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7" r:id="rId5"/>
    <p:sldId id="293" r:id="rId6"/>
    <p:sldId id="259" r:id="rId7"/>
    <p:sldId id="292" r:id="rId8"/>
    <p:sldId id="294" r:id="rId9"/>
    <p:sldId id="295" r:id="rId10"/>
    <p:sldId id="296" r:id="rId11"/>
    <p:sldId id="297" r:id="rId12"/>
    <p:sldId id="298" r:id="rId13"/>
    <p:sldId id="281" r:id="rId14"/>
    <p:sldId id="282" r:id="rId15"/>
    <p:sldId id="260" r:id="rId16"/>
    <p:sldId id="283" r:id="rId17"/>
    <p:sldId id="284" r:id="rId18"/>
    <p:sldId id="285" r:id="rId19"/>
    <p:sldId id="286" r:id="rId20"/>
    <p:sldId id="287" r:id="rId21"/>
    <p:sldId id="261" r:id="rId22"/>
    <p:sldId id="288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09B4392-E5F1-4DA3-B68C-E48FA06F629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FA97327-A283-4795-9930-F66BFEA06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7327-A283-4795-9930-F66BFEA06EF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A638-C685-469B-8E21-2606C2DCF1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8462"/>
            <a:chOff x="7206155" y="5040852"/>
            <a:chExt cx="5067096" cy="397459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571500" y="3416300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认识简单的路线图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94" y="1595755"/>
            <a:ext cx="4712330" cy="4135120"/>
          </a:xfrm>
          <a:prstGeom prst="roundRect">
            <a:avLst>
              <a:gd name="adj" fmla="val 6987"/>
            </a:avLst>
          </a:prstGeom>
        </p:spPr>
      </p:pic>
      <p:sp>
        <p:nvSpPr>
          <p:cNvPr id="4" name="矩形 3"/>
          <p:cNvSpPr/>
          <p:nvPr/>
        </p:nvSpPr>
        <p:spPr>
          <a:xfrm>
            <a:off x="3629025" y="4967605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351090" y="2595882"/>
            <a:ext cx="676275" cy="581025"/>
          </a:xfrm>
          <a:custGeom>
            <a:avLst/>
            <a:gdLst>
              <a:gd name="connisteX0" fmla="*/ 95250 w 676275"/>
              <a:gd name="connsiteY0" fmla="*/ 276225 h 581025"/>
              <a:gd name="connisteX1" fmla="*/ 0 w 676275"/>
              <a:gd name="connsiteY1" fmla="*/ 276225 h 581025"/>
              <a:gd name="connisteX2" fmla="*/ 333375 w 676275"/>
              <a:gd name="connsiteY2" fmla="*/ 0 h 581025"/>
              <a:gd name="connisteX3" fmla="*/ 676275 w 676275"/>
              <a:gd name="connsiteY3" fmla="*/ 266700 h 581025"/>
              <a:gd name="connisteX4" fmla="*/ 590550 w 676275"/>
              <a:gd name="connsiteY4" fmla="*/ 266700 h 581025"/>
              <a:gd name="connisteX5" fmla="*/ 581025 w 676275"/>
              <a:gd name="connsiteY5" fmla="*/ 266700 h 581025"/>
              <a:gd name="connisteX6" fmla="*/ 581025 w 676275"/>
              <a:gd name="connsiteY6" fmla="*/ 581025 h 581025"/>
              <a:gd name="connisteX7" fmla="*/ 95250 w 676275"/>
              <a:gd name="connsiteY7" fmla="*/ 581025 h 581025"/>
              <a:gd name="connisteX8" fmla="*/ 95250 w 676275"/>
              <a:gd name="connsiteY8" fmla="*/ 276225 h 5810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76275" h="581025">
                <a:moveTo>
                  <a:pt x="95250" y="276225"/>
                </a:moveTo>
                <a:lnTo>
                  <a:pt x="0" y="276225"/>
                </a:lnTo>
                <a:lnTo>
                  <a:pt x="333375" y="0"/>
                </a:lnTo>
                <a:lnTo>
                  <a:pt x="676275" y="266700"/>
                </a:lnTo>
                <a:lnTo>
                  <a:pt x="590550" y="266700"/>
                </a:lnTo>
                <a:lnTo>
                  <a:pt x="581025" y="266700"/>
                </a:lnTo>
                <a:lnTo>
                  <a:pt x="581025" y="581025"/>
                </a:lnTo>
                <a:lnTo>
                  <a:pt x="95250" y="581025"/>
                </a:lnTo>
                <a:lnTo>
                  <a:pt x="95250" y="276225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10025" y="4177032"/>
            <a:ext cx="76200" cy="7667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18060000">
            <a:off x="3274219" y="2966563"/>
            <a:ext cx="76200" cy="900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79" name="AutoShape 27"/>
          <p:cNvSpPr/>
          <p:nvPr/>
        </p:nvSpPr>
        <p:spPr>
          <a:xfrm flipH="1">
            <a:off x="6807703" y="2764056"/>
            <a:ext cx="2454941" cy="464516"/>
          </a:xfrm>
          <a:prstGeom prst="wedgeRoundRectCallout">
            <a:avLst>
              <a:gd name="adj1" fmla="val -57204"/>
              <a:gd name="adj2" fmla="val -45957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熊猫馆在西北角。</a:t>
            </a:r>
          </a:p>
        </p:txBody>
      </p:sp>
      <p:sp>
        <p:nvSpPr>
          <p:cNvPr id="11282" name="AutoShape 27"/>
          <p:cNvSpPr/>
          <p:nvPr/>
        </p:nvSpPr>
        <p:spPr>
          <a:xfrm flipH="1">
            <a:off x="6502400" y="3840482"/>
            <a:ext cx="3114040" cy="1261745"/>
          </a:xfrm>
          <a:prstGeom prst="wedgeRoundRectCallout">
            <a:avLst>
              <a:gd name="adj1" fmla="val -56494"/>
              <a:gd name="adj2" fmla="val 1481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去熊猫馆，可以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先向北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到狮山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再向西北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走。</a:t>
            </a:r>
          </a:p>
        </p:txBody>
      </p:sp>
      <p:sp>
        <p:nvSpPr>
          <p:cNvPr id="18" name="矩形 17"/>
          <p:cNvSpPr/>
          <p:nvPr/>
        </p:nvSpPr>
        <p:spPr>
          <a:xfrm rot="16920000">
            <a:off x="3260725" y="4673918"/>
            <a:ext cx="76200" cy="647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51125" y="3199132"/>
            <a:ext cx="76200" cy="1152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AutoShape 27"/>
          <p:cNvSpPr/>
          <p:nvPr/>
        </p:nvSpPr>
        <p:spPr>
          <a:xfrm flipH="1">
            <a:off x="6502402" y="4028442"/>
            <a:ext cx="3114675" cy="885825"/>
          </a:xfrm>
          <a:prstGeom prst="wedgeRoundRectCallout">
            <a:avLst>
              <a:gd name="adj1" fmla="val -56462"/>
              <a:gd name="adj2" fmla="val 1541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也可以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先向西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到猴山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再向北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571875" y="3310257"/>
            <a:ext cx="935038" cy="866775"/>
            <a:chOff x="3224" y="3749"/>
            <a:chExt cx="1474" cy="1366"/>
          </a:xfrm>
        </p:grpSpPr>
        <p:sp>
          <p:nvSpPr>
            <p:cNvPr id="24" name="任意多边形 23"/>
            <p:cNvSpPr/>
            <p:nvPr/>
          </p:nvSpPr>
          <p:spPr>
            <a:xfrm>
              <a:off x="3254" y="3749"/>
              <a:ext cx="1433" cy="1366"/>
            </a:xfrm>
            <a:custGeom>
              <a:avLst/>
              <a:gdLst>
                <a:gd name="connisteX0" fmla="*/ 0 w 909658"/>
                <a:gd name="connsiteY0" fmla="*/ 867132 h 867132"/>
                <a:gd name="connisteX1" fmla="*/ 38100 w 909658"/>
                <a:gd name="connsiteY1" fmla="*/ 495657 h 867132"/>
                <a:gd name="connisteX2" fmla="*/ 123825 w 909658"/>
                <a:gd name="connsiteY2" fmla="*/ 238482 h 867132"/>
                <a:gd name="connisteX3" fmla="*/ 171450 w 909658"/>
                <a:gd name="connsiteY3" fmla="*/ 209907 h 867132"/>
                <a:gd name="connisteX4" fmla="*/ 209550 w 909658"/>
                <a:gd name="connsiteY4" fmla="*/ 238482 h 867132"/>
                <a:gd name="connisteX5" fmla="*/ 247650 w 909658"/>
                <a:gd name="connsiteY5" fmla="*/ 352782 h 867132"/>
                <a:gd name="connisteX6" fmla="*/ 247650 w 909658"/>
                <a:gd name="connsiteY6" fmla="*/ 362307 h 867132"/>
                <a:gd name="connisteX7" fmla="*/ 314325 w 909658"/>
                <a:gd name="connsiteY7" fmla="*/ 143232 h 867132"/>
                <a:gd name="connisteX8" fmla="*/ 400050 w 909658"/>
                <a:gd name="connsiteY8" fmla="*/ 28932 h 867132"/>
                <a:gd name="connisteX9" fmla="*/ 504825 w 909658"/>
                <a:gd name="connsiteY9" fmla="*/ 357 h 867132"/>
                <a:gd name="connisteX10" fmla="*/ 600075 w 909658"/>
                <a:gd name="connsiteY10" fmla="*/ 28932 h 867132"/>
                <a:gd name="connisteX11" fmla="*/ 685800 w 909658"/>
                <a:gd name="connsiteY11" fmla="*/ 171807 h 867132"/>
                <a:gd name="connisteX12" fmla="*/ 723900 w 909658"/>
                <a:gd name="connsiteY12" fmla="*/ 390882 h 867132"/>
                <a:gd name="connisteX13" fmla="*/ 762000 w 909658"/>
                <a:gd name="connsiteY13" fmla="*/ 371832 h 867132"/>
                <a:gd name="connisteX14" fmla="*/ 809625 w 909658"/>
                <a:gd name="connsiteY14" fmla="*/ 362307 h 867132"/>
                <a:gd name="connisteX15" fmla="*/ 838200 w 909658"/>
                <a:gd name="connsiteY15" fmla="*/ 390882 h 867132"/>
                <a:gd name="connisteX16" fmla="*/ 857250 w 909658"/>
                <a:gd name="connsiteY16" fmla="*/ 400407 h 867132"/>
                <a:gd name="connisteX17" fmla="*/ 895350 w 909658"/>
                <a:gd name="connsiteY17" fmla="*/ 514707 h 867132"/>
                <a:gd name="connisteX18" fmla="*/ 904875 w 909658"/>
                <a:gd name="connsiteY18" fmla="*/ 857607 h 867132"/>
                <a:gd name="connisteX19" fmla="*/ 838200 w 909658"/>
                <a:gd name="connsiteY19" fmla="*/ 848082 h 86713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09659" h="867132">
                  <a:moveTo>
                    <a:pt x="0" y="867132"/>
                  </a:moveTo>
                  <a:cubicBezTo>
                    <a:pt x="5715" y="797917"/>
                    <a:pt x="13335" y="621387"/>
                    <a:pt x="38100" y="495657"/>
                  </a:cubicBezTo>
                  <a:cubicBezTo>
                    <a:pt x="62865" y="369927"/>
                    <a:pt x="97155" y="295632"/>
                    <a:pt x="123825" y="238482"/>
                  </a:cubicBezTo>
                  <a:cubicBezTo>
                    <a:pt x="150495" y="181332"/>
                    <a:pt x="154305" y="209907"/>
                    <a:pt x="171450" y="209907"/>
                  </a:cubicBezTo>
                  <a:cubicBezTo>
                    <a:pt x="188595" y="209907"/>
                    <a:pt x="194310" y="209907"/>
                    <a:pt x="209550" y="238482"/>
                  </a:cubicBezTo>
                  <a:cubicBezTo>
                    <a:pt x="224790" y="267057"/>
                    <a:pt x="240030" y="328017"/>
                    <a:pt x="247650" y="352782"/>
                  </a:cubicBezTo>
                  <a:cubicBezTo>
                    <a:pt x="255270" y="377547"/>
                    <a:pt x="234315" y="404217"/>
                    <a:pt x="247650" y="362307"/>
                  </a:cubicBezTo>
                  <a:cubicBezTo>
                    <a:pt x="260985" y="320397"/>
                    <a:pt x="283845" y="209907"/>
                    <a:pt x="314325" y="143232"/>
                  </a:cubicBezTo>
                  <a:cubicBezTo>
                    <a:pt x="344805" y="76557"/>
                    <a:pt x="361950" y="57507"/>
                    <a:pt x="400050" y="28932"/>
                  </a:cubicBezTo>
                  <a:cubicBezTo>
                    <a:pt x="438150" y="357"/>
                    <a:pt x="464820" y="357"/>
                    <a:pt x="504825" y="357"/>
                  </a:cubicBezTo>
                  <a:cubicBezTo>
                    <a:pt x="544830" y="357"/>
                    <a:pt x="563880" y="-5358"/>
                    <a:pt x="600075" y="28932"/>
                  </a:cubicBezTo>
                  <a:cubicBezTo>
                    <a:pt x="636270" y="63222"/>
                    <a:pt x="661035" y="99417"/>
                    <a:pt x="685800" y="171807"/>
                  </a:cubicBezTo>
                  <a:cubicBezTo>
                    <a:pt x="710565" y="244197"/>
                    <a:pt x="708660" y="350877"/>
                    <a:pt x="723900" y="390882"/>
                  </a:cubicBezTo>
                  <a:cubicBezTo>
                    <a:pt x="739140" y="430887"/>
                    <a:pt x="744855" y="377547"/>
                    <a:pt x="762000" y="371832"/>
                  </a:cubicBezTo>
                  <a:cubicBezTo>
                    <a:pt x="779145" y="366117"/>
                    <a:pt x="794385" y="358497"/>
                    <a:pt x="809625" y="362307"/>
                  </a:cubicBezTo>
                  <a:cubicBezTo>
                    <a:pt x="824865" y="366117"/>
                    <a:pt x="828675" y="383262"/>
                    <a:pt x="838200" y="390882"/>
                  </a:cubicBezTo>
                  <a:cubicBezTo>
                    <a:pt x="847725" y="398502"/>
                    <a:pt x="845820" y="375642"/>
                    <a:pt x="857250" y="400407"/>
                  </a:cubicBezTo>
                  <a:cubicBezTo>
                    <a:pt x="868680" y="425172"/>
                    <a:pt x="885825" y="423267"/>
                    <a:pt x="895350" y="514707"/>
                  </a:cubicBezTo>
                  <a:cubicBezTo>
                    <a:pt x="904875" y="606147"/>
                    <a:pt x="916305" y="790932"/>
                    <a:pt x="904875" y="857607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3224" y="5100"/>
              <a:ext cx="1474" cy="1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2306640" y="4361180"/>
            <a:ext cx="668337" cy="615950"/>
            <a:chOff x="3224" y="3749"/>
            <a:chExt cx="1474" cy="1366"/>
          </a:xfrm>
        </p:grpSpPr>
        <p:sp>
          <p:nvSpPr>
            <p:cNvPr id="28" name="任意多边形 27"/>
            <p:cNvSpPr/>
            <p:nvPr/>
          </p:nvSpPr>
          <p:spPr>
            <a:xfrm>
              <a:off x="3254" y="3749"/>
              <a:ext cx="1433" cy="1366"/>
            </a:xfrm>
            <a:custGeom>
              <a:avLst/>
              <a:gdLst>
                <a:gd name="connisteX0" fmla="*/ 0 w 909658"/>
                <a:gd name="connsiteY0" fmla="*/ 867132 h 867132"/>
                <a:gd name="connisteX1" fmla="*/ 38100 w 909658"/>
                <a:gd name="connsiteY1" fmla="*/ 495657 h 867132"/>
                <a:gd name="connisteX2" fmla="*/ 123825 w 909658"/>
                <a:gd name="connsiteY2" fmla="*/ 238482 h 867132"/>
                <a:gd name="connisteX3" fmla="*/ 171450 w 909658"/>
                <a:gd name="connsiteY3" fmla="*/ 209907 h 867132"/>
                <a:gd name="connisteX4" fmla="*/ 209550 w 909658"/>
                <a:gd name="connsiteY4" fmla="*/ 238482 h 867132"/>
                <a:gd name="connisteX5" fmla="*/ 247650 w 909658"/>
                <a:gd name="connsiteY5" fmla="*/ 352782 h 867132"/>
                <a:gd name="connisteX6" fmla="*/ 247650 w 909658"/>
                <a:gd name="connsiteY6" fmla="*/ 362307 h 867132"/>
                <a:gd name="connisteX7" fmla="*/ 314325 w 909658"/>
                <a:gd name="connsiteY7" fmla="*/ 143232 h 867132"/>
                <a:gd name="connisteX8" fmla="*/ 400050 w 909658"/>
                <a:gd name="connsiteY8" fmla="*/ 28932 h 867132"/>
                <a:gd name="connisteX9" fmla="*/ 504825 w 909658"/>
                <a:gd name="connsiteY9" fmla="*/ 357 h 867132"/>
                <a:gd name="connisteX10" fmla="*/ 600075 w 909658"/>
                <a:gd name="connsiteY10" fmla="*/ 28932 h 867132"/>
                <a:gd name="connisteX11" fmla="*/ 685800 w 909658"/>
                <a:gd name="connsiteY11" fmla="*/ 171807 h 867132"/>
                <a:gd name="connisteX12" fmla="*/ 723900 w 909658"/>
                <a:gd name="connsiteY12" fmla="*/ 390882 h 867132"/>
                <a:gd name="connisteX13" fmla="*/ 762000 w 909658"/>
                <a:gd name="connsiteY13" fmla="*/ 371832 h 867132"/>
                <a:gd name="connisteX14" fmla="*/ 809625 w 909658"/>
                <a:gd name="connsiteY14" fmla="*/ 362307 h 867132"/>
                <a:gd name="connisteX15" fmla="*/ 838200 w 909658"/>
                <a:gd name="connsiteY15" fmla="*/ 390882 h 867132"/>
                <a:gd name="connisteX16" fmla="*/ 857250 w 909658"/>
                <a:gd name="connsiteY16" fmla="*/ 400407 h 867132"/>
                <a:gd name="connisteX17" fmla="*/ 895350 w 909658"/>
                <a:gd name="connsiteY17" fmla="*/ 514707 h 867132"/>
                <a:gd name="connisteX18" fmla="*/ 904875 w 909658"/>
                <a:gd name="connsiteY18" fmla="*/ 857607 h 867132"/>
                <a:gd name="connisteX19" fmla="*/ 838200 w 909658"/>
                <a:gd name="connsiteY19" fmla="*/ 848082 h 86713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09659" h="867132">
                  <a:moveTo>
                    <a:pt x="0" y="867132"/>
                  </a:moveTo>
                  <a:cubicBezTo>
                    <a:pt x="5715" y="797917"/>
                    <a:pt x="13335" y="621387"/>
                    <a:pt x="38100" y="495657"/>
                  </a:cubicBezTo>
                  <a:cubicBezTo>
                    <a:pt x="62865" y="369927"/>
                    <a:pt x="97155" y="295632"/>
                    <a:pt x="123825" y="238482"/>
                  </a:cubicBezTo>
                  <a:cubicBezTo>
                    <a:pt x="150495" y="181332"/>
                    <a:pt x="154305" y="209907"/>
                    <a:pt x="171450" y="209907"/>
                  </a:cubicBezTo>
                  <a:cubicBezTo>
                    <a:pt x="188595" y="209907"/>
                    <a:pt x="194310" y="209907"/>
                    <a:pt x="209550" y="238482"/>
                  </a:cubicBezTo>
                  <a:cubicBezTo>
                    <a:pt x="224790" y="267057"/>
                    <a:pt x="240030" y="328017"/>
                    <a:pt x="247650" y="352782"/>
                  </a:cubicBezTo>
                  <a:cubicBezTo>
                    <a:pt x="255270" y="377547"/>
                    <a:pt x="234315" y="404217"/>
                    <a:pt x="247650" y="362307"/>
                  </a:cubicBezTo>
                  <a:cubicBezTo>
                    <a:pt x="260985" y="320397"/>
                    <a:pt x="283845" y="209907"/>
                    <a:pt x="314325" y="143232"/>
                  </a:cubicBezTo>
                  <a:cubicBezTo>
                    <a:pt x="344805" y="76557"/>
                    <a:pt x="361950" y="57507"/>
                    <a:pt x="400050" y="28932"/>
                  </a:cubicBezTo>
                  <a:cubicBezTo>
                    <a:pt x="438150" y="357"/>
                    <a:pt x="464820" y="357"/>
                    <a:pt x="504825" y="357"/>
                  </a:cubicBezTo>
                  <a:cubicBezTo>
                    <a:pt x="544830" y="357"/>
                    <a:pt x="563880" y="-5358"/>
                    <a:pt x="600075" y="28932"/>
                  </a:cubicBezTo>
                  <a:cubicBezTo>
                    <a:pt x="636270" y="63222"/>
                    <a:pt x="661035" y="99417"/>
                    <a:pt x="685800" y="171807"/>
                  </a:cubicBezTo>
                  <a:cubicBezTo>
                    <a:pt x="710565" y="244197"/>
                    <a:pt x="708660" y="350877"/>
                    <a:pt x="723900" y="390882"/>
                  </a:cubicBezTo>
                  <a:cubicBezTo>
                    <a:pt x="739140" y="430887"/>
                    <a:pt x="744855" y="377547"/>
                    <a:pt x="762000" y="371832"/>
                  </a:cubicBezTo>
                  <a:cubicBezTo>
                    <a:pt x="779145" y="366117"/>
                    <a:pt x="794385" y="358497"/>
                    <a:pt x="809625" y="362307"/>
                  </a:cubicBezTo>
                  <a:cubicBezTo>
                    <a:pt x="824865" y="366117"/>
                    <a:pt x="828675" y="383262"/>
                    <a:pt x="838200" y="390882"/>
                  </a:cubicBezTo>
                  <a:cubicBezTo>
                    <a:pt x="847725" y="398502"/>
                    <a:pt x="845820" y="375642"/>
                    <a:pt x="857250" y="400407"/>
                  </a:cubicBezTo>
                  <a:cubicBezTo>
                    <a:pt x="868680" y="425172"/>
                    <a:pt x="885825" y="423267"/>
                    <a:pt x="895350" y="514707"/>
                  </a:cubicBezTo>
                  <a:cubicBezTo>
                    <a:pt x="904875" y="606147"/>
                    <a:pt x="916305" y="790932"/>
                    <a:pt x="904875" y="857607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3224" y="5100"/>
              <a:ext cx="1474" cy="1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6502402" y="1517080"/>
            <a:ext cx="376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小组讨论：熊猫馆在动物园的位置，有几条路线。</a:t>
            </a:r>
          </a:p>
        </p:txBody>
      </p:sp>
      <p:sp>
        <p:nvSpPr>
          <p:cNvPr id="22" name="任意多边形 10"/>
          <p:cNvSpPr/>
          <p:nvPr/>
        </p:nvSpPr>
        <p:spPr>
          <a:xfrm>
            <a:off x="2352447" y="3531041"/>
            <a:ext cx="676275" cy="581025"/>
          </a:xfrm>
          <a:custGeom>
            <a:avLst/>
            <a:gdLst>
              <a:gd name="connisteX0" fmla="*/ 95250 w 676275"/>
              <a:gd name="connsiteY0" fmla="*/ 276225 h 581025"/>
              <a:gd name="connisteX1" fmla="*/ 0 w 676275"/>
              <a:gd name="connsiteY1" fmla="*/ 276225 h 581025"/>
              <a:gd name="connisteX2" fmla="*/ 333375 w 676275"/>
              <a:gd name="connsiteY2" fmla="*/ 0 h 581025"/>
              <a:gd name="connisteX3" fmla="*/ 676275 w 676275"/>
              <a:gd name="connsiteY3" fmla="*/ 266700 h 581025"/>
              <a:gd name="connisteX4" fmla="*/ 590550 w 676275"/>
              <a:gd name="connsiteY4" fmla="*/ 266700 h 581025"/>
              <a:gd name="connisteX5" fmla="*/ 581025 w 676275"/>
              <a:gd name="connsiteY5" fmla="*/ 266700 h 581025"/>
              <a:gd name="connisteX6" fmla="*/ 581025 w 676275"/>
              <a:gd name="connsiteY6" fmla="*/ 581025 h 581025"/>
              <a:gd name="connisteX7" fmla="*/ 95250 w 676275"/>
              <a:gd name="connsiteY7" fmla="*/ 581025 h 581025"/>
              <a:gd name="connisteX8" fmla="*/ 95250 w 676275"/>
              <a:gd name="connsiteY8" fmla="*/ 276225 h 5810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76275" h="581025">
                <a:moveTo>
                  <a:pt x="95250" y="276225"/>
                </a:moveTo>
                <a:lnTo>
                  <a:pt x="0" y="276225"/>
                </a:lnTo>
                <a:lnTo>
                  <a:pt x="333375" y="0"/>
                </a:lnTo>
                <a:lnTo>
                  <a:pt x="676275" y="266700"/>
                </a:lnTo>
                <a:lnTo>
                  <a:pt x="590550" y="266700"/>
                </a:lnTo>
                <a:lnTo>
                  <a:pt x="581025" y="266700"/>
                </a:lnTo>
                <a:lnTo>
                  <a:pt x="581025" y="581025"/>
                </a:lnTo>
                <a:lnTo>
                  <a:pt x="95250" y="581025"/>
                </a:lnTo>
                <a:lnTo>
                  <a:pt x="95250" y="276225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5" y="3429000"/>
            <a:ext cx="367392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8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11282" grpId="0" animBg="1"/>
      <p:bldP spid="18" grpId="0" bldLvl="0" animBg="1"/>
      <p:bldP spid="19" grpId="0" bldLvl="0" animBg="1"/>
      <p:bldP spid="23" grpId="0" bldLvl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94" y="1448435"/>
            <a:ext cx="4712330" cy="4135120"/>
          </a:xfrm>
          <a:prstGeom prst="roundRect">
            <a:avLst>
              <a:gd name="adj" fmla="val 6987"/>
            </a:avLst>
          </a:prstGeom>
        </p:spPr>
      </p:pic>
      <p:grpSp>
        <p:nvGrpSpPr>
          <p:cNvPr id="33" name="组合 32"/>
          <p:cNvGrpSpPr/>
          <p:nvPr/>
        </p:nvGrpSpPr>
        <p:grpSpPr>
          <a:xfrm>
            <a:off x="5446712" y="3449571"/>
            <a:ext cx="4460600" cy="2161898"/>
            <a:chOff x="6158" y="4200"/>
            <a:chExt cx="7025" cy="3404"/>
          </a:xfrm>
        </p:grpSpPr>
        <p:sp>
          <p:nvSpPr>
            <p:cNvPr id="5" name="等腰三角形 4"/>
            <p:cNvSpPr/>
            <p:nvPr/>
          </p:nvSpPr>
          <p:spPr>
            <a:xfrm rot="11100000">
              <a:off x="6158" y="6125"/>
              <a:ext cx="2431" cy="454"/>
            </a:xfrm>
            <a:prstGeom prst="triangle">
              <a:avLst>
                <a:gd name="adj" fmla="val 0"/>
              </a:avLst>
            </a:prstGeom>
            <a:solidFill>
              <a:srgbClr val="ECD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301" name="组合 25"/>
            <p:cNvGrpSpPr/>
            <p:nvPr/>
          </p:nvGrpSpPr>
          <p:grpSpPr>
            <a:xfrm>
              <a:off x="7679" y="4200"/>
              <a:ext cx="5504" cy="3404"/>
              <a:chOff x="7679" y="4200"/>
              <a:chExt cx="5504" cy="3404"/>
            </a:xfrm>
          </p:grpSpPr>
          <p:sp>
            <p:nvSpPr>
              <p:cNvPr id="12302" name="AutoShape 27"/>
              <p:cNvSpPr/>
              <p:nvPr/>
            </p:nvSpPr>
            <p:spPr>
              <a:xfrm>
                <a:off x="8323" y="4200"/>
                <a:ext cx="4860" cy="1590"/>
              </a:xfrm>
              <a:prstGeom prst="wedgeRoundRectCallout">
                <a:avLst>
                  <a:gd name="adj1" fmla="val -34369"/>
                  <a:gd name="adj2" fmla="val 63020"/>
                  <a:gd name="adj3" fmla="val 16667"/>
                </a:avLst>
              </a:prstGeom>
              <a:solidFill>
                <a:srgbClr val="FFFFFF">
                  <a:alpha val="90999"/>
                </a:srgbClr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我先去看狮子，再去猴山，应该怎么走？</a:t>
                </a:r>
              </a:p>
            </p:txBody>
          </p:sp>
          <p:pic>
            <p:nvPicPr>
              <p:cNvPr id="12303" name="图片 23" descr="F:\张良\七彩课堂 三下课件\20春人教3下修改课件+资源\人物图片\68.jpg6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7679" y="5404"/>
                <a:ext cx="2753" cy="2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3571875" y="3162937"/>
            <a:ext cx="935038" cy="866775"/>
            <a:chOff x="3224" y="3749"/>
            <a:chExt cx="1474" cy="1366"/>
          </a:xfrm>
        </p:grpSpPr>
        <p:sp>
          <p:nvSpPr>
            <p:cNvPr id="8" name="任意多边形 7"/>
            <p:cNvSpPr/>
            <p:nvPr/>
          </p:nvSpPr>
          <p:spPr>
            <a:xfrm>
              <a:off x="3254" y="3749"/>
              <a:ext cx="1433" cy="1366"/>
            </a:xfrm>
            <a:custGeom>
              <a:avLst/>
              <a:gdLst>
                <a:gd name="connisteX0" fmla="*/ 0 w 909658"/>
                <a:gd name="connsiteY0" fmla="*/ 867132 h 867132"/>
                <a:gd name="connisteX1" fmla="*/ 38100 w 909658"/>
                <a:gd name="connsiteY1" fmla="*/ 495657 h 867132"/>
                <a:gd name="connisteX2" fmla="*/ 123825 w 909658"/>
                <a:gd name="connsiteY2" fmla="*/ 238482 h 867132"/>
                <a:gd name="connisteX3" fmla="*/ 171450 w 909658"/>
                <a:gd name="connsiteY3" fmla="*/ 209907 h 867132"/>
                <a:gd name="connisteX4" fmla="*/ 209550 w 909658"/>
                <a:gd name="connsiteY4" fmla="*/ 238482 h 867132"/>
                <a:gd name="connisteX5" fmla="*/ 247650 w 909658"/>
                <a:gd name="connsiteY5" fmla="*/ 352782 h 867132"/>
                <a:gd name="connisteX6" fmla="*/ 247650 w 909658"/>
                <a:gd name="connsiteY6" fmla="*/ 362307 h 867132"/>
                <a:gd name="connisteX7" fmla="*/ 314325 w 909658"/>
                <a:gd name="connsiteY7" fmla="*/ 143232 h 867132"/>
                <a:gd name="connisteX8" fmla="*/ 400050 w 909658"/>
                <a:gd name="connsiteY8" fmla="*/ 28932 h 867132"/>
                <a:gd name="connisteX9" fmla="*/ 504825 w 909658"/>
                <a:gd name="connsiteY9" fmla="*/ 357 h 867132"/>
                <a:gd name="connisteX10" fmla="*/ 600075 w 909658"/>
                <a:gd name="connsiteY10" fmla="*/ 28932 h 867132"/>
                <a:gd name="connisteX11" fmla="*/ 685800 w 909658"/>
                <a:gd name="connsiteY11" fmla="*/ 171807 h 867132"/>
                <a:gd name="connisteX12" fmla="*/ 723900 w 909658"/>
                <a:gd name="connsiteY12" fmla="*/ 390882 h 867132"/>
                <a:gd name="connisteX13" fmla="*/ 762000 w 909658"/>
                <a:gd name="connsiteY13" fmla="*/ 371832 h 867132"/>
                <a:gd name="connisteX14" fmla="*/ 809625 w 909658"/>
                <a:gd name="connsiteY14" fmla="*/ 362307 h 867132"/>
                <a:gd name="connisteX15" fmla="*/ 838200 w 909658"/>
                <a:gd name="connsiteY15" fmla="*/ 390882 h 867132"/>
                <a:gd name="connisteX16" fmla="*/ 857250 w 909658"/>
                <a:gd name="connsiteY16" fmla="*/ 400407 h 867132"/>
                <a:gd name="connisteX17" fmla="*/ 895350 w 909658"/>
                <a:gd name="connsiteY17" fmla="*/ 514707 h 867132"/>
                <a:gd name="connisteX18" fmla="*/ 904875 w 909658"/>
                <a:gd name="connsiteY18" fmla="*/ 857607 h 867132"/>
                <a:gd name="connisteX19" fmla="*/ 838200 w 909658"/>
                <a:gd name="connsiteY19" fmla="*/ 848082 h 86713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09659" h="867132">
                  <a:moveTo>
                    <a:pt x="0" y="867132"/>
                  </a:moveTo>
                  <a:cubicBezTo>
                    <a:pt x="5715" y="797917"/>
                    <a:pt x="13335" y="621387"/>
                    <a:pt x="38100" y="495657"/>
                  </a:cubicBezTo>
                  <a:cubicBezTo>
                    <a:pt x="62865" y="369927"/>
                    <a:pt x="97155" y="295632"/>
                    <a:pt x="123825" y="238482"/>
                  </a:cubicBezTo>
                  <a:cubicBezTo>
                    <a:pt x="150495" y="181332"/>
                    <a:pt x="154305" y="209907"/>
                    <a:pt x="171450" y="209907"/>
                  </a:cubicBezTo>
                  <a:cubicBezTo>
                    <a:pt x="188595" y="209907"/>
                    <a:pt x="194310" y="209907"/>
                    <a:pt x="209550" y="238482"/>
                  </a:cubicBezTo>
                  <a:cubicBezTo>
                    <a:pt x="224790" y="267057"/>
                    <a:pt x="240030" y="328017"/>
                    <a:pt x="247650" y="352782"/>
                  </a:cubicBezTo>
                  <a:cubicBezTo>
                    <a:pt x="255270" y="377547"/>
                    <a:pt x="234315" y="404217"/>
                    <a:pt x="247650" y="362307"/>
                  </a:cubicBezTo>
                  <a:cubicBezTo>
                    <a:pt x="260985" y="320397"/>
                    <a:pt x="283845" y="209907"/>
                    <a:pt x="314325" y="143232"/>
                  </a:cubicBezTo>
                  <a:cubicBezTo>
                    <a:pt x="344805" y="76557"/>
                    <a:pt x="361950" y="57507"/>
                    <a:pt x="400050" y="28932"/>
                  </a:cubicBezTo>
                  <a:cubicBezTo>
                    <a:pt x="438150" y="357"/>
                    <a:pt x="464820" y="357"/>
                    <a:pt x="504825" y="357"/>
                  </a:cubicBezTo>
                  <a:cubicBezTo>
                    <a:pt x="544830" y="357"/>
                    <a:pt x="563880" y="-5358"/>
                    <a:pt x="600075" y="28932"/>
                  </a:cubicBezTo>
                  <a:cubicBezTo>
                    <a:pt x="636270" y="63222"/>
                    <a:pt x="661035" y="99417"/>
                    <a:pt x="685800" y="171807"/>
                  </a:cubicBezTo>
                  <a:cubicBezTo>
                    <a:pt x="710565" y="244197"/>
                    <a:pt x="708660" y="350877"/>
                    <a:pt x="723900" y="390882"/>
                  </a:cubicBezTo>
                  <a:cubicBezTo>
                    <a:pt x="739140" y="430887"/>
                    <a:pt x="744855" y="377547"/>
                    <a:pt x="762000" y="371832"/>
                  </a:cubicBezTo>
                  <a:cubicBezTo>
                    <a:pt x="779145" y="366117"/>
                    <a:pt x="794385" y="358497"/>
                    <a:pt x="809625" y="362307"/>
                  </a:cubicBezTo>
                  <a:cubicBezTo>
                    <a:pt x="824865" y="366117"/>
                    <a:pt x="828675" y="383262"/>
                    <a:pt x="838200" y="390882"/>
                  </a:cubicBezTo>
                  <a:cubicBezTo>
                    <a:pt x="847725" y="398502"/>
                    <a:pt x="845820" y="375642"/>
                    <a:pt x="857250" y="400407"/>
                  </a:cubicBezTo>
                  <a:cubicBezTo>
                    <a:pt x="868680" y="425172"/>
                    <a:pt x="885825" y="423267"/>
                    <a:pt x="895350" y="514707"/>
                  </a:cubicBezTo>
                  <a:cubicBezTo>
                    <a:pt x="904875" y="606147"/>
                    <a:pt x="916305" y="790932"/>
                    <a:pt x="904875" y="857607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3224" y="5100"/>
              <a:ext cx="1474" cy="1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306640" y="4213860"/>
            <a:ext cx="668337" cy="615950"/>
            <a:chOff x="3224" y="3749"/>
            <a:chExt cx="1474" cy="1366"/>
          </a:xfrm>
        </p:grpSpPr>
        <p:sp>
          <p:nvSpPr>
            <p:cNvPr id="31" name="任意多边形 30"/>
            <p:cNvSpPr/>
            <p:nvPr/>
          </p:nvSpPr>
          <p:spPr>
            <a:xfrm>
              <a:off x="3254" y="3749"/>
              <a:ext cx="1433" cy="1366"/>
            </a:xfrm>
            <a:custGeom>
              <a:avLst/>
              <a:gdLst>
                <a:gd name="connisteX0" fmla="*/ 0 w 909658"/>
                <a:gd name="connsiteY0" fmla="*/ 867132 h 867132"/>
                <a:gd name="connisteX1" fmla="*/ 38100 w 909658"/>
                <a:gd name="connsiteY1" fmla="*/ 495657 h 867132"/>
                <a:gd name="connisteX2" fmla="*/ 123825 w 909658"/>
                <a:gd name="connsiteY2" fmla="*/ 238482 h 867132"/>
                <a:gd name="connisteX3" fmla="*/ 171450 w 909658"/>
                <a:gd name="connsiteY3" fmla="*/ 209907 h 867132"/>
                <a:gd name="connisteX4" fmla="*/ 209550 w 909658"/>
                <a:gd name="connsiteY4" fmla="*/ 238482 h 867132"/>
                <a:gd name="connisteX5" fmla="*/ 247650 w 909658"/>
                <a:gd name="connsiteY5" fmla="*/ 352782 h 867132"/>
                <a:gd name="connisteX6" fmla="*/ 247650 w 909658"/>
                <a:gd name="connsiteY6" fmla="*/ 362307 h 867132"/>
                <a:gd name="connisteX7" fmla="*/ 314325 w 909658"/>
                <a:gd name="connsiteY7" fmla="*/ 143232 h 867132"/>
                <a:gd name="connisteX8" fmla="*/ 400050 w 909658"/>
                <a:gd name="connsiteY8" fmla="*/ 28932 h 867132"/>
                <a:gd name="connisteX9" fmla="*/ 504825 w 909658"/>
                <a:gd name="connsiteY9" fmla="*/ 357 h 867132"/>
                <a:gd name="connisteX10" fmla="*/ 600075 w 909658"/>
                <a:gd name="connsiteY10" fmla="*/ 28932 h 867132"/>
                <a:gd name="connisteX11" fmla="*/ 685800 w 909658"/>
                <a:gd name="connsiteY11" fmla="*/ 171807 h 867132"/>
                <a:gd name="connisteX12" fmla="*/ 723900 w 909658"/>
                <a:gd name="connsiteY12" fmla="*/ 390882 h 867132"/>
                <a:gd name="connisteX13" fmla="*/ 762000 w 909658"/>
                <a:gd name="connsiteY13" fmla="*/ 371832 h 867132"/>
                <a:gd name="connisteX14" fmla="*/ 809625 w 909658"/>
                <a:gd name="connsiteY14" fmla="*/ 362307 h 867132"/>
                <a:gd name="connisteX15" fmla="*/ 838200 w 909658"/>
                <a:gd name="connsiteY15" fmla="*/ 390882 h 867132"/>
                <a:gd name="connisteX16" fmla="*/ 857250 w 909658"/>
                <a:gd name="connsiteY16" fmla="*/ 400407 h 867132"/>
                <a:gd name="connisteX17" fmla="*/ 895350 w 909658"/>
                <a:gd name="connsiteY17" fmla="*/ 514707 h 867132"/>
                <a:gd name="connisteX18" fmla="*/ 904875 w 909658"/>
                <a:gd name="connsiteY18" fmla="*/ 857607 h 867132"/>
                <a:gd name="connisteX19" fmla="*/ 838200 w 909658"/>
                <a:gd name="connsiteY19" fmla="*/ 848082 h 86713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09659" h="867132">
                  <a:moveTo>
                    <a:pt x="0" y="867132"/>
                  </a:moveTo>
                  <a:cubicBezTo>
                    <a:pt x="5715" y="797917"/>
                    <a:pt x="13335" y="621387"/>
                    <a:pt x="38100" y="495657"/>
                  </a:cubicBezTo>
                  <a:cubicBezTo>
                    <a:pt x="62865" y="369927"/>
                    <a:pt x="97155" y="295632"/>
                    <a:pt x="123825" y="238482"/>
                  </a:cubicBezTo>
                  <a:cubicBezTo>
                    <a:pt x="150495" y="181332"/>
                    <a:pt x="154305" y="209907"/>
                    <a:pt x="171450" y="209907"/>
                  </a:cubicBezTo>
                  <a:cubicBezTo>
                    <a:pt x="188595" y="209907"/>
                    <a:pt x="194310" y="209907"/>
                    <a:pt x="209550" y="238482"/>
                  </a:cubicBezTo>
                  <a:cubicBezTo>
                    <a:pt x="224790" y="267057"/>
                    <a:pt x="240030" y="328017"/>
                    <a:pt x="247650" y="352782"/>
                  </a:cubicBezTo>
                  <a:cubicBezTo>
                    <a:pt x="255270" y="377547"/>
                    <a:pt x="234315" y="404217"/>
                    <a:pt x="247650" y="362307"/>
                  </a:cubicBezTo>
                  <a:cubicBezTo>
                    <a:pt x="260985" y="320397"/>
                    <a:pt x="283845" y="209907"/>
                    <a:pt x="314325" y="143232"/>
                  </a:cubicBezTo>
                  <a:cubicBezTo>
                    <a:pt x="344805" y="76557"/>
                    <a:pt x="361950" y="57507"/>
                    <a:pt x="400050" y="28932"/>
                  </a:cubicBezTo>
                  <a:cubicBezTo>
                    <a:pt x="438150" y="357"/>
                    <a:pt x="464820" y="357"/>
                    <a:pt x="504825" y="357"/>
                  </a:cubicBezTo>
                  <a:cubicBezTo>
                    <a:pt x="544830" y="357"/>
                    <a:pt x="563880" y="-5358"/>
                    <a:pt x="600075" y="28932"/>
                  </a:cubicBezTo>
                  <a:cubicBezTo>
                    <a:pt x="636270" y="63222"/>
                    <a:pt x="661035" y="99417"/>
                    <a:pt x="685800" y="171807"/>
                  </a:cubicBezTo>
                  <a:cubicBezTo>
                    <a:pt x="710565" y="244197"/>
                    <a:pt x="708660" y="350877"/>
                    <a:pt x="723900" y="390882"/>
                  </a:cubicBezTo>
                  <a:cubicBezTo>
                    <a:pt x="739140" y="430887"/>
                    <a:pt x="744855" y="377547"/>
                    <a:pt x="762000" y="371832"/>
                  </a:cubicBezTo>
                  <a:cubicBezTo>
                    <a:pt x="779145" y="366117"/>
                    <a:pt x="794385" y="358497"/>
                    <a:pt x="809625" y="362307"/>
                  </a:cubicBezTo>
                  <a:cubicBezTo>
                    <a:pt x="824865" y="366117"/>
                    <a:pt x="828675" y="383262"/>
                    <a:pt x="838200" y="390882"/>
                  </a:cubicBezTo>
                  <a:cubicBezTo>
                    <a:pt x="847725" y="398502"/>
                    <a:pt x="845820" y="375642"/>
                    <a:pt x="857250" y="400407"/>
                  </a:cubicBezTo>
                  <a:cubicBezTo>
                    <a:pt x="868680" y="425172"/>
                    <a:pt x="885825" y="423267"/>
                    <a:pt x="895350" y="514707"/>
                  </a:cubicBezTo>
                  <a:cubicBezTo>
                    <a:pt x="904875" y="606147"/>
                    <a:pt x="916305" y="790932"/>
                    <a:pt x="904875" y="857607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3224" y="5100"/>
              <a:ext cx="1474" cy="1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6631729" y="1691981"/>
            <a:ext cx="3819243" cy="1356308"/>
          </a:xfrm>
          <a:custGeom>
            <a:avLst/>
            <a:gdLst/>
            <a:ahLst/>
            <a:cxnLst/>
            <a:rect l="l" t="t" r="r" b="b"/>
            <a:pathLst>
              <a:path w="3819243" h="1356308">
                <a:moveTo>
                  <a:pt x="1900200" y="1299305"/>
                </a:moveTo>
                <a:lnTo>
                  <a:pt x="1940030" y="1299305"/>
                </a:lnTo>
                <a:lnTo>
                  <a:pt x="1940030" y="1339116"/>
                </a:lnTo>
                <a:lnTo>
                  <a:pt x="1900200" y="1339116"/>
                </a:lnTo>
                <a:close/>
                <a:moveTo>
                  <a:pt x="183729" y="1296979"/>
                </a:moveTo>
                <a:cubicBezTo>
                  <a:pt x="190649" y="1296979"/>
                  <a:pt x="195743" y="1298840"/>
                  <a:pt x="199011" y="1302560"/>
                </a:cubicBezTo>
                <a:cubicBezTo>
                  <a:pt x="202279" y="1306281"/>
                  <a:pt x="203913" y="1310659"/>
                  <a:pt x="203913" y="1315694"/>
                </a:cubicBezTo>
                <a:cubicBezTo>
                  <a:pt x="203913" y="1322243"/>
                  <a:pt x="201991" y="1327201"/>
                  <a:pt x="198146" y="1330568"/>
                </a:cubicBezTo>
                <a:cubicBezTo>
                  <a:pt x="194302" y="1333935"/>
                  <a:pt x="189582" y="1335619"/>
                  <a:pt x="183989" y="1335619"/>
                </a:cubicBezTo>
                <a:cubicBezTo>
                  <a:pt x="179226" y="1335619"/>
                  <a:pt x="174718" y="1333960"/>
                  <a:pt x="170464" y="1330642"/>
                </a:cubicBezTo>
                <a:cubicBezTo>
                  <a:pt x="166210" y="1327325"/>
                  <a:pt x="164083" y="1322342"/>
                  <a:pt x="164083" y="1315694"/>
                </a:cubicBezTo>
                <a:cubicBezTo>
                  <a:pt x="164083" y="1310585"/>
                  <a:pt x="165686" y="1306424"/>
                  <a:pt x="168892" y="1303211"/>
                </a:cubicBezTo>
                <a:cubicBezTo>
                  <a:pt x="172098" y="1299999"/>
                  <a:pt x="177044" y="1297922"/>
                  <a:pt x="183729" y="1296979"/>
                </a:cubicBezTo>
                <a:close/>
                <a:moveTo>
                  <a:pt x="1001493" y="1263898"/>
                </a:moveTo>
                <a:cubicBezTo>
                  <a:pt x="1003520" y="1263677"/>
                  <a:pt x="1008056" y="1268782"/>
                  <a:pt x="1015101" y="1279213"/>
                </a:cubicBezTo>
                <a:cubicBezTo>
                  <a:pt x="1024812" y="1296390"/>
                  <a:pt x="1035035" y="1307940"/>
                  <a:pt x="1045769" y="1313862"/>
                </a:cubicBezTo>
                <a:cubicBezTo>
                  <a:pt x="1056503" y="1319784"/>
                  <a:pt x="1070853" y="1323120"/>
                  <a:pt x="1088817" y="1323871"/>
                </a:cubicBezTo>
                <a:cubicBezTo>
                  <a:pt x="1106782" y="1324621"/>
                  <a:pt x="1117839" y="1324252"/>
                  <a:pt x="1121988" y="1322764"/>
                </a:cubicBezTo>
                <a:cubicBezTo>
                  <a:pt x="1126136" y="1321275"/>
                  <a:pt x="1127286" y="1318810"/>
                  <a:pt x="1125438" y="1315369"/>
                </a:cubicBezTo>
                <a:cubicBezTo>
                  <a:pt x="1123590" y="1311927"/>
                  <a:pt x="1120477" y="1304690"/>
                  <a:pt x="1116099" y="1293659"/>
                </a:cubicBezTo>
                <a:cubicBezTo>
                  <a:pt x="1111721" y="1282627"/>
                  <a:pt x="1115969" y="1283241"/>
                  <a:pt x="1128843" y="1295500"/>
                </a:cubicBezTo>
                <a:cubicBezTo>
                  <a:pt x="1141717" y="1307760"/>
                  <a:pt x="1153610" y="1316209"/>
                  <a:pt x="1164524" y="1320848"/>
                </a:cubicBezTo>
                <a:cubicBezTo>
                  <a:pt x="1175438" y="1325486"/>
                  <a:pt x="1172818" y="1331442"/>
                  <a:pt x="1156664" y="1338716"/>
                </a:cubicBezTo>
                <a:cubicBezTo>
                  <a:pt x="1140510" y="1345990"/>
                  <a:pt x="1118651" y="1348837"/>
                  <a:pt x="1091087" y="1347255"/>
                </a:cubicBezTo>
                <a:cubicBezTo>
                  <a:pt x="1063523" y="1345674"/>
                  <a:pt x="1043434" y="1339594"/>
                  <a:pt x="1030821" y="1329015"/>
                </a:cubicBezTo>
                <a:cubicBezTo>
                  <a:pt x="1018208" y="1318435"/>
                  <a:pt x="1008912" y="1302275"/>
                  <a:pt x="1002934" y="1280534"/>
                </a:cubicBezTo>
                <a:cubicBezTo>
                  <a:pt x="999945" y="1269663"/>
                  <a:pt x="999465" y="1264118"/>
                  <a:pt x="1001493" y="1263898"/>
                </a:cubicBezTo>
                <a:close/>
                <a:moveTo>
                  <a:pt x="1132136" y="1252091"/>
                </a:moveTo>
                <a:cubicBezTo>
                  <a:pt x="1136229" y="1251649"/>
                  <a:pt x="1142225" y="1251822"/>
                  <a:pt x="1150125" y="1252610"/>
                </a:cubicBezTo>
                <a:cubicBezTo>
                  <a:pt x="1165566" y="1252610"/>
                  <a:pt x="1176304" y="1255627"/>
                  <a:pt x="1182337" y="1261660"/>
                </a:cubicBezTo>
                <a:cubicBezTo>
                  <a:pt x="1188371" y="1267694"/>
                  <a:pt x="1191131" y="1274912"/>
                  <a:pt x="1190616" y="1283315"/>
                </a:cubicBezTo>
                <a:cubicBezTo>
                  <a:pt x="1190101" y="1291718"/>
                  <a:pt x="1184340" y="1293122"/>
                  <a:pt x="1173333" y="1287529"/>
                </a:cubicBezTo>
                <a:cubicBezTo>
                  <a:pt x="1162326" y="1281935"/>
                  <a:pt x="1151471" y="1275994"/>
                  <a:pt x="1140768" y="1269706"/>
                </a:cubicBezTo>
                <a:cubicBezTo>
                  <a:pt x="1130065" y="1263419"/>
                  <a:pt x="1124998" y="1258603"/>
                  <a:pt x="1125569" y="1255261"/>
                </a:cubicBezTo>
                <a:cubicBezTo>
                  <a:pt x="1125854" y="1253590"/>
                  <a:pt x="1128043" y="1252533"/>
                  <a:pt x="1132136" y="1252091"/>
                </a:cubicBezTo>
                <a:close/>
                <a:moveTo>
                  <a:pt x="981386" y="1251257"/>
                </a:moveTo>
                <a:cubicBezTo>
                  <a:pt x="984134" y="1251147"/>
                  <a:pt x="986070" y="1256605"/>
                  <a:pt x="987196" y="1267632"/>
                </a:cubicBezTo>
                <a:cubicBezTo>
                  <a:pt x="988696" y="1282335"/>
                  <a:pt x="984030" y="1297925"/>
                  <a:pt x="973197" y="1314401"/>
                </a:cubicBezTo>
                <a:cubicBezTo>
                  <a:pt x="962363" y="1330878"/>
                  <a:pt x="954947" y="1334037"/>
                  <a:pt x="950947" y="1323880"/>
                </a:cubicBezTo>
                <a:cubicBezTo>
                  <a:pt x="946947" y="1313722"/>
                  <a:pt x="946916" y="1305617"/>
                  <a:pt x="950854" y="1299565"/>
                </a:cubicBezTo>
                <a:cubicBezTo>
                  <a:pt x="954792" y="1293513"/>
                  <a:pt x="959092" y="1285451"/>
                  <a:pt x="963755" y="1275381"/>
                </a:cubicBezTo>
                <a:cubicBezTo>
                  <a:pt x="969113" y="1265707"/>
                  <a:pt x="973984" y="1258321"/>
                  <a:pt x="978368" y="1253224"/>
                </a:cubicBezTo>
                <a:cubicBezTo>
                  <a:pt x="979464" y="1251949"/>
                  <a:pt x="980470" y="1251294"/>
                  <a:pt x="981386" y="1251257"/>
                </a:cubicBezTo>
                <a:close/>
                <a:moveTo>
                  <a:pt x="845926" y="1235152"/>
                </a:moveTo>
                <a:cubicBezTo>
                  <a:pt x="847184" y="1235506"/>
                  <a:pt x="848572" y="1236268"/>
                  <a:pt x="850088" y="1237439"/>
                </a:cubicBezTo>
                <a:cubicBezTo>
                  <a:pt x="856153" y="1242121"/>
                  <a:pt x="860639" y="1246843"/>
                  <a:pt x="863548" y="1251605"/>
                </a:cubicBezTo>
                <a:cubicBezTo>
                  <a:pt x="866456" y="1256368"/>
                  <a:pt x="865941" y="1259958"/>
                  <a:pt x="862003" y="1262377"/>
                </a:cubicBezTo>
                <a:cubicBezTo>
                  <a:pt x="858066" y="1264795"/>
                  <a:pt x="846807" y="1276162"/>
                  <a:pt x="828229" y="1296477"/>
                </a:cubicBezTo>
                <a:cubicBezTo>
                  <a:pt x="847527" y="1304191"/>
                  <a:pt x="861107" y="1310969"/>
                  <a:pt x="868970" y="1316811"/>
                </a:cubicBezTo>
                <a:cubicBezTo>
                  <a:pt x="876834" y="1322652"/>
                  <a:pt x="879295" y="1331331"/>
                  <a:pt x="876356" y="1342846"/>
                </a:cubicBezTo>
                <a:cubicBezTo>
                  <a:pt x="873417" y="1354362"/>
                  <a:pt x="867119" y="1354678"/>
                  <a:pt x="857464" y="1343795"/>
                </a:cubicBezTo>
                <a:cubicBezTo>
                  <a:pt x="847809" y="1332912"/>
                  <a:pt x="835373" y="1320457"/>
                  <a:pt x="820155" y="1306430"/>
                </a:cubicBezTo>
                <a:cubicBezTo>
                  <a:pt x="811436" y="1316042"/>
                  <a:pt x="801319" y="1324618"/>
                  <a:pt x="789803" y="1332159"/>
                </a:cubicBezTo>
                <a:cubicBezTo>
                  <a:pt x="778288" y="1339699"/>
                  <a:pt x="764667" y="1345857"/>
                  <a:pt x="748941" y="1350632"/>
                </a:cubicBezTo>
                <a:cubicBezTo>
                  <a:pt x="733214" y="1355407"/>
                  <a:pt x="736358" y="1350160"/>
                  <a:pt x="758373" y="1334893"/>
                </a:cubicBezTo>
                <a:cubicBezTo>
                  <a:pt x="780387" y="1319626"/>
                  <a:pt x="798689" y="1302585"/>
                  <a:pt x="813281" y="1283771"/>
                </a:cubicBezTo>
                <a:cubicBezTo>
                  <a:pt x="827872" y="1264956"/>
                  <a:pt x="836138" y="1251360"/>
                  <a:pt x="838079" y="1242983"/>
                </a:cubicBezTo>
                <a:cubicBezTo>
                  <a:pt x="839535" y="1236699"/>
                  <a:pt x="842151" y="1234089"/>
                  <a:pt x="845926" y="1235152"/>
                </a:cubicBezTo>
                <a:close/>
                <a:moveTo>
                  <a:pt x="398597" y="1229714"/>
                </a:moveTo>
                <a:cubicBezTo>
                  <a:pt x="400759" y="1228979"/>
                  <a:pt x="405005" y="1230348"/>
                  <a:pt x="411333" y="1233820"/>
                </a:cubicBezTo>
                <a:cubicBezTo>
                  <a:pt x="423990" y="1240766"/>
                  <a:pt x="432963" y="1248384"/>
                  <a:pt x="438253" y="1256675"/>
                </a:cubicBezTo>
                <a:cubicBezTo>
                  <a:pt x="443542" y="1264966"/>
                  <a:pt x="443961" y="1273579"/>
                  <a:pt x="439508" y="1282515"/>
                </a:cubicBezTo>
                <a:cubicBezTo>
                  <a:pt x="435056" y="1291451"/>
                  <a:pt x="429655" y="1292121"/>
                  <a:pt x="423305" y="1284524"/>
                </a:cubicBezTo>
                <a:cubicBezTo>
                  <a:pt x="416955" y="1276928"/>
                  <a:pt x="412279" y="1270122"/>
                  <a:pt x="409278" y="1264107"/>
                </a:cubicBezTo>
                <a:cubicBezTo>
                  <a:pt x="406003" y="1256740"/>
                  <a:pt x="402363" y="1248114"/>
                  <a:pt x="398357" y="1238229"/>
                </a:cubicBezTo>
                <a:cubicBezTo>
                  <a:pt x="396354" y="1233287"/>
                  <a:pt x="396434" y="1230448"/>
                  <a:pt x="398597" y="1229714"/>
                </a:cubicBezTo>
                <a:close/>
                <a:moveTo>
                  <a:pt x="441645" y="1204415"/>
                </a:moveTo>
                <a:cubicBezTo>
                  <a:pt x="444140" y="1204231"/>
                  <a:pt x="448277" y="1205890"/>
                  <a:pt x="454056" y="1209394"/>
                </a:cubicBezTo>
                <a:cubicBezTo>
                  <a:pt x="465615" y="1216401"/>
                  <a:pt x="473032" y="1223449"/>
                  <a:pt x="476306" y="1230537"/>
                </a:cubicBezTo>
                <a:cubicBezTo>
                  <a:pt x="479580" y="1237625"/>
                  <a:pt x="479174" y="1245429"/>
                  <a:pt x="475087" y="1253949"/>
                </a:cubicBezTo>
                <a:cubicBezTo>
                  <a:pt x="471001" y="1262470"/>
                  <a:pt x="465997" y="1262944"/>
                  <a:pt x="460074" y="1255372"/>
                </a:cubicBezTo>
                <a:cubicBezTo>
                  <a:pt x="454152" y="1247801"/>
                  <a:pt x="449573" y="1240375"/>
                  <a:pt x="446336" y="1233095"/>
                </a:cubicBezTo>
                <a:cubicBezTo>
                  <a:pt x="443086" y="1225777"/>
                  <a:pt x="440671" y="1218246"/>
                  <a:pt x="439090" y="1210501"/>
                </a:cubicBezTo>
                <a:cubicBezTo>
                  <a:pt x="438299" y="1206628"/>
                  <a:pt x="439151" y="1204600"/>
                  <a:pt x="441645" y="1204415"/>
                </a:cubicBezTo>
                <a:close/>
                <a:moveTo>
                  <a:pt x="692144" y="1182261"/>
                </a:moveTo>
                <a:cubicBezTo>
                  <a:pt x="695393" y="1182149"/>
                  <a:pt x="699170" y="1183107"/>
                  <a:pt x="703474" y="1185135"/>
                </a:cubicBezTo>
                <a:cubicBezTo>
                  <a:pt x="715826" y="1191063"/>
                  <a:pt x="719395" y="1196548"/>
                  <a:pt x="714180" y="1201590"/>
                </a:cubicBezTo>
                <a:cubicBezTo>
                  <a:pt x="708965" y="1206631"/>
                  <a:pt x="705641" y="1211660"/>
                  <a:pt x="704208" y="1216677"/>
                </a:cubicBezTo>
                <a:cubicBezTo>
                  <a:pt x="702776" y="1221694"/>
                  <a:pt x="701486" y="1231892"/>
                  <a:pt x="700339" y="1247271"/>
                </a:cubicBezTo>
                <a:cubicBezTo>
                  <a:pt x="699192" y="1262650"/>
                  <a:pt x="698745" y="1273024"/>
                  <a:pt x="698999" y="1278394"/>
                </a:cubicBezTo>
                <a:cubicBezTo>
                  <a:pt x="699254" y="1283765"/>
                  <a:pt x="700063" y="1284893"/>
                  <a:pt x="701427" y="1281780"/>
                </a:cubicBezTo>
                <a:cubicBezTo>
                  <a:pt x="715169" y="1271251"/>
                  <a:pt x="725534" y="1264727"/>
                  <a:pt x="732523" y="1262209"/>
                </a:cubicBezTo>
                <a:cubicBezTo>
                  <a:pt x="739512" y="1259692"/>
                  <a:pt x="735847" y="1266826"/>
                  <a:pt x="721528" y="1283613"/>
                </a:cubicBezTo>
                <a:cubicBezTo>
                  <a:pt x="707210" y="1300399"/>
                  <a:pt x="696407" y="1313456"/>
                  <a:pt x="689121" y="1322782"/>
                </a:cubicBezTo>
                <a:cubicBezTo>
                  <a:pt x="681835" y="1332109"/>
                  <a:pt x="675547" y="1331910"/>
                  <a:pt x="670257" y="1322187"/>
                </a:cubicBezTo>
                <a:cubicBezTo>
                  <a:pt x="664967" y="1312463"/>
                  <a:pt x="664099" y="1305137"/>
                  <a:pt x="667652" y="1300207"/>
                </a:cubicBezTo>
                <a:cubicBezTo>
                  <a:pt x="671206" y="1295277"/>
                  <a:pt x="674123" y="1288611"/>
                  <a:pt x="676405" y="1280208"/>
                </a:cubicBezTo>
                <a:cubicBezTo>
                  <a:pt x="678687" y="1271805"/>
                  <a:pt x="680024" y="1261598"/>
                  <a:pt x="680415" y="1249587"/>
                </a:cubicBezTo>
                <a:cubicBezTo>
                  <a:pt x="680805" y="1237575"/>
                  <a:pt x="681196" y="1227507"/>
                  <a:pt x="681586" y="1219384"/>
                </a:cubicBezTo>
                <a:cubicBezTo>
                  <a:pt x="681977" y="1211260"/>
                  <a:pt x="681081" y="1207921"/>
                  <a:pt x="678898" y="1209366"/>
                </a:cubicBezTo>
                <a:cubicBezTo>
                  <a:pt x="676715" y="1210811"/>
                  <a:pt x="673218" y="1212736"/>
                  <a:pt x="668406" y="1215142"/>
                </a:cubicBezTo>
                <a:lnTo>
                  <a:pt x="654621" y="1220891"/>
                </a:lnTo>
                <a:cubicBezTo>
                  <a:pt x="648581" y="1222664"/>
                  <a:pt x="641546" y="1220553"/>
                  <a:pt x="633515" y="1214556"/>
                </a:cubicBezTo>
                <a:cubicBezTo>
                  <a:pt x="625485" y="1208560"/>
                  <a:pt x="626368" y="1205053"/>
                  <a:pt x="636166" y="1204036"/>
                </a:cubicBezTo>
                <a:cubicBezTo>
                  <a:pt x="645964" y="1203019"/>
                  <a:pt x="655284" y="1200852"/>
                  <a:pt x="664127" y="1197534"/>
                </a:cubicBezTo>
                <a:cubicBezTo>
                  <a:pt x="672970" y="1194216"/>
                  <a:pt x="679587" y="1190307"/>
                  <a:pt x="683977" y="1185805"/>
                </a:cubicBezTo>
                <a:cubicBezTo>
                  <a:pt x="686172" y="1183554"/>
                  <a:pt x="688895" y="1182372"/>
                  <a:pt x="692144" y="1182261"/>
                </a:cubicBezTo>
                <a:close/>
                <a:moveTo>
                  <a:pt x="509282" y="1181338"/>
                </a:moveTo>
                <a:cubicBezTo>
                  <a:pt x="510298" y="1181069"/>
                  <a:pt x="511516" y="1181144"/>
                  <a:pt x="512936" y="1181563"/>
                </a:cubicBezTo>
                <a:cubicBezTo>
                  <a:pt x="518617" y="1183237"/>
                  <a:pt x="525646" y="1186955"/>
                  <a:pt x="534023" y="1192716"/>
                </a:cubicBezTo>
                <a:cubicBezTo>
                  <a:pt x="542401" y="1198477"/>
                  <a:pt x="544689" y="1203497"/>
                  <a:pt x="540888" y="1207775"/>
                </a:cubicBezTo>
                <a:cubicBezTo>
                  <a:pt x="537087" y="1212054"/>
                  <a:pt x="533549" y="1216922"/>
                  <a:pt x="530275" y="1222379"/>
                </a:cubicBezTo>
                <a:cubicBezTo>
                  <a:pt x="527001" y="1227836"/>
                  <a:pt x="521041" y="1239212"/>
                  <a:pt x="512397" y="1256507"/>
                </a:cubicBezTo>
                <a:cubicBezTo>
                  <a:pt x="503752" y="1273802"/>
                  <a:pt x="491021" y="1293122"/>
                  <a:pt x="474204" y="1314467"/>
                </a:cubicBezTo>
                <a:cubicBezTo>
                  <a:pt x="498512" y="1312966"/>
                  <a:pt x="517479" y="1311034"/>
                  <a:pt x="531103" y="1308672"/>
                </a:cubicBezTo>
                <a:cubicBezTo>
                  <a:pt x="544727" y="1306309"/>
                  <a:pt x="555188" y="1309533"/>
                  <a:pt x="562487" y="1318345"/>
                </a:cubicBezTo>
                <a:cubicBezTo>
                  <a:pt x="569786" y="1327157"/>
                  <a:pt x="570331" y="1331848"/>
                  <a:pt x="564124" y="1332419"/>
                </a:cubicBezTo>
                <a:cubicBezTo>
                  <a:pt x="557917" y="1332989"/>
                  <a:pt x="550475" y="1333079"/>
                  <a:pt x="541800" y="1332689"/>
                </a:cubicBezTo>
                <a:cubicBezTo>
                  <a:pt x="533124" y="1332298"/>
                  <a:pt x="519978" y="1332295"/>
                  <a:pt x="502360" y="1332679"/>
                </a:cubicBezTo>
                <a:cubicBezTo>
                  <a:pt x="484743" y="1333064"/>
                  <a:pt x="464518" y="1335011"/>
                  <a:pt x="441685" y="1338521"/>
                </a:cubicBezTo>
                <a:cubicBezTo>
                  <a:pt x="418852" y="1342031"/>
                  <a:pt x="404391" y="1344369"/>
                  <a:pt x="398301" y="1345534"/>
                </a:cubicBezTo>
                <a:cubicBezTo>
                  <a:pt x="392212" y="1346700"/>
                  <a:pt x="384836" y="1343333"/>
                  <a:pt x="376173" y="1335433"/>
                </a:cubicBezTo>
                <a:cubicBezTo>
                  <a:pt x="367510" y="1327532"/>
                  <a:pt x="365283" y="1323232"/>
                  <a:pt x="369494" y="1322531"/>
                </a:cubicBezTo>
                <a:cubicBezTo>
                  <a:pt x="373705" y="1321830"/>
                  <a:pt x="378941" y="1321678"/>
                  <a:pt x="385205" y="1322075"/>
                </a:cubicBezTo>
                <a:cubicBezTo>
                  <a:pt x="391468" y="1322472"/>
                  <a:pt x="415950" y="1320426"/>
                  <a:pt x="458651" y="1315936"/>
                </a:cubicBezTo>
                <a:cubicBezTo>
                  <a:pt x="477577" y="1281098"/>
                  <a:pt x="490327" y="1254234"/>
                  <a:pt x="496900" y="1235346"/>
                </a:cubicBezTo>
                <a:cubicBezTo>
                  <a:pt x="503473" y="1216457"/>
                  <a:pt x="506369" y="1202352"/>
                  <a:pt x="505588" y="1193032"/>
                </a:cubicBezTo>
                <a:cubicBezTo>
                  <a:pt x="505002" y="1186042"/>
                  <a:pt x="506233" y="1182144"/>
                  <a:pt x="509282" y="1181338"/>
                </a:cubicBezTo>
                <a:close/>
                <a:moveTo>
                  <a:pt x="869828" y="1151678"/>
                </a:moveTo>
                <a:cubicBezTo>
                  <a:pt x="877264" y="1151445"/>
                  <a:pt x="883783" y="1153965"/>
                  <a:pt x="889388" y="1159239"/>
                </a:cubicBezTo>
                <a:cubicBezTo>
                  <a:pt x="896860" y="1166271"/>
                  <a:pt x="896826" y="1170568"/>
                  <a:pt x="889285" y="1172131"/>
                </a:cubicBezTo>
                <a:cubicBezTo>
                  <a:pt x="881745" y="1173694"/>
                  <a:pt x="870759" y="1174866"/>
                  <a:pt x="856329" y="1175647"/>
                </a:cubicBezTo>
                <a:cubicBezTo>
                  <a:pt x="841899" y="1176428"/>
                  <a:pt x="823584" y="1178072"/>
                  <a:pt x="801384" y="1180577"/>
                </a:cubicBezTo>
                <a:cubicBezTo>
                  <a:pt x="812273" y="1188229"/>
                  <a:pt x="814782" y="1193497"/>
                  <a:pt x="808909" y="1196381"/>
                </a:cubicBezTo>
                <a:cubicBezTo>
                  <a:pt x="803036" y="1199264"/>
                  <a:pt x="791189" y="1210994"/>
                  <a:pt x="773367" y="1231569"/>
                </a:cubicBezTo>
                <a:lnTo>
                  <a:pt x="803970" y="1230583"/>
                </a:lnTo>
                <a:cubicBezTo>
                  <a:pt x="806996" y="1227557"/>
                  <a:pt x="810025" y="1222636"/>
                  <a:pt x="813058" y="1215821"/>
                </a:cubicBezTo>
                <a:cubicBezTo>
                  <a:pt x="816090" y="1209006"/>
                  <a:pt x="818093" y="1201952"/>
                  <a:pt x="819067" y="1194660"/>
                </a:cubicBezTo>
                <a:cubicBezTo>
                  <a:pt x="820040" y="1187367"/>
                  <a:pt x="823820" y="1185637"/>
                  <a:pt x="830405" y="1189470"/>
                </a:cubicBezTo>
                <a:cubicBezTo>
                  <a:pt x="836991" y="1193302"/>
                  <a:pt x="842361" y="1197773"/>
                  <a:pt x="846516" y="1202883"/>
                </a:cubicBezTo>
                <a:cubicBezTo>
                  <a:pt x="850671" y="1207992"/>
                  <a:pt x="850417" y="1212184"/>
                  <a:pt x="845753" y="1215459"/>
                </a:cubicBezTo>
                <a:cubicBezTo>
                  <a:pt x="841090" y="1218733"/>
                  <a:pt x="834957" y="1225498"/>
                  <a:pt x="827354" y="1235755"/>
                </a:cubicBezTo>
                <a:cubicBezTo>
                  <a:pt x="819752" y="1246012"/>
                  <a:pt x="810602" y="1257481"/>
                  <a:pt x="799905" y="1270162"/>
                </a:cubicBezTo>
                <a:cubicBezTo>
                  <a:pt x="789208" y="1282844"/>
                  <a:pt x="777345" y="1294316"/>
                  <a:pt x="764316" y="1304579"/>
                </a:cubicBezTo>
                <a:cubicBezTo>
                  <a:pt x="751288" y="1314842"/>
                  <a:pt x="737453" y="1322968"/>
                  <a:pt x="722812" y="1328959"/>
                </a:cubicBezTo>
                <a:cubicBezTo>
                  <a:pt x="708171" y="1334949"/>
                  <a:pt x="707430" y="1331833"/>
                  <a:pt x="720589" y="1319610"/>
                </a:cubicBezTo>
                <a:cubicBezTo>
                  <a:pt x="733748" y="1307388"/>
                  <a:pt x="747415" y="1294573"/>
                  <a:pt x="761591" y="1281166"/>
                </a:cubicBezTo>
                <a:cubicBezTo>
                  <a:pt x="775767" y="1267759"/>
                  <a:pt x="787425" y="1255165"/>
                  <a:pt x="796566" y="1243383"/>
                </a:cubicBezTo>
                <a:cubicBezTo>
                  <a:pt x="781224" y="1247140"/>
                  <a:pt x="770189" y="1251193"/>
                  <a:pt x="763461" y="1255540"/>
                </a:cubicBezTo>
                <a:cubicBezTo>
                  <a:pt x="756732" y="1259887"/>
                  <a:pt x="751229" y="1258061"/>
                  <a:pt x="746950" y="1250061"/>
                </a:cubicBezTo>
                <a:cubicBezTo>
                  <a:pt x="742671" y="1242062"/>
                  <a:pt x="742460" y="1236912"/>
                  <a:pt x="746317" y="1234611"/>
                </a:cubicBezTo>
                <a:cubicBezTo>
                  <a:pt x="750175" y="1232310"/>
                  <a:pt x="753945" y="1229504"/>
                  <a:pt x="757628" y="1226193"/>
                </a:cubicBezTo>
                <a:cubicBezTo>
                  <a:pt x="761312" y="1222881"/>
                  <a:pt x="767361" y="1215102"/>
                  <a:pt x="775776" y="1202855"/>
                </a:cubicBezTo>
                <a:cubicBezTo>
                  <a:pt x="784191" y="1190607"/>
                  <a:pt x="787561" y="1184273"/>
                  <a:pt x="785887" y="1183851"/>
                </a:cubicBezTo>
                <a:cubicBezTo>
                  <a:pt x="771153" y="1187671"/>
                  <a:pt x="760831" y="1190573"/>
                  <a:pt x="754922" y="1192558"/>
                </a:cubicBezTo>
                <a:cubicBezTo>
                  <a:pt x="749012" y="1194542"/>
                  <a:pt x="741828" y="1192570"/>
                  <a:pt x="733369" y="1186642"/>
                </a:cubicBezTo>
                <a:cubicBezTo>
                  <a:pt x="724911" y="1180713"/>
                  <a:pt x="726613" y="1177008"/>
                  <a:pt x="738476" y="1175526"/>
                </a:cubicBezTo>
                <a:cubicBezTo>
                  <a:pt x="750339" y="1174044"/>
                  <a:pt x="764834" y="1171746"/>
                  <a:pt x="781962" y="1168634"/>
                </a:cubicBezTo>
                <a:lnTo>
                  <a:pt x="826313" y="1160448"/>
                </a:lnTo>
                <a:cubicBezTo>
                  <a:pt x="839434" y="1158129"/>
                  <a:pt x="851359" y="1155589"/>
                  <a:pt x="862087" y="1152830"/>
                </a:cubicBezTo>
                <a:cubicBezTo>
                  <a:pt x="864769" y="1152140"/>
                  <a:pt x="867349" y="1151756"/>
                  <a:pt x="869828" y="1151678"/>
                </a:cubicBezTo>
                <a:close/>
                <a:moveTo>
                  <a:pt x="1409444" y="1142372"/>
                </a:moveTo>
                <a:cubicBezTo>
                  <a:pt x="1411435" y="1141509"/>
                  <a:pt x="1414519" y="1142427"/>
                  <a:pt x="1418695" y="1145128"/>
                </a:cubicBezTo>
                <a:cubicBezTo>
                  <a:pt x="1427048" y="1150529"/>
                  <a:pt x="1433686" y="1156327"/>
                  <a:pt x="1438610" y="1162522"/>
                </a:cubicBezTo>
                <a:cubicBezTo>
                  <a:pt x="1443534" y="1168717"/>
                  <a:pt x="1443292" y="1174044"/>
                  <a:pt x="1437885" y="1178503"/>
                </a:cubicBezTo>
                <a:cubicBezTo>
                  <a:pt x="1432477" y="1182961"/>
                  <a:pt x="1423138" y="1192446"/>
                  <a:pt x="1409868" y="1206957"/>
                </a:cubicBezTo>
                <a:cubicBezTo>
                  <a:pt x="1396597" y="1221468"/>
                  <a:pt x="1381643" y="1238356"/>
                  <a:pt x="1365005" y="1257624"/>
                </a:cubicBezTo>
                <a:cubicBezTo>
                  <a:pt x="1348367" y="1276891"/>
                  <a:pt x="1337863" y="1288260"/>
                  <a:pt x="1333491" y="1291733"/>
                </a:cubicBezTo>
                <a:cubicBezTo>
                  <a:pt x="1329119" y="1295206"/>
                  <a:pt x="1329190" y="1296954"/>
                  <a:pt x="1333705" y="1296979"/>
                </a:cubicBezTo>
                <a:cubicBezTo>
                  <a:pt x="1338219" y="1297004"/>
                  <a:pt x="1351087" y="1295857"/>
                  <a:pt x="1372307" y="1293538"/>
                </a:cubicBezTo>
                <a:cubicBezTo>
                  <a:pt x="1393528" y="1291218"/>
                  <a:pt x="1410264" y="1289110"/>
                  <a:pt x="1422518" y="1287212"/>
                </a:cubicBezTo>
                <a:cubicBezTo>
                  <a:pt x="1418884" y="1281669"/>
                  <a:pt x="1414667" y="1273734"/>
                  <a:pt x="1409868" y="1263409"/>
                </a:cubicBezTo>
                <a:cubicBezTo>
                  <a:pt x="1405068" y="1253084"/>
                  <a:pt x="1408559" y="1250784"/>
                  <a:pt x="1420341" y="1256507"/>
                </a:cubicBezTo>
                <a:cubicBezTo>
                  <a:pt x="1432124" y="1262231"/>
                  <a:pt x="1442818" y="1269697"/>
                  <a:pt x="1452423" y="1278906"/>
                </a:cubicBezTo>
                <a:cubicBezTo>
                  <a:pt x="1462029" y="1288115"/>
                  <a:pt x="1467833" y="1297624"/>
                  <a:pt x="1469836" y="1307434"/>
                </a:cubicBezTo>
                <a:cubicBezTo>
                  <a:pt x="1471839" y="1317245"/>
                  <a:pt x="1470797" y="1325756"/>
                  <a:pt x="1466711" y="1332968"/>
                </a:cubicBezTo>
                <a:cubicBezTo>
                  <a:pt x="1462624" y="1340180"/>
                  <a:pt x="1457062" y="1339845"/>
                  <a:pt x="1450023" y="1331963"/>
                </a:cubicBezTo>
                <a:cubicBezTo>
                  <a:pt x="1442985" y="1324081"/>
                  <a:pt x="1435925" y="1313623"/>
                  <a:pt x="1428843" y="1300588"/>
                </a:cubicBezTo>
                <a:cubicBezTo>
                  <a:pt x="1406407" y="1304483"/>
                  <a:pt x="1382272" y="1309707"/>
                  <a:pt x="1356438" y="1316262"/>
                </a:cubicBezTo>
                <a:cubicBezTo>
                  <a:pt x="1330604" y="1322816"/>
                  <a:pt x="1312336" y="1329042"/>
                  <a:pt x="1301632" y="1334940"/>
                </a:cubicBezTo>
                <a:cubicBezTo>
                  <a:pt x="1290929" y="1340837"/>
                  <a:pt x="1284663" y="1337981"/>
                  <a:pt x="1282834" y="1326373"/>
                </a:cubicBezTo>
                <a:cubicBezTo>
                  <a:pt x="1281004" y="1314764"/>
                  <a:pt x="1283556" y="1306898"/>
                  <a:pt x="1290489" y="1302774"/>
                </a:cubicBezTo>
                <a:cubicBezTo>
                  <a:pt x="1297422" y="1298650"/>
                  <a:pt x="1305688" y="1292173"/>
                  <a:pt x="1315287" y="1283343"/>
                </a:cubicBezTo>
                <a:cubicBezTo>
                  <a:pt x="1324887" y="1274512"/>
                  <a:pt x="1338604" y="1258848"/>
                  <a:pt x="1356438" y="1236350"/>
                </a:cubicBezTo>
                <a:cubicBezTo>
                  <a:pt x="1374273" y="1213852"/>
                  <a:pt x="1387215" y="1196102"/>
                  <a:pt x="1395264" y="1183098"/>
                </a:cubicBezTo>
                <a:cubicBezTo>
                  <a:pt x="1403313" y="1170094"/>
                  <a:pt x="1407142" y="1159164"/>
                  <a:pt x="1406752" y="1150309"/>
                </a:cubicBezTo>
                <a:cubicBezTo>
                  <a:pt x="1406556" y="1145881"/>
                  <a:pt x="1407454" y="1143236"/>
                  <a:pt x="1409444" y="1142372"/>
                </a:cubicBezTo>
                <a:close/>
                <a:moveTo>
                  <a:pt x="520536" y="1138612"/>
                </a:moveTo>
                <a:cubicBezTo>
                  <a:pt x="524021" y="1139462"/>
                  <a:pt x="527559" y="1141231"/>
                  <a:pt x="531149" y="1143919"/>
                </a:cubicBezTo>
                <a:cubicBezTo>
                  <a:pt x="538330" y="1149295"/>
                  <a:pt x="538175" y="1153974"/>
                  <a:pt x="530684" y="1157955"/>
                </a:cubicBezTo>
                <a:cubicBezTo>
                  <a:pt x="523193" y="1161936"/>
                  <a:pt x="509343" y="1165291"/>
                  <a:pt x="489133" y="1168020"/>
                </a:cubicBezTo>
                <a:cubicBezTo>
                  <a:pt x="468924" y="1170748"/>
                  <a:pt x="451473" y="1172903"/>
                  <a:pt x="436783" y="1174484"/>
                </a:cubicBezTo>
                <a:cubicBezTo>
                  <a:pt x="422092" y="1176066"/>
                  <a:pt x="409960" y="1176466"/>
                  <a:pt x="400385" y="1175684"/>
                </a:cubicBezTo>
                <a:cubicBezTo>
                  <a:pt x="398190" y="1211056"/>
                  <a:pt x="394323" y="1239026"/>
                  <a:pt x="388786" y="1259595"/>
                </a:cubicBezTo>
                <a:cubicBezTo>
                  <a:pt x="383248" y="1280165"/>
                  <a:pt x="375900" y="1297221"/>
                  <a:pt x="366741" y="1310764"/>
                </a:cubicBezTo>
                <a:cubicBezTo>
                  <a:pt x="357581" y="1324308"/>
                  <a:pt x="344385" y="1336893"/>
                  <a:pt x="327152" y="1348520"/>
                </a:cubicBezTo>
                <a:cubicBezTo>
                  <a:pt x="309919" y="1360147"/>
                  <a:pt x="307581" y="1358396"/>
                  <a:pt x="320139" y="1343265"/>
                </a:cubicBezTo>
                <a:cubicBezTo>
                  <a:pt x="332696" y="1328134"/>
                  <a:pt x="343396" y="1311155"/>
                  <a:pt x="352239" y="1292328"/>
                </a:cubicBezTo>
                <a:cubicBezTo>
                  <a:pt x="361082" y="1273502"/>
                  <a:pt x="367255" y="1253568"/>
                  <a:pt x="370759" y="1232527"/>
                </a:cubicBezTo>
                <a:cubicBezTo>
                  <a:pt x="374263" y="1211487"/>
                  <a:pt x="376014" y="1196018"/>
                  <a:pt x="376014" y="1186121"/>
                </a:cubicBezTo>
                <a:cubicBezTo>
                  <a:pt x="376014" y="1176447"/>
                  <a:pt x="375041" y="1167986"/>
                  <a:pt x="373094" y="1160736"/>
                </a:cubicBezTo>
                <a:cubicBezTo>
                  <a:pt x="371147" y="1153487"/>
                  <a:pt x="373233" y="1150712"/>
                  <a:pt x="379354" y="1152411"/>
                </a:cubicBezTo>
                <a:cubicBezTo>
                  <a:pt x="385474" y="1154110"/>
                  <a:pt x="391765" y="1156765"/>
                  <a:pt x="398227" y="1160374"/>
                </a:cubicBezTo>
                <a:cubicBezTo>
                  <a:pt x="424805" y="1158129"/>
                  <a:pt x="448429" y="1154470"/>
                  <a:pt x="469097" y="1149398"/>
                </a:cubicBezTo>
                <a:cubicBezTo>
                  <a:pt x="489766" y="1144325"/>
                  <a:pt x="503480" y="1140800"/>
                  <a:pt x="510239" y="1138821"/>
                </a:cubicBezTo>
                <a:cubicBezTo>
                  <a:pt x="513618" y="1137832"/>
                  <a:pt x="517051" y="1137763"/>
                  <a:pt x="520536" y="1138612"/>
                </a:cubicBezTo>
                <a:close/>
                <a:moveTo>
                  <a:pt x="81139" y="1124783"/>
                </a:moveTo>
                <a:cubicBezTo>
                  <a:pt x="87713" y="1125724"/>
                  <a:pt x="93824" y="1127644"/>
                  <a:pt x="99473" y="1130543"/>
                </a:cubicBezTo>
                <a:cubicBezTo>
                  <a:pt x="110772" y="1136341"/>
                  <a:pt x="118638" y="1144725"/>
                  <a:pt x="123072" y="1155695"/>
                </a:cubicBezTo>
                <a:cubicBezTo>
                  <a:pt x="127506" y="1166665"/>
                  <a:pt x="128089" y="1178754"/>
                  <a:pt x="124820" y="1191962"/>
                </a:cubicBezTo>
                <a:cubicBezTo>
                  <a:pt x="121552" y="1205171"/>
                  <a:pt x="112682" y="1215700"/>
                  <a:pt x="98208" y="1223551"/>
                </a:cubicBezTo>
                <a:cubicBezTo>
                  <a:pt x="108589" y="1227123"/>
                  <a:pt x="116824" y="1233795"/>
                  <a:pt x="122914" y="1243569"/>
                </a:cubicBezTo>
                <a:cubicBezTo>
                  <a:pt x="129003" y="1253342"/>
                  <a:pt x="131037" y="1266172"/>
                  <a:pt x="129016" y="1282059"/>
                </a:cubicBezTo>
                <a:cubicBezTo>
                  <a:pt x="126994" y="1297947"/>
                  <a:pt x="119782" y="1310845"/>
                  <a:pt x="107380" y="1320755"/>
                </a:cubicBezTo>
                <a:cubicBezTo>
                  <a:pt x="94977" y="1330664"/>
                  <a:pt x="80963" y="1335417"/>
                  <a:pt x="65336" y="1335014"/>
                </a:cubicBezTo>
                <a:cubicBezTo>
                  <a:pt x="49709" y="1334611"/>
                  <a:pt x="36131" y="1329678"/>
                  <a:pt x="24603" y="1320215"/>
                </a:cubicBezTo>
                <a:cubicBezTo>
                  <a:pt x="13075" y="1310752"/>
                  <a:pt x="5656" y="1296198"/>
                  <a:pt x="2344" y="1276553"/>
                </a:cubicBezTo>
                <a:lnTo>
                  <a:pt x="29636" y="1271269"/>
                </a:lnTo>
                <a:cubicBezTo>
                  <a:pt x="33183" y="1283237"/>
                  <a:pt x="38175" y="1292065"/>
                  <a:pt x="44611" y="1297751"/>
                </a:cubicBezTo>
                <a:cubicBezTo>
                  <a:pt x="51048" y="1303438"/>
                  <a:pt x="58877" y="1306306"/>
                  <a:pt x="68098" y="1306355"/>
                </a:cubicBezTo>
                <a:cubicBezTo>
                  <a:pt x="77320" y="1306405"/>
                  <a:pt x="84814" y="1302656"/>
                  <a:pt x="90581" y="1295110"/>
                </a:cubicBezTo>
                <a:cubicBezTo>
                  <a:pt x="96348" y="1287563"/>
                  <a:pt x="98859" y="1278915"/>
                  <a:pt x="98115" y="1269167"/>
                </a:cubicBezTo>
                <a:cubicBezTo>
                  <a:pt x="97371" y="1259419"/>
                  <a:pt x="93635" y="1251884"/>
                  <a:pt x="86907" y="1246564"/>
                </a:cubicBezTo>
                <a:cubicBezTo>
                  <a:pt x="80178" y="1241243"/>
                  <a:pt x="67940" y="1237318"/>
                  <a:pt x="50192" y="1234788"/>
                </a:cubicBezTo>
                <a:lnTo>
                  <a:pt x="50192" y="1214417"/>
                </a:lnTo>
                <a:cubicBezTo>
                  <a:pt x="67581" y="1212767"/>
                  <a:pt x="79710" y="1208696"/>
                  <a:pt x="86581" y="1202204"/>
                </a:cubicBezTo>
                <a:cubicBezTo>
                  <a:pt x="93452" y="1195711"/>
                  <a:pt x="96525" y="1187308"/>
                  <a:pt x="95799" y="1176996"/>
                </a:cubicBezTo>
                <a:cubicBezTo>
                  <a:pt x="95073" y="1166683"/>
                  <a:pt x="90565" y="1159217"/>
                  <a:pt x="82274" y="1154597"/>
                </a:cubicBezTo>
                <a:cubicBezTo>
                  <a:pt x="73983" y="1149977"/>
                  <a:pt x="65097" y="1149487"/>
                  <a:pt x="55615" y="1153128"/>
                </a:cubicBezTo>
                <a:cubicBezTo>
                  <a:pt x="46134" y="1156768"/>
                  <a:pt x="38137" y="1167790"/>
                  <a:pt x="31626" y="1186195"/>
                </a:cubicBezTo>
                <a:lnTo>
                  <a:pt x="4670" y="1182010"/>
                </a:lnTo>
                <a:cubicBezTo>
                  <a:pt x="9482" y="1165514"/>
                  <a:pt x="16164" y="1152380"/>
                  <a:pt x="24715" y="1142607"/>
                </a:cubicBezTo>
                <a:cubicBezTo>
                  <a:pt x="33266" y="1132834"/>
                  <a:pt x="45039" y="1126931"/>
                  <a:pt x="60034" y="1124897"/>
                </a:cubicBezTo>
                <a:cubicBezTo>
                  <a:pt x="67531" y="1123880"/>
                  <a:pt x="74566" y="1123842"/>
                  <a:pt x="81139" y="1124783"/>
                </a:cubicBezTo>
                <a:close/>
                <a:moveTo>
                  <a:pt x="1924906" y="1118479"/>
                </a:moveTo>
                <a:cubicBezTo>
                  <a:pt x="1947379" y="1115279"/>
                  <a:pt x="1965220" y="1126366"/>
                  <a:pt x="1978428" y="1151742"/>
                </a:cubicBezTo>
                <a:cubicBezTo>
                  <a:pt x="1986291" y="1179386"/>
                  <a:pt x="1975532" y="1206820"/>
                  <a:pt x="1946151" y="1234044"/>
                </a:cubicBezTo>
                <a:cubicBezTo>
                  <a:pt x="1937395" y="1247190"/>
                  <a:pt x="1933017" y="1262755"/>
                  <a:pt x="1933017" y="1280738"/>
                </a:cubicBezTo>
                <a:lnTo>
                  <a:pt x="1904963" y="1280738"/>
                </a:lnTo>
                <a:cubicBezTo>
                  <a:pt x="1904119" y="1249162"/>
                  <a:pt x="1917049" y="1220407"/>
                  <a:pt x="1943751" y="1194474"/>
                </a:cubicBezTo>
                <a:cubicBezTo>
                  <a:pt x="1949742" y="1185519"/>
                  <a:pt x="1952358" y="1176001"/>
                  <a:pt x="1951602" y="1165917"/>
                </a:cubicBezTo>
                <a:cubicBezTo>
                  <a:pt x="1947521" y="1152188"/>
                  <a:pt x="1939776" y="1145714"/>
                  <a:pt x="1928366" y="1146495"/>
                </a:cubicBezTo>
                <a:lnTo>
                  <a:pt x="1923790" y="1146495"/>
                </a:lnTo>
                <a:cubicBezTo>
                  <a:pt x="1909713" y="1147165"/>
                  <a:pt x="1903065" y="1159226"/>
                  <a:pt x="1903847" y="1182679"/>
                </a:cubicBezTo>
                <a:lnTo>
                  <a:pt x="1874602" y="1182679"/>
                </a:lnTo>
                <a:cubicBezTo>
                  <a:pt x="1873771" y="1150582"/>
                  <a:pt x="1883922" y="1130875"/>
                  <a:pt x="1905056" y="1123557"/>
                </a:cubicBezTo>
                <a:cubicBezTo>
                  <a:pt x="1908491" y="1120977"/>
                  <a:pt x="1915108" y="1119285"/>
                  <a:pt x="1924906" y="1118479"/>
                </a:cubicBezTo>
                <a:close/>
                <a:moveTo>
                  <a:pt x="1355198" y="1114392"/>
                </a:moveTo>
                <a:cubicBezTo>
                  <a:pt x="1356777" y="1114400"/>
                  <a:pt x="1358651" y="1114876"/>
                  <a:pt x="1360819" y="1115818"/>
                </a:cubicBezTo>
                <a:cubicBezTo>
                  <a:pt x="1369495" y="1119588"/>
                  <a:pt x="1375938" y="1123985"/>
                  <a:pt x="1380149" y="1129008"/>
                </a:cubicBezTo>
                <a:cubicBezTo>
                  <a:pt x="1384359" y="1134031"/>
                  <a:pt x="1384368" y="1138583"/>
                  <a:pt x="1380176" y="1142663"/>
                </a:cubicBezTo>
                <a:cubicBezTo>
                  <a:pt x="1375984" y="1146743"/>
                  <a:pt x="1367848" y="1156386"/>
                  <a:pt x="1355769" y="1171592"/>
                </a:cubicBezTo>
                <a:cubicBezTo>
                  <a:pt x="1343689" y="1186797"/>
                  <a:pt x="1331110" y="1199950"/>
                  <a:pt x="1318031" y="1211050"/>
                </a:cubicBezTo>
                <a:cubicBezTo>
                  <a:pt x="1304953" y="1222150"/>
                  <a:pt x="1292442" y="1229926"/>
                  <a:pt x="1280499" y="1234378"/>
                </a:cubicBezTo>
                <a:cubicBezTo>
                  <a:pt x="1268555" y="1238831"/>
                  <a:pt x="1269098" y="1235005"/>
                  <a:pt x="1282127" y="1222900"/>
                </a:cubicBezTo>
                <a:cubicBezTo>
                  <a:pt x="1295155" y="1210795"/>
                  <a:pt x="1309747" y="1193792"/>
                  <a:pt x="1325901" y="1171889"/>
                </a:cubicBezTo>
                <a:cubicBezTo>
                  <a:pt x="1342055" y="1149987"/>
                  <a:pt x="1349741" y="1134998"/>
                  <a:pt x="1348960" y="1126925"/>
                </a:cubicBezTo>
                <a:cubicBezTo>
                  <a:pt x="1348383" y="1118544"/>
                  <a:pt x="1350463" y="1114366"/>
                  <a:pt x="1355198" y="1114392"/>
                </a:cubicBezTo>
                <a:close/>
                <a:moveTo>
                  <a:pt x="685800" y="1111995"/>
                </a:moveTo>
                <a:cubicBezTo>
                  <a:pt x="696789" y="1113217"/>
                  <a:pt x="705904" y="1115843"/>
                  <a:pt x="713147" y="1119874"/>
                </a:cubicBezTo>
                <a:cubicBezTo>
                  <a:pt x="721383" y="1124475"/>
                  <a:pt x="724784" y="1132202"/>
                  <a:pt x="723351" y="1143054"/>
                </a:cubicBezTo>
                <a:cubicBezTo>
                  <a:pt x="721919" y="1153906"/>
                  <a:pt x="715864" y="1155887"/>
                  <a:pt x="705185" y="1148998"/>
                </a:cubicBezTo>
                <a:cubicBezTo>
                  <a:pt x="694507" y="1142108"/>
                  <a:pt x="685859" y="1133913"/>
                  <a:pt x="679243" y="1124413"/>
                </a:cubicBezTo>
                <a:cubicBezTo>
                  <a:pt x="672626" y="1114913"/>
                  <a:pt x="674812" y="1110773"/>
                  <a:pt x="685800" y="1111995"/>
                </a:cubicBezTo>
                <a:close/>
                <a:moveTo>
                  <a:pt x="795301" y="1106228"/>
                </a:moveTo>
                <a:cubicBezTo>
                  <a:pt x="808459" y="1108268"/>
                  <a:pt x="817625" y="1111893"/>
                  <a:pt x="822797" y="1117102"/>
                </a:cubicBezTo>
                <a:cubicBezTo>
                  <a:pt x="827968" y="1122311"/>
                  <a:pt x="829835" y="1129290"/>
                  <a:pt x="828396" y="1138040"/>
                </a:cubicBezTo>
                <a:cubicBezTo>
                  <a:pt x="826957" y="1146790"/>
                  <a:pt x="822291" y="1149500"/>
                  <a:pt x="814397" y="1146170"/>
                </a:cubicBezTo>
                <a:cubicBezTo>
                  <a:pt x="806503" y="1142840"/>
                  <a:pt x="797998" y="1135780"/>
                  <a:pt x="788882" y="1124990"/>
                </a:cubicBezTo>
                <a:cubicBezTo>
                  <a:pt x="780002" y="1110442"/>
                  <a:pt x="782142" y="1104188"/>
                  <a:pt x="795301" y="1106228"/>
                </a:cubicBezTo>
                <a:close/>
                <a:moveTo>
                  <a:pt x="440941" y="1099159"/>
                </a:moveTo>
                <a:cubicBezTo>
                  <a:pt x="451545" y="1100380"/>
                  <a:pt x="460326" y="1102948"/>
                  <a:pt x="467283" y="1106861"/>
                </a:cubicBezTo>
                <a:cubicBezTo>
                  <a:pt x="474241" y="1110773"/>
                  <a:pt x="477720" y="1116959"/>
                  <a:pt x="477720" y="1125418"/>
                </a:cubicBezTo>
                <a:cubicBezTo>
                  <a:pt x="477720" y="1134806"/>
                  <a:pt x="474731" y="1139076"/>
                  <a:pt x="468753" y="1138226"/>
                </a:cubicBezTo>
                <a:cubicBezTo>
                  <a:pt x="462775" y="1137376"/>
                  <a:pt x="455532" y="1133547"/>
                  <a:pt x="447024" y="1126738"/>
                </a:cubicBezTo>
                <a:cubicBezTo>
                  <a:pt x="439905" y="1120413"/>
                  <a:pt x="434460" y="1113930"/>
                  <a:pt x="430690" y="1107289"/>
                </a:cubicBezTo>
                <a:cubicBezTo>
                  <a:pt x="426920" y="1100647"/>
                  <a:pt x="430337" y="1097937"/>
                  <a:pt x="440941" y="1099159"/>
                </a:cubicBezTo>
                <a:close/>
                <a:moveTo>
                  <a:pt x="1666671" y="1097345"/>
                </a:moveTo>
                <a:cubicBezTo>
                  <a:pt x="1671111" y="1097345"/>
                  <a:pt x="1677485" y="1099159"/>
                  <a:pt x="1685795" y="1102786"/>
                </a:cubicBezTo>
                <a:cubicBezTo>
                  <a:pt x="1694105" y="1106414"/>
                  <a:pt x="1697075" y="1110693"/>
                  <a:pt x="1694706" y="1115623"/>
                </a:cubicBezTo>
                <a:cubicBezTo>
                  <a:pt x="1692337" y="1120553"/>
                  <a:pt x="1690409" y="1132357"/>
                  <a:pt x="1688920" y="1151035"/>
                </a:cubicBezTo>
                <a:cubicBezTo>
                  <a:pt x="1697602" y="1148207"/>
                  <a:pt x="1706129" y="1145553"/>
                  <a:pt x="1714500" y="1143072"/>
                </a:cubicBezTo>
                <a:cubicBezTo>
                  <a:pt x="1722872" y="1140592"/>
                  <a:pt x="1730040" y="1141944"/>
                  <a:pt x="1736006" y="1147128"/>
                </a:cubicBezTo>
                <a:cubicBezTo>
                  <a:pt x="1741971" y="1152312"/>
                  <a:pt x="1741054" y="1156389"/>
                  <a:pt x="1733253" y="1159360"/>
                </a:cubicBezTo>
                <a:cubicBezTo>
                  <a:pt x="1725451" y="1162330"/>
                  <a:pt x="1710600" y="1166730"/>
                  <a:pt x="1688697" y="1172559"/>
                </a:cubicBezTo>
                <a:cubicBezTo>
                  <a:pt x="1688077" y="1181997"/>
                  <a:pt x="1687767" y="1189606"/>
                  <a:pt x="1687767" y="1195385"/>
                </a:cubicBezTo>
                <a:cubicBezTo>
                  <a:pt x="1705019" y="1192359"/>
                  <a:pt x="1719815" y="1189073"/>
                  <a:pt x="1732155" y="1185526"/>
                </a:cubicBezTo>
                <a:cubicBezTo>
                  <a:pt x="1744495" y="1181978"/>
                  <a:pt x="1753766" y="1181054"/>
                  <a:pt x="1759967" y="1182754"/>
                </a:cubicBezTo>
                <a:cubicBezTo>
                  <a:pt x="1766168" y="1184453"/>
                  <a:pt x="1771250" y="1187904"/>
                  <a:pt x="1775213" y="1193107"/>
                </a:cubicBezTo>
                <a:cubicBezTo>
                  <a:pt x="1779175" y="1198309"/>
                  <a:pt x="1777566" y="1201174"/>
                  <a:pt x="1770385" y="1201701"/>
                </a:cubicBezTo>
                <a:cubicBezTo>
                  <a:pt x="1763204" y="1202228"/>
                  <a:pt x="1750948" y="1203648"/>
                  <a:pt x="1733615" y="1205962"/>
                </a:cubicBezTo>
                <a:cubicBezTo>
                  <a:pt x="1716283" y="1208275"/>
                  <a:pt x="1698662" y="1210653"/>
                  <a:pt x="1680753" y="1213096"/>
                </a:cubicBezTo>
                <a:cubicBezTo>
                  <a:pt x="1688542" y="1217412"/>
                  <a:pt x="1691835" y="1221322"/>
                  <a:pt x="1690632" y="1224826"/>
                </a:cubicBezTo>
                <a:cubicBezTo>
                  <a:pt x="1689429" y="1228329"/>
                  <a:pt x="1688474" y="1234471"/>
                  <a:pt x="1687767" y="1243252"/>
                </a:cubicBezTo>
                <a:cubicBezTo>
                  <a:pt x="1692418" y="1242583"/>
                  <a:pt x="1700523" y="1240276"/>
                  <a:pt x="1712082" y="1236332"/>
                </a:cubicBezTo>
                <a:cubicBezTo>
                  <a:pt x="1723641" y="1232388"/>
                  <a:pt x="1732595" y="1233485"/>
                  <a:pt x="1738945" y="1239625"/>
                </a:cubicBezTo>
                <a:cubicBezTo>
                  <a:pt x="1745295" y="1245764"/>
                  <a:pt x="1742343" y="1250452"/>
                  <a:pt x="1730090" y="1253689"/>
                </a:cubicBezTo>
                <a:cubicBezTo>
                  <a:pt x="1717836" y="1256926"/>
                  <a:pt x="1703648" y="1258892"/>
                  <a:pt x="1687525" y="1259586"/>
                </a:cubicBezTo>
                <a:cubicBezTo>
                  <a:pt x="1686905" y="1270860"/>
                  <a:pt x="1686595" y="1282227"/>
                  <a:pt x="1686595" y="1293686"/>
                </a:cubicBezTo>
                <a:cubicBezTo>
                  <a:pt x="1694979" y="1298573"/>
                  <a:pt x="1706656" y="1304663"/>
                  <a:pt x="1721625" y="1311955"/>
                </a:cubicBezTo>
                <a:cubicBezTo>
                  <a:pt x="1736595" y="1319248"/>
                  <a:pt x="1752743" y="1325012"/>
                  <a:pt x="1770069" y="1329247"/>
                </a:cubicBezTo>
                <a:cubicBezTo>
                  <a:pt x="1787395" y="1333482"/>
                  <a:pt x="1800771" y="1336502"/>
                  <a:pt x="1810196" y="1338307"/>
                </a:cubicBezTo>
                <a:cubicBezTo>
                  <a:pt x="1819622" y="1340112"/>
                  <a:pt x="1819545" y="1342837"/>
                  <a:pt x="1809964" y="1346483"/>
                </a:cubicBezTo>
                <a:cubicBezTo>
                  <a:pt x="1800383" y="1350129"/>
                  <a:pt x="1788852" y="1352926"/>
                  <a:pt x="1775371" y="1354873"/>
                </a:cubicBezTo>
                <a:cubicBezTo>
                  <a:pt x="1761889" y="1356821"/>
                  <a:pt x="1751050" y="1356786"/>
                  <a:pt x="1742852" y="1354771"/>
                </a:cubicBezTo>
                <a:cubicBezTo>
                  <a:pt x="1734654" y="1352756"/>
                  <a:pt x="1725901" y="1348511"/>
                  <a:pt x="1716593" y="1342037"/>
                </a:cubicBezTo>
                <a:cubicBezTo>
                  <a:pt x="1707285" y="1335563"/>
                  <a:pt x="1694399" y="1326199"/>
                  <a:pt x="1677935" y="1313946"/>
                </a:cubicBezTo>
                <a:cubicBezTo>
                  <a:pt x="1661471" y="1301692"/>
                  <a:pt x="1643658" y="1287125"/>
                  <a:pt x="1624496" y="1270246"/>
                </a:cubicBezTo>
                <a:cubicBezTo>
                  <a:pt x="1614004" y="1290387"/>
                  <a:pt x="1602591" y="1306030"/>
                  <a:pt x="1590257" y="1317173"/>
                </a:cubicBezTo>
                <a:cubicBezTo>
                  <a:pt x="1577923" y="1328317"/>
                  <a:pt x="1564605" y="1336899"/>
                  <a:pt x="1550306" y="1342921"/>
                </a:cubicBezTo>
                <a:cubicBezTo>
                  <a:pt x="1536006" y="1348942"/>
                  <a:pt x="1536158" y="1345500"/>
                  <a:pt x="1550761" y="1332596"/>
                </a:cubicBezTo>
                <a:cubicBezTo>
                  <a:pt x="1565365" y="1319691"/>
                  <a:pt x="1578028" y="1305769"/>
                  <a:pt x="1588750" y="1290831"/>
                </a:cubicBezTo>
                <a:cubicBezTo>
                  <a:pt x="1599472" y="1275892"/>
                  <a:pt x="1606569" y="1263620"/>
                  <a:pt x="1610041" y="1254014"/>
                </a:cubicBezTo>
                <a:cubicBezTo>
                  <a:pt x="1613514" y="1244409"/>
                  <a:pt x="1615055" y="1236905"/>
                  <a:pt x="1614664" y="1231504"/>
                </a:cubicBezTo>
                <a:cubicBezTo>
                  <a:pt x="1614274" y="1226103"/>
                  <a:pt x="1619160" y="1226289"/>
                  <a:pt x="1629324" y="1232062"/>
                </a:cubicBezTo>
                <a:cubicBezTo>
                  <a:pt x="1639488" y="1237835"/>
                  <a:pt x="1643091" y="1242874"/>
                  <a:pt x="1640133" y="1247178"/>
                </a:cubicBezTo>
                <a:cubicBezTo>
                  <a:pt x="1637175" y="1251481"/>
                  <a:pt x="1633984" y="1255828"/>
                  <a:pt x="1630561" y="1260219"/>
                </a:cubicBezTo>
                <a:cubicBezTo>
                  <a:pt x="1634456" y="1261831"/>
                  <a:pt x="1639147" y="1264597"/>
                  <a:pt x="1644635" y="1268516"/>
                </a:cubicBezTo>
                <a:cubicBezTo>
                  <a:pt x="1650123" y="1272435"/>
                  <a:pt x="1657449" y="1277632"/>
                  <a:pt x="1666615" y="1284106"/>
                </a:cubicBezTo>
                <a:lnTo>
                  <a:pt x="1666615" y="1238657"/>
                </a:lnTo>
                <a:cubicBezTo>
                  <a:pt x="1666615" y="1225920"/>
                  <a:pt x="1665461" y="1219328"/>
                  <a:pt x="1663155" y="1218882"/>
                </a:cubicBezTo>
                <a:cubicBezTo>
                  <a:pt x="1644117" y="1221995"/>
                  <a:pt x="1628977" y="1224909"/>
                  <a:pt x="1617734" y="1227625"/>
                </a:cubicBezTo>
                <a:cubicBezTo>
                  <a:pt x="1606491" y="1230341"/>
                  <a:pt x="1598145" y="1232481"/>
                  <a:pt x="1592694" y="1234044"/>
                </a:cubicBezTo>
                <a:cubicBezTo>
                  <a:pt x="1587243" y="1235606"/>
                  <a:pt x="1580105" y="1233141"/>
                  <a:pt x="1571281" y="1226649"/>
                </a:cubicBezTo>
                <a:cubicBezTo>
                  <a:pt x="1562457" y="1220156"/>
                  <a:pt x="1562816" y="1216643"/>
                  <a:pt x="1572360" y="1216110"/>
                </a:cubicBezTo>
                <a:cubicBezTo>
                  <a:pt x="1581904" y="1215577"/>
                  <a:pt x="1595211" y="1213561"/>
                  <a:pt x="1612283" y="1210064"/>
                </a:cubicBezTo>
                <a:cubicBezTo>
                  <a:pt x="1629355" y="1206566"/>
                  <a:pt x="1647850" y="1202684"/>
                  <a:pt x="1667768" y="1198418"/>
                </a:cubicBezTo>
                <a:lnTo>
                  <a:pt x="1667768" y="1176856"/>
                </a:lnTo>
                <a:cubicBezTo>
                  <a:pt x="1660959" y="1177625"/>
                  <a:pt x="1654367" y="1178010"/>
                  <a:pt x="1647993" y="1178010"/>
                </a:cubicBezTo>
                <a:cubicBezTo>
                  <a:pt x="1641878" y="1178010"/>
                  <a:pt x="1636254" y="1176140"/>
                  <a:pt x="1631119" y="1172401"/>
                </a:cubicBezTo>
                <a:cubicBezTo>
                  <a:pt x="1625985" y="1168662"/>
                  <a:pt x="1628552" y="1165542"/>
                  <a:pt x="1638821" y="1163043"/>
                </a:cubicBezTo>
                <a:cubicBezTo>
                  <a:pt x="1649090" y="1160544"/>
                  <a:pt x="1658739" y="1158327"/>
                  <a:pt x="1667768" y="1156392"/>
                </a:cubicBezTo>
                <a:cubicBezTo>
                  <a:pt x="1667768" y="1143010"/>
                  <a:pt x="1667393" y="1132580"/>
                  <a:pt x="1666643" y="1125101"/>
                </a:cubicBezTo>
                <a:cubicBezTo>
                  <a:pt x="1665892" y="1117623"/>
                  <a:pt x="1664144" y="1111127"/>
                  <a:pt x="1661396" y="1105614"/>
                </a:cubicBezTo>
                <a:cubicBezTo>
                  <a:pt x="1658649" y="1100101"/>
                  <a:pt x="1660407" y="1097345"/>
                  <a:pt x="1666671" y="1097345"/>
                </a:cubicBezTo>
                <a:close/>
                <a:moveTo>
                  <a:pt x="1037621" y="1089969"/>
                </a:moveTo>
                <a:cubicBezTo>
                  <a:pt x="1044150" y="1092071"/>
                  <a:pt x="1050206" y="1095289"/>
                  <a:pt x="1055787" y="1099624"/>
                </a:cubicBezTo>
                <a:cubicBezTo>
                  <a:pt x="1061368" y="1103958"/>
                  <a:pt x="1062214" y="1107651"/>
                  <a:pt x="1058326" y="1110702"/>
                </a:cubicBezTo>
                <a:cubicBezTo>
                  <a:pt x="1054438" y="1113753"/>
                  <a:pt x="1049610" y="1118934"/>
                  <a:pt x="1043843" y="1126245"/>
                </a:cubicBezTo>
                <a:cubicBezTo>
                  <a:pt x="1038076" y="1133557"/>
                  <a:pt x="1031224" y="1139873"/>
                  <a:pt x="1023287" y="1145193"/>
                </a:cubicBezTo>
                <a:cubicBezTo>
                  <a:pt x="1037549" y="1143705"/>
                  <a:pt x="1054286" y="1141038"/>
                  <a:pt x="1073497" y="1137194"/>
                </a:cubicBezTo>
                <a:cubicBezTo>
                  <a:pt x="1092709" y="1133349"/>
                  <a:pt x="1105554" y="1130217"/>
                  <a:pt x="1112035" y="1127799"/>
                </a:cubicBezTo>
                <a:cubicBezTo>
                  <a:pt x="1118515" y="1125380"/>
                  <a:pt x="1124871" y="1124587"/>
                  <a:pt x="1131103" y="1125418"/>
                </a:cubicBezTo>
                <a:cubicBezTo>
                  <a:pt x="1137335" y="1126249"/>
                  <a:pt x="1143106" y="1129166"/>
                  <a:pt x="1148414" y="1134171"/>
                </a:cubicBezTo>
                <a:cubicBezTo>
                  <a:pt x="1153722" y="1139175"/>
                  <a:pt x="1146064" y="1143649"/>
                  <a:pt x="1125438" y="1147593"/>
                </a:cubicBezTo>
                <a:cubicBezTo>
                  <a:pt x="1104813" y="1151537"/>
                  <a:pt x="1082830" y="1154935"/>
                  <a:pt x="1059489" y="1157788"/>
                </a:cubicBezTo>
                <a:lnTo>
                  <a:pt x="1059489" y="1179052"/>
                </a:lnTo>
                <a:cubicBezTo>
                  <a:pt x="1072586" y="1176075"/>
                  <a:pt x="1083522" y="1172801"/>
                  <a:pt x="1092296" y="1169229"/>
                </a:cubicBezTo>
                <a:cubicBezTo>
                  <a:pt x="1101071" y="1165657"/>
                  <a:pt x="1109663" y="1167142"/>
                  <a:pt x="1118071" y="1173684"/>
                </a:cubicBezTo>
                <a:cubicBezTo>
                  <a:pt x="1126480" y="1180227"/>
                  <a:pt x="1121994" y="1185305"/>
                  <a:pt x="1104612" y="1188921"/>
                </a:cubicBezTo>
                <a:cubicBezTo>
                  <a:pt x="1087230" y="1192536"/>
                  <a:pt x="1072084" y="1194685"/>
                  <a:pt x="1059173" y="1195367"/>
                </a:cubicBezTo>
                <a:cubicBezTo>
                  <a:pt x="1058577" y="1202449"/>
                  <a:pt x="1058571" y="1209071"/>
                  <a:pt x="1059154" y="1215235"/>
                </a:cubicBezTo>
                <a:cubicBezTo>
                  <a:pt x="1068741" y="1212991"/>
                  <a:pt x="1079416" y="1209899"/>
                  <a:pt x="1091180" y="1205962"/>
                </a:cubicBezTo>
                <a:cubicBezTo>
                  <a:pt x="1102944" y="1202024"/>
                  <a:pt x="1113442" y="1203093"/>
                  <a:pt x="1122676" y="1209171"/>
                </a:cubicBezTo>
                <a:cubicBezTo>
                  <a:pt x="1131909" y="1215248"/>
                  <a:pt x="1125221" y="1220720"/>
                  <a:pt x="1102612" y="1225588"/>
                </a:cubicBezTo>
                <a:cubicBezTo>
                  <a:pt x="1080002" y="1230456"/>
                  <a:pt x="1065237" y="1232109"/>
                  <a:pt x="1058317" y="1230546"/>
                </a:cubicBezTo>
                <a:cubicBezTo>
                  <a:pt x="1058317" y="1232890"/>
                  <a:pt x="1058067" y="1236204"/>
                  <a:pt x="1057566" y="1240487"/>
                </a:cubicBezTo>
                <a:lnTo>
                  <a:pt x="1055730" y="1253324"/>
                </a:lnTo>
                <a:lnTo>
                  <a:pt x="1057554" y="1253242"/>
                </a:lnTo>
                <a:cubicBezTo>
                  <a:pt x="1065703" y="1254458"/>
                  <a:pt x="1072139" y="1255853"/>
                  <a:pt x="1076865" y="1257428"/>
                </a:cubicBezTo>
                <a:cubicBezTo>
                  <a:pt x="1082371" y="1259264"/>
                  <a:pt x="1087078" y="1262132"/>
                  <a:pt x="1090985" y="1266032"/>
                </a:cubicBezTo>
                <a:cubicBezTo>
                  <a:pt x="1094891" y="1269933"/>
                  <a:pt x="1096584" y="1275889"/>
                  <a:pt x="1096063" y="1283901"/>
                </a:cubicBezTo>
                <a:cubicBezTo>
                  <a:pt x="1095543" y="1291913"/>
                  <a:pt x="1090864" y="1293854"/>
                  <a:pt x="1082027" y="1289724"/>
                </a:cubicBezTo>
                <a:cubicBezTo>
                  <a:pt x="1073190" y="1285594"/>
                  <a:pt x="1064865" y="1278177"/>
                  <a:pt x="1057052" y="1267474"/>
                </a:cubicBezTo>
                <a:lnTo>
                  <a:pt x="1053692" y="1262153"/>
                </a:lnTo>
                <a:lnTo>
                  <a:pt x="1053306" y="1263560"/>
                </a:lnTo>
                <a:cubicBezTo>
                  <a:pt x="1050794" y="1268853"/>
                  <a:pt x="1046769" y="1268083"/>
                  <a:pt x="1041230" y="1261251"/>
                </a:cubicBezTo>
                <a:cubicBezTo>
                  <a:pt x="1033844" y="1252142"/>
                  <a:pt x="1031708" y="1241203"/>
                  <a:pt x="1034821" y="1228435"/>
                </a:cubicBezTo>
                <a:cubicBezTo>
                  <a:pt x="1037934" y="1215666"/>
                  <a:pt x="1038405" y="1193023"/>
                  <a:pt x="1036235" y="1160504"/>
                </a:cubicBezTo>
                <a:cubicBezTo>
                  <a:pt x="1031088" y="1161285"/>
                  <a:pt x="1025091" y="1160119"/>
                  <a:pt x="1018245" y="1157006"/>
                </a:cubicBezTo>
                <a:cubicBezTo>
                  <a:pt x="1011523" y="1164150"/>
                  <a:pt x="1002385" y="1172308"/>
                  <a:pt x="990833" y="1181479"/>
                </a:cubicBezTo>
                <a:cubicBezTo>
                  <a:pt x="979280" y="1190651"/>
                  <a:pt x="969522" y="1196257"/>
                  <a:pt x="961560" y="1198297"/>
                </a:cubicBezTo>
                <a:cubicBezTo>
                  <a:pt x="953598" y="1200337"/>
                  <a:pt x="952730" y="1197993"/>
                  <a:pt x="958956" y="1191265"/>
                </a:cubicBezTo>
                <a:cubicBezTo>
                  <a:pt x="965182" y="1184536"/>
                  <a:pt x="973042" y="1176357"/>
                  <a:pt x="982536" y="1166727"/>
                </a:cubicBezTo>
                <a:cubicBezTo>
                  <a:pt x="992030" y="1157096"/>
                  <a:pt x="1002534" y="1144644"/>
                  <a:pt x="1014050" y="1129371"/>
                </a:cubicBezTo>
                <a:cubicBezTo>
                  <a:pt x="1025565" y="1114097"/>
                  <a:pt x="1030740" y="1103186"/>
                  <a:pt x="1029575" y="1096638"/>
                </a:cubicBezTo>
                <a:cubicBezTo>
                  <a:pt x="1028409" y="1090090"/>
                  <a:pt x="1031091" y="1087866"/>
                  <a:pt x="1037621" y="1089969"/>
                </a:cubicBezTo>
                <a:close/>
                <a:moveTo>
                  <a:pt x="3433725" y="937355"/>
                </a:moveTo>
                <a:lnTo>
                  <a:pt x="3473556" y="937355"/>
                </a:lnTo>
                <a:lnTo>
                  <a:pt x="3473556" y="977166"/>
                </a:lnTo>
                <a:lnTo>
                  <a:pt x="3433725" y="977166"/>
                </a:lnTo>
                <a:close/>
                <a:moveTo>
                  <a:pt x="183729" y="935029"/>
                </a:moveTo>
                <a:cubicBezTo>
                  <a:pt x="190649" y="935029"/>
                  <a:pt x="195743" y="936890"/>
                  <a:pt x="199011" y="940610"/>
                </a:cubicBezTo>
                <a:cubicBezTo>
                  <a:pt x="202279" y="944331"/>
                  <a:pt x="203913" y="948709"/>
                  <a:pt x="203913" y="953744"/>
                </a:cubicBezTo>
                <a:cubicBezTo>
                  <a:pt x="203913" y="960293"/>
                  <a:pt x="201991" y="965251"/>
                  <a:pt x="198146" y="968618"/>
                </a:cubicBezTo>
                <a:cubicBezTo>
                  <a:pt x="194302" y="971985"/>
                  <a:pt x="189582" y="973669"/>
                  <a:pt x="183989" y="973669"/>
                </a:cubicBezTo>
                <a:cubicBezTo>
                  <a:pt x="179226" y="973669"/>
                  <a:pt x="174718" y="972010"/>
                  <a:pt x="170464" y="968692"/>
                </a:cubicBezTo>
                <a:cubicBezTo>
                  <a:pt x="166210" y="965375"/>
                  <a:pt x="164083" y="960392"/>
                  <a:pt x="164083" y="953744"/>
                </a:cubicBezTo>
                <a:cubicBezTo>
                  <a:pt x="164083" y="948635"/>
                  <a:pt x="165686" y="944474"/>
                  <a:pt x="168892" y="941261"/>
                </a:cubicBezTo>
                <a:cubicBezTo>
                  <a:pt x="172098" y="938049"/>
                  <a:pt x="177044" y="935972"/>
                  <a:pt x="183729" y="935029"/>
                </a:cubicBezTo>
                <a:close/>
                <a:moveTo>
                  <a:pt x="3217478" y="873852"/>
                </a:moveTo>
                <a:cubicBezTo>
                  <a:pt x="3211016" y="875024"/>
                  <a:pt x="3200611" y="877278"/>
                  <a:pt x="3186261" y="880614"/>
                </a:cubicBezTo>
                <a:cubicBezTo>
                  <a:pt x="3188544" y="894839"/>
                  <a:pt x="3190007" y="905964"/>
                  <a:pt x="3190652" y="913989"/>
                </a:cubicBezTo>
                <a:cubicBezTo>
                  <a:pt x="3201913" y="912500"/>
                  <a:pt x="3213702" y="910038"/>
                  <a:pt x="3226017" y="906603"/>
                </a:cubicBezTo>
                <a:cubicBezTo>
                  <a:pt x="3227444" y="898169"/>
                  <a:pt x="3227992" y="890309"/>
                  <a:pt x="3227664" y="883023"/>
                </a:cubicBezTo>
                <a:cubicBezTo>
                  <a:pt x="3227335" y="875737"/>
                  <a:pt x="3223940" y="872680"/>
                  <a:pt x="3217478" y="873852"/>
                </a:cubicBezTo>
                <a:close/>
                <a:moveTo>
                  <a:pt x="1986953" y="862489"/>
                </a:moveTo>
                <a:cubicBezTo>
                  <a:pt x="1989282" y="861907"/>
                  <a:pt x="1993292" y="862444"/>
                  <a:pt x="1998985" y="864103"/>
                </a:cubicBezTo>
                <a:cubicBezTo>
                  <a:pt x="2010370" y="867421"/>
                  <a:pt x="2018565" y="872447"/>
                  <a:pt x="2023570" y="879181"/>
                </a:cubicBezTo>
                <a:cubicBezTo>
                  <a:pt x="2028574" y="885916"/>
                  <a:pt x="2029808" y="894201"/>
                  <a:pt x="2027272" y="904036"/>
                </a:cubicBezTo>
                <a:cubicBezTo>
                  <a:pt x="2024735" y="913871"/>
                  <a:pt x="2016739" y="911552"/>
                  <a:pt x="2003282" y="897078"/>
                </a:cubicBezTo>
                <a:cubicBezTo>
                  <a:pt x="1993174" y="883076"/>
                  <a:pt x="1987085" y="873250"/>
                  <a:pt x="1985014" y="867601"/>
                </a:cubicBezTo>
                <a:cubicBezTo>
                  <a:pt x="1983978" y="864776"/>
                  <a:pt x="1984624" y="863072"/>
                  <a:pt x="1986953" y="862489"/>
                </a:cubicBezTo>
                <a:close/>
                <a:moveTo>
                  <a:pt x="3229231" y="849025"/>
                </a:moveTo>
                <a:cubicBezTo>
                  <a:pt x="3232217" y="848653"/>
                  <a:pt x="3235424" y="849199"/>
                  <a:pt x="3238854" y="850662"/>
                </a:cubicBezTo>
                <a:cubicBezTo>
                  <a:pt x="3245712" y="853589"/>
                  <a:pt x="3252087" y="857409"/>
                  <a:pt x="3257978" y="862122"/>
                </a:cubicBezTo>
                <a:cubicBezTo>
                  <a:pt x="3263869" y="866835"/>
                  <a:pt x="3264213" y="871011"/>
                  <a:pt x="3259010" y="874652"/>
                </a:cubicBezTo>
                <a:cubicBezTo>
                  <a:pt x="3253808" y="878292"/>
                  <a:pt x="3249402" y="888564"/>
                  <a:pt x="3245792" y="905468"/>
                </a:cubicBezTo>
                <a:cubicBezTo>
                  <a:pt x="3253581" y="916320"/>
                  <a:pt x="3252536" y="922221"/>
                  <a:pt x="3242658" y="923169"/>
                </a:cubicBezTo>
                <a:cubicBezTo>
                  <a:pt x="3232780" y="924118"/>
                  <a:pt x="3215649" y="926434"/>
                  <a:pt x="3191266" y="930118"/>
                </a:cubicBezTo>
                <a:cubicBezTo>
                  <a:pt x="3186540" y="940474"/>
                  <a:pt x="3182364" y="942068"/>
                  <a:pt x="3178736" y="934899"/>
                </a:cubicBezTo>
                <a:cubicBezTo>
                  <a:pt x="3175108" y="927730"/>
                  <a:pt x="3171586" y="917117"/>
                  <a:pt x="3168170" y="903059"/>
                </a:cubicBezTo>
                <a:cubicBezTo>
                  <a:pt x="3164752" y="889001"/>
                  <a:pt x="3160858" y="878946"/>
                  <a:pt x="3156486" y="872893"/>
                </a:cubicBezTo>
                <a:cubicBezTo>
                  <a:pt x="3152114" y="866841"/>
                  <a:pt x="3153848" y="863815"/>
                  <a:pt x="3161686" y="863815"/>
                </a:cubicBezTo>
                <a:cubicBezTo>
                  <a:pt x="3167453" y="863815"/>
                  <a:pt x="3172389" y="864199"/>
                  <a:pt x="3176494" y="864968"/>
                </a:cubicBezTo>
                <a:cubicBezTo>
                  <a:pt x="3180600" y="865737"/>
                  <a:pt x="3187762" y="865021"/>
                  <a:pt x="3197982" y="862820"/>
                </a:cubicBezTo>
                <a:cubicBezTo>
                  <a:pt x="3208201" y="860618"/>
                  <a:pt x="3215854" y="857310"/>
                  <a:pt x="3220938" y="852895"/>
                </a:cubicBezTo>
                <a:cubicBezTo>
                  <a:pt x="3223481" y="850687"/>
                  <a:pt x="3226245" y="849397"/>
                  <a:pt x="3229231" y="849025"/>
                </a:cubicBezTo>
                <a:close/>
                <a:moveTo>
                  <a:pt x="1925864" y="838821"/>
                </a:moveTo>
                <a:cubicBezTo>
                  <a:pt x="1921604" y="839199"/>
                  <a:pt x="1910761" y="841125"/>
                  <a:pt x="1893336" y="844598"/>
                </a:cubicBezTo>
                <a:lnTo>
                  <a:pt x="1894359" y="877805"/>
                </a:lnTo>
                <a:cubicBezTo>
                  <a:pt x="1901217" y="877160"/>
                  <a:pt x="1906926" y="875634"/>
                  <a:pt x="1911483" y="873228"/>
                </a:cubicBezTo>
                <a:cubicBezTo>
                  <a:pt x="1916041" y="870822"/>
                  <a:pt x="1920965" y="872221"/>
                  <a:pt x="1926254" y="877423"/>
                </a:cubicBezTo>
                <a:cubicBezTo>
                  <a:pt x="1931544" y="882626"/>
                  <a:pt x="1930025" y="886930"/>
                  <a:pt x="1921697" y="890334"/>
                </a:cubicBezTo>
                <a:cubicBezTo>
                  <a:pt x="1913368" y="893739"/>
                  <a:pt x="1904306" y="895441"/>
                  <a:pt x="1894508" y="895441"/>
                </a:cubicBezTo>
                <a:lnTo>
                  <a:pt x="1895512" y="925653"/>
                </a:lnTo>
                <a:cubicBezTo>
                  <a:pt x="1899431" y="925765"/>
                  <a:pt x="1905273" y="924236"/>
                  <a:pt x="1913037" y="921067"/>
                </a:cubicBezTo>
                <a:cubicBezTo>
                  <a:pt x="1920801" y="917898"/>
                  <a:pt x="1926006" y="918066"/>
                  <a:pt x="1928654" y="921570"/>
                </a:cubicBezTo>
                <a:cubicBezTo>
                  <a:pt x="1931302" y="925073"/>
                  <a:pt x="1933252" y="924850"/>
                  <a:pt x="1934505" y="920900"/>
                </a:cubicBezTo>
                <a:cubicBezTo>
                  <a:pt x="1935758" y="916950"/>
                  <a:pt x="1936580" y="903530"/>
                  <a:pt x="1936970" y="880642"/>
                </a:cubicBezTo>
                <a:cubicBezTo>
                  <a:pt x="1937361" y="857753"/>
                  <a:pt x="1936672" y="844966"/>
                  <a:pt x="1934905" y="842281"/>
                </a:cubicBezTo>
                <a:cubicBezTo>
                  <a:pt x="1933138" y="839596"/>
                  <a:pt x="1930124" y="838443"/>
                  <a:pt x="1925864" y="838821"/>
                </a:cubicBezTo>
                <a:close/>
                <a:moveTo>
                  <a:pt x="1466701" y="833966"/>
                </a:moveTo>
                <a:cubicBezTo>
                  <a:pt x="1465387" y="833711"/>
                  <a:pt x="1460432" y="834855"/>
                  <a:pt x="1451837" y="837398"/>
                </a:cubicBezTo>
                <a:lnTo>
                  <a:pt x="1451837" y="881366"/>
                </a:lnTo>
                <a:lnTo>
                  <a:pt x="1464599" y="882493"/>
                </a:lnTo>
                <a:cubicBezTo>
                  <a:pt x="1467080" y="882493"/>
                  <a:pt x="1469052" y="877104"/>
                  <a:pt x="1470515" y="866326"/>
                </a:cubicBezTo>
                <a:cubicBezTo>
                  <a:pt x="1471979" y="855549"/>
                  <a:pt x="1472037" y="847524"/>
                  <a:pt x="1470692" y="842253"/>
                </a:cubicBezTo>
                <a:cubicBezTo>
                  <a:pt x="1469346" y="836982"/>
                  <a:pt x="1468016" y="834220"/>
                  <a:pt x="1466701" y="833966"/>
                </a:cubicBezTo>
                <a:close/>
                <a:moveTo>
                  <a:pt x="1332149" y="798152"/>
                </a:moveTo>
                <a:cubicBezTo>
                  <a:pt x="1333583" y="797204"/>
                  <a:pt x="1336415" y="797338"/>
                  <a:pt x="1340644" y="798554"/>
                </a:cubicBezTo>
                <a:cubicBezTo>
                  <a:pt x="1346609" y="800253"/>
                  <a:pt x="1351846" y="802554"/>
                  <a:pt x="1356355" y="805456"/>
                </a:cubicBezTo>
                <a:cubicBezTo>
                  <a:pt x="1360863" y="808358"/>
                  <a:pt x="1361948" y="811800"/>
                  <a:pt x="1359610" y="815781"/>
                </a:cubicBezTo>
                <a:cubicBezTo>
                  <a:pt x="1357272" y="819762"/>
                  <a:pt x="1356103" y="828394"/>
                  <a:pt x="1356103" y="841677"/>
                </a:cubicBezTo>
                <a:cubicBezTo>
                  <a:pt x="1356103" y="855183"/>
                  <a:pt x="1354460" y="866550"/>
                  <a:pt x="1351174" y="875777"/>
                </a:cubicBezTo>
                <a:cubicBezTo>
                  <a:pt x="1347887" y="885004"/>
                  <a:pt x="1343974" y="885600"/>
                  <a:pt x="1339435" y="877563"/>
                </a:cubicBezTo>
                <a:cubicBezTo>
                  <a:pt x="1334895" y="869526"/>
                  <a:pt x="1333209" y="862662"/>
                  <a:pt x="1334375" y="856969"/>
                </a:cubicBezTo>
                <a:cubicBezTo>
                  <a:pt x="1335540" y="851276"/>
                  <a:pt x="1336123" y="842675"/>
                  <a:pt x="1336123" y="831166"/>
                </a:cubicBezTo>
                <a:cubicBezTo>
                  <a:pt x="1336123" y="819433"/>
                  <a:pt x="1334762" y="810457"/>
                  <a:pt x="1332040" y="804237"/>
                </a:cubicBezTo>
                <a:cubicBezTo>
                  <a:pt x="1330679" y="801127"/>
                  <a:pt x="1330715" y="799099"/>
                  <a:pt x="1332149" y="798152"/>
                </a:cubicBezTo>
                <a:close/>
                <a:moveTo>
                  <a:pt x="3006511" y="789660"/>
                </a:moveTo>
                <a:cubicBezTo>
                  <a:pt x="3017284" y="789010"/>
                  <a:pt x="3026513" y="791801"/>
                  <a:pt x="3034196" y="798033"/>
                </a:cubicBezTo>
                <a:cubicBezTo>
                  <a:pt x="3044441" y="806342"/>
                  <a:pt x="3043392" y="811229"/>
                  <a:pt x="3031052" y="812693"/>
                </a:cubicBezTo>
                <a:cubicBezTo>
                  <a:pt x="3018712" y="814156"/>
                  <a:pt x="3002865" y="815275"/>
                  <a:pt x="2983511" y="816050"/>
                </a:cubicBezTo>
                <a:cubicBezTo>
                  <a:pt x="2964157" y="816826"/>
                  <a:pt x="2941426" y="819061"/>
                  <a:pt x="2915320" y="822757"/>
                </a:cubicBezTo>
                <a:cubicBezTo>
                  <a:pt x="2925440" y="826552"/>
                  <a:pt x="2929062" y="830567"/>
                  <a:pt x="2926184" y="834803"/>
                </a:cubicBezTo>
                <a:cubicBezTo>
                  <a:pt x="2923307" y="839038"/>
                  <a:pt x="2920076" y="844839"/>
                  <a:pt x="2916492" y="852206"/>
                </a:cubicBezTo>
                <a:cubicBezTo>
                  <a:pt x="2919109" y="852144"/>
                  <a:pt x="2923816" y="851946"/>
                  <a:pt x="2930612" y="851611"/>
                </a:cubicBezTo>
                <a:cubicBezTo>
                  <a:pt x="2937408" y="851276"/>
                  <a:pt x="2943343" y="849915"/>
                  <a:pt x="2948416" y="847528"/>
                </a:cubicBezTo>
                <a:cubicBezTo>
                  <a:pt x="2953488" y="845140"/>
                  <a:pt x="2959286" y="845388"/>
                  <a:pt x="2965810" y="848272"/>
                </a:cubicBezTo>
                <a:cubicBezTo>
                  <a:pt x="2972334" y="851155"/>
                  <a:pt x="2978584" y="854656"/>
                  <a:pt x="2984562" y="858773"/>
                </a:cubicBezTo>
                <a:cubicBezTo>
                  <a:pt x="2990540" y="862891"/>
                  <a:pt x="2991712" y="867204"/>
                  <a:pt x="2988078" y="871712"/>
                </a:cubicBezTo>
                <a:cubicBezTo>
                  <a:pt x="2984444" y="876220"/>
                  <a:pt x="2980506" y="886387"/>
                  <a:pt x="2976265" y="902213"/>
                </a:cubicBezTo>
                <a:cubicBezTo>
                  <a:pt x="2972023" y="918038"/>
                  <a:pt x="2967934" y="930685"/>
                  <a:pt x="2963996" y="940155"/>
                </a:cubicBezTo>
                <a:cubicBezTo>
                  <a:pt x="2960058" y="949624"/>
                  <a:pt x="2955007" y="958460"/>
                  <a:pt x="2948843" y="966665"/>
                </a:cubicBezTo>
                <a:cubicBezTo>
                  <a:pt x="2942680" y="974869"/>
                  <a:pt x="2935058" y="980422"/>
                  <a:pt x="2925980" y="983324"/>
                </a:cubicBezTo>
                <a:cubicBezTo>
                  <a:pt x="2916901" y="986226"/>
                  <a:pt x="2911698" y="983684"/>
                  <a:pt x="2910371" y="975697"/>
                </a:cubicBezTo>
                <a:cubicBezTo>
                  <a:pt x="2909044" y="967709"/>
                  <a:pt x="2903094" y="958150"/>
                  <a:pt x="2892521" y="947019"/>
                </a:cubicBezTo>
                <a:cubicBezTo>
                  <a:pt x="2881948" y="935888"/>
                  <a:pt x="2883641" y="933442"/>
                  <a:pt x="2897600" y="939680"/>
                </a:cubicBezTo>
                <a:cubicBezTo>
                  <a:pt x="2911559" y="945918"/>
                  <a:pt x="2920554" y="949038"/>
                  <a:pt x="2924584" y="949038"/>
                </a:cubicBezTo>
                <a:cubicBezTo>
                  <a:pt x="2928367" y="949038"/>
                  <a:pt x="2932221" y="945305"/>
                  <a:pt x="2936146" y="937838"/>
                </a:cubicBezTo>
                <a:cubicBezTo>
                  <a:pt x="2940072" y="930372"/>
                  <a:pt x="2944174" y="919815"/>
                  <a:pt x="2948452" y="906166"/>
                </a:cubicBezTo>
                <a:cubicBezTo>
                  <a:pt x="2952732" y="892517"/>
                  <a:pt x="2954871" y="882698"/>
                  <a:pt x="2954871" y="876707"/>
                </a:cubicBezTo>
                <a:cubicBezTo>
                  <a:pt x="2954871" y="871907"/>
                  <a:pt x="2953578" y="868773"/>
                  <a:pt x="2950992" y="867303"/>
                </a:cubicBezTo>
                <a:cubicBezTo>
                  <a:pt x="2948406" y="865833"/>
                  <a:pt x="2944952" y="865294"/>
                  <a:pt x="2940630" y="865685"/>
                </a:cubicBezTo>
                <a:cubicBezTo>
                  <a:pt x="2936308" y="866075"/>
                  <a:pt x="2931350" y="866271"/>
                  <a:pt x="2925756" y="866271"/>
                </a:cubicBezTo>
                <a:cubicBezTo>
                  <a:pt x="2920622" y="866271"/>
                  <a:pt x="2915810" y="865099"/>
                  <a:pt x="2911320" y="862755"/>
                </a:cubicBezTo>
                <a:cubicBezTo>
                  <a:pt x="2905119" y="877885"/>
                  <a:pt x="2897066" y="892188"/>
                  <a:pt x="2887163" y="905664"/>
                </a:cubicBezTo>
                <a:cubicBezTo>
                  <a:pt x="2877260" y="919139"/>
                  <a:pt x="2865577" y="931615"/>
                  <a:pt x="2852114" y="943094"/>
                </a:cubicBezTo>
                <a:cubicBezTo>
                  <a:pt x="2838652" y="954572"/>
                  <a:pt x="2822643" y="964094"/>
                  <a:pt x="2804089" y="971660"/>
                </a:cubicBezTo>
                <a:cubicBezTo>
                  <a:pt x="2785536" y="979225"/>
                  <a:pt x="2783750" y="976757"/>
                  <a:pt x="2798732" y="964255"/>
                </a:cubicBezTo>
                <a:cubicBezTo>
                  <a:pt x="2813714" y="951754"/>
                  <a:pt x="2826423" y="940282"/>
                  <a:pt x="2836860" y="929839"/>
                </a:cubicBezTo>
                <a:cubicBezTo>
                  <a:pt x="2847296" y="919396"/>
                  <a:pt x="2857354" y="907403"/>
                  <a:pt x="2867034" y="893860"/>
                </a:cubicBezTo>
                <a:cubicBezTo>
                  <a:pt x="2876714" y="880316"/>
                  <a:pt x="2884044" y="867027"/>
                  <a:pt x="2889024" y="853992"/>
                </a:cubicBezTo>
                <a:cubicBezTo>
                  <a:pt x="2894003" y="840957"/>
                  <a:pt x="2896884" y="831426"/>
                  <a:pt x="2897665" y="825399"/>
                </a:cubicBezTo>
                <a:cubicBezTo>
                  <a:pt x="2878628" y="827730"/>
                  <a:pt x="2861909" y="830453"/>
                  <a:pt x="2847510" y="833566"/>
                </a:cubicBezTo>
                <a:cubicBezTo>
                  <a:pt x="2833111" y="836679"/>
                  <a:pt x="2823359" y="838430"/>
                  <a:pt x="2818256" y="838821"/>
                </a:cubicBezTo>
                <a:cubicBezTo>
                  <a:pt x="2813152" y="839212"/>
                  <a:pt x="2805655" y="836080"/>
                  <a:pt x="2795764" y="829426"/>
                </a:cubicBezTo>
                <a:cubicBezTo>
                  <a:pt x="2785873" y="822772"/>
                  <a:pt x="2787179" y="819446"/>
                  <a:pt x="2799680" y="819446"/>
                </a:cubicBezTo>
                <a:cubicBezTo>
                  <a:pt x="2810359" y="819446"/>
                  <a:pt x="2823257" y="818286"/>
                  <a:pt x="2838376" y="815967"/>
                </a:cubicBezTo>
                <a:cubicBezTo>
                  <a:pt x="2853494" y="813647"/>
                  <a:pt x="2879480" y="809964"/>
                  <a:pt x="2916334" y="804916"/>
                </a:cubicBezTo>
                <a:cubicBezTo>
                  <a:pt x="2953187" y="799868"/>
                  <a:pt x="2979483" y="795382"/>
                  <a:pt x="2995222" y="791457"/>
                </a:cubicBezTo>
                <a:cubicBezTo>
                  <a:pt x="2999156" y="790475"/>
                  <a:pt x="3002919" y="789876"/>
                  <a:pt x="3006511" y="789660"/>
                </a:cubicBezTo>
                <a:close/>
                <a:moveTo>
                  <a:pt x="2638169" y="780422"/>
                </a:moveTo>
                <a:cubicBezTo>
                  <a:pt x="2640160" y="779559"/>
                  <a:pt x="2643243" y="780477"/>
                  <a:pt x="2647420" y="783178"/>
                </a:cubicBezTo>
                <a:cubicBezTo>
                  <a:pt x="2655773" y="788579"/>
                  <a:pt x="2662411" y="794377"/>
                  <a:pt x="2667335" y="800572"/>
                </a:cubicBezTo>
                <a:cubicBezTo>
                  <a:pt x="2672258" y="806767"/>
                  <a:pt x="2672016" y="812094"/>
                  <a:pt x="2666609" y="816553"/>
                </a:cubicBezTo>
                <a:cubicBezTo>
                  <a:pt x="2661202" y="821011"/>
                  <a:pt x="2651863" y="830496"/>
                  <a:pt x="2638592" y="845007"/>
                </a:cubicBezTo>
                <a:cubicBezTo>
                  <a:pt x="2625322" y="859518"/>
                  <a:pt x="2610368" y="876406"/>
                  <a:pt x="2593730" y="895673"/>
                </a:cubicBezTo>
                <a:cubicBezTo>
                  <a:pt x="2577092" y="914940"/>
                  <a:pt x="2566588" y="926310"/>
                  <a:pt x="2562216" y="929783"/>
                </a:cubicBezTo>
                <a:cubicBezTo>
                  <a:pt x="2557844" y="933256"/>
                  <a:pt x="2557915" y="935004"/>
                  <a:pt x="2562430" y="935029"/>
                </a:cubicBezTo>
                <a:cubicBezTo>
                  <a:pt x="2566944" y="935054"/>
                  <a:pt x="2579812" y="933907"/>
                  <a:pt x="2601032" y="931588"/>
                </a:cubicBezTo>
                <a:cubicBezTo>
                  <a:pt x="2622252" y="929268"/>
                  <a:pt x="2638989" y="927160"/>
                  <a:pt x="2651243" y="925262"/>
                </a:cubicBezTo>
                <a:cubicBezTo>
                  <a:pt x="2647609" y="919719"/>
                  <a:pt x="2643392" y="911784"/>
                  <a:pt x="2638592" y="901459"/>
                </a:cubicBezTo>
                <a:cubicBezTo>
                  <a:pt x="2633793" y="891134"/>
                  <a:pt x="2637284" y="888834"/>
                  <a:pt x="2649066" y="894557"/>
                </a:cubicBezTo>
                <a:cubicBezTo>
                  <a:pt x="2660848" y="900281"/>
                  <a:pt x="2671542" y="907747"/>
                  <a:pt x="2681148" y="916956"/>
                </a:cubicBezTo>
                <a:cubicBezTo>
                  <a:pt x="2690754" y="926165"/>
                  <a:pt x="2696558" y="935674"/>
                  <a:pt x="2698561" y="945484"/>
                </a:cubicBezTo>
                <a:cubicBezTo>
                  <a:pt x="2700564" y="955295"/>
                  <a:pt x="2699522" y="963806"/>
                  <a:pt x="2695436" y="971018"/>
                </a:cubicBezTo>
                <a:cubicBezTo>
                  <a:pt x="2691349" y="978230"/>
                  <a:pt x="2685786" y="977895"/>
                  <a:pt x="2678748" y="970013"/>
                </a:cubicBezTo>
                <a:cubicBezTo>
                  <a:pt x="2671710" y="962131"/>
                  <a:pt x="2664650" y="951673"/>
                  <a:pt x="2657568" y="938638"/>
                </a:cubicBezTo>
                <a:cubicBezTo>
                  <a:pt x="2635132" y="942533"/>
                  <a:pt x="2610997" y="947757"/>
                  <a:pt x="2585163" y="954312"/>
                </a:cubicBezTo>
                <a:cubicBezTo>
                  <a:pt x="2559329" y="960866"/>
                  <a:pt x="2541060" y="967092"/>
                  <a:pt x="2530357" y="972990"/>
                </a:cubicBezTo>
                <a:cubicBezTo>
                  <a:pt x="2519654" y="978887"/>
                  <a:pt x="2513388" y="976031"/>
                  <a:pt x="2511558" y="964423"/>
                </a:cubicBezTo>
                <a:cubicBezTo>
                  <a:pt x="2509729" y="952814"/>
                  <a:pt x="2512281" y="944948"/>
                  <a:pt x="2519214" y="940824"/>
                </a:cubicBezTo>
                <a:cubicBezTo>
                  <a:pt x="2526146" y="936700"/>
                  <a:pt x="2534413" y="930223"/>
                  <a:pt x="2544012" y="921393"/>
                </a:cubicBezTo>
                <a:cubicBezTo>
                  <a:pt x="2553612" y="912562"/>
                  <a:pt x="2567328" y="896898"/>
                  <a:pt x="2585163" y="874400"/>
                </a:cubicBezTo>
                <a:cubicBezTo>
                  <a:pt x="2602998" y="851902"/>
                  <a:pt x="2615940" y="834152"/>
                  <a:pt x="2623989" y="821148"/>
                </a:cubicBezTo>
                <a:cubicBezTo>
                  <a:pt x="2632038" y="808144"/>
                  <a:pt x="2635867" y="797214"/>
                  <a:pt x="2635476" y="788359"/>
                </a:cubicBezTo>
                <a:cubicBezTo>
                  <a:pt x="2635281" y="783931"/>
                  <a:pt x="2636179" y="781286"/>
                  <a:pt x="2638169" y="780422"/>
                </a:cubicBezTo>
                <a:close/>
                <a:moveTo>
                  <a:pt x="1476691" y="767523"/>
                </a:moveTo>
                <a:cubicBezTo>
                  <a:pt x="1482074" y="766333"/>
                  <a:pt x="1487060" y="768615"/>
                  <a:pt x="1491649" y="774369"/>
                </a:cubicBezTo>
                <a:cubicBezTo>
                  <a:pt x="1496238" y="780124"/>
                  <a:pt x="1493016" y="784604"/>
                  <a:pt x="1481984" y="787810"/>
                </a:cubicBezTo>
                <a:cubicBezTo>
                  <a:pt x="1470952" y="791016"/>
                  <a:pt x="1460122" y="793512"/>
                  <a:pt x="1449493" y="795298"/>
                </a:cubicBezTo>
                <a:cubicBezTo>
                  <a:pt x="1452606" y="798907"/>
                  <a:pt x="1453775" y="802526"/>
                  <a:pt x="1453000" y="806153"/>
                </a:cubicBezTo>
                <a:cubicBezTo>
                  <a:pt x="1452225" y="809781"/>
                  <a:pt x="1451837" y="815371"/>
                  <a:pt x="1451837" y="822924"/>
                </a:cubicBezTo>
                <a:cubicBezTo>
                  <a:pt x="1456513" y="821697"/>
                  <a:pt x="1460621" y="819446"/>
                  <a:pt x="1464162" y="816171"/>
                </a:cubicBezTo>
                <a:cubicBezTo>
                  <a:pt x="1467703" y="812897"/>
                  <a:pt x="1472490" y="812513"/>
                  <a:pt x="1478524" y="815018"/>
                </a:cubicBezTo>
                <a:cubicBezTo>
                  <a:pt x="1484558" y="817523"/>
                  <a:pt x="1489788" y="820208"/>
                  <a:pt x="1494216" y="823073"/>
                </a:cubicBezTo>
                <a:cubicBezTo>
                  <a:pt x="1498644" y="825938"/>
                  <a:pt x="1499853" y="829026"/>
                  <a:pt x="1497844" y="832338"/>
                </a:cubicBezTo>
                <a:cubicBezTo>
                  <a:pt x="1495834" y="835649"/>
                  <a:pt x="1494461" y="839525"/>
                  <a:pt x="1493723" y="843965"/>
                </a:cubicBezTo>
                <a:cubicBezTo>
                  <a:pt x="1492985" y="848405"/>
                  <a:pt x="1492418" y="857688"/>
                  <a:pt x="1492021" y="871814"/>
                </a:cubicBezTo>
                <a:cubicBezTo>
                  <a:pt x="1491624" y="885941"/>
                  <a:pt x="1488697" y="897109"/>
                  <a:pt x="1483240" y="905319"/>
                </a:cubicBezTo>
                <a:cubicBezTo>
                  <a:pt x="1477783" y="913530"/>
                  <a:pt x="1472859" y="914348"/>
                  <a:pt x="1468469" y="907775"/>
                </a:cubicBezTo>
                <a:cubicBezTo>
                  <a:pt x="1464078" y="901202"/>
                  <a:pt x="1459018" y="894951"/>
                  <a:pt x="1453288" y="889023"/>
                </a:cubicBezTo>
                <a:lnTo>
                  <a:pt x="1451837" y="887101"/>
                </a:lnTo>
                <a:lnTo>
                  <a:pt x="1451837" y="912891"/>
                </a:lnTo>
                <a:cubicBezTo>
                  <a:pt x="1451837" y="929535"/>
                  <a:pt x="1451223" y="948108"/>
                  <a:pt x="1449995" y="968609"/>
                </a:cubicBezTo>
                <a:cubicBezTo>
                  <a:pt x="1448768" y="989110"/>
                  <a:pt x="1445261" y="1000331"/>
                  <a:pt x="1439475" y="1002272"/>
                </a:cubicBezTo>
                <a:cubicBezTo>
                  <a:pt x="1433689" y="1004213"/>
                  <a:pt x="1430583" y="995636"/>
                  <a:pt x="1430155" y="976543"/>
                </a:cubicBezTo>
                <a:cubicBezTo>
                  <a:pt x="1429727" y="957450"/>
                  <a:pt x="1429513" y="935842"/>
                  <a:pt x="1429513" y="911719"/>
                </a:cubicBezTo>
                <a:lnTo>
                  <a:pt x="1429513" y="841751"/>
                </a:lnTo>
                <a:lnTo>
                  <a:pt x="1419151" y="845602"/>
                </a:lnTo>
                <a:cubicBezTo>
                  <a:pt x="1419151" y="873669"/>
                  <a:pt x="1417539" y="891717"/>
                  <a:pt x="1414314" y="899748"/>
                </a:cubicBezTo>
                <a:cubicBezTo>
                  <a:pt x="1411089" y="907778"/>
                  <a:pt x="1406981" y="908395"/>
                  <a:pt x="1401989" y="901599"/>
                </a:cubicBezTo>
                <a:cubicBezTo>
                  <a:pt x="1396997" y="894802"/>
                  <a:pt x="1395279" y="887569"/>
                  <a:pt x="1396836" y="879898"/>
                </a:cubicBezTo>
                <a:cubicBezTo>
                  <a:pt x="1398392" y="872227"/>
                  <a:pt x="1398982" y="863579"/>
                  <a:pt x="1398603" y="853955"/>
                </a:cubicBezTo>
                <a:cubicBezTo>
                  <a:pt x="1398225" y="844331"/>
                  <a:pt x="1396861" y="837144"/>
                  <a:pt x="1394510" y="832394"/>
                </a:cubicBezTo>
                <a:cubicBezTo>
                  <a:pt x="1392160" y="827643"/>
                  <a:pt x="1393825" y="825904"/>
                  <a:pt x="1399505" y="827175"/>
                </a:cubicBezTo>
                <a:cubicBezTo>
                  <a:pt x="1405186" y="828447"/>
                  <a:pt x="1409015" y="829612"/>
                  <a:pt x="1410993" y="830673"/>
                </a:cubicBezTo>
                <a:cubicBezTo>
                  <a:pt x="1412971" y="831733"/>
                  <a:pt x="1419145" y="831005"/>
                  <a:pt x="1429513" y="828487"/>
                </a:cubicBezTo>
                <a:cubicBezTo>
                  <a:pt x="1429513" y="817424"/>
                  <a:pt x="1428880" y="807446"/>
                  <a:pt x="1427615" y="798554"/>
                </a:cubicBezTo>
                <a:cubicBezTo>
                  <a:pt x="1425631" y="798554"/>
                  <a:pt x="1421349" y="798349"/>
                  <a:pt x="1414770" y="797940"/>
                </a:cubicBezTo>
                <a:cubicBezTo>
                  <a:pt x="1408190" y="797531"/>
                  <a:pt x="1403167" y="795692"/>
                  <a:pt x="1399701" y="792424"/>
                </a:cubicBezTo>
                <a:cubicBezTo>
                  <a:pt x="1396234" y="789156"/>
                  <a:pt x="1397394" y="786458"/>
                  <a:pt x="1403180" y="784331"/>
                </a:cubicBezTo>
                <a:cubicBezTo>
                  <a:pt x="1408965" y="782204"/>
                  <a:pt x="1415945" y="780167"/>
                  <a:pt x="1424118" y="778220"/>
                </a:cubicBezTo>
                <a:cubicBezTo>
                  <a:pt x="1432291" y="776273"/>
                  <a:pt x="1441751" y="774301"/>
                  <a:pt x="1452498" y="772304"/>
                </a:cubicBezTo>
                <a:cubicBezTo>
                  <a:pt x="1463244" y="770307"/>
                  <a:pt x="1471309" y="768714"/>
                  <a:pt x="1476691" y="767523"/>
                </a:cubicBezTo>
                <a:close/>
                <a:moveTo>
                  <a:pt x="73145" y="761126"/>
                </a:moveTo>
                <a:cubicBezTo>
                  <a:pt x="76937" y="761134"/>
                  <a:pt x="80516" y="761551"/>
                  <a:pt x="83883" y="762379"/>
                </a:cubicBezTo>
                <a:cubicBezTo>
                  <a:pt x="90618" y="764035"/>
                  <a:pt x="97529" y="767157"/>
                  <a:pt x="104617" y="771746"/>
                </a:cubicBezTo>
                <a:cubicBezTo>
                  <a:pt x="111705" y="776335"/>
                  <a:pt x="117466" y="783066"/>
                  <a:pt x="121900" y="791940"/>
                </a:cubicBezTo>
                <a:cubicBezTo>
                  <a:pt x="126334" y="800814"/>
                  <a:pt x="127946" y="811524"/>
                  <a:pt x="126737" y="824069"/>
                </a:cubicBezTo>
                <a:cubicBezTo>
                  <a:pt x="125527" y="836613"/>
                  <a:pt x="119360" y="851425"/>
                  <a:pt x="108235" y="868503"/>
                </a:cubicBezTo>
                <a:cubicBezTo>
                  <a:pt x="97111" y="885581"/>
                  <a:pt x="76256" y="910479"/>
                  <a:pt x="45672" y="943196"/>
                </a:cubicBezTo>
                <a:lnTo>
                  <a:pt x="129723" y="943196"/>
                </a:lnTo>
                <a:lnTo>
                  <a:pt x="129723" y="970153"/>
                </a:lnTo>
                <a:lnTo>
                  <a:pt x="4670" y="970153"/>
                </a:lnTo>
                <a:lnTo>
                  <a:pt x="4670" y="961763"/>
                </a:lnTo>
                <a:cubicBezTo>
                  <a:pt x="5476" y="949683"/>
                  <a:pt x="11023" y="938893"/>
                  <a:pt x="21311" y="929392"/>
                </a:cubicBezTo>
                <a:cubicBezTo>
                  <a:pt x="31598" y="919892"/>
                  <a:pt x="44472" y="905292"/>
                  <a:pt x="59931" y="885590"/>
                </a:cubicBezTo>
                <a:cubicBezTo>
                  <a:pt x="75391" y="865889"/>
                  <a:pt x="85415" y="850718"/>
                  <a:pt x="90004" y="840077"/>
                </a:cubicBezTo>
                <a:cubicBezTo>
                  <a:pt x="94593" y="829436"/>
                  <a:pt x="96339" y="820552"/>
                  <a:pt x="95241" y="813427"/>
                </a:cubicBezTo>
                <a:cubicBezTo>
                  <a:pt x="94143" y="806302"/>
                  <a:pt x="90850" y="800485"/>
                  <a:pt x="85362" y="795977"/>
                </a:cubicBezTo>
                <a:cubicBezTo>
                  <a:pt x="79874" y="791469"/>
                  <a:pt x="73450" y="789590"/>
                  <a:pt x="66089" y="790340"/>
                </a:cubicBezTo>
                <a:cubicBezTo>
                  <a:pt x="58728" y="791091"/>
                  <a:pt x="51637" y="793977"/>
                  <a:pt x="44816" y="799000"/>
                </a:cubicBezTo>
                <a:cubicBezTo>
                  <a:pt x="37995" y="804023"/>
                  <a:pt x="32420" y="812438"/>
                  <a:pt x="28092" y="824245"/>
                </a:cubicBezTo>
                <a:lnTo>
                  <a:pt x="0" y="820078"/>
                </a:lnTo>
                <a:cubicBezTo>
                  <a:pt x="6375" y="799577"/>
                  <a:pt x="14678" y="785029"/>
                  <a:pt x="24910" y="776434"/>
                </a:cubicBezTo>
                <a:cubicBezTo>
                  <a:pt x="35142" y="767839"/>
                  <a:pt x="47216" y="763139"/>
                  <a:pt x="61131" y="762333"/>
                </a:cubicBezTo>
                <a:cubicBezTo>
                  <a:pt x="65348" y="761520"/>
                  <a:pt x="69353" y="761118"/>
                  <a:pt x="73145" y="761126"/>
                </a:cubicBezTo>
                <a:close/>
                <a:moveTo>
                  <a:pt x="3458431" y="756528"/>
                </a:moveTo>
                <a:cubicBezTo>
                  <a:pt x="3480904" y="753329"/>
                  <a:pt x="3498744" y="764416"/>
                  <a:pt x="3511953" y="789792"/>
                </a:cubicBezTo>
                <a:cubicBezTo>
                  <a:pt x="3519816" y="817436"/>
                  <a:pt x="3509057" y="844870"/>
                  <a:pt x="3479676" y="872094"/>
                </a:cubicBezTo>
                <a:cubicBezTo>
                  <a:pt x="3470920" y="885240"/>
                  <a:pt x="3466542" y="900805"/>
                  <a:pt x="3466542" y="918788"/>
                </a:cubicBezTo>
                <a:lnTo>
                  <a:pt x="3438488" y="918788"/>
                </a:lnTo>
                <a:cubicBezTo>
                  <a:pt x="3437644" y="887212"/>
                  <a:pt x="3450574" y="858457"/>
                  <a:pt x="3477276" y="832524"/>
                </a:cubicBezTo>
                <a:cubicBezTo>
                  <a:pt x="3483266" y="823569"/>
                  <a:pt x="3485884" y="814051"/>
                  <a:pt x="3485127" y="803967"/>
                </a:cubicBezTo>
                <a:cubicBezTo>
                  <a:pt x="3481046" y="790238"/>
                  <a:pt x="3473301" y="783764"/>
                  <a:pt x="3461891" y="784545"/>
                </a:cubicBezTo>
                <a:lnTo>
                  <a:pt x="3457314" y="784545"/>
                </a:lnTo>
                <a:cubicBezTo>
                  <a:pt x="3443238" y="785215"/>
                  <a:pt x="3436590" y="797276"/>
                  <a:pt x="3437372" y="820729"/>
                </a:cubicBezTo>
                <a:lnTo>
                  <a:pt x="3408127" y="820729"/>
                </a:lnTo>
                <a:cubicBezTo>
                  <a:pt x="3407296" y="788632"/>
                  <a:pt x="3417447" y="768925"/>
                  <a:pt x="3438581" y="761607"/>
                </a:cubicBezTo>
                <a:cubicBezTo>
                  <a:pt x="3442016" y="759028"/>
                  <a:pt x="3448633" y="757335"/>
                  <a:pt x="3458431" y="756528"/>
                </a:cubicBezTo>
                <a:close/>
                <a:moveTo>
                  <a:pt x="1369349" y="754110"/>
                </a:moveTo>
                <a:cubicBezTo>
                  <a:pt x="1375439" y="754978"/>
                  <a:pt x="1381758" y="757288"/>
                  <a:pt x="1388306" y="761040"/>
                </a:cubicBezTo>
                <a:cubicBezTo>
                  <a:pt x="1394855" y="764792"/>
                  <a:pt x="1396768" y="768503"/>
                  <a:pt x="1394045" y="772174"/>
                </a:cubicBezTo>
                <a:cubicBezTo>
                  <a:pt x="1391323" y="775845"/>
                  <a:pt x="1389962" y="783838"/>
                  <a:pt x="1389962" y="796154"/>
                </a:cubicBezTo>
                <a:cubicBezTo>
                  <a:pt x="1389962" y="807837"/>
                  <a:pt x="1389754" y="822748"/>
                  <a:pt x="1389339" y="840886"/>
                </a:cubicBezTo>
                <a:cubicBezTo>
                  <a:pt x="1388923" y="859025"/>
                  <a:pt x="1386722" y="874872"/>
                  <a:pt x="1382734" y="888427"/>
                </a:cubicBezTo>
                <a:cubicBezTo>
                  <a:pt x="1378747" y="901983"/>
                  <a:pt x="1372326" y="914398"/>
                  <a:pt x="1363470" y="925672"/>
                </a:cubicBezTo>
                <a:cubicBezTo>
                  <a:pt x="1354615" y="936945"/>
                  <a:pt x="1343174" y="945621"/>
                  <a:pt x="1329147" y="951698"/>
                </a:cubicBezTo>
                <a:cubicBezTo>
                  <a:pt x="1315120" y="957775"/>
                  <a:pt x="1314376" y="954805"/>
                  <a:pt x="1326915" y="942787"/>
                </a:cubicBezTo>
                <a:cubicBezTo>
                  <a:pt x="1339453" y="930769"/>
                  <a:pt x="1349183" y="916109"/>
                  <a:pt x="1356103" y="898808"/>
                </a:cubicBezTo>
                <a:cubicBezTo>
                  <a:pt x="1363024" y="881507"/>
                  <a:pt x="1366677" y="862407"/>
                  <a:pt x="1367061" y="841509"/>
                </a:cubicBezTo>
                <a:cubicBezTo>
                  <a:pt x="1367446" y="820611"/>
                  <a:pt x="1367638" y="803936"/>
                  <a:pt x="1367638" y="791484"/>
                </a:cubicBezTo>
                <a:cubicBezTo>
                  <a:pt x="1367638" y="779702"/>
                  <a:pt x="1365889" y="770131"/>
                  <a:pt x="1362391" y="762770"/>
                </a:cubicBezTo>
                <a:cubicBezTo>
                  <a:pt x="1358894" y="755409"/>
                  <a:pt x="1361213" y="752522"/>
                  <a:pt x="1369349" y="754110"/>
                </a:cubicBezTo>
                <a:close/>
                <a:moveTo>
                  <a:pt x="2583923" y="752442"/>
                </a:moveTo>
                <a:cubicBezTo>
                  <a:pt x="2585502" y="752450"/>
                  <a:pt x="2587375" y="752926"/>
                  <a:pt x="2589544" y="753868"/>
                </a:cubicBezTo>
                <a:cubicBezTo>
                  <a:pt x="2598220" y="757638"/>
                  <a:pt x="2604662" y="762035"/>
                  <a:pt x="2608873" y="767058"/>
                </a:cubicBezTo>
                <a:cubicBezTo>
                  <a:pt x="2613084" y="772081"/>
                  <a:pt x="2613093" y="776633"/>
                  <a:pt x="2608901" y="780713"/>
                </a:cubicBezTo>
                <a:cubicBezTo>
                  <a:pt x="2604709" y="784793"/>
                  <a:pt x="2596573" y="794436"/>
                  <a:pt x="2584494" y="809642"/>
                </a:cubicBezTo>
                <a:cubicBezTo>
                  <a:pt x="2572413" y="824847"/>
                  <a:pt x="2559834" y="837999"/>
                  <a:pt x="2546756" y="849100"/>
                </a:cubicBezTo>
                <a:cubicBezTo>
                  <a:pt x="2533678" y="860200"/>
                  <a:pt x="2521167" y="867976"/>
                  <a:pt x="2509224" y="872428"/>
                </a:cubicBezTo>
                <a:cubicBezTo>
                  <a:pt x="2497280" y="876881"/>
                  <a:pt x="2497822" y="873055"/>
                  <a:pt x="2510852" y="860950"/>
                </a:cubicBezTo>
                <a:cubicBezTo>
                  <a:pt x="2523880" y="848845"/>
                  <a:pt x="2538471" y="831842"/>
                  <a:pt x="2554626" y="809939"/>
                </a:cubicBezTo>
                <a:cubicBezTo>
                  <a:pt x="2570780" y="788037"/>
                  <a:pt x="2578466" y="773048"/>
                  <a:pt x="2577684" y="764974"/>
                </a:cubicBezTo>
                <a:cubicBezTo>
                  <a:pt x="2577108" y="756594"/>
                  <a:pt x="2579187" y="752416"/>
                  <a:pt x="2583923" y="752442"/>
                </a:cubicBezTo>
                <a:close/>
                <a:moveTo>
                  <a:pt x="2238140" y="746783"/>
                </a:moveTo>
                <a:cubicBezTo>
                  <a:pt x="2241168" y="746992"/>
                  <a:pt x="2245903" y="749056"/>
                  <a:pt x="2252346" y="752975"/>
                </a:cubicBezTo>
                <a:cubicBezTo>
                  <a:pt x="2265232" y="760813"/>
                  <a:pt x="2269787" y="766658"/>
                  <a:pt x="2266010" y="770509"/>
                </a:cubicBezTo>
                <a:cubicBezTo>
                  <a:pt x="2262234" y="774360"/>
                  <a:pt x="2256306" y="782828"/>
                  <a:pt x="2248226" y="795912"/>
                </a:cubicBezTo>
                <a:cubicBezTo>
                  <a:pt x="2240146" y="808997"/>
                  <a:pt x="2232788" y="820760"/>
                  <a:pt x="2226152" y="831203"/>
                </a:cubicBezTo>
                <a:cubicBezTo>
                  <a:pt x="2233929" y="839376"/>
                  <a:pt x="2237429" y="849872"/>
                  <a:pt x="2236654" y="862689"/>
                </a:cubicBezTo>
                <a:cubicBezTo>
                  <a:pt x="2235879" y="875507"/>
                  <a:pt x="2235492" y="896911"/>
                  <a:pt x="2235492" y="926899"/>
                </a:cubicBezTo>
                <a:cubicBezTo>
                  <a:pt x="2235492" y="957198"/>
                  <a:pt x="2232983" y="975290"/>
                  <a:pt x="2227966" y="981175"/>
                </a:cubicBezTo>
                <a:cubicBezTo>
                  <a:pt x="2222950" y="987060"/>
                  <a:pt x="2218255" y="984769"/>
                  <a:pt x="2213884" y="974301"/>
                </a:cubicBezTo>
                <a:cubicBezTo>
                  <a:pt x="2209512" y="963834"/>
                  <a:pt x="2208498" y="955794"/>
                  <a:pt x="2210842" y="950182"/>
                </a:cubicBezTo>
                <a:cubicBezTo>
                  <a:pt x="2213186" y="944570"/>
                  <a:pt x="2215133" y="926270"/>
                  <a:pt x="2216683" y="895283"/>
                </a:cubicBezTo>
                <a:cubicBezTo>
                  <a:pt x="2218234" y="864296"/>
                  <a:pt x="2217837" y="846842"/>
                  <a:pt x="2215493" y="842923"/>
                </a:cubicBezTo>
                <a:cubicBezTo>
                  <a:pt x="2199109" y="862693"/>
                  <a:pt x="2183148" y="876974"/>
                  <a:pt x="2167607" y="885767"/>
                </a:cubicBezTo>
                <a:cubicBezTo>
                  <a:pt x="2152067" y="894560"/>
                  <a:pt x="2150966" y="891578"/>
                  <a:pt x="2164305" y="876819"/>
                </a:cubicBezTo>
                <a:cubicBezTo>
                  <a:pt x="2177644" y="862060"/>
                  <a:pt x="2191283" y="843649"/>
                  <a:pt x="2205224" y="821585"/>
                </a:cubicBezTo>
                <a:cubicBezTo>
                  <a:pt x="2219164" y="799521"/>
                  <a:pt x="2227669" y="784111"/>
                  <a:pt x="2230738" y="775355"/>
                </a:cubicBezTo>
                <a:cubicBezTo>
                  <a:pt x="2233808" y="766599"/>
                  <a:pt x="2234955" y="758721"/>
                  <a:pt x="2234180" y="751719"/>
                </a:cubicBezTo>
                <a:cubicBezTo>
                  <a:pt x="2233792" y="748219"/>
                  <a:pt x="2235112" y="746573"/>
                  <a:pt x="2238140" y="746783"/>
                </a:cubicBezTo>
                <a:close/>
                <a:moveTo>
                  <a:pt x="1715107" y="745448"/>
                </a:moveTo>
                <a:cubicBezTo>
                  <a:pt x="1718479" y="745688"/>
                  <a:pt x="1722035" y="746948"/>
                  <a:pt x="1725774" y="749227"/>
                </a:cubicBezTo>
                <a:cubicBezTo>
                  <a:pt x="1733253" y="753784"/>
                  <a:pt x="1739683" y="759387"/>
                  <a:pt x="1745066" y="766035"/>
                </a:cubicBezTo>
                <a:cubicBezTo>
                  <a:pt x="1750448" y="772683"/>
                  <a:pt x="1750098" y="776989"/>
                  <a:pt x="1744015" y="778955"/>
                </a:cubicBezTo>
                <a:cubicBezTo>
                  <a:pt x="1737931" y="780921"/>
                  <a:pt x="1718791" y="794777"/>
                  <a:pt x="1686595" y="820525"/>
                </a:cubicBezTo>
                <a:cubicBezTo>
                  <a:pt x="1690402" y="825709"/>
                  <a:pt x="1692939" y="831178"/>
                  <a:pt x="1694204" y="836933"/>
                </a:cubicBezTo>
                <a:cubicBezTo>
                  <a:pt x="1707177" y="836226"/>
                  <a:pt x="1720460" y="834707"/>
                  <a:pt x="1734053" y="832375"/>
                </a:cubicBezTo>
                <a:cubicBezTo>
                  <a:pt x="1747645" y="830043"/>
                  <a:pt x="1758361" y="828276"/>
                  <a:pt x="1766199" y="827073"/>
                </a:cubicBezTo>
                <a:cubicBezTo>
                  <a:pt x="1774038" y="825870"/>
                  <a:pt x="1780598" y="826118"/>
                  <a:pt x="1785882" y="827817"/>
                </a:cubicBezTo>
                <a:cubicBezTo>
                  <a:pt x="1791165" y="829516"/>
                  <a:pt x="1796368" y="833404"/>
                  <a:pt x="1801490" y="839482"/>
                </a:cubicBezTo>
                <a:cubicBezTo>
                  <a:pt x="1806612" y="845559"/>
                  <a:pt x="1806910" y="849208"/>
                  <a:pt x="1802383" y="850430"/>
                </a:cubicBezTo>
                <a:cubicBezTo>
                  <a:pt x="1797856" y="851651"/>
                  <a:pt x="1790756" y="852262"/>
                  <a:pt x="1781082" y="852262"/>
                </a:cubicBezTo>
                <a:cubicBezTo>
                  <a:pt x="1771780" y="852262"/>
                  <a:pt x="1759840" y="852451"/>
                  <a:pt x="1745261" y="852830"/>
                </a:cubicBezTo>
                <a:cubicBezTo>
                  <a:pt x="1730682" y="853208"/>
                  <a:pt x="1715015" y="854761"/>
                  <a:pt x="1698259" y="857490"/>
                </a:cubicBezTo>
                <a:cubicBezTo>
                  <a:pt x="1699785" y="864001"/>
                  <a:pt x="1700935" y="873495"/>
                  <a:pt x="1701710" y="885972"/>
                </a:cubicBezTo>
                <a:cubicBezTo>
                  <a:pt x="1702485" y="898448"/>
                  <a:pt x="1703071" y="911784"/>
                  <a:pt x="1703468" y="925979"/>
                </a:cubicBezTo>
                <a:cubicBezTo>
                  <a:pt x="1703865" y="940173"/>
                  <a:pt x="1702448" y="952324"/>
                  <a:pt x="1699217" y="962432"/>
                </a:cubicBezTo>
                <a:cubicBezTo>
                  <a:pt x="1695987" y="972540"/>
                  <a:pt x="1690117" y="982775"/>
                  <a:pt x="1681609" y="993137"/>
                </a:cubicBezTo>
                <a:cubicBezTo>
                  <a:pt x="1673101" y="1003499"/>
                  <a:pt x="1666677" y="1005964"/>
                  <a:pt x="1662336" y="1000532"/>
                </a:cubicBezTo>
                <a:cubicBezTo>
                  <a:pt x="1657995" y="995100"/>
                  <a:pt x="1652395" y="989528"/>
                  <a:pt x="1645537" y="983817"/>
                </a:cubicBezTo>
                <a:cubicBezTo>
                  <a:pt x="1638679" y="978106"/>
                  <a:pt x="1632304" y="972432"/>
                  <a:pt x="1626413" y="966795"/>
                </a:cubicBezTo>
                <a:cubicBezTo>
                  <a:pt x="1620521" y="961158"/>
                  <a:pt x="1620701" y="958950"/>
                  <a:pt x="1626952" y="960172"/>
                </a:cubicBezTo>
                <a:cubicBezTo>
                  <a:pt x="1633203" y="961393"/>
                  <a:pt x="1640753" y="962367"/>
                  <a:pt x="1649602" y="963093"/>
                </a:cubicBezTo>
                <a:cubicBezTo>
                  <a:pt x="1658451" y="963818"/>
                  <a:pt x="1664299" y="963080"/>
                  <a:pt x="1667145" y="960879"/>
                </a:cubicBezTo>
                <a:cubicBezTo>
                  <a:pt x="1669991" y="958677"/>
                  <a:pt x="1672363" y="953211"/>
                  <a:pt x="1674261" y="944480"/>
                </a:cubicBezTo>
                <a:cubicBezTo>
                  <a:pt x="1676158" y="935749"/>
                  <a:pt x="1676918" y="924137"/>
                  <a:pt x="1676540" y="909645"/>
                </a:cubicBezTo>
                <a:cubicBezTo>
                  <a:pt x="1676161" y="895153"/>
                  <a:pt x="1674583" y="878747"/>
                  <a:pt x="1671805" y="860429"/>
                </a:cubicBezTo>
                <a:cubicBezTo>
                  <a:pt x="1649469" y="862736"/>
                  <a:pt x="1630307" y="865254"/>
                  <a:pt x="1614320" y="867982"/>
                </a:cubicBezTo>
                <a:cubicBezTo>
                  <a:pt x="1598334" y="870711"/>
                  <a:pt x="1586936" y="873052"/>
                  <a:pt x="1580127" y="875005"/>
                </a:cubicBezTo>
                <a:cubicBezTo>
                  <a:pt x="1573318" y="876958"/>
                  <a:pt x="1567864" y="877504"/>
                  <a:pt x="1563765" y="876642"/>
                </a:cubicBezTo>
                <a:cubicBezTo>
                  <a:pt x="1559666" y="875780"/>
                  <a:pt x="1554770" y="872472"/>
                  <a:pt x="1549078" y="866717"/>
                </a:cubicBezTo>
                <a:cubicBezTo>
                  <a:pt x="1543385" y="860962"/>
                  <a:pt x="1541996" y="857688"/>
                  <a:pt x="1544911" y="856894"/>
                </a:cubicBezTo>
                <a:cubicBezTo>
                  <a:pt x="1547825" y="856101"/>
                  <a:pt x="1554191" y="855310"/>
                  <a:pt x="1564007" y="854523"/>
                </a:cubicBezTo>
                <a:cubicBezTo>
                  <a:pt x="1573823" y="853735"/>
                  <a:pt x="1587575" y="852380"/>
                  <a:pt x="1605260" y="850458"/>
                </a:cubicBezTo>
                <a:cubicBezTo>
                  <a:pt x="1622946" y="848535"/>
                  <a:pt x="1644173" y="845788"/>
                  <a:pt x="1668940" y="842216"/>
                </a:cubicBezTo>
                <a:cubicBezTo>
                  <a:pt x="1666150" y="834043"/>
                  <a:pt x="1660395" y="826258"/>
                  <a:pt x="1651676" y="818860"/>
                </a:cubicBezTo>
                <a:cubicBezTo>
                  <a:pt x="1642957" y="811462"/>
                  <a:pt x="1651192" y="809319"/>
                  <a:pt x="1676382" y="812432"/>
                </a:cubicBezTo>
                <a:cubicBezTo>
                  <a:pt x="1694080" y="789463"/>
                  <a:pt x="1703685" y="775960"/>
                  <a:pt x="1705198" y="771923"/>
                </a:cubicBezTo>
                <a:cubicBezTo>
                  <a:pt x="1706712" y="767886"/>
                  <a:pt x="1698148" y="768373"/>
                  <a:pt x="1679507" y="773383"/>
                </a:cubicBezTo>
                <a:cubicBezTo>
                  <a:pt x="1660866" y="778394"/>
                  <a:pt x="1647382" y="783259"/>
                  <a:pt x="1639054" y="787978"/>
                </a:cubicBezTo>
                <a:cubicBezTo>
                  <a:pt x="1630726" y="792697"/>
                  <a:pt x="1621173" y="789779"/>
                  <a:pt x="1610395" y="779225"/>
                </a:cubicBezTo>
                <a:cubicBezTo>
                  <a:pt x="1599617" y="768670"/>
                  <a:pt x="1601366" y="763976"/>
                  <a:pt x="1615641" y="765142"/>
                </a:cubicBezTo>
                <a:cubicBezTo>
                  <a:pt x="1629916" y="766308"/>
                  <a:pt x="1646966" y="764605"/>
                  <a:pt x="1666791" y="760035"/>
                </a:cubicBezTo>
                <a:cubicBezTo>
                  <a:pt x="1686617" y="755465"/>
                  <a:pt x="1699534" y="751381"/>
                  <a:pt x="1705543" y="747785"/>
                </a:cubicBezTo>
                <a:cubicBezTo>
                  <a:pt x="1708547" y="745986"/>
                  <a:pt x="1711735" y="745207"/>
                  <a:pt x="1715107" y="745448"/>
                </a:cubicBezTo>
                <a:close/>
                <a:moveTo>
                  <a:pt x="800707" y="745448"/>
                </a:moveTo>
                <a:cubicBezTo>
                  <a:pt x="804079" y="745688"/>
                  <a:pt x="807635" y="746948"/>
                  <a:pt x="811374" y="749227"/>
                </a:cubicBezTo>
                <a:cubicBezTo>
                  <a:pt x="818853" y="753784"/>
                  <a:pt x="825283" y="759387"/>
                  <a:pt x="830666" y="766035"/>
                </a:cubicBezTo>
                <a:cubicBezTo>
                  <a:pt x="836048" y="772683"/>
                  <a:pt x="835698" y="776989"/>
                  <a:pt x="829615" y="778955"/>
                </a:cubicBezTo>
                <a:cubicBezTo>
                  <a:pt x="823531" y="780921"/>
                  <a:pt x="804391" y="794777"/>
                  <a:pt x="772195" y="820525"/>
                </a:cubicBezTo>
                <a:cubicBezTo>
                  <a:pt x="776003" y="825709"/>
                  <a:pt x="778539" y="831178"/>
                  <a:pt x="779804" y="836933"/>
                </a:cubicBezTo>
                <a:cubicBezTo>
                  <a:pt x="792777" y="836226"/>
                  <a:pt x="806060" y="834707"/>
                  <a:pt x="819653" y="832375"/>
                </a:cubicBezTo>
                <a:cubicBezTo>
                  <a:pt x="833246" y="830043"/>
                  <a:pt x="843961" y="828276"/>
                  <a:pt x="851799" y="827073"/>
                </a:cubicBezTo>
                <a:cubicBezTo>
                  <a:pt x="859638" y="825870"/>
                  <a:pt x="866199" y="826118"/>
                  <a:pt x="871482" y="827817"/>
                </a:cubicBezTo>
                <a:cubicBezTo>
                  <a:pt x="876765" y="829516"/>
                  <a:pt x="881968" y="833404"/>
                  <a:pt x="887090" y="839482"/>
                </a:cubicBezTo>
                <a:cubicBezTo>
                  <a:pt x="892212" y="845559"/>
                  <a:pt x="892510" y="849208"/>
                  <a:pt x="887983" y="850430"/>
                </a:cubicBezTo>
                <a:cubicBezTo>
                  <a:pt x="883456" y="851651"/>
                  <a:pt x="876356" y="852262"/>
                  <a:pt x="866682" y="852262"/>
                </a:cubicBezTo>
                <a:cubicBezTo>
                  <a:pt x="857380" y="852262"/>
                  <a:pt x="845440" y="852451"/>
                  <a:pt x="830861" y="852830"/>
                </a:cubicBezTo>
                <a:cubicBezTo>
                  <a:pt x="816282" y="853208"/>
                  <a:pt x="800615" y="854761"/>
                  <a:pt x="783859" y="857490"/>
                </a:cubicBezTo>
                <a:cubicBezTo>
                  <a:pt x="785385" y="864001"/>
                  <a:pt x="786535" y="873495"/>
                  <a:pt x="787310" y="885972"/>
                </a:cubicBezTo>
                <a:cubicBezTo>
                  <a:pt x="788085" y="898448"/>
                  <a:pt x="788672" y="911784"/>
                  <a:pt x="789068" y="925979"/>
                </a:cubicBezTo>
                <a:cubicBezTo>
                  <a:pt x="789465" y="940173"/>
                  <a:pt x="788048" y="952324"/>
                  <a:pt x="784817" y="962432"/>
                </a:cubicBezTo>
                <a:cubicBezTo>
                  <a:pt x="781587" y="972540"/>
                  <a:pt x="775717" y="982775"/>
                  <a:pt x="767209" y="993137"/>
                </a:cubicBezTo>
                <a:cubicBezTo>
                  <a:pt x="758701" y="1003499"/>
                  <a:pt x="752277" y="1005964"/>
                  <a:pt x="747936" y="1000532"/>
                </a:cubicBezTo>
                <a:cubicBezTo>
                  <a:pt x="743595" y="995100"/>
                  <a:pt x="737995" y="989528"/>
                  <a:pt x="731137" y="983817"/>
                </a:cubicBezTo>
                <a:cubicBezTo>
                  <a:pt x="724278" y="978106"/>
                  <a:pt x="717904" y="972432"/>
                  <a:pt x="712013" y="966795"/>
                </a:cubicBezTo>
                <a:cubicBezTo>
                  <a:pt x="706121" y="961158"/>
                  <a:pt x="706301" y="958950"/>
                  <a:pt x="712552" y="960172"/>
                </a:cubicBezTo>
                <a:cubicBezTo>
                  <a:pt x="718803" y="961393"/>
                  <a:pt x="726353" y="962367"/>
                  <a:pt x="735202" y="963093"/>
                </a:cubicBezTo>
                <a:cubicBezTo>
                  <a:pt x="744051" y="963818"/>
                  <a:pt x="749899" y="963080"/>
                  <a:pt x="752745" y="960879"/>
                </a:cubicBezTo>
                <a:cubicBezTo>
                  <a:pt x="755591" y="958677"/>
                  <a:pt x="757963" y="953211"/>
                  <a:pt x="759861" y="944480"/>
                </a:cubicBezTo>
                <a:cubicBezTo>
                  <a:pt x="761758" y="935749"/>
                  <a:pt x="762518" y="924137"/>
                  <a:pt x="762140" y="909645"/>
                </a:cubicBezTo>
                <a:cubicBezTo>
                  <a:pt x="761761" y="895153"/>
                  <a:pt x="760183" y="878747"/>
                  <a:pt x="757405" y="860429"/>
                </a:cubicBezTo>
                <a:cubicBezTo>
                  <a:pt x="735069" y="862736"/>
                  <a:pt x="715907" y="865254"/>
                  <a:pt x="699920" y="867982"/>
                </a:cubicBezTo>
                <a:cubicBezTo>
                  <a:pt x="683934" y="870711"/>
                  <a:pt x="672536" y="873052"/>
                  <a:pt x="665727" y="875005"/>
                </a:cubicBezTo>
                <a:cubicBezTo>
                  <a:pt x="658918" y="876958"/>
                  <a:pt x="653464" y="877504"/>
                  <a:pt x="649365" y="876642"/>
                </a:cubicBezTo>
                <a:cubicBezTo>
                  <a:pt x="645266" y="875780"/>
                  <a:pt x="640370" y="872472"/>
                  <a:pt x="634678" y="866717"/>
                </a:cubicBezTo>
                <a:cubicBezTo>
                  <a:pt x="628985" y="860962"/>
                  <a:pt x="627596" y="857688"/>
                  <a:pt x="630511" y="856894"/>
                </a:cubicBezTo>
                <a:cubicBezTo>
                  <a:pt x="633425" y="856101"/>
                  <a:pt x="639791" y="855310"/>
                  <a:pt x="649607" y="854523"/>
                </a:cubicBezTo>
                <a:cubicBezTo>
                  <a:pt x="659424" y="853735"/>
                  <a:pt x="673175" y="852380"/>
                  <a:pt x="690860" y="850458"/>
                </a:cubicBezTo>
                <a:cubicBezTo>
                  <a:pt x="708546" y="848535"/>
                  <a:pt x="729773" y="845788"/>
                  <a:pt x="754540" y="842216"/>
                </a:cubicBezTo>
                <a:cubicBezTo>
                  <a:pt x="751750" y="834043"/>
                  <a:pt x="745995" y="826258"/>
                  <a:pt x="737276" y="818860"/>
                </a:cubicBezTo>
                <a:cubicBezTo>
                  <a:pt x="728557" y="811462"/>
                  <a:pt x="736792" y="809319"/>
                  <a:pt x="761982" y="812432"/>
                </a:cubicBezTo>
                <a:cubicBezTo>
                  <a:pt x="779680" y="789463"/>
                  <a:pt x="789285" y="775960"/>
                  <a:pt x="790798" y="771923"/>
                </a:cubicBezTo>
                <a:cubicBezTo>
                  <a:pt x="792312" y="767886"/>
                  <a:pt x="783748" y="768373"/>
                  <a:pt x="765107" y="773383"/>
                </a:cubicBezTo>
                <a:cubicBezTo>
                  <a:pt x="746466" y="778394"/>
                  <a:pt x="732982" y="783259"/>
                  <a:pt x="724654" y="787978"/>
                </a:cubicBezTo>
                <a:cubicBezTo>
                  <a:pt x="716326" y="792697"/>
                  <a:pt x="706773" y="789779"/>
                  <a:pt x="695995" y="779225"/>
                </a:cubicBezTo>
                <a:cubicBezTo>
                  <a:pt x="685217" y="768670"/>
                  <a:pt x="686966" y="763976"/>
                  <a:pt x="701241" y="765142"/>
                </a:cubicBezTo>
                <a:cubicBezTo>
                  <a:pt x="715516" y="766308"/>
                  <a:pt x="732566" y="764605"/>
                  <a:pt x="752392" y="760035"/>
                </a:cubicBezTo>
                <a:cubicBezTo>
                  <a:pt x="772217" y="755465"/>
                  <a:pt x="785134" y="751381"/>
                  <a:pt x="791143" y="747785"/>
                </a:cubicBezTo>
                <a:cubicBezTo>
                  <a:pt x="794147" y="745986"/>
                  <a:pt x="797335" y="745207"/>
                  <a:pt x="800707" y="745448"/>
                </a:cubicBezTo>
                <a:close/>
                <a:moveTo>
                  <a:pt x="2319731" y="743662"/>
                </a:moveTo>
                <a:cubicBezTo>
                  <a:pt x="2322366" y="743986"/>
                  <a:pt x="2325587" y="744734"/>
                  <a:pt x="2329393" y="745906"/>
                </a:cubicBezTo>
                <a:cubicBezTo>
                  <a:pt x="2344616" y="750594"/>
                  <a:pt x="2350476" y="756780"/>
                  <a:pt x="2346973" y="764463"/>
                </a:cubicBezTo>
                <a:cubicBezTo>
                  <a:pt x="2343469" y="772146"/>
                  <a:pt x="2341718" y="796303"/>
                  <a:pt x="2341718" y="836933"/>
                </a:cubicBezTo>
                <a:cubicBezTo>
                  <a:pt x="2355410" y="835407"/>
                  <a:pt x="2366098" y="833876"/>
                  <a:pt x="2373781" y="832338"/>
                </a:cubicBezTo>
                <a:cubicBezTo>
                  <a:pt x="2381464" y="830800"/>
                  <a:pt x="2388781" y="829237"/>
                  <a:pt x="2395733" y="827650"/>
                </a:cubicBezTo>
                <a:cubicBezTo>
                  <a:pt x="2402684" y="826062"/>
                  <a:pt x="2409428" y="829377"/>
                  <a:pt x="2415964" y="837593"/>
                </a:cubicBezTo>
                <a:cubicBezTo>
                  <a:pt x="2422500" y="845810"/>
                  <a:pt x="2418352" y="849918"/>
                  <a:pt x="2403518" y="849918"/>
                </a:cubicBezTo>
                <a:cubicBezTo>
                  <a:pt x="2391290" y="849918"/>
                  <a:pt x="2370689" y="851369"/>
                  <a:pt x="2341718" y="854271"/>
                </a:cubicBezTo>
                <a:cubicBezTo>
                  <a:pt x="2341718" y="903075"/>
                  <a:pt x="2340899" y="940378"/>
                  <a:pt x="2339262" y="966181"/>
                </a:cubicBezTo>
                <a:cubicBezTo>
                  <a:pt x="2337625" y="991984"/>
                  <a:pt x="2333712" y="1005130"/>
                  <a:pt x="2327523" y="1005620"/>
                </a:cubicBezTo>
                <a:cubicBezTo>
                  <a:pt x="2321334" y="1006110"/>
                  <a:pt x="2318240" y="993878"/>
                  <a:pt x="2318240" y="968925"/>
                </a:cubicBezTo>
                <a:lnTo>
                  <a:pt x="2318240" y="858085"/>
                </a:lnTo>
                <a:cubicBezTo>
                  <a:pt x="2299016" y="862624"/>
                  <a:pt x="2285749" y="865706"/>
                  <a:pt x="2278438" y="867331"/>
                </a:cubicBezTo>
                <a:cubicBezTo>
                  <a:pt x="2271126" y="868956"/>
                  <a:pt x="2262702" y="866050"/>
                  <a:pt x="2253165" y="858615"/>
                </a:cubicBezTo>
                <a:cubicBezTo>
                  <a:pt x="2243628" y="851180"/>
                  <a:pt x="2245494" y="847462"/>
                  <a:pt x="2258764" y="847462"/>
                </a:cubicBezTo>
                <a:cubicBezTo>
                  <a:pt x="2269356" y="847462"/>
                  <a:pt x="2289181" y="844920"/>
                  <a:pt x="2318240" y="839835"/>
                </a:cubicBezTo>
                <a:cubicBezTo>
                  <a:pt x="2318240" y="813939"/>
                  <a:pt x="2318048" y="795081"/>
                  <a:pt x="2317663" y="783262"/>
                </a:cubicBezTo>
                <a:cubicBezTo>
                  <a:pt x="2317279" y="771442"/>
                  <a:pt x="2315332" y="761089"/>
                  <a:pt x="2311822" y="752203"/>
                </a:cubicBezTo>
                <a:cubicBezTo>
                  <a:pt x="2309189" y="745538"/>
                  <a:pt x="2311826" y="742692"/>
                  <a:pt x="2319731" y="743662"/>
                </a:cubicBezTo>
                <a:close/>
                <a:moveTo>
                  <a:pt x="446117" y="743572"/>
                </a:moveTo>
                <a:cubicBezTo>
                  <a:pt x="447591" y="743737"/>
                  <a:pt x="449360" y="744239"/>
                  <a:pt x="451424" y="745078"/>
                </a:cubicBezTo>
                <a:cubicBezTo>
                  <a:pt x="459678" y="748433"/>
                  <a:pt x="465733" y="752262"/>
                  <a:pt x="469590" y="756566"/>
                </a:cubicBezTo>
                <a:cubicBezTo>
                  <a:pt x="473447" y="760869"/>
                  <a:pt x="473494" y="764655"/>
                  <a:pt x="469730" y="767923"/>
                </a:cubicBezTo>
                <a:cubicBezTo>
                  <a:pt x="465966" y="771191"/>
                  <a:pt x="461786" y="777612"/>
                  <a:pt x="457191" y="787187"/>
                </a:cubicBezTo>
                <a:cubicBezTo>
                  <a:pt x="452596" y="796762"/>
                  <a:pt x="444258" y="811037"/>
                  <a:pt x="432178" y="830012"/>
                </a:cubicBezTo>
                <a:cubicBezTo>
                  <a:pt x="441517" y="839016"/>
                  <a:pt x="445592" y="847404"/>
                  <a:pt x="444401" y="855174"/>
                </a:cubicBezTo>
                <a:cubicBezTo>
                  <a:pt x="443210" y="862944"/>
                  <a:pt x="442423" y="871808"/>
                  <a:pt x="442038" y="881767"/>
                </a:cubicBezTo>
                <a:lnTo>
                  <a:pt x="441386" y="898310"/>
                </a:lnTo>
                <a:lnTo>
                  <a:pt x="449145" y="896176"/>
                </a:lnTo>
                <a:cubicBezTo>
                  <a:pt x="459761" y="895661"/>
                  <a:pt x="472009" y="893667"/>
                  <a:pt x="485887" y="890195"/>
                </a:cubicBezTo>
                <a:cubicBezTo>
                  <a:pt x="486569" y="883559"/>
                  <a:pt x="486606" y="877011"/>
                  <a:pt x="485998" y="870549"/>
                </a:cubicBezTo>
                <a:cubicBezTo>
                  <a:pt x="482030" y="869979"/>
                  <a:pt x="479084" y="868937"/>
                  <a:pt x="477162" y="867424"/>
                </a:cubicBezTo>
                <a:cubicBezTo>
                  <a:pt x="468046" y="877085"/>
                  <a:pt x="459222" y="883978"/>
                  <a:pt x="450689" y="888102"/>
                </a:cubicBezTo>
                <a:cubicBezTo>
                  <a:pt x="442156" y="892226"/>
                  <a:pt x="440268" y="890638"/>
                  <a:pt x="445024" y="883339"/>
                </a:cubicBezTo>
                <a:cubicBezTo>
                  <a:pt x="449781" y="876041"/>
                  <a:pt x="454838" y="868230"/>
                  <a:pt x="460195" y="859908"/>
                </a:cubicBezTo>
                <a:cubicBezTo>
                  <a:pt x="465553" y="851586"/>
                  <a:pt x="467649" y="844511"/>
                  <a:pt x="466483" y="838682"/>
                </a:cubicBezTo>
                <a:lnTo>
                  <a:pt x="467285" y="835012"/>
                </a:lnTo>
                <a:lnTo>
                  <a:pt x="465795" y="835154"/>
                </a:lnTo>
                <a:cubicBezTo>
                  <a:pt x="460797" y="834644"/>
                  <a:pt x="456289" y="833101"/>
                  <a:pt x="452270" y="830524"/>
                </a:cubicBezTo>
                <a:cubicBezTo>
                  <a:pt x="444234" y="825371"/>
                  <a:pt x="444941" y="822252"/>
                  <a:pt x="454391" y="821166"/>
                </a:cubicBezTo>
                <a:cubicBezTo>
                  <a:pt x="463842" y="820081"/>
                  <a:pt x="481403" y="815874"/>
                  <a:pt x="507076" y="808544"/>
                </a:cubicBezTo>
                <a:cubicBezTo>
                  <a:pt x="509978" y="795447"/>
                  <a:pt x="511429" y="787423"/>
                  <a:pt x="511429" y="784471"/>
                </a:cubicBezTo>
                <a:cubicBezTo>
                  <a:pt x="511429" y="783739"/>
                  <a:pt x="510245" y="784133"/>
                  <a:pt x="507876" y="785652"/>
                </a:cubicBezTo>
                <a:cubicBezTo>
                  <a:pt x="505507" y="787172"/>
                  <a:pt x="501511" y="788728"/>
                  <a:pt x="495886" y="790322"/>
                </a:cubicBezTo>
                <a:cubicBezTo>
                  <a:pt x="490262" y="791915"/>
                  <a:pt x="484637" y="790114"/>
                  <a:pt x="479013" y="784917"/>
                </a:cubicBezTo>
                <a:cubicBezTo>
                  <a:pt x="473388" y="779721"/>
                  <a:pt x="474688" y="776608"/>
                  <a:pt x="482910" y="775578"/>
                </a:cubicBezTo>
                <a:cubicBezTo>
                  <a:pt x="491133" y="774549"/>
                  <a:pt x="498119" y="772958"/>
                  <a:pt x="503867" y="770807"/>
                </a:cubicBezTo>
                <a:cubicBezTo>
                  <a:pt x="509616" y="768655"/>
                  <a:pt x="514056" y="765908"/>
                  <a:pt x="517187" y="762565"/>
                </a:cubicBezTo>
                <a:cubicBezTo>
                  <a:pt x="520319" y="759223"/>
                  <a:pt x="524334" y="758392"/>
                  <a:pt x="529233" y="760072"/>
                </a:cubicBezTo>
                <a:cubicBezTo>
                  <a:pt x="534132" y="761753"/>
                  <a:pt x="539611" y="764578"/>
                  <a:pt x="545669" y="768546"/>
                </a:cubicBezTo>
                <a:cubicBezTo>
                  <a:pt x="551728" y="772515"/>
                  <a:pt x="551303" y="776788"/>
                  <a:pt x="544395" y="781364"/>
                </a:cubicBezTo>
                <a:cubicBezTo>
                  <a:pt x="537487" y="785941"/>
                  <a:pt x="530827" y="793184"/>
                  <a:pt x="524415" y="803093"/>
                </a:cubicBezTo>
                <a:cubicBezTo>
                  <a:pt x="532067" y="801667"/>
                  <a:pt x="539322" y="799558"/>
                  <a:pt x="546181" y="796768"/>
                </a:cubicBezTo>
                <a:cubicBezTo>
                  <a:pt x="553039" y="793977"/>
                  <a:pt x="560075" y="795692"/>
                  <a:pt x="567287" y="801912"/>
                </a:cubicBezTo>
                <a:cubicBezTo>
                  <a:pt x="574499" y="808132"/>
                  <a:pt x="573078" y="812240"/>
                  <a:pt x="563026" y="814237"/>
                </a:cubicBezTo>
                <a:cubicBezTo>
                  <a:pt x="552974" y="816233"/>
                  <a:pt x="543443" y="818401"/>
                  <a:pt x="534433" y="820739"/>
                </a:cubicBezTo>
                <a:cubicBezTo>
                  <a:pt x="525422" y="823076"/>
                  <a:pt x="517463" y="825024"/>
                  <a:pt x="510555" y="826580"/>
                </a:cubicBezTo>
                <a:cubicBezTo>
                  <a:pt x="503647" y="828136"/>
                  <a:pt x="494215" y="830471"/>
                  <a:pt x="482259" y="833584"/>
                </a:cubicBezTo>
                <a:lnTo>
                  <a:pt x="477287" y="834058"/>
                </a:lnTo>
                <a:lnTo>
                  <a:pt x="490863" y="840105"/>
                </a:lnTo>
                <a:cubicBezTo>
                  <a:pt x="494553" y="842728"/>
                  <a:pt x="494894" y="845788"/>
                  <a:pt x="491886" y="849286"/>
                </a:cubicBezTo>
                <a:cubicBezTo>
                  <a:pt x="488879" y="852783"/>
                  <a:pt x="486098" y="854891"/>
                  <a:pt x="483543" y="855611"/>
                </a:cubicBezTo>
                <a:cubicBezTo>
                  <a:pt x="499542" y="851915"/>
                  <a:pt x="511519" y="847878"/>
                  <a:pt x="519476" y="843500"/>
                </a:cubicBezTo>
                <a:cubicBezTo>
                  <a:pt x="527432" y="839122"/>
                  <a:pt x="534718" y="839190"/>
                  <a:pt x="541335" y="843705"/>
                </a:cubicBezTo>
                <a:cubicBezTo>
                  <a:pt x="547951" y="848219"/>
                  <a:pt x="547957" y="852495"/>
                  <a:pt x="541353" y="856532"/>
                </a:cubicBezTo>
                <a:cubicBezTo>
                  <a:pt x="534749" y="860569"/>
                  <a:pt x="523261" y="864156"/>
                  <a:pt x="506890" y="867294"/>
                </a:cubicBezTo>
                <a:cubicBezTo>
                  <a:pt x="511566" y="870308"/>
                  <a:pt x="513302" y="873371"/>
                  <a:pt x="512099" y="876484"/>
                </a:cubicBezTo>
                <a:cubicBezTo>
                  <a:pt x="510896" y="879597"/>
                  <a:pt x="509941" y="882369"/>
                  <a:pt x="509234" y="884800"/>
                </a:cubicBezTo>
                <a:cubicBezTo>
                  <a:pt x="529028" y="880149"/>
                  <a:pt x="543291" y="876456"/>
                  <a:pt x="552022" y="873721"/>
                </a:cubicBezTo>
                <a:cubicBezTo>
                  <a:pt x="560754" y="870987"/>
                  <a:pt x="568645" y="873433"/>
                  <a:pt x="575695" y="881060"/>
                </a:cubicBezTo>
                <a:cubicBezTo>
                  <a:pt x="582746" y="888688"/>
                  <a:pt x="578756" y="893184"/>
                  <a:pt x="563724" y="894548"/>
                </a:cubicBezTo>
                <a:cubicBezTo>
                  <a:pt x="548692" y="895912"/>
                  <a:pt x="530138" y="898610"/>
                  <a:pt x="508062" y="902641"/>
                </a:cubicBezTo>
                <a:cubicBezTo>
                  <a:pt x="519361" y="918019"/>
                  <a:pt x="532241" y="931231"/>
                  <a:pt x="546702" y="942275"/>
                </a:cubicBezTo>
                <a:cubicBezTo>
                  <a:pt x="561163" y="953320"/>
                  <a:pt x="574098" y="961316"/>
                  <a:pt x="585509" y="966265"/>
                </a:cubicBezTo>
                <a:cubicBezTo>
                  <a:pt x="596919" y="971213"/>
                  <a:pt x="596761" y="974267"/>
                  <a:pt x="585034" y="975427"/>
                </a:cubicBezTo>
                <a:cubicBezTo>
                  <a:pt x="573308" y="976586"/>
                  <a:pt x="562447" y="976751"/>
                  <a:pt x="552450" y="975920"/>
                </a:cubicBezTo>
                <a:cubicBezTo>
                  <a:pt x="542454" y="975089"/>
                  <a:pt x="535375" y="971557"/>
                  <a:pt x="531214" y="965325"/>
                </a:cubicBezTo>
                <a:cubicBezTo>
                  <a:pt x="527053" y="959093"/>
                  <a:pt x="522734" y="952315"/>
                  <a:pt x="518257" y="944991"/>
                </a:cubicBezTo>
                <a:cubicBezTo>
                  <a:pt x="513780" y="937668"/>
                  <a:pt x="508794" y="927377"/>
                  <a:pt x="503300" y="914119"/>
                </a:cubicBezTo>
                <a:cubicBezTo>
                  <a:pt x="500794" y="926868"/>
                  <a:pt x="495285" y="938716"/>
                  <a:pt x="486770" y="949661"/>
                </a:cubicBezTo>
                <a:cubicBezTo>
                  <a:pt x="478256" y="960606"/>
                  <a:pt x="466424" y="968900"/>
                  <a:pt x="451275" y="974543"/>
                </a:cubicBezTo>
                <a:cubicBezTo>
                  <a:pt x="436126" y="980186"/>
                  <a:pt x="433121" y="978890"/>
                  <a:pt x="442262" y="970655"/>
                </a:cubicBezTo>
                <a:cubicBezTo>
                  <a:pt x="451402" y="962420"/>
                  <a:pt x="459780" y="953158"/>
                  <a:pt x="467395" y="942871"/>
                </a:cubicBezTo>
                <a:cubicBezTo>
                  <a:pt x="475010" y="932583"/>
                  <a:pt x="480740" y="920277"/>
                  <a:pt x="484585" y="905952"/>
                </a:cubicBezTo>
                <a:cubicBezTo>
                  <a:pt x="475742" y="908246"/>
                  <a:pt x="468381" y="909989"/>
                  <a:pt x="462502" y="911180"/>
                </a:cubicBezTo>
                <a:cubicBezTo>
                  <a:pt x="456624" y="912370"/>
                  <a:pt x="450274" y="910296"/>
                  <a:pt x="443452" y="904957"/>
                </a:cubicBezTo>
                <a:lnTo>
                  <a:pt x="441268" y="901290"/>
                </a:lnTo>
                <a:lnTo>
                  <a:pt x="440290" y="925532"/>
                </a:lnTo>
                <a:cubicBezTo>
                  <a:pt x="439508" y="944750"/>
                  <a:pt x="436891" y="961468"/>
                  <a:pt x="432439" y="975687"/>
                </a:cubicBezTo>
                <a:cubicBezTo>
                  <a:pt x="427987" y="989906"/>
                  <a:pt x="423112" y="991606"/>
                  <a:pt x="417817" y="980785"/>
                </a:cubicBezTo>
                <a:cubicBezTo>
                  <a:pt x="412521" y="969964"/>
                  <a:pt x="411433" y="959381"/>
                  <a:pt x="414552" y="949038"/>
                </a:cubicBezTo>
                <a:cubicBezTo>
                  <a:pt x="417671" y="938694"/>
                  <a:pt x="420198" y="918587"/>
                  <a:pt x="422133" y="888716"/>
                </a:cubicBezTo>
                <a:cubicBezTo>
                  <a:pt x="424067" y="858845"/>
                  <a:pt x="424563" y="842408"/>
                  <a:pt x="423621" y="839407"/>
                </a:cubicBezTo>
                <a:cubicBezTo>
                  <a:pt x="415894" y="850718"/>
                  <a:pt x="407972" y="857632"/>
                  <a:pt x="399855" y="860150"/>
                </a:cubicBezTo>
                <a:cubicBezTo>
                  <a:pt x="397826" y="860779"/>
                  <a:pt x="396285" y="861004"/>
                  <a:pt x="395232" y="860822"/>
                </a:cubicBezTo>
                <a:lnTo>
                  <a:pt x="395084" y="860668"/>
                </a:lnTo>
                <a:lnTo>
                  <a:pt x="395143" y="861614"/>
                </a:lnTo>
                <a:cubicBezTo>
                  <a:pt x="395483" y="868808"/>
                  <a:pt x="395751" y="876623"/>
                  <a:pt x="395948" y="885060"/>
                </a:cubicBezTo>
                <a:cubicBezTo>
                  <a:pt x="396736" y="918807"/>
                  <a:pt x="395725" y="941497"/>
                  <a:pt x="392916" y="953130"/>
                </a:cubicBezTo>
                <a:cubicBezTo>
                  <a:pt x="390107" y="964764"/>
                  <a:pt x="385487" y="973818"/>
                  <a:pt x="379056" y="980292"/>
                </a:cubicBezTo>
                <a:cubicBezTo>
                  <a:pt x="372626" y="986766"/>
                  <a:pt x="367342" y="986338"/>
                  <a:pt x="363206" y="979008"/>
                </a:cubicBezTo>
                <a:cubicBezTo>
                  <a:pt x="359070" y="971678"/>
                  <a:pt x="352583" y="964457"/>
                  <a:pt x="343747" y="957344"/>
                </a:cubicBezTo>
                <a:cubicBezTo>
                  <a:pt x="334910" y="950231"/>
                  <a:pt x="334978" y="947261"/>
                  <a:pt x="343951" y="948433"/>
                </a:cubicBezTo>
                <a:cubicBezTo>
                  <a:pt x="352924" y="949605"/>
                  <a:pt x="358967" y="950191"/>
                  <a:pt x="362080" y="950191"/>
                </a:cubicBezTo>
                <a:cubicBezTo>
                  <a:pt x="363780" y="950191"/>
                  <a:pt x="365755" y="948746"/>
                  <a:pt x="368006" y="945856"/>
                </a:cubicBezTo>
                <a:cubicBezTo>
                  <a:pt x="370257" y="942967"/>
                  <a:pt x="371959" y="935745"/>
                  <a:pt x="373112" y="924193"/>
                </a:cubicBezTo>
                <a:cubicBezTo>
                  <a:pt x="374266" y="912640"/>
                  <a:pt x="374842" y="896055"/>
                  <a:pt x="374842" y="874438"/>
                </a:cubicBezTo>
                <a:cubicBezTo>
                  <a:pt x="368716" y="887063"/>
                  <a:pt x="360105" y="897732"/>
                  <a:pt x="349012" y="906445"/>
                </a:cubicBezTo>
                <a:cubicBezTo>
                  <a:pt x="337918" y="915158"/>
                  <a:pt x="326802" y="921340"/>
                  <a:pt x="315665" y="924993"/>
                </a:cubicBezTo>
                <a:cubicBezTo>
                  <a:pt x="304527" y="928645"/>
                  <a:pt x="303545" y="926149"/>
                  <a:pt x="312716" y="917505"/>
                </a:cubicBezTo>
                <a:cubicBezTo>
                  <a:pt x="321888" y="908860"/>
                  <a:pt x="331304" y="899515"/>
                  <a:pt x="340965" y="889469"/>
                </a:cubicBezTo>
                <a:cubicBezTo>
                  <a:pt x="350627" y="879423"/>
                  <a:pt x="361529" y="865681"/>
                  <a:pt x="373670" y="848244"/>
                </a:cubicBezTo>
                <a:cubicBezTo>
                  <a:pt x="373670" y="838830"/>
                  <a:pt x="373398" y="832387"/>
                  <a:pt x="372852" y="828915"/>
                </a:cubicBezTo>
                <a:cubicBezTo>
                  <a:pt x="370347" y="832251"/>
                  <a:pt x="366046" y="835950"/>
                  <a:pt x="359950" y="840012"/>
                </a:cubicBezTo>
                <a:cubicBezTo>
                  <a:pt x="353855" y="844074"/>
                  <a:pt x="345474" y="847714"/>
                  <a:pt x="334808" y="850932"/>
                </a:cubicBezTo>
                <a:cubicBezTo>
                  <a:pt x="324142" y="854150"/>
                  <a:pt x="323980" y="851434"/>
                  <a:pt x="334324" y="842784"/>
                </a:cubicBezTo>
                <a:cubicBezTo>
                  <a:pt x="344668" y="834133"/>
                  <a:pt x="355451" y="823210"/>
                  <a:pt x="366676" y="810014"/>
                </a:cubicBezTo>
                <a:cubicBezTo>
                  <a:pt x="363786" y="802671"/>
                  <a:pt x="358394" y="793261"/>
                  <a:pt x="350500" y="781783"/>
                </a:cubicBezTo>
                <a:cubicBezTo>
                  <a:pt x="342606" y="770304"/>
                  <a:pt x="345201" y="767647"/>
                  <a:pt x="358285" y="773811"/>
                </a:cubicBezTo>
                <a:cubicBezTo>
                  <a:pt x="371370" y="779975"/>
                  <a:pt x="379456" y="787007"/>
                  <a:pt x="382544" y="794908"/>
                </a:cubicBezTo>
                <a:cubicBezTo>
                  <a:pt x="390643" y="782282"/>
                  <a:pt x="394302" y="772121"/>
                  <a:pt x="393520" y="764426"/>
                </a:cubicBezTo>
                <a:cubicBezTo>
                  <a:pt x="392739" y="756730"/>
                  <a:pt x="396323" y="754783"/>
                  <a:pt x="404273" y="758584"/>
                </a:cubicBezTo>
                <a:cubicBezTo>
                  <a:pt x="412223" y="762385"/>
                  <a:pt x="417891" y="766894"/>
                  <a:pt x="421277" y="772109"/>
                </a:cubicBezTo>
                <a:cubicBezTo>
                  <a:pt x="424663" y="777324"/>
                  <a:pt x="424213" y="781333"/>
                  <a:pt x="419928" y="784136"/>
                </a:cubicBezTo>
                <a:cubicBezTo>
                  <a:pt x="415643" y="786939"/>
                  <a:pt x="405718" y="796774"/>
                  <a:pt x="390153" y="813641"/>
                </a:cubicBezTo>
                <a:cubicBezTo>
                  <a:pt x="391691" y="820574"/>
                  <a:pt x="392943" y="829992"/>
                  <a:pt x="393909" y="841895"/>
                </a:cubicBezTo>
                <a:lnTo>
                  <a:pt x="394730" y="855024"/>
                </a:lnTo>
                <a:lnTo>
                  <a:pt x="394776" y="854869"/>
                </a:lnTo>
                <a:cubicBezTo>
                  <a:pt x="395677" y="853066"/>
                  <a:pt x="397066" y="850858"/>
                  <a:pt x="398943" y="848244"/>
                </a:cubicBezTo>
                <a:cubicBezTo>
                  <a:pt x="406453" y="837789"/>
                  <a:pt x="413863" y="826019"/>
                  <a:pt x="421175" y="812934"/>
                </a:cubicBezTo>
                <a:cubicBezTo>
                  <a:pt x="428486" y="799850"/>
                  <a:pt x="433878" y="788139"/>
                  <a:pt x="437350" y="777802"/>
                </a:cubicBezTo>
                <a:cubicBezTo>
                  <a:pt x="440823" y="767464"/>
                  <a:pt x="441973" y="758587"/>
                  <a:pt x="440801" y="751171"/>
                </a:cubicBezTo>
                <a:cubicBezTo>
                  <a:pt x="439922" y="745608"/>
                  <a:pt x="441694" y="743075"/>
                  <a:pt x="446117" y="743572"/>
                </a:cubicBezTo>
                <a:close/>
                <a:moveTo>
                  <a:pt x="2905348" y="742192"/>
                </a:moveTo>
                <a:cubicBezTo>
                  <a:pt x="2908722" y="742367"/>
                  <a:pt x="2912194" y="742867"/>
                  <a:pt x="2915766" y="743692"/>
                </a:cubicBezTo>
                <a:cubicBezTo>
                  <a:pt x="2922910" y="745342"/>
                  <a:pt x="2929291" y="748560"/>
                  <a:pt x="2934909" y="753347"/>
                </a:cubicBezTo>
                <a:cubicBezTo>
                  <a:pt x="2940528" y="758135"/>
                  <a:pt x="2942614" y="765309"/>
                  <a:pt x="2941169" y="774872"/>
                </a:cubicBezTo>
                <a:cubicBezTo>
                  <a:pt x="2939724" y="784434"/>
                  <a:pt x="2933660" y="786148"/>
                  <a:pt x="2922975" y="780015"/>
                </a:cubicBezTo>
                <a:cubicBezTo>
                  <a:pt x="2912290" y="773882"/>
                  <a:pt x="2903488" y="767349"/>
                  <a:pt x="2896568" y="760417"/>
                </a:cubicBezTo>
                <a:cubicBezTo>
                  <a:pt x="2889523" y="749515"/>
                  <a:pt x="2889176" y="743590"/>
                  <a:pt x="2895526" y="742641"/>
                </a:cubicBezTo>
                <a:cubicBezTo>
                  <a:pt x="2898700" y="742167"/>
                  <a:pt x="2901975" y="742017"/>
                  <a:pt x="2905348" y="742192"/>
                </a:cubicBezTo>
                <a:close/>
                <a:moveTo>
                  <a:pt x="2019466" y="741011"/>
                </a:moveTo>
                <a:cubicBezTo>
                  <a:pt x="2021100" y="740961"/>
                  <a:pt x="2023118" y="741294"/>
                  <a:pt x="2025523" y="742008"/>
                </a:cubicBezTo>
                <a:cubicBezTo>
                  <a:pt x="2035141" y="744867"/>
                  <a:pt x="2042362" y="748194"/>
                  <a:pt x="2047187" y="751989"/>
                </a:cubicBezTo>
                <a:cubicBezTo>
                  <a:pt x="2052011" y="755784"/>
                  <a:pt x="2052579" y="759952"/>
                  <a:pt x="2048889" y="764491"/>
                </a:cubicBezTo>
                <a:cubicBezTo>
                  <a:pt x="2045199" y="769030"/>
                  <a:pt x="2040840" y="776323"/>
                  <a:pt x="2035811" y="786369"/>
                </a:cubicBezTo>
                <a:cubicBezTo>
                  <a:pt x="2030782" y="796414"/>
                  <a:pt x="2023368" y="806659"/>
                  <a:pt x="2013570" y="817102"/>
                </a:cubicBezTo>
                <a:cubicBezTo>
                  <a:pt x="2038090" y="816419"/>
                  <a:pt x="2053248" y="813914"/>
                  <a:pt x="2059046" y="809586"/>
                </a:cubicBezTo>
                <a:cubicBezTo>
                  <a:pt x="2064844" y="805257"/>
                  <a:pt x="2071564" y="804761"/>
                  <a:pt x="2079203" y="808097"/>
                </a:cubicBezTo>
                <a:cubicBezTo>
                  <a:pt x="2086843" y="811434"/>
                  <a:pt x="2092992" y="815604"/>
                  <a:pt x="2097649" y="820608"/>
                </a:cubicBezTo>
                <a:cubicBezTo>
                  <a:pt x="2102306" y="825613"/>
                  <a:pt x="2102656" y="830270"/>
                  <a:pt x="2098700" y="834580"/>
                </a:cubicBezTo>
                <a:cubicBezTo>
                  <a:pt x="2094744" y="838889"/>
                  <a:pt x="2092000" y="849109"/>
                  <a:pt x="2090468" y="865238"/>
                </a:cubicBezTo>
                <a:cubicBezTo>
                  <a:pt x="2088936" y="881367"/>
                  <a:pt x="2087587" y="897590"/>
                  <a:pt x="2086422" y="913905"/>
                </a:cubicBezTo>
                <a:cubicBezTo>
                  <a:pt x="2085256" y="930220"/>
                  <a:pt x="2081814" y="944294"/>
                  <a:pt x="2076096" y="956126"/>
                </a:cubicBezTo>
                <a:cubicBezTo>
                  <a:pt x="2070379" y="967957"/>
                  <a:pt x="2061508" y="976952"/>
                  <a:pt x="2049484" y="983110"/>
                </a:cubicBezTo>
                <a:cubicBezTo>
                  <a:pt x="2037460" y="989268"/>
                  <a:pt x="2030992" y="987721"/>
                  <a:pt x="2030081" y="978468"/>
                </a:cubicBezTo>
                <a:cubicBezTo>
                  <a:pt x="2029169" y="969216"/>
                  <a:pt x="2024221" y="958687"/>
                  <a:pt x="2015235" y="946880"/>
                </a:cubicBezTo>
                <a:cubicBezTo>
                  <a:pt x="2006250" y="935073"/>
                  <a:pt x="2007465" y="931935"/>
                  <a:pt x="2018882" y="937466"/>
                </a:cubicBezTo>
                <a:cubicBezTo>
                  <a:pt x="2030298" y="942998"/>
                  <a:pt x="2038269" y="946111"/>
                  <a:pt x="2042796" y="946805"/>
                </a:cubicBezTo>
                <a:cubicBezTo>
                  <a:pt x="2047323" y="947500"/>
                  <a:pt x="2051537" y="943342"/>
                  <a:pt x="2055437" y="934332"/>
                </a:cubicBezTo>
                <a:cubicBezTo>
                  <a:pt x="2059338" y="925321"/>
                  <a:pt x="2062066" y="911676"/>
                  <a:pt x="2063623" y="893395"/>
                </a:cubicBezTo>
                <a:cubicBezTo>
                  <a:pt x="2065179" y="875113"/>
                  <a:pt x="2065958" y="859821"/>
                  <a:pt x="2065958" y="847518"/>
                </a:cubicBezTo>
                <a:cubicBezTo>
                  <a:pt x="2065958" y="836418"/>
                  <a:pt x="2064888" y="830152"/>
                  <a:pt x="2062748" y="828719"/>
                </a:cubicBezTo>
                <a:cubicBezTo>
                  <a:pt x="2060609" y="827287"/>
                  <a:pt x="2055292" y="827637"/>
                  <a:pt x="2046796" y="829771"/>
                </a:cubicBezTo>
                <a:lnTo>
                  <a:pt x="2022462" y="835872"/>
                </a:lnTo>
                <a:cubicBezTo>
                  <a:pt x="2016559" y="836679"/>
                  <a:pt x="2011313" y="834744"/>
                  <a:pt x="2006724" y="830068"/>
                </a:cubicBezTo>
                <a:cubicBezTo>
                  <a:pt x="1994855" y="843549"/>
                  <a:pt x="1982499" y="853924"/>
                  <a:pt x="1969656" y="861192"/>
                </a:cubicBezTo>
                <a:cubicBezTo>
                  <a:pt x="1966446" y="863009"/>
                  <a:pt x="1964028" y="864115"/>
                  <a:pt x="1962405" y="864509"/>
                </a:cubicBezTo>
                <a:lnTo>
                  <a:pt x="1960967" y="863961"/>
                </a:lnTo>
                <a:lnTo>
                  <a:pt x="1960692" y="868773"/>
                </a:lnTo>
                <a:cubicBezTo>
                  <a:pt x="1960514" y="875113"/>
                  <a:pt x="1960618" y="882952"/>
                  <a:pt x="1961006" y="892288"/>
                </a:cubicBezTo>
                <a:cubicBezTo>
                  <a:pt x="1961781" y="910959"/>
                  <a:pt x="1961167" y="925098"/>
                  <a:pt x="1959164" y="934704"/>
                </a:cubicBezTo>
                <a:cubicBezTo>
                  <a:pt x="1957161" y="944309"/>
                  <a:pt x="1954470" y="952036"/>
                  <a:pt x="1951090" y="957884"/>
                </a:cubicBezTo>
                <a:cubicBezTo>
                  <a:pt x="1947711" y="963731"/>
                  <a:pt x="1944092" y="963818"/>
                  <a:pt x="1940235" y="958144"/>
                </a:cubicBezTo>
                <a:cubicBezTo>
                  <a:pt x="1936378" y="952470"/>
                  <a:pt x="1933426" y="947757"/>
                  <a:pt x="1931380" y="944005"/>
                </a:cubicBezTo>
                <a:cubicBezTo>
                  <a:pt x="1929333" y="940254"/>
                  <a:pt x="1927334" y="938226"/>
                  <a:pt x="1925380" y="937922"/>
                </a:cubicBezTo>
                <a:cubicBezTo>
                  <a:pt x="1923427" y="937618"/>
                  <a:pt x="1913719" y="938893"/>
                  <a:pt x="1896256" y="941745"/>
                </a:cubicBezTo>
                <a:cubicBezTo>
                  <a:pt x="1892188" y="959133"/>
                  <a:pt x="1887547" y="963889"/>
                  <a:pt x="1882332" y="956014"/>
                </a:cubicBezTo>
                <a:cubicBezTo>
                  <a:pt x="1877116" y="948138"/>
                  <a:pt x="1874509" y="937652"/>
                  <a:pt x="1874509" y="924555"/>
                </a:cubicBezTo>
                <a:cubicBezTo>
                  <a:pt x="1874509" y="912215"/>
                  <a:pt x="1874128" y="896883"/>
                  <a:pt x="1873365" y="878558"/>
                </a:cubicBezTo>
                <a:cubicBezTo>
                  <a:pt x="1872602" y="860234"/>
                  <a:pt x="1869880" y="846969"/>
                  <a:pt x="1865198" y="838765"/>
                </a:cubicBezTo>
                <a:cubicBezTo>
                  <a:pt x="1860516" y="830561"/>
                  <a:pt x="1861313" y="826459"/>
                  <a:pt x="1867588" y="826459"/>
                </a:cubicBezTo>
                <a:cubicBezTo>
                  <a:pt x="1871731" y="826459"/>
                  <a:pt x="1876574" y="826837"/>
                  <a:pt x="1882118" y="827594"/>
                </a:cubicBezTo>
                <a:cubicBezTo>
                  <a:pt x="1888071" y="820115"/>
                  <a:pt x="1894712" y="808550"/>
                  <a:pt x="1902042" y="792898"/>
                </a:cubicBezTo>
                <a:cubicBezTo>
                  <a:pt x="1909372" y="777247"/>
                  <a:pt x="1911676" y="764916"/>
                  <a:pt x="1908953" y="755905"/>
                </a:cubicBezTo>
                <a:cubicBezTo>
                  <a:pt x="1906231" y="746895"/>
                  <a:pt x="1913086" y="745955"/>
                  <a:pt x="1929520" y="753087"/>
                </a:cubicBezTo>
                <a:cubicBezTo>
                  <a:pt x="1943534" y="759859"/>
                  <a:pt x="1947866" y="765821"/>
                  <a:pt x="1942514" y="770974"/>
                </a:cubicBezTo>
                <a:cubicBezTo>
                  <a:pt x="1937162" y="776127"/>
                  <a:pt x="1931398" y="783336"/>
                  <a:pt x="1925222" y="792601"/>
                </a:cubicBezTo>
                <a:cubicBezTo>
                  <a:pt x="1919046" y="801865"/>
                  <a:pt x="1909583" y="813530"/>
                  <a:pt x="1896833" y="827594"/>
                </a:cubicBezTo>
                <a:cubicBezTo>
                  <a:pt x="1911840" y="825436"/>
                  <a:pt x="1922270" y="821783"/>
                  <a:pt x="1928124" y="816636"/>
                </a:cubicBezTo>
                <a:cubicBezTo>
                  <a:pt x="1933978" y="811489"/>
                  <a:pt x="1940316" y="810578"/>
                  <a:pt x="1947137" y="813902"/>
                </a:cubicBezTo>
                <a:cubicBezTo>
                  <a:pt x="1953958" y="817226"/>
                  <a:pt x="1959927" y="820686"/>
                  <a:pt x="1965043" y="824282"/>
                </a:cubicBezTo>
                <a:cubicBezTo>
                  <a:pt x="1970159" y="827879"/>
                  <a:pt x="1971315" y="832099"/>
                  <a:pt x="1968512" y="836942"/>
                </a:cubicBezTo>
                <a:cubicBezTo>
                  <a:pt x="1965710" y="841785"/>
                  <a:pt x="1963564" y="847552"/>
                  <a:pt x="1962076" y="854243"/>
                </a:cubicBezTo>
                <a:cubicBezTo>
                  <a:pt x="1961704" y="855916"/>
                  <a:pt x="1961402" y="857963"/>
                  <a:pt x="1961172" y="860385"/>
                </a:cubicBezTo>
                <a:lnTo>
                  <a:pt x="1961153" y="860707"/>
                </a:lnTo>
                <a:lnTo>
                  <a:pt x="1962181" y="858342"/>
                </a:lnTo>
                <a:cubicBezTo>
                  <a:pt x="1963731" y="855892"/>
                  <a:pt x="1966074" y="852730"/>
                  <a:pt x="1969210" y="848858"/>
                </a:cubicBezTo>
                <a:cubicBezTo>
                  <a:pt x="1981755" y="833367"/>
                  <a:pt x="1993234" y="815660"/>
                  <a:pt x="2003645" y="795735"/>
                </a:cubicBezTo>
                <a:cubicBezTo>
                  <a:pt x="2014057" y="775811"/>
                  <a:pt x="2017902" y="761161"/>
                  <a:pt x="2015179" y="751785"/>
                </a:cubicBezTo>
                <a:cubicBezTo>
                  <a:pt x="2013138" y="744752"/>
                  <a:pt x="2014566" y="741161"/>
                  <a:pt x="2019466" y="741011"/>
                </a:cubicBezTo>
                <a:close/>
                <a:moveTo>
                  <a:pt x="1319513" y="738990"/>
                </a:moveTo>
                <a:cubicBezTo>
                  <a:pt x="1322054" y="739083"/>
                  <a:pt x="1326059" y="740771"/>
                  <a:pt x="1331528" y="744055"/>
                </a:cubicBezTo>
                <a:cubicBezTo>
                  <a:pt x="1342467" y="750622"/>
                  <a:pt x="1346603" y="755924"/>
                  <a:pt x="1343937" y="759961"/>
                </a:cubicBezTo>
                <a:cubicBezTo>
                  <a:pt x="1341270" y="763998"/>
                  <a:pt x="1330152" y="777532"/>
                  <a:pt x="1310581" y="800563"/>
                </a:cubicBezTo>
                <a:cubicBezTo>
                  <a:pt x="1316769" y="817641"/>
                  <a:pt x="1320059" y="838759"/>
                  <a:pt x="1320450" y="863917"/>
                </a:cubicBezTo>
                <a:cubicBezTo>
                  <a:pt x="1320841" y="889075"/>
                  <a:pt x="1320242" y="908612"/>
                  <a:pt x="1318655" y="922528"/>
                </a:cubicBezTo>
                <a:cubicBezTo>
                  <a:pt x="1317067" y="936443"/>
                  <a:pt x="1311998" y="948638"/>
                  <a:pt x="1303446" y="959112"/>
                </a:cubicBezTo>
                <a:cubicBezTo>
                  <a:pt x="1294895" y="969585"/>
                  <a:pt x="1289146" y="971101"/>
                  <a:pt x="1286201" y="963660"/>
                </a:cubicBezTo>
                <a:cubicBezTo>
                  <a:pt x="1283255" y="956219"/>
                  <a:pt x="1277804" y="948610"/>
                  <a:pt x="1269848" y="940834"/>
                </a:cubicBezTo>
                <a:cubicBezTo>
                  <a:pt x="1261892" y="933057"/>
                  <a:pt x="1261951" y="930158"/>
                  <a:pt x="1270025" y="932136"/>
                </a:cubicBezTo>
                <a:cubicBezTo>
                  <a:pt x="1278099" y="934115"/>
                  <a:pt x="1283987" y="935085"/>
                  <a:pt x="1287689" y="935048"/>
                </a:cubicBezTo>
                <a:cubicBezTo>
                  <a:pt x="1291391" y="935011"/>
                  <a:pt x="1294554" y="925848"/>
                  <a:pt x="1297177" y="907561"/>
                </a:cubicBezTo>
                <a:cubicBezTo>
                  <a:pt x="1299800" y="889274"/>
                  <a:pt x="1300603" y="872397"/>
                  <a:pt x="1299586" y="856932"/>
                </a:cubicBezTo>
                <a:cubicBezTo>
                  <a:pt x="1293013" y="870227"/>
                  <a:pt x="1284802" y="882000"/>
                  <a:pt x="1274955" y="892250"/>
                </a:cubicBezTo>
                <a:cubicBezTo>
                  <a:pt x="1265108" y="902501"/>
                  <a:pt x="1254358" y="910073"/>
                  <a:pt x="1242706" y="914965"/>
                </a:cubicBezTo>
                <a:cubicBezTo>
                  <a:pt x="1231054" y="919858"/>
                  <a:pt x="1230183" y="917219"/>
                  <a:pt x="1240092" y="907050"/>
                </a:cubicBezTo>
                <a:cubicBezTo>
                  <a:pt x="1250001" y="896880"/>
                  <a:pt x="1260165" y="884270"/>
                  <a:pt x="1270583" y="869219"/>
                </a:cubicBezTo>
                <a:cubicBezTo>
                  <a:pt x="1281001" y="854169"/>
                  <a:pt x="1289621" y="840635"/>
                  <a:pt x="1296442" y="828617"/>
                </a:cubicBezTo>
                <a:cubicBezTo>
                  <a:pt x="1295673" y="822218"/>
                  <a:pt x="1295096" y="817257"/>
                  <a:pt x="1294712" y="813734"/>
                </a:cubicBezTo>
                <a:cubicBezTo>
                  <a:pt x="1285646" y="824996"/>
                  <a:pt x="1275107" y="832868"/>
                  <a:pt x="1263095" y="837351"/>
                </a:cubicBezTo>
                <a:cubicBezTo>
                  <a:pt x="1251084" y="841835"/>
                  <a:pt x="1249071" y="840161"/>
                  <a:pt x="1257058" y="832329"/>
                </a:cubicBezTo>
                <a:cubicBezTo>
                  <a:pt x="1265046" y="824496"/>
                  <a:pt x="1275060" y="813313"/>
                  <a:pt x="1287103" y="798777"/>
                </a:cubicBezTo>
                <a:cubicBezTo>
                  <a:pt x="1279091" y="787702"/>
                  <a:pt x="1271054" y="777674"/>
                  <a:pt x="1262993" y="768695"/>
                </a:cubicBezTo>
                <a:cubicBezTo>
                  <a:pt x="1254931" y="759716"/>
                  <a:pt x="1257567" y="758076"/>
                  <a:pt x="1270899" y="763775"/>
                </a:cubicBezTo>
                <a:cubicBezTo>
                  <a:pt x="1284232" y="769473"/>
                  <a:pt x="1293881" y="775963"/>
                  <a:pt x="1299846" y="783243"/>
                </a:cubicBezTo>
                <a:cubicBezTo>
                  <a:pt x="1301682" y="780316"/>
                  <a:pt x="1305074" y="774509"/>
                  <a:pt x="1310023" y="765821"/>
                </a:cubicBezTo>
                <a:cubicBezTo>
                  <a:pt x="1314971" y="757133"/>
                  <a:pt x="1317058" y="749692"/>
                  <a:pt x="1316283" y="743497"/>
                </a:cubicBezTo>
                <a:cubicBezTo>
                  <a:pt x="1315895" y="740399"/>
                  <a:pt x="1316972" y="738897"/>
                  <a:pt x="1319513" y="738990"/>
                </a:cubicBezTo>
                <a:close/>
                <a:moveTo>
                  <a:pt x="1055564" y="732725"/>
                </a:moveTo>
                <a:cubicBezTo>
                  <a:pt x="1058298" y="732102"/>
                  <a:pt x="1062887" y="733317"/>
                  <a:pt x="1069330" y="736372"/>
                </a:cubicBezTo>
                <a:cubicBezTo>
                  <a:pt x="1082216" y="742480"/>
                  <a:pt x="1086635" y="748250"/>
                  <a:pt x="1082585" y="753682"/>
                </a:cubicBezTo>
                <a:cubicBezTo>
                  <a:pt x="1078536" y="759114"/>
                  <a:pt x="1075411" y="764571"/>
                  <a:pt x="1073209" y="770053"/>
                </a:cubicBezTo>
                <a:cubicBezTo>
                  <a:pt x="1071008" y="775535"/>
                  <a:pt x="1067991" y="782263"/>
                  <a:pt x="1064159" y="790238"/>
                </a:cubicBezTo>
                <a:cubicBezTo>
                  <a:pt x="1074440" y="788750"/>
                  <a:pt x="1084418" y="786846"/>
                  <a:pt x="1094092" y="784527"/>
                </a:cubicBezTo>
                <a:cubicBezTo>
                  <a:pt x="1103765" y="782208"/>
                  <a:pt x="1113002" y="779662"/>
                  <a:pt x="1121802" y="776890"/>
                </a:cubicBezTo>
                <a:cubicBezTo>
                  <a:pt x="1130601" y="774118"/>
                  <a:pt x="1138759" y="776208"/>
                  <a:pt x="1146274" y="783159"/>
                </a:cubicBezTo>
                <a:cubicBezTo>
                  <a:pt x="1153790" y="790111"/>
                  <a:pt x="1149778" y="795388"/>
                  <a:pt x="1134238" y="798991"/>
                </a:cubicBezTo>
                <a:cubicBezTo>
                  <a:pt x="1118698" y="802594"/>
                  <a:pt x="1104286" y="805546"/>
                  <a:pt x="1091003" y="807846"/>
                </a:cubicBezTo>
                <a:cubicBezTo>
                  <a:pt x="1077720" y="810147"/>
                  <a:pt x="1066025" y="812017"/>
                  <a:pt x="1055917" y="813455"/>
                </a:cubicBezTo>
                <a:cubicBezTo>
                  <a:pt x="1044755" y="835779"/>
                  <a:pt x="1032322" y="856839"/>
                  <a:pt x="1018617" y="876633"/>
                </a:cubicBezTo>
                <a:cubicBezTo>
                  <a:pt x="1018617" y="903143"/>
                  <a:pt x="1018504" y="923890"/>
                  <a:pt x="1018277" y="938876"/>
                </a:cubicBezTo>
                <a:lnTo>
                  <a:pt x="1018066" y="949285"/>
                </a:lnTo>
                <a:lnTo>
                  <a:pt x="1018691" y="948805"/>
                </a:lnTo>
                <a:cubicBezTo>
                  <a:pt x="1025054" y="948228"/>
                  <a:pt x="1047942" y="945342"/>
                  <a:pt x="1087357" y="940145"/>
                </a:cubicBezTo>
                <a:lnTo>
                  <a:pt x="1087357" y="898957"/>
                </a:lnTo>
                <a:cubicBezTo>
                  <a:pt x="1069101" y="902070"/>
                  <a:pt x="1055781" y="900920"/>
                  <a:pt x="1047397" y="895506"/>
                </a:cubicBezTo>
                <a:cubicBezTo>
                  <a:pt x="1039013" y="890092"/>
                  <a:pt x="1039248" y="886570"/>
                  <a:pt x="1048104" y="884939"/>
                </a:cubicBezTo>
                <a:cubicBezTo>
                  <a:pt x="1056959" y="883308"/>
                  <a:pt x="1070043" y="880769"/>
                  <a:pt x="1087357" y="877321"/>
                </a:cubicBezTo>
                <a:cubicBezTo>
                  <a:pt x="1086600" y="849713"/>
                  <a:pt x="1084855" y="833376"/>
                  <a:pt x="1082120" y="828310"/>
                </a:cubicBezTo>
                <a:cubicBezTo>
                  <a:pt x="1079385" y="823244"/>
                  <a:pt x="1080003" y="819914"/>
                  <a:pt x="1083971" y="818320"/>
                </a:cubicBezTo>
                <a:cubicBezTo>
                  <a:pt x="1087940" y="816726"/>
                  <a:pt x="1094774" y="817905"/>
                  <a:pt x="1104472" y="821855"/>
                </a:cubicBezTo>
                <a:cubicBezTo>
                  <a:pt x="1114171" y="825805"/>
                  <a:pt x="1117836" y="830645"/>
                  <a:pt x="1115467" y="836375"/>
                </a:cubicBezTo>
                <a:cubicBezTo>
                  <a:pt x="1113098" y="842105"/>
                  <a:pt x="1111560" y="853967"/>
                  <a:pt x="1110853" y="871963"/>
                </a:cubicBezTo>
                <a:cubicBezTo>
                  <a:pt x="1119994" y="870562"/>
                  <a:pt x="1128635" y="868460"/>
                  <a:pt x="1136777" y="865657"/>
                </a:cubicBezTo>
                <a:cubicBezTo>
                  <a:pt x="1144920" y="862854"/>
                  <a:pt x="1152166" y="864444"/>
                  <a:pt x="1158516" y="870429"/>
                </a:cubicBezTo>
                <a:cubicBezTo>
                  <a:pt x="1164866" y="876413"/>
                  <a:pt x="1163120" y="881290"/>
                  <a:pt x="1153279" y="885060"/>
                </a:cubicBezTo>
                <a:cubicBezTo>
                  <a:pt x="1143437" y="888830"/>
                  <a:pt x="1129234" y="892142"/>
                  <a:pt x="1110667" y="894994"/>
                </a:cubicBezTo>
                <a:cubicBezTo>
                  <a:pt x="1110010" y="909220"/>
                  <a:pt x="1109681" y="923334"/>
                  <a:pt x="1109681" y="937336"/>
                </a:cubicBezTo>
                <a:cubicBezTo>
                  <a:pt x="1128297" y="935104"/>
                  <a:pt x="1144693" y="932989"/>
                  <a:pt x="1158869" y="930992"/>
                </a:cubicBezTo>
                <a:cubicBezTo>
                  <a:pt x="1173045" y="928995"/>
                  <a:pt x="1183956" y="932884"/>
                  <a:pt x="1191602" y="942657"/>
                </a:cubicBezTo>
                <a:cubicBezTo>
                  <a:pt x="1199248" y="952430"/>
                  <a:pt x="1197378" y="957121"/>
                  <a:pt x="1185993" y="956730"/>
                </a:cubicBezTo>
                <a:cubicBezTo>
                  <a:pt x="1174608" y="956340"/>
                  <a:pt x="1162577" y="955757"/>
                  <a:pt x="1149902" y="954982"/>
                </a:cubicBezTo>
                <a:cubicBezTo>
                  <a:pt x="1137227" y="954206"/>
                  <a:pt x="1118465" y="955571"/>
                  <a:pt x="1093617" y="959074"/>
                </a:cubicBezTo>
                <a:cubicBezTo>
                  <a:pt x="1068769" y="962578"/>
                  <a:pt x="1052451" y="965300"/>
                  <a:pt x="1044662" y="967241"/>
                </a:cubicBezTo>
                <a:cubicBezTo>
                  <a:pt x="1036873" y="969182"/>
                  <a:pt x="1029007" y="966739"/>
                  <a:pt x="1021063" y="959911"/>
                </a:cubicBezTo>
                <a:lnTo>
                  <a:pt x="1017669" y="955820"/>
                </a:lnTo>
                <a:lnTo>
                  <a:pt x="1016180" y="972671"/>
                </a:lnTo>
                <a:cubicBezTo>
                  <a:pt x="1015160" y="979063"/>
                  <a:pt x="1013731" y="984936"/>
                  <a:pt x="1011892" y="990291"/>
                </a:cubicBezTo>
                <a:cubicBezTo>
                  <a:pt x="1008215" y="1001000"/>
                  <a:pt x="1003530" y="1000752"/>
                  <a:pt x="997837" y="989547"/>
                </a:cubicBezTo>
                <a:cubicBezTo>
                  <a:pt x="992144" y="978341"/>
                  <a:pt x="990659" y="968565"/>
                  <a:pt x="993381" y="960218"/>
                </a:cubicBezTo>
                <a:cubicBezTo>
                  <a:pt x="996104" y="951872"/>
                  <a:pt x="997142" y="931451"/>
                  <a:pt x="996498" y="898957"/>
                </a:cubicBezTo>
                <a:cubicBezTo>
                  <a:pt x="990172" y="909276"/>
                  <a:pt x="981084" y="919374"/>
                  <a:pt x="969234" y="929253"/>
                </a:cubicBezTo>
                <a:cubicBezTo>
                  <a:pt x="957384" y="939131"/>
                  <a:pt x="946287" y="945891"/>
                  <a:pt x="935943" y="949531"/>
                </a:cubicBezTo>
                <a:cubicBezTo>
                  <a:pt x="925600" y="953171"/>
                  <a:pt x="924173" y="950926"/>
                  <a:pt x="931664" y="942796"/>
                </a:cubicBezTo>
                <a:cubicBezTo>
                  <a:pt x="939155" y="934666"/>
                  <a:pt x="948364" y="925138"/>
                  <a:pt x="959290" y="914212"/>
                </a:cubicBezTo>
                <a:cubicBezTo>
                  <a:pt x="970217" y="903285"/>
                  <a:pt x="982167" y="888669"/>
                  <a:pt x="995139" y="870363"/>
                </a:cubicBezTo>
                <a:cubicBezTo>
                  <a:pt x="995139" y="866382"/>
                  <a:pt x="994361" y="860789"/>
                  <a:pt x="992805" y="853583"/>
                </a:cubicBezTo>
                <a:cubicBezTo>
                  <a:pt x="991248" y="846377"/>
                  <a:pt x="996826" y="846278"/>
                  <a:pt x="1009539" y="853285"/>
                </a:cubicBezTo>
                <a:cubicBezTo>
                  <a:pt x="1012590" y="849614"/>
                  <a:pt x="1020242" y="837206"/>
                  <a:pt x="1032495" y="816060"/>
                </a:cubicBezTo>
                <a:cubicBezTo>
                  <a:pt x="1025178" y="818391"/>
                  <a:pt x="1018347" y="819948"/>
                  <a:pt x="1012004" y="820729"/>
                </a:cubicBezTo>
                <a:cubicBezTo>
                  <a:pt x="1005660" y="821511"/>
                  <a:pt x="998538" y="818639"/>
                  <a:pt x="990637" y="812116"/>
                </a:cubicBezTo>
                <a:cubicBezTo>
                  <a:pt x="982737" y="805592"/>
                  <a:pt x="984315" y="802079"/>
                  <a:pt x="995372" y="801577"/>
                </a:cubicBezTo>
                <a:cubicBezTo>
                  <a:pt x="1006429" y="801075"/>
                  <a:pt x="1020974" y="799385"/>
                  <a:pt x="1039007" y="796507"/>
                </a:cubicBezTo>
                <a:cubicBezTo>
                  <a:pt x="1050231" y="767511"/>
                  <a:pt x="1054869" y="748712"/>
                  <a:pt x="1052922" y="740111"/>
                </a:cubicBezTo>
                <a:cubicBezTo>
                  <a:pt x="1051948" y="735810"/>
                  <a:pt x="1052829" y="733349"/>
                  <a:pt x="1055564" y="732725"/>
                </a:cubicBezTo>
                <a:close/>
                <a:moveTo>
                  <a:pt x="3192566" y="732317"/>
                </a:moveTo>
                <a:cubicBezTo>
                  <a:pt x="3194127" y="732318"/>
                  <a:pt x="3196013" y="732628"/>
                  <a:pt x="3198224" y="733246"/>
                </a:cubicBezTo>
                <a:cubicBezTo>
                  <a:pt x="3207066" y="735720"/>
                  <a:pt x="3214678" y="739717"/>
                  <a:pt x="3221059" y="745236"/>
                </a:cubicBezTo>
                <a:cubicBezTo>
                  <a:pt x="3227440" y="750755"/>
                  <a:pt x="3227880" y="755834"/>
                  <a:pt x="3222380" y="760472"/>
                </a:cubicBezTo>
                <a:cubicBezTo>
                  <a:pt x="3216880" y="765111"/>
                  <a:pt x="3211122" y="770624"/>
                  <a:pt x="3205107" y="777011"/>
                </a:cubicBezTo>
                <a:cubicBezTo>
                  <a:pt x="3199092" y="783398"/>
                  <a:pt x="3184637" y="798703"/>
                  <a:pt x="3161742" y="822924"/>
                </a:cubicBezTo>
                <a:cubicBezTo>
                  <a:pt x="3227251" y="812879"/>
                  <a:pt x="3265692" y="805893"/>
                  <a:pt x="3277065" y="801968"/>
                </a:cubicBezTo>
                <a:cubicBezTo>
                  <a:pt x="3288438" y="798042"/>
                  <a:pt x="3297414" y="798188"/>
                  <a:pt x="3303994" y="802405"/>
                </a:cubicBezTo>
                <a:cubicBezTo>
                  <a:pt x="3310573" y="806622"/>
                  <a:pt x="3316722" y="811765"/>
                  <a:pt x="3322439" y="817836"/>
                </a:cubicBezTo>
                <a:cubicBezTo>
                  <a:pt x="3328156" y="823907"/>
                  <a:pt x="3329056" y="829085"/>
                  <a:pt x="3325136" y="833370"/>
                </a:cubicBezTo>
                <a:cubicBezTo>
                  <a:pt x="3321217" y="837655"/>
                  <a:pt x="3318870" y="852867"/>
                  <a:pt x="3318095" y="879005"/>
                </a:cubicBezTo>
                <a:cubicBezTo>
                  <a:pt x="3317320" y="905143"/>
                  <a:pt x="3316148" y="924661"/>
                  <a:pt x="3314579" y="937559"/>
                </a:cubicBezTo>
                <a:cubicBezTo>
                  <a:pt x="3313010" y="950458"/>
                  <a:pt x="3310800" y="961189"/>
                  <a:pt x="3307947" y="969753"/>
                </a:cubicBezTo>
                <a:cubicBezTo>
                  <a:pt x="3305094" y="978317"/>
                  <a:pt x="3299306" y="986363"/>
                  <a:pt x="3290580" y="993891"/>
                </a:cubicBezTo>
                <a:cubicBezTo>
                  <a:pt x="3281856" y="1001419"/>
                  <a:pt x="3276318" y="1000607"/>
                  <a:pt x="3273968" y="991454"/>
                </a:cubicBezTo>
                <a:cubicBezTo>
                  <a:pt x="3271618" y="982301"/>
                  <a:pt x="3265534" y="971771"/>
                  <a:pt x="3255718" y="959865"/>
                </a:cubicBezTo>
                <a:cubicBezTo>
                  <a:pt x="3245901" y="947959"/>
                  <a:pt x="3245358" y="943810"/>
                  <a:pt x="3254090" y="947419"/>
                </a:cubicBezTo>
                <a:cubicBezTo>
                  <a:pt x="3262821" y="951028"/>
                  <a:pt x="3269965" y="953558"/>
                  <a:pt x="3275521" y="955009"/>
                </a:cubicBezTo>
                <a:cubicBezTo>
                  <a:pt x="3281077" y="956461"/>
                  <a:pt x="3285272" y="951912"/>
                  <a:pt x="3288106" y="941364"/>
                </a:cubicBezTo>
                <a:cubicBezTo>
                  <a:pt x="3290940" y="930816"/>
                  <a:pt x="3292745" y="910218"/>
                  <a:pt x="3293520" y="879572"/>
                </a:cubicBezTo>
                <a:cubicBezTo>
                  <a:pt x="3294295" y="848926"/>
                  <a:pt x="3292881" y="831265"/>
                  <a:pt x="3289278" y="826589"/>
                </a:cubicBezTo>
                <a:cubicBezTo>
                  <a:pt x="3285675" y="821914"/>
                  <a:pt x="3276628" y="820742"/>
                  <a:pt x="3262136" y="823073"/>
                </a:cubicBezTo>
                <a:cubicBezTo>
                  <a:pt x="3247644" y="825405"/>
                  <a:pt x="3203284" y="832239"/>
                  <a:pt x="3129056" y="843574"/>
                </a:cubicBezTo>
                <a:cubicBezTo>
                  <a:pt x="3131362" y="867089"/>
                  <a:pt x="3133294" y="888003"/>
                  <a:pt x="3134850" y="906315"/>
                </a:cubicBezTo>
                <a:cubicBezTo>
                  <a:pt x="3136407" y="924627"/>
                  <a:pt x="3137380" y="937972"/>
                  <a:pt x="3137771" y="946349"/>
                </a:cubicBezTo>
                <a:cubicBezTo>
                  <a:pt x="3138162" y="954727"/>
                  <a:pt x="3137036" y="963710"/>
                  <a:pt x="3134395" y="973297"/>
                </a:cubicBezTo>
                <a:cubicBezTo>
                  <a:pt x="3131753" y="982884"/>
                  <a:pt x="3127264" y="983110"/>
                  <a:pt x="3120926" y="973976"/>
                </a:cubicBezTo>
                <a:cubicBezTo>
                  <a:pt x="3114588" y="964841"/>
                  <a:pt x="3112002" y="956622"/>
                  <a:pt x="3113168" y="949317"/>
                </a:cubicBezTo>
                <a:cubicBezTo>
                  <a:pt x="3114334" y="942012"/>
                  <a:pt x="3114334" y="927951"/>
                  <a:pt x="3113168" y="907133"/>
                </a:cubicBezTo>
                <a:cubicBezTo>
                  <a:pt x="3112002" y="886316"/>
                  <a:pt x="3110483" y="870658"/>
                  <a:pt x="3108610" y="860159"/>
                </a:cubicBezTo>
                <a:cubicBezTo>
                  <a:pt x="3106738" y="849661"/>
                  <a:pt x="3103817" y="840830"/>
                  <a:pt x="3099848" y="833668"/>
                </a:cubicBezTo>
                <a:cubicBezTo>
                  <a:pt x="3095879" y="826506"/>
                  <a:pt x="3097175" y="823334"/>
                  <a:pt x="3103736" y="824152"/>
                </a:cubicBezTo>
                <a:cubicBezTo>
                  <a:pt x="3110297" y="824971"/>
                  <a:pt x="3115419" y="825749"/>
                  <a:pt x="3119103" y="826487"/>
                </a:cubicBezTo>
                <a:cubicBezTo>
                  <a:pt x="3122786" y="827225"/>
                  <a:pt x="3131145" y="826930"/>
                  <a:pt x="3144180" y="825603"/>
                </a:cubicBezTo>
                <a:cubicBezTo>
                  <a:pt x="3159820" y="806256"/>
                  <a:pt x="3171304" y="789113"/>
                  <a:pt x="3178634" y="774174"/>
                </a:cubicBezTo>
                <a:cubicBezTo>
                  <a:pt x="3185964" y="759235"/>
                  <a:pt x="3188850" y="748061"/>
                  <a:pt x="3187294" y="740650"/>
                </a:cubicBezTo>
                <a:cubicBezTo>
                  <a:pt x="3186126" y="735093"/>
                  <a:pt x="3187884" y="732315"/>
                  <a:pt x="3192566" y="732317"/>
                </a:cubicBezTo>
                <a:close/>
                <a:moveTo>
                  <a:pt x="3738525" y="565880"/>
                </a:moveTo>
                <a:lnTo>
                  <a:pt x="3778356" y="565880"/>
                </a:lnTo>
                <a:lnTo>
                  <a:pt x="3778356" y="605691"/>
                </a:lnTo>
                <a:lnTo>
                  <a:pt x="3738525" y="605691"/>
                </a:lnTo>
                <a:close/>
                <a:moveTo>
                  <a:pt x="183729" y="563554"/>
                </a:moveTo>
                <a:cubicBezTo>
                  <a:pt x="190649" y="563554"/>
                  <a:pt x="195743" y="565415"/>
                  <a:pt x="199011" y="569135"/>
                </a:cubicBezTo>
                <a:cubicBezTo>
                  <a:pt x="202279" y="572856"/>
                  <a:pt x="203913" y="577234"/>
                  <a:pt x="203913" y="582269"/>
                </a:cubicBezTo>
                <a:cubicBezTo>
                  <a:pt x="203913" y="588818"/>
                  <a:pt x="201991" y="593776"/>
                  <a:pt x="198146" y="597143"/>
                </a:cubicBezTo>
                <a:cubicBezTo>
                  <a:pt x="194302" y="600510"/>
                  <a:pt x="189582" y="602194"/>
                  <a:pt x="183989" y="602194"/>
                </a:cubicBezTo>
                <a:cubicBezTo>
                  <a:pt x="179226" y="602194"/>
                  <a:pt x="174718" y="600535"/>
                  <a:pt x="170464" y="597217"/>
                </a:cubicBezTo>
                <a:cubicBezTo>
                  <a:pt x="166210" y="593900"/>
                  <a:pt x="164083" y="588917"/>
                  <a:pt x="164083" y="582269"/>
                </a:cubicBezTo>
                <a:cubicBezTo>
                  <a:pt x="164083" y="577160"/>
                  <a:pt x="165686" y="572999"/>
                  <a:pt x="168892" y="569786"/>
                </a:cubicBezTo>
                <a:cubicBezTo>
                  <a:pt x="172098" y="566574"/>
                  <a:pt x="177044" y="564497"/>
                  <a:pt x="183729" y="563554"/>
                </a:cubicBezTo>
                <a:close/>
                <a:moveTo>
                  <a:pt x="1732341" y="552372"/>
                </a:moveTo>
                <a:cubicBezTo>
                  <a:pt x="1734291" y="552192"/>
                  <a:pt x="1737317" y="552908"/>
                  <a:pt x="1741419" y="554522"/>
                </a:cubicBezTo>
                <a:cubicBezTo>
                  <a:pt x="1757828" y="560978"/>
                  <a:pt x="1770301" y="568497"/>
                  <a:pt x="1778840" y="577079"/>
                </a:cubicBezTo>
                <a:cubicBezTo>
                  <a:pt x="1787379" y="585661"/>
                  <a:pt x="1790405" y="595689"/>
                  <a:pt x="1787919" y="607161"/>
                </a:cubicBezTo>
                <a:cubicBezTo>
                  <a:pt x="1785432" y="618633"/>
                  <a:pt x="1779860" y="619442"/>
                  <a:pt x="1771204" y="609589"/>
                </a:cubicBezTo>
                <a:cubicBezTo>
                  <a:pt x="1762547" y="599735"/>
                  <a:pt x="1753425" y="589277"/>
                  <a:pt x="1743838" y="578214"/>
                </a:cubicBezTo>
                <a:cubicBezTo>
                  <a:pt x="1730323" y="561526"/>
                  <a:pt x="1726490" y="552912"/>
                  <a:pt x="1732341" y="552372"/>
                </a:cubicBezTo>
                <a:close/>
                <a:moveTo>
                  <a:pt x="1938319" y="521017"/>
                </a:moveTo>
                <a:cubicBezTo>
                  <a:pt x="1945053" y="522251"/>
                  <a:pt x="1950523" y="524146"/>
                  <a:pt x="1954727" y="526701"/>
                </a:cubicBezTo>
                <a:lnTo>
                  <a:pt x="1958142" y="532966"/>
                </a:lnTo>
                <a:lnTo>
                  <a:pt x="1963032" y="532391"/>
                </a:lnTo>
                <a:cubicBezTo>
                  <a:pt x="1965548" y="531819"/>
                  <a:pt x="1968358" y="530936"/>
                  <a:pt x="1971461" y="529742"/>
                </a:cubicBezTo>
                <a:cubicBezTo>
                  <a:pt x="1977668" y="527355"/>
                  <a:pt x="1982930" y="528849"/>
                  <a:pt x="1987246" y="534226"/>
                </a:cubicBezTo>
                <a:cubicBezTo>
                  <a:pt x="1991562" y="539602"/>
                  <a:pt x="1989513" y="543518"/>
                  <a:pt x="1981098" y="545974"/>
                </a:cubicBezTo>
                <a:cubicBezTo>
                  <a:pt x="1972683" y="548430"/>
                  <a:pt x="1963905" y="549657"/>
                  <a:pt x="1954764" y="549657"/>
                </a:cubicBezTo>
                <a:cubicBezTo>
                  <a:pt x="1953425" y="560274"/>
                  <a:pt x="1951996" y="567185"/>
                  <a:pt x="1950476" y="570391"/>
                </a:cubicBezTo>
                <a:cubicBezTo>
                  <a:pt x="1948957" y="573597"/>
                  <a:pt x="1950616" y="573705"/>
                  <a:pt x="1955453" y="570717"/>
                </a:cubicBezTo>
                <a:cubicBezTo>
                  <a:pt x="1960290" y="567728"/>
                  <a:pt x="1968463" y="564224"/>
                  <a:pt x="1979972" y="560206"/>
                </a:cubicBezTo>
                <a:cubicBezTo>
                  <a:pt x="1991482" y="556187"/>
                  <a:pt x="1991835" y="558826"/>
                  <a:pt x="1981033" y="568121"/>
                </a:cubicBezTo>
                <a:cubicBezTo>
                  <a:pt x="1970230" y="577417"/>
                  <a:pt x="1960699" y="585069"/>
                  <a:pt x="1952439" y="591078"/>
                </a:cubicBezTo>
                <a:cubicBezTo>
                  <a:pt x="1944179" y="597087"/>
                  <a:pt x="1937203" y="602969"/>
                  <a:pt x="1931510" y="608724"/>
                </a:cubicBezTo>
                <a:cubicBezTo>
                  <a:pt x="1925817" y="614478"/>
                  <a:pt x="1920537" y="613164"/>
                  <a:pt x="1915669" y="604780"/>
                </a:cubicBezTo>
                <a:cubicBezTo>
                  <a:pt x="1910801" y="596396"/>
                  <a:pt x="1911918" y="590151"/>
                  <a:pt x="1919018" y="586046"/>
                </a:cubicBezTo>
                <a:cubicBezTo>
                  <a:pt x="1926118" y="581941"/>
                  <a:pt x="1931370" y="573417"/>
                  <a:pt x="1934775" y="560475"/>
                </a:cubicBezTo>
                <a:cubicBezTo>
                  <a:pt x="1938179" y="547533"/>
                  <a:pt x="1937938" y="537413"/>
                  <a:pt x="1934049" y="530114"/>
                </a:cubicBezTo>
                <a:cubicBezTo>
                  <a:pt x="1930161" y="522816"/>
                  <a:pt x="1931584" y="519783"/>
                  <a:pt x="1938319" y="521017"/>
                </a:cubicBezTo>
                <a:close/>
                <a:moveTo>
                  <a:pt x="3522278" y="502377"/>
                </a:moveTo>
                <a:cubicBezTo>
                  <a:pt x="3515816" y="503549"/>
                  <a:pt x="3505411" y="505803"/>
                  <a:pt x="3491061" y="509139"/>
                </a:cubicBezTo>
                <a:cubicBezTo>
                  <a:pt x="3493344" y="523364"/>
                  <a:pt x="3494807" y="534489"/>
                  <a:pt x="3495452" y="542514"/>
                </a:cubicBezTo>
                <a:cubicBezTo>
                  <a:pt x="3506713" y="541025"/>
                  <a:pt x="3518502" y="538563"/>
                  <a:pt x="3530817" y="535128"/>
                </a:cubicBezTo>
                <a:cubicBezTo>
                  <a:pt x="3532244" y="526694"/>
                  <a:pt x="3532792" y="518834"/>
                  <a:pt x="3532464" y="511548"/>
                </a:cubicBezTo>
                <a:cubicBezTo>
                  <a:pt x="3532135" y="504262"/>
                  <a:pt x="3528740" y="501205"/>
                  <a:pt x="3522278" y="502377"/>
                </a:cubicBezTo>
                <a:close/>
                <a:moveTo>
                  <a:pt x="2291753" y="491014"/>
                </a:moveTo>
                <a:cubicBezTo>
                  <a:pt x="2294082" y="490432"/>
                  <a:pt x="2298092" y="490969"/>
                  <a:pt x="2303785" y="492628"/>
                </a:cubicBezTo>
                <a:cubicBezTo>
                  <a:pt x="2315170" y="495946"/>
                  <a:pt x="2323365" y="500972"/>
                  <a:pt x="2328370" y="507706"/>
                </a:cubicBezTo>
                <a:cubicBezTo>
                  <a:pt x="2333374" y="514441"/>
                  <a:pt x="2334608" y="522726"/>
                  <a:pt x="2332072" y="532561"/>
                </a:cubicBezTo>
                <a:cubicBezTo>
                  <a:pt x="2329535" y="542396"/>
                  <a:pt x="2321539" y="540077"/>
                  <a:pt x="2308082" y="525603"/>
                </a:cubicBezTo>
                <a:cubicBezTo>
                  <a:pt x="2297974" y="511601"/>
                  <a:pt x="2291885" y="501775"/>
                  <a:pt x="2289814" y="496126"/>
                </a:cubicBezTo>
                <a:cubicBezTo>
                  <a:pt x="2288778" y="493301"/>
                  <a:pt x="2289425" y="491597"/>
                  <a:pt x="2291753" y="491014"/>
                </a:cubicBezTo>
                <a:close/>
                <a:moveTo>
                  <a:pt x="3534031" y="477550"/>
                </a:moveTo>
                <a:cubicBezTo>
                  <a:pt x="3537017" y="477178"/>
                  <a:pt x="3540224" y="477724"/>
                  <a:pt x="3543654" y="479187"/>
                </a:cubicBezTo>
                <a:cubicBezTo>
                  <a:pt x="3550512" y="482114"/>
                  <a:pt x="3556887" y="485934"/>
                  <a:pt x="3562778" y="490647"/>
                </a:cubicBezTo>
                <a:cubicBezTo>
                  <a:pt x="3568669" y="495360"/>
                  <a:pt x="3569013" y="499536"/>
                  <a:pt x="3563810" y="503177"/>
                </a:cubicBezTo>
                <a:cubicBezTo>
                  <a:pt x="3558608" y="506817"/>
                  <a:pt x="3554202" y="517089"/>
                  <a:pt x="3550592" y="533993"/>
                </a:cubicBezTo>
                <a:cubicBezTo>
                  <a:pt x="3558381" y="544845"/>
                  <a:pt x="3557336" y="550746"/>
                  <a:pt x="3547458" y="551694"/>
                </a:cubicBezTo>
                <a:cubicBezTo>
                  <a:pt x="3537580" y="552643"/>
                  <a:pt x="3520449" y="554959"/>
                  <a:pt x="3496066" y="558643"/>
                </a:cubicBezTo>
                <a:cubicBezTo>
                  <a:pt x="3491340" y="568999"/>
                  <a:pt x="3487164" y="570593"/>
                  <a:pt x="3483536" y="563424"/>
                </a:cubicBezTo>
                <a:cubicBezTo>
                  <a:pt x="3479908" y="556255"/>
                  <a:pt x="3476386" y="545642"/>
                  <a:pt x="3472970" y="531584"/>
                </a:cubicBezTo>
                <a:cubicBezTo>
                  <a:pt x="3469552" y="517526"/>
                  <a:pt x="3465658" y="507471"/>
                  <a:pt x="3461286" y="501418"/>
                </a:cubicBezTo>
                <a:cubicBezTo>
                  <a:pt x="3456914" y="495366"/>
                  <a:pt x="3458648" y="492340"/>
                  <a:pt x="3466486" y="492340"/>
                </a:cubicBezTo>
                <a:cubicBezTo>
                  <a:pt x="3472253" y="492340"/>
                  <a:pt x="3477189" y="492724"/>
                  <a:pt x="3481294" y="493493"/>
                </a:cubicBezTo>
                <a:cubicBezTo>
                  <a:pt x="3485400" y="494262"/>
                  <a:pt x="3492562" y="493546"/>
                  <a:pt x="3502782" y="491345"/>
                </a:cubicBezTo>
                <a:cubicBezTo>
                  <a:pt x="3513001" y="489143"/>
                  <a:pt x="3520654" y="485835"/>
                  <a:pt x="3525738" y="481420"/>
                </a:cubicBezTo>
                <a:cubicBezTo>
                  <a:pt x="3528280" y="479212"/>
                  <a:pt x="3531045" y="477922"/>
                  <a:pt x="3534031" y="477550"/>
                </a:cubicBezTo>
                <a:close/>
                <a:moveTo>
                  <a:pt x="1648758" y="472625"/>
                </a:moveTo>
                <a:cubicBezTo>
                  <a:pt x="1651671" y="473295"/>
                  <a:pt x="1654640" y="474797"/>
                  <a:pt x="1657666" y="477132"/>
                </a:cubicBezTo>
                <a:cubicBezTo>
                  <a:pt x="1663719" y="481801"/>
                  <a:pt x="1662435" y="486083"/>
                  <a:pt x="1653816" y="489977"/>
                </a:cubicBezTo>
                <a:cubicBezTo>
                  <a:pt x="1645196" y="493872"/>
                  <a:pt x="1635497" y="496544"/>
                  <a:pt x="1624720" y="497995"/>
                </a:cubicBezTo>
                <a:cubicBezTo>
                  <a:pt x="1631727" y="500984"/>
                  <a:pt x="1634062" y="504838"/>
                  <a:pt x="1631724" y="509558"/>
                </a:cubicBezTo>
                <a:cubicBezTo>
                  <a:pt x="1629386" y="514277"/>
                  <a:pt x="1628217" y="522540"/>
                  <a:pt x="1628217" y="534347"/>
                </a:cubicBezTo>
                <a:cubicBezTo>
                  <a:pt x="1646362" y="529733"/>
                  <a:pt x="1659849" y="526632"/>
                  <a:pt x="1668680" y="525045"/>
                </a:cubicBezTo>
                <a:cubicBezTo>
                  <a:pt x="1677510" y="523457"/>
                  <a:pt x="1677095" y="525944"/>
                  <a:pt x="1667433" y="532505"/>
                </a:cubicBezTo>
                <a:cubicBezTo>
                  <a:pt x="1657772" y="539066"/>
                  <a:pt x="1642914" y="546203"/>
                  <a:pt x="1622859" y="553918"/>
                </a:cubicBezTo>
                <a:cubicBezTo>
                  <a:pt x="1602805" y="561632"/>
                  <a:pt x="1590291" y="567520"/>
                  <a:pt x="1585317" y="571582"/>
                </a:cubicBezTo>
                <a:cubicBezTo>
                  <a:pt x="1580344" y="575643"/>
                  <a:pt x="1572999" y="572397"/>
                  <a:pt x="1563282" y="561843"/>
                </a:cubicBezTo>
                <a:cubicBezTo>
                  <a:pt x="1553564" y="551288"/>
                  <a:pt x="1552926" y="546402"/>
                  <a:pt x="1561365" y="547183"/>
                </a:cubicBezTo>
                <a:cubicBezTo>
                  <a:pt x="1569805" y="547964"/>
                  <a:pt x="1585429" y="545887"/>
                  <a:pt x="1608237" y="540951"/>
                </a:cubicBezTo>
                <a:lnTo>
                  <a:pt x="1608237" y="515725"/>
                </a:lnTo>
                <a:cubicBezTo>
                  <a:pt x="1608237" y="510032"/>
                  <a:pt x="1607468" y="505387"/>
                  <a:pt x="1605930" y="501791"/>
                </a:cubicBezTo>
                <a:cubicBezTo>
                  <a:pt x="1601812" y="501791"/>
                  <a:pt x="1597689" y="501583"/>
                  <a:pt x="1593559" y="501167"/>
                </a:cubicBezTo>
                <a:cubicBezTo>
                  <a:pt x="1589429" y="500752"/>
                  <a:pt x="1585007" y="498854"/>
                  <a:pt x="1580294" y="495475"/>
                </a:cubicBezTo>
                <a:cubicBezTo>
                  <a:pt x="1575582" y="492095"/>
                  <a:pt x="1583469" y="488353"/>
                  <a:pt x="1603958" y="484247"/>
                </a:cubicBezTo>
                <a:cubicBezTo>
                  <a:pt x="1622512" y="478815"/>
                  <a:pt x="1634589" y="475104"/>
                  <a:pt x="1640188" y="473113"/>
                </a:cubicBezTo>
                <a:cubicBezTo>
                  <a:pt x="1642988" y="472118"/>
                  <a:pt x="1645845" y="471955"/>
                  <a:pt x="1648758" y="472625"/>
                </a:cubicBezTo>
                <a:close/>
                <a:moveTo>
                  <a:pt x="1720181" y="470752"/>
                </a:moveTo>
                <a:cubicBezTo>
                  <a:pt x="1722487" y="471027"/>
                  <a:pt x="1725306" y="471668"/>
                  <a:pt x="1728639" y="472676"/>
                </a:cubicBezTo>
                <a:cubicBezTo>
                  <a:pt x="1740297" y="475479"/>
                  <a:pt x="1745134" y="479801"/>
                  <a:pt x="1743150" y="485643"/>
                </a:cubicBezTo>
                <a:cubicBezTo>
                  <a:pt x="1741165" y="491484"/>
                  <a:pt x="1739196" y="504826"/>
                  <a:pt x="1737243" y="525668"/>
                </a:cubicBezTo>
                <a:cubicBezTo>
                  <a:pt x="1735290" y="546510"/>
                  <a:pt x="1727858" y="564193"/>
                  <a:pt x="1714947" y="578716"/>
                </a:cubicBezTo>
                <a:cubicBezTo>
                  <a:pt x="1702036" y="593239"/>
                  <a:pt x="1685693" y="604088"/>
                  <a:pt x="1665917" y="611263"/>
                </a:cubicBezTo>
                <a:cubicBezTo>
                  <a:pt x="1646142" y="618438"/>
                  <a:pt x="1644343" y="615948"/>
                  <a:pt x="1660522" y="603794"/>
                </a:cubicBezTo>
                <a:cubicBezTo>
                  <a:pt x="1676701" y="591639"/>
                  <a:pt x="1689739" y="578707"/>
                  <a:pt x="1699636" y="564996"/>
                </a:cubicBezTo>
                <a:cubicBezTo>
                  <a:pt x="1709533" y="551285"/>
                  <a:pt x="1715065" y="535308"/>
                  <a:pt x="1716230" y="517064"/>
                </a:cubicBezTo>
                <a:cubicBezTo>
                  <a:pt x="1717396" y="498820"/>
                  <a:pt x="1716423" y="485854"/>
                  <a:pt x="1713310" y="478164"/>
                </a:cubicBezTo>
                <a:cubicBezTo>
                  <a:pt x="1710975" y="472397"/>
                  <a:pt x="1713265" y="469926"/>
                  <a:pt x="1720181" y="470752"/>
                </a:cubicBezTo>
                <a:close/>
                <a:moveTo>
                  <a:pt x="1929670" y="468503"/>
                </a:moveTo>
                <a:lnTo>
                  <a:pt x="1929380" y="470392"/>
                </a:lnTo>
                <a:cubicBezTo>
                  <a:pt x="1927501" y="481713"/>
                  <a:pt x="1925600" y="491354"/>
                  <a:pt x="1923678" y="499316"/>
                </a:cubicBezTo>
                <a:cubicBezTo>
                  <a:pt x="1920838" y="499329"/>
                  <a:pt x="1920819" y="499335"/>
                  <a:pt x="1923622" y="499335"/>
                </a:cubicBezTo>
                <a:cubicBezTo>
                  <a:pt x="1928806" y="499335"/>
                  <a:pt x="1939677" y="497964"/>
                  <a:pt x="1956234" y="495224"/>
                </a:cubicBezTo>
                <a:lnTo>
                  <a:pt x="1954262" y="473774"/>
                </a:lnTo>
                <a:cubicBezTo>
                  <a:pt x="1950765" y="475287"/>
                  <a:pt x="1947376" y="476443"/>
                  <a:pt x="1944096" y="477243"/>
                </a:cubicBezTo>
                <a:cubicBezTo>
                  <a:pt x="1940815" y="478043"/>
                  <a:pt x="1936375" y="475786"/>
                  <a:pt x="1930775" y="470471"/>
                </a:cubicBezTo>
                <a:close/>
                <a:moveTo>
                  <a:pt x="2230664" y="467346"/>
                </a:moveTo>
                <a:cubicBezTo>
                  <a:pt x="2226404" y="467724"/>
                  <a:pt x="2215561" y="469650"/>
                  <a:pt x="2198136" y="473122"/>
                </a:cubicBezTo>
                <a:lnTo>
                  <a:pt x="2199159" y="506330"/>
                </a:lnTo>
                <a:cubicBezTo>
                  <a:pt x="2206017" y="505685"/>
                  <a:pt x="2211726" y="504159"/>
                  <a:pt x="2216283" y="501753"/>
                </a:cubicBezTo>
                <a:cubicBezTo>
                  <a:pt x="2220841" y="499347"/>
                  <a:pt x="2225765" y="500746"/>
                  <a:pt x="2231054" y="505948"/>
                </a:cubicBezTo>
                <a:cubicBezTo>
                  <a:pt x="2236344" y="511151"/>
                  <a:pt x="2234825" y="515455"/>
                  <a:pt x="2226497" y="518859"/>
                </a:cubicBezTo>
                <a:cubicBezTo>
                  <a:pt x="2218168" y="522264"/>
                  <a:pt x="2209106" y="523966"/>
                  <a:pt x="2199308" y="523966"/>
                </a:cubicBezTo>
                <a:lnTo>
                  <a:pt x="2200312" y="554178"/>
                </a:lnTo>
                <a:cubicBezTo>
                  <a:pt x="2204231" y="554290"/>
                  <a:pt x="2210073" y="552761"/>
                  <a:pt x="2217837" y="549592"/>
                </a:cubicBezTo>
                <a:cubicBezTo>
                  <a:pt x="2225601" y="546423"/>
                  <a:pt x="2230806" y="546591"/>
                  <a:pt x="2233454" y="550095"/>
                </a:cubicBezTo>
                <a:cubicBezTo>
                  <a:pt x="2236102" y="553598"/>
                  <a:pt x="2238052" y="553375"/>
                  <a:pt x="2239305" y="549425"/>
                </a:cubicBezTo>
                <a:cubicBezTo>
                  <a:pt x="2240558" y="545475"/>
                  <a:pt x="2241380" y="532055"/>
                  <a:pt x="2241770" y="509167"/>
                </a:cubicBezTo>
                <a:cubicBezTo>
                  <a:pt x="2242161" y="486278"/>
                  <a:pt x="2241472" y="473491"/>
                  <a:pt x="2239705" y="470806"/>
                </a:cubicBezTo>
                <a:cubicBezTo>
                  <a:pt x="2237938" y="468121"/>
                  <a:pt x="2234924" y="466968"/>
                  <a:pt x="2230664" y="467346"/>
                </a:cubicBezTo>
                <a:close/>
                <a:moveTo>
                  <a:pt x="1990092" y="465607"/>
                </a:moveTo>
                <a:lnTo>
                  <a:pt x="1973889" y="470704"/>
                </a:lnTo>
                <a:lnTo>
                  <a:pt x="1973889" y="492321"/>
                </a:lnTo>
                <a:lnTo>
                  <a:pt x="1986744" y="489531"/>
                </a:lnTo>
                <a:close/>
                <a:moveTo>
                  <a:pt x="542776" y="462491"/>
                </a:moveTo>
                <a:cubicBezTo>
                  <a:pt x="541462" y="462236"/>
                  <a:pt x="536507" y="463380"/>
                  <a:pt x="527912" y="465923"/>
                </a:cubicBezTo>
                <a:lnTo>
                  <a:pt x="527912" y="509891"/>
                </a:lnTo>
                <a:lnTo>
                  <a:pt x="540674" y="511018"/>
                </a:lnTo>
                <a:cubicBezTo>
                  <a:pt x="543155" y="511018"/>
                  <a:pt x="545127" y="505629"/>
                  <a:pt x="546590" y="494851"/>
                </a:cubicBezTo>
                <a:cubicBezTo>
                  <a:pt x="548054" y="484074"/>
                  <a:pt x="548112" y="476049"/>
                  <a:pt x="546767" y="470778"/>
                </a:cubicBezTo>
                <a:cubicBezTo>
                  <a:pt x="545421" y="465507"/>
                  <a:pt x="544091" y="462745"/>
                  <a:pt x="542776" y="462491"/>
                </a:cubicBezTo>
                <a:close/>
                <a:moveTo>
                  <a:pt x="2036238" y="455719"/>
                </a:moveTo>
                <a:cubicBezTo>
                  <a:pt x="2035873" y="455303"/>
                  <a:pt x="2027337" y="457235"/>
                  <a:pt x="2010631" y="461514"/>
                </a:cubicBezTo>
                <a:lnTo>
                  <a:pt x="2004231" y="485308"/>
                </a:lnTo>
                <a:cubicBezTo>
                  <a:pt x="2007493" y="484601"/>
                  <a:pt x="2011815" y="483451"/>
                  <a:pt x="2017198" y="481857"/>
                </a:cubicBezTo>
                <a:cubicBezTo>
                  <a:pt x="2022580" y="480263"/>
                  <a:pt x="2027082" y="480248"/>
                  <a:pt x="2030704" y="481810"/>
                </a:cubicBezTo>
                <a:cubicBezTo>
                  <a:pt x="2033197" y="473848"/>
                  <a:pt x="2034834" y="467613"/>
                  <a:pt x="2035615" y="463105"/>
                </a:cubicBezTo>
                <a:cubicBezTo>
                  <a:pt x="2036397" y="458596"/>
                  <a:pt x="2036604" y="456134"/>
                  <a:pt x="2036238" y="455719"/>
                </a:cubicBezTo>
                <a:close/>
                <a:moveTo>
                  <a:pt x="408224" y="426676"/>
                </a:moveTo>
                <a:cubicBezTo>
                  <a:pt x="409658" y="425729"/>
                  <a:pt x="412490" y="425863"/>
                  <a:pt x="416719" y="427079"/>
                </a:cubicBezTo>
                <a:cubicBezTo>
                  <a:pt x="422684" y="428778"/>
                  <a:pt x="427921" y="431079"/>
                  <a:pt x="432430" y="433981"/>
                </a:cubicBezTo>
                <a:cubicBezTo>
                  <a:pt x="436938" y="436883"/>
                  <a:pt x="438023" y="440324"/>
                  <a:pt x="435685" y="444306"/>
                </a:cubicBezTo>
                <a:cubicBezTo>
                  <a:pt x="433347" y="448287"/>
                  <a:pt x="432179" y="456919"/>
                  <a:pt x="432179" y="470202"/>
                </a:cubicBezTo>
                <a:cubicBezTo>
                  <a:pt x="432179" y="483708"/>
                  <a:pt x="430535" y="495075"/>
                  <a:pt x="427249" y="504302"/>
                </a:cubicBezTo>
                <a:cubicBezTo>
                  <a:pt x="423962" y="513529"/>
                  <a:pt x="420049" y="514125"/>
                  <a:pt x="415510" y="506088"/>
                </a:cubicBezTo>
                <a:cubicBezTo>
                  <a:pt x="410971" y="498051"/>
                  <a:pt x="409284" y="491187"/>
                  <a:pt x="410450" y="485494"/>
                </a:cubicBezTo>
                <a:cubicBezTo>
                  <a:pt x="411615" y="479801"/>
                  <a:pt x="412198" y="471200"/>
                  <a:pt x="412198" y="459691"/>
                </a:cubicBezTo>
                <a:cubicBezTo>
                  <a:pt x="412198" y="447958"/>
                  <a:pt x="410837" y="438982"/>
                  <a:pt x="408115" y="432762"/>
                </a:cubicBezTo>
                <a:cubicBezTo>
                  <a:pt x="406754" y="429652"/>
                  <a:pt x="406790" y="427624"/>
                  <a:pt x="408224" y="426676"/>
                </a:cubicBezTo>
                <a:close/>
                <a:moveTo>
                  <a:pt x="1988154" y="423667"/>
                </a:moveTo>
                <a:lnTo>
                  <a:pt x="1972670" y="426474"/>
                </a:lnTo>
                <a:cubicBezTo>
                  <a:pt x="1958141" y="428440"/>
                  <a:pt x="1945568" y="430080"/>
                  <a:pt x="1934952" y="431395"/>
                </a:cubicBezTo>
                <a:cubicBezTo>
                  <a:pt x="1934034" y="438734"/>
                  <a:pt x="1933111" y="445653"/>
                  <a:pt x="1932182" y="452153"/>
                </a:cubicBezTo>
                <a:lnTo>
                  <a:pt x="1930517" y="462990"/>
                </a:lnTo>
                <a:lnTo>
                  <a:pt x="1933696" y="461700"/>
                </a:lnTo>
                <a:cubicBezTo>
                  <a:pt x="1941243" y="461167"/>
                  <a:pt x="1947590" y="460348"/>
                  <a:pt x="1952737" y="459244"/>
                </a:cubicBezTo>
                <a:cubicBezTo>
                  <a:pt x="1952030" y="455772"/>
                  <a:pt x="1950101" y="450882"/>
                  <a:pt x="1946951" y="444575"/>
                </a:cubicBezTo>
                <a:cubicBezTo>
                  <a:pt x="1943801" y="438269"/>
                  <a:pt x="1945156" y="435528"/>
                  <a:pt x="1951016" y="436353"/>
                </a:cubicBezTo>
                <a:cubicBezTo>
                  <a:pt x="1956876" y="437177"/>
                  <a:pt x="1962541" y="438756"/>
                  <a:pt x="1968010" y="441087"/>
                </a:cubicBezTo>
                <a:cubicBezTo>
                  <a:pt x="1973480" y="443419"/>
                  <a:pt x="1975827" y="446197"/>
                  <a:pt x="1975052" y="449422"/>
                </a:cubicBezTo>
                <a:cubicBezTo>
                  <a:pt x="1974276" y="452646"/>
                  <a:pt x="1973889" y="454494"/>
                  <a:pt x="1973889" y="454965"/>
                </a:cubicBezTo>
                <a:lnTo>
                  <a:pt x="1991376" y="451003"/>
                </a:lnTo>
                <a:cubicBezTo>
                  <a:pt x="1992071" y="444082"/>
                  <a:pt x="1991057" y="437174"/>
                  <a:pt x="1988334" y="430279"/>
                </a:cubicBezTo>
                <a:close/>
                <a:moveTo>
                  <a:pt x="3311311" y="418185"/>
                </a:moveTo>
                <a:cubicBezTo>
                  <a:pt x="3322084" y="417535"/>
                  <a:pt x="3331313" y="420326"/>
                  <a:pt x="3338996" y="426558"/>
                </a:cubicBezTo>
                <a:cubicBezTo>
                  <a:pt x="3349241" y="434867"/>
                  <a:pt x="3348192" y="439754"/>
                  <a:pt x="3335852" y="441217"/>
                </a:cubicBezTo>
                <a:cubicBezTo>
                  <a:pt x="3323512" y="442681"/>
                  <a:pt x="3307665" y="443800"/>
                  <a:pt x="3288311" y="444575"/>
                </a:cubicBezTo>
                <a:cubicBezTo>
                  <a:pt x="3268957" y="445351"/>
                  <a:pt x="3246226" y="447586"/>
                  <a:pt x="3220120" y="451282"/>
                </a:cubicBezTo>
                <a:cubicBezTo>
                  <a:pt x="3230240" y="455077"/>
                  <a:pt x="3233862" y="459092"/>
                  <a:pt x="3230984" y="463328"/>
                </a:cubicBezTo>
                <a:cubicBezTo>
                  <a:pt x="3228107" y="467563"/>
                  <a:pt x="3224876" y="473364"/>
                  <a:pt x="3221292" y="480731"/>
                </a:cubicBezTo>
                <a:cubicBezTo>
                  <a:pt x="3223909" y="480669"/>
                  <a:pt x="3228616" y="480471"/>
                  <a:pt x="3235412" y="480136"/>
                </a:cubicBezTo>
                <a:cubicBezTo>
                  <a:pt x="3242208" y="479801"/>
                  <a:pt x="3248143" y="478440"/>
                  <a:pt x="3253216" y="476053"/>
                </a:cubicBezTo>
                <a:cubicBezTo>
                  <a:pt x="3258288" y="473665"/>
                  <a:pt x="3264086" y="473913"/>
                  <a:pt x="3270610" y="476797"/>
                </a:cubicBezTo>
                <a:cubicBezTo>
                  <a:pt x="3277134" y="479680"/>
                  <a:pt x="3283384" y="483181"/>
                  <a:pt x="3289362" y="487298"/>
                </a:cubicBezTo>
                <a:cubicBezTo>
                  <a:pt x="3295340" y="491416"/>
                  <a:pt x="3296512" y="495729"/>
                  <a:pt x="3292878" y="500237"/>
                </a:cubicBezTo>
                <a:cubicBezTo>
                  <a:pt x="3289244" y="504745"/>
                  <a:pt x="3285306" y="514912"/>
                  <a:pt x="3281065" y="530738"/>
                </a:cubicBezTo>
                <a:cubicBezTo>
                  <a:pt x="3276823" y="546563"/>
                  <a:pt x="3272734" y="559210"/>
                  <a:pt x="3268796" y="568679"/>
                </a:cubicBezTo>
                <a:cubicBezTo>
                  <a:pt x="3264858" y="578149"/>
                  <a:pt x="3259807" y="586985"/>
                  <a:pt x="3253643" y="595190"/>
                </a:cubicBezTo>
                <a:cubicBezTo>
                  <a:pt x="3247480" y="603394"/>
                  <a:pt x="3239858" y="608947"/>
                  <a:pt x="3230780" y="611849"/>
                </a:cubicBezTo>
                <a:cubicBezTo>
                  <a:pt x="3221701" y="614751"/>
                  <a:pt x="3216498" y="612209"/>
                  <a:pt x="3215171" y="604222"/>
                </a:cubicBezTo>
                <a:cubicBezTo>
                  <a:pt x="3213844" y="596234"/>
                  <a:pt x="3207894" y="586675"/>
                  <a:pt x="3197321" y="575544"/>
                </a:cubicBezTo>
                <a:cubicBezTo>
                  <a:pt x="3186748" y="564413"/>
                  <a:pt x="3188441" y="561967"/>
                  <a:pt x="3202400" y="568205"/>
                </a:cubicBezTo>
                <a:cubicBezTo>
                  <a:pt x="3216359" y="574443"/>
                  <a:pt x="3225354" y="577563"/>
                  <a:pt x="3229384" y="577563"/>
                </a:cubicBezTo>
                <a:cubicBezTo>
                  <a:pt x="3233167" y="577563"/>
                  <a:pt x="3237021" y="573830"/>
                  <a:pt x="3240946" y="566363"/>
                </a:cubicBezTo>
                <a:cubicBezTo>
                  <a:pt x="3244872" y="558897"/>
                  <a:pt x="3248974" y="548340"/>
                  <a:pt x="3253252" y="534691"/>
                </a:cubicBezTo>
                <a:cubicBezTo>
                  <a:pt x="3257532" y="521042"/>
                  <a:pt x="3259671" y="511223"/>
                  <a:pt x="3259671" y="505232"/>
                </a:cubicBezTo>
                <a:cubicBezTo>
                  <a:pt x="3259671" y="500432"/>
                  <a:pt x="3258378" y="497298"/>
                  <a:pt x="3255792" y="495828"/>
                </a:cubicBezTo>
                <a:cubicBezTo>
                  <a:pt x="3253206" y="494358"/>
                  <a:pt x="3249752" y="493819"/>
                  <a:pt x="3245430" y="494210"/>
                </a:cubicBezTo>
                <a:cubicBezTo>
                  <a:pt x="3241108" y="494600"/>
                  <a:pt x="3236150" y="494796"/>
                  <a:pt x="3230556" y="494796"/>
                </a:cubicBezTo>
                <a:cubicBezTo>
                  <a:pt x="3225422" y="494796"/>
                  <a:pt x="3220610" y="493624"/>
                  <a:pt x="3216120" y="491280"/>
                </a:cubicBezTo>
                <a:cubicBezTo>
                  <a:pt x="3209919" y="506410"/>
                  <a:pt x="3201866" y="520713"/>
                  <a:pt x="3191963" y="534189"/>
                </a:cubicBezTo>
                <a:cubicBezTo>
                  <a:pt x="3182060" y="547664"/>
                  <a:pt x="3170377" y="560140"/>
                  <a:pt x="3156914" y="571619"/>
                </a:cubicBezTo>
                <a:cubicBezTo>
                  <a:pt x="3143452" y="583097"/>
                  <a:pt x="3127443" y="592619"/>
                  <a:pt x="3108889" y="600185"/>
                </a:cubicBezTo>
                <a:cubicBezTo>
                  <a:pt x="3090336" y="607750"/>
                  <a:pt x="3088550" y="605282"/>
                  <a:pt x="3103532" y="592780"/>
                </a:cubicBezTo>
                <a:cubicBezTo>
                  <a:pt x="3118514" y="580279"/>
                  <a:pt x="3131223" y="568807"/>
                  <a:pt x="3141660" y="558364"/>
                </a:cubicBezTo>
                <a:cubicBezTo>
                  <a:pt x="3152096" y="547921"/>
                  <a:pt x="3162154" y="535928"/>
                  <a:pt x="3171834" y="522385"/>
                </a:cubicBezTo>
                <a:cubicBezTo>
                  <a:pt x="3181514" y="508841"/>
                  <a:pt x="3188844" y="495552"/>
                  <a:pt x="3193824" y="482517"/>
                </a:cubicBezTo>
                <a:cubicBezTo>
                  <a:pt x="3198803" y="469482"/>
                  <a:pt x="3201684" y="459951"/>
                  <a:pt x="3202465" y="453924"/>
                </a:cubicBezTo>
                <a:cubicBezTo>
                  <a:pt x="3183428" y="456255"/>
                  <a:pt x="3166709" y="458978"/>
                  <a:pt x="3152310" y="462091"/>
                </a:cubicBezTo>
                <a:cubicBezTo>
                  <a:pt x="3137911" y="465204"/>
                  <a:pt x="3128159" y="466955"/>
                  <a:pt x="3123056" y="467346"/>
                </a:cubicBezTo>
                <a:cubicBezTo>
                  <a:pt x="3117952" y="467737"/>
                  <a:pt x="3110455" y="464605"/>
                  <a:pt x="3100564" y="457951"/>
                </a:cubicBezTo>
                <a:cubicBezTo>
                  <a:pt x="3090673" y="451297"/>
                  <a:pt x="3091979" y="447971"/>
                  <a:pt x="3104480" y="447971"/>
                </a:cubicBezTo>
                <a:cubicBezTo>
                  <a:pt x="3115159" y="447971"/>
                  <a:pt x="3128057" y="446811"/>
                  <a:pt x="3143176" y="444492"/>
                </a:cubicBezTo>
                <a:cubicBezTo>
                  <a:pt x="3158294" y="442172"/>
                  <a:pt x="3184280" y="438489"/>
                  <a:pt x="3221134" y="433441"/>
                </a:cubicBezTo>
                <a:cubicBezTo>
                  <a:pt x="3257987" y="428393"/>
                  <a:pt x="3284283" y="423907"/>
                  <a:pt x="3300022" y="419982"/>
                </a:cubicBezTo>
                <a:cubicBezTo>
                  <a:pt x="3303956" y="419000"/>
                  <a:pt x="3307719" y="418401"/>
                  <a:pt x="3311311" y="418185"/>
                </a:cubicBezTo>
                <a:close/>
                <a:moveTo>
                  <a:pt x="2942969" y="408947"/>
                </a:moveTo>
                <a:cubicBezTo>
                  <a:pt x="2944960" y="408084"/>
                  <a:pt x="2948043" y="409002"/>
                  <a:pt x="2952220" y="411703"/>
                </a:cubicBezTo>
                <a:cubicBezTo>
                  <a:pt x="2960573" y="417104"/>
                  <a:pt x="2967211" y="422902"/>
                  <a:pt x="2972135" y="429097"/>
                </a:cubicBezTo>
                <a:cubicBezTo>
                  <a:pt x="2977059" y="435292"/>
                  <a:pt x="2976817" y="440619"/>
                  <a:pt x="2971409" y="445078"/>
                </a:cubicBezTo>
                <a:cubicBezTo>
                  <a:pt x="2966002" y="449536"/>
                  <a:pt x="2956663" y="459021"/>
                  <a:pt x="2943392" y="473532"/>
                </a:cubicBezTo>
                <a:cubicBezTo>
                  <a:pt x="2930122" y="488043"/>
                  <a:pt x="2915168" y="504931"/>
                  <a:pt x="2898530" y="524198"/>
                </a:cubicBezTo>
                <a:cubicBezTo>
                  <a:pt x="2881892" y="543465"/>
                  <a:pt x="2871388" y="554835"/>
                  <a:pt x="2867016" y="558308"/>
                </a:cubicBezTo>
                <a:cubicBezTo>
                  <a:pt x="2862644" y="561781"/>
                  <a:pt x="2862715" y="563529"/>
                  <a:pt x="2867230" y="563554"/>
                </a:cubicBezTo>
                <a:cubicBezTo>
                  <a:pt x="2871744" y="563579"/>
                  <a:pt x="2884612" y="562432"/>
                  <a:pt x="2905832" y="560113"/>
                </a:cubicBezTo>
                <a:cubicBezTo>
                  <a:pt x="2927052" y="557793"/>
                  <a:pt x="2943789" y="555685"/>
                  <a:pt x="2956043" y="553787"/>
                </a:cubicBezTo>
                <a:cubicBezTo>
                  <a:pt x="2952409" y="548244"/>
                  <a:pt x="2948192" y="540309"/>
                  <a:pt x="2943392" y="529984"/>
                </a:cubicBezTo>
                <a:cubicBezTo>
                  <a:pt x="2938593" y="519659"/>
                  <a:pt x="2942084" y="517359"/>
                  <a:pt x="2953866" y="523082"/>
                </a:cubicBezTo>
                <a:cubicBezTo>
                  <a:pt x="2965648" y="528806"/>
                  <a:pt x="2976342" y="536272"/>
                  <a:pt x="2985948" y="545481"/>
                </a:cubicBezTo>
                <a:cubicBezTo>
                  <a:pt x="2995554" y="554690"/>
                  <a:pt x="3001358" y="564199"/>
                  <a:pt x="3003361" y="574009"/>
                </a:cubicBezTo>
                <a:cubicBezTo>
                  <a:pt x="3005364" y="583820"/>
                  <a:pt x="3004322" y="592331"/>
                  <a:pt x="3000236" y="599543"/>
                </a:cubicBezTo>
                <a:cubicBezTo>
                  <a:pt x="2996149" y="606755"/>
                  <a:pt x="2990586" y="606420"/>
                  <a:pt x="2983548" y="598538"/>
                </a:cubicBezTo>
                <a:cubicBezTo>
                  <a:pt x="2976510" y="590656"/>
                  <a:pt x="2969450" y="580198"/>
                  <a:pt x="2962368" y="567163"/>
                </a:cubicBezTo>
                <a:cubicBezTo>
                  <a:pt x="2939932" y="571058"/>
                  <a:pt x="2915797" y="576282"/>
                  <a:pt x="2889963" y="582837"/>
                </a:cubicBezTo>
                <a:cubicBezTo>
                  <a:pt x="2864129" y="589391"/>
                  <a:pt x="2845860" y="595617"/>
                  <a:pt x="2835157" y="601515"/>
                </a:cubicBezTo>
                <a:cubicBezTo>
                  <a:pt x="2824454" y="607412"/>
                  <a:pt x="2818188" y="604556"/>
                  <a:pt x="2816358" y="592948"/>
                </a:cubicBezTo>
                <a:cubicBezTo>
                  <a:pt x="2814529" y="581339"/>
                  <a:pt x="2817081" y="573473"/>
                  <a:pt x="2824014" y="569349"/>
                </a:cubicBezTo>
                <a:cubicBezTo>
                  <a:pt x="2830947" y="565225"/>
                  <a:pt x="2839213" y="558748"/>
                  <a:pt x="2848812" y="549918"/>
                </a:cubicBezTo>
                <a:cubicBezTo>
                  <a:pt x="2858412" y="541087"/>
                  <a:pt x="2872128" y="525423"/>
                  <a:pt x="2889963" y="502925"/>
                </a:cubicBezTo>
                <a:cubicBezTo>
                  <a:pt x="2907798" y="480428"/>
                  <a:pt x="2920740" y="462677"/>
                  <a:pt x="2928789" y="449673"/>
                </a:cubicBezTo>
                <a:cubicBezTo>
                  <a:pt x="2936838" y="436669"/>
                  <a:pt x="2940667" y="425739"/>
                  <a:pt x="2940276" y="416884"/>
                </a:cubicBezTo>
                <a:cubicBezTo>
                  <a:pt x="2940081" y="412456"/>
                  <a:pt x="2940979" y="409811"/>
                  <a:pt x="2942969" y="408947"/>
                </a:cubicBezTo>
                <a:close/>
                <a:moveTo>
                  <a:pt x="552767" y="396048"/>
                </a:moveTo>
                <a:cubicBezTo>
                  <a:pt x="558149" y="394857"/>
                  <a:pt x="563135" y="397139"/>
                  <a:pt x="567724" y="402894"/>
                </a:cubicBezTo>
                <a:cubicBezTo>
                  <a:pt x="572313" y="408649"/>
                  <a:pt x="569091" y="413129"/>
                  <a:pt x="558059" y="416335"/>
                </a:cubicBezTo>
                <a:cubicBezTo>
                  <a:pt x="547027" y="419541"/>
                  <a:pt x="536197" y="422037"/>
                  <a:pt x="525568" y="423823"/>
                </a:cubicBezTo>
                <a:cubicBezTo>
                  <a:pt x="528681" y="427432"/>
                  <a:pt x="529850" y="431051"/>
                  <a:pt x="529075" y="434678"/>
                </a:cubicBezTo>
                <a:cubicBezTo>
                  <a:pt x="528300" y="438306"/>
                  <a:pt x="527912" y="443896"/>
                  <a:pt x="527912" y="451449"/>
                </a:cubicBezTo>
                <a:cubicBezTo>
                  <a:pt x="532588" y="450222"/>
                  <a:pt x="536696" y="447971"/>
                  <a:pt x="540237" y="444696"/>
                </a:cubicBezTo>
                <a:cubicBezTo>
                  <a:pt x="543778" y="441422"/>
                  <a:pt x="548565" y="441038"/>
                  <a:pt x="554599" y="443543"/>
                </a:cubicBezTo>
                <a:cubicBezTo>
                  <a:pt x="560633" y="446048"/>
                  <a:pt x="565863" y="448733"/>
                  <a:pt x="570291" y="451598"/>
                </a:cubicBezTo>
                <a:cubicBezTo>
                  <a:pt x="574719" y="454463"/>
                  <a:pt x="575928" y="457551"/>
                  <a:pt x="573919" y="460863"/>
                </a:cubicBezTo>
                <a:cubicBezTo>
                  <a:pt x="571910" y="464174"/>
                  <a:pt x="570536" y="468050"/>
                  <a:pt x="569798" y="472490"/>
                </a:cubicBezTo>
                <a:cubicBezTo>
                  <a:pt x="569060" y="476930"/>
                  <a:pt x="568493" y="486213"/>
                  <a:pt x="568096" y="500339"/>
                </a:cubicBezTo>
                <a:cubicBezTo>
                  <a:pt x="567699" y="514466"/>
                  <a:pt x="564772" y="525634"/>
                  <a:pt x="559315" y="533844"/>
                </a:cubicBezTo>
                <a:cubicBezTo>
                  <a:pt x="553858" y="542055"/>
                  <a:pt x="548934" y="542873"/>
                  <a:pt x="544544" y="536300"/>
                </a:cubicBezTo>
                <a:cubicBezTo>
                  <a:pt x="540153" y="529727"/>
                  <a:pt x="535093" y="523476"/>
                  <a:pt x="529363" y="517548"/>
                </a:cubicBezTo>
                <a:lnTo>
                  <a:pt x="527912" y="515626"/>
                </a:lnTo>
                <a:lnTo>
                  <a:pt x="527912" y="541416"/>
                </a:lnTo>
                <a:cubicBezTo>
                  <a:pt x="527912" y="558060"/>
                  <a:pt x="527298" y="576632"/>
                  <a:pt x="526070" y="597134"/>
                </a:cubicBezTo>
                <a:cubicBezTo>
                  <a:pt x="524843" y="617635"/>
                  <a:pt x="521336" y="628856"/>
                  <a:pt x="515550" y="630797"/>
                </a:cubicBezTo>
                <a:cubicBezTo>
                  <a:pt x="509764" y="632738"/>
                  <a:pt x="506658" y="624161"/>
                  <a:pt x="506230" y="605068"/>
                </a:cubicBezTo>
                <a:cubicBezTo>
                  <a:pt x="505802" y="585975"/>
                  <a:pt x="505588" y="564367"/>
                  <a:pt x="505588" y="540244"/>
                </a:cubicBezTo>
                <a:lnTo>
                  <a:pt x="505588" y="470276"/>
                </a:lnTo>
                <a:lnTo>
                  <a:pt x="495226" y="474127"/>
                </a:lnTo>
                <a:cubicBezTo>
                  <a:pt x="495226" y="502194"/>
                  <a:pt x="493613" y="520242"/>
                  <a:pt x="490389" y="528273"/>
                </a:cubicBezTo>
                <a:cubicBezTo>
                  <a:pt x="487164" y="536303"/>
                  <a:pt x="483056" y="536920"/>
                  <a:pt x="478064" y="530124"/>
                </a:cubicBezTo>
                <a:cubicBezTo>
                  <a:pt x="473072" y="523327"/>
                  <a:pt x="471354" y="516094"/>
                  <a:pt x="472911" y="508423"/>
                </a:cubicBezTo>
                <a:cubicBezTo>
                  <a:pt x="474467" y="500752"/>
                  <a:pt x="475056" y="492104"/>
                  <a:pt x="474678" y="482480"/>
                </a:cubicBezTo>
                <a:cubicBezTo>
                  <a:pt x="474300" y="472856"/>
                  <a:pt x="472936" y="465669"/>
                  <a:pt x="470585" y="460919"/>
                </a:cubicBezTo>
                <a:cubicBezTo>
                  <a:pt x="468235" y="456168"/>
                  <a:pt x="469900" y="454429"/>
                  <a:pt x="475580" y="455700"/>
                </a:cubicBezTo>
                <a:cubicBezTo>
                  <a:pt x="481261" y="456972"/>
                  <a:pt x="485090" y="458137"/>
                  <a:pt x="487068" y="459198"/>
                </a:cubicBezTo>
                <a:cubicBezTo>
                  <a:pt x="489046" y="460258"/>
                  <a:pt x="495220" y="459530"/>
                  <a:pt x="505588" y="457012"/>
                </a:cubicBezTo>
                <a:cubicBezTo>
                  <a:pt x="505588" y="445949"/>
                  <a:pt x="504955" y="435971"/>
                  <a:pt x="503690" y="427079"/>
                </a:cubicBezTo>
                <a:cubicBezTo>
                  <a:pt x="501706" y="427079"/>
                  <a:pt x="497424" y="426874"/>
                  <a:pt x="490845" y="426465"/>
                </a:cubicBezTo>
                <a:cubicBezTo>
                  <a:pt x="484265" y="426056"/>
                  <a:pt x="479242" y="424217"/>
                  <a:pt x="475776" y="420949"/>
                </a:cubicBezTo>
                <a:cubicBezTo>
                  <a:pt x="472309" y="417681"/>
                  <a:pt x="473469" y="414983"/>
                  <a:pt x="479255" y="412856"/>
                </a:cubicBezTo>
                <a:cubicBezTo>
                  <a:pt x="485040" y="410729"/>
                  <a:pt x="492020" y="408692"/>
                  <a:pt x="500193" y="406745"/>
                </a:cubicBezTo>
                <a:cubicBezTo>
                  <a:pt x="508366" y="404798"/>
                  <a:pt x="517826" y="402826"/>
                  <a:pt x="528573" y="400829"/>
                </a:cubicBezTo>
                <a:cubicBezTo>
                  <a:pt x="539319" y="398832"/>
                  <a:pt x="547384" y="397239"/>
                  <a:pt x="552767" y="396048"/>
                </a:cubicBezTo>
                <a:close/>
                <a:moveTo>
                  <a:pt x="2034697" y="394653"/>
                </a:moveTo>
                <a:cubicBezTo>
                  <a:pt x="2039870" y="394693"/>
                  <a:pt x="2043528" y="396036"/>
                  <a:pt x="2045670" y="398680"/>
                </a:cubicBezTo>
                <a:cubicBezTo>
                  <a:pt x="2049956" y="403970"/>
                  <a:pt x="2048104" y="408082"/>
                  <a:pt x="2040117" y="411015"/>
                </a:cubicBezTo>
                <a:cubicBezTo>
                  <a:pt x="2032130" y="413948"/>
                  <a:pt x="2022525" y="416766"/>
                  <a:pt x="2011300" y="419470"/>
                </a:cubicBezTo>
                <a:lnTo>
                  <a:pt x="1990626" y="423219"/>
                </a:lnTo>
                <a:lnTo>
                  <a:pt x="1995739" y="423051"/>
                </a:lnTo>
                <a:cubicBezTo>
                  <a:pt x="2003397" y="425129"/>
                  <a:pt x="2009257" y="427646"/>
                  <a:pt x="2013319" y="430604"/>
                </a:cubicBezTo>
                <a:cubicBezTo>
                  <a:pt x="2017381" y="433562"/>
                  <a:pt x="2018602" y="436284"/>
                  <a:pt x="2016984" y="438771"/>
                </a:cubicBezTo>
                <a:cubicBezTo>
                  <a:pt x="2015366" y="441258"/>
                  <a:pt x="2014228" y="443543"/>
                  <a:pt x="2013570" y="445627"/>
                </a:cubicBezTo>
                <a:cubicBezTo>
                  <a:pt x="2025340" y="442774"/>
                  <a:pt x="2033398" y="439335"/>
                  <a:pt x="2037746" y="435311"/>
                </a:cubicBezTo>
                <a:cubicBezTo>
                  <a:pt x="2042092" y="431286"/>
                  <a:pt x="2047692" y="430933"/>
                  <a:pt x="2054544" y="434250"/>
                </a:cubicBezTo>
                <a:cubicBezTo>
                  <a:pt x="2061397" y="437568"/>
                  <a:pt x="2067567" y="441859"/>
                  <a:pt x="2073055" y="447124"/>
                </a:cubicBezTo>
                <a:cubicBezTo>
                  <a:pt x="2078543" y="452389"/>
                  <a:pt x="2078363" y="456661"/>
                  <a:pt x="2072516" y="459942"/>
                </a:cubicBezTo>
                <a:cubicBezTo>
                  <a:pt x="2066668" y="463222"/>
                  <a:pt x="2061738" y="467969"/>
                  <a:pt x="2057726" y="474183"/>
                </a:cubicBezTo>
                <a:cubicBezTo>
                  <a:pt x="2053714" y="480396"/>
                  <a:pt x="2050033" y="486551"/>
                  <a:pt x="2046684" y="492647"/>
                </a:cubicBezTo>
                <a:cubicBezTo>
                  <a:pt x="2043336" y="498743"/>
                  <a:pt x="2038182" y="499843"/>
                  <a:pt x="2031225" y="495949"/>
                </a:cubicBezTo>
                <a:lnTo>
                  <a:pt x="2006988" y="500706"/>
                </a:lnTo>
                <a:lnTo>
                  <a:pt x="2010168" y="501763"/>
                </a:lnTo>
                <a:cubicBezTo>
                  <a:pt x="2012904" y="503046"/>
                  <a:pt x="2015492" y="504655"/>
                  <a:pt x="2017933" y="506590"/>
                </a:cubicBezTo>
                <a:cubicBezTo>
                  <a:pt x="2022813" y="510460"/>
                  <a:pt x="2024248" y="513622"/>
                  <a:pt x="2022240" y="516078"/>
                </a:cubicBezTo>
                <a:cubicBezTo>
                  <a:pt x="2020230" y="518534"/>
                  <a:pt x="2018506" y="526180"/>
                  <a:pt x="2017068" y="539016"/>
                </a:cubicBezTo>
                <a:cubicBezTo>
                  <a:pt x="2034878" y="528276"/>
                  <a:pt x="2043587" y="519752"/>
                  <a:pt x="2043196" y="513446"/>
                </a:cubicBezTo>
                <a:cubicBezTo>
                  <a:pt x="2042806" y="507139"/>
                  <a:pt x="2046557" y="505871"/>
                  <a:pt x="2054451" y="509641"/>
                </a:cubicBezTo>
                <a:cubicBezTo>
                  <a:pt x="2062346" y="513411"/>
                  <a:pt x="2068401" y="518028"/>
                  <a:pt x="2072618" y="523492"/>
                </a:cubicBezTo>
                <a:cubicBezTo>
                  <a:pt x="2076834" y="528955"/>
                  <a:pt x="2075557" y="531950"/>
                  <a:pt x="2068785" y="532477"/>
                </a:cubicBezTo>
                <a:cubicBezTo>
                  <a:pt x="2062014" y="533004"/>
                  <a:pt x="2044706" y="539128"/>
                  <a:pt x="2016863" y="550848"/>
                </a:cubicBezTo>
                <a:cubicBezTo>
                  <a:pt x="2016218" y="560063"/>
                  <a:pt x="2017133" y="568568"/>
                  <a:pt x="2019607" y="576363"/>
                </a:cubicBezTo>
                <a:cubicBezTo>
                  <a:pt x="2022081" y="584158"/>
                  <a:pt x="2027349" y="588055"/>
                  <a:pt x="2035411" y="588055"/>
                </a:cubicBezTo>
                <a:cubicBezTo>
                  <a:pt x="2056284" y="588824"/>
                  <a:pt x="2070392" y="588529"/>
                  <a:pt x="2077734" y="587171"/>
                </a:cubicBezTo>
                <a:cubicBezTo>
                  <a:pt x="2085076" y="585813"/>
                  <a:pt x="2089814" y="582471"/>
                  <a:pt x="2091947" y="577144"/>
                </a:cubicBezTo>
                <a:cubicBezTo>
                  <a:pt x="2094080" y="571817"/>
                  <a:pt x="2097357" y="563740"/>
                  <a:pt x="2101779" y="552913"/>
                </a:cubicBezTo>
                <a:cubicBezTo>
                  <a:pt x="2106200" y="542086"/>
                  <a:pt x="2108743" y="543255"/>
                  <a:pt x="2109406" y="556420"/>
                </a:cubicBezTo>
                <a:cubicBezTo>
                  <a:pt x="2110070" y="569585"/>
                  <a:pt x="2111775" y="580759"/>
                  <a:pt x="2114522" y="589943"/>
                </a:cubicBezTo>
                <a:cubicBezTo>
                  <a:pt x="2117269" y="599127"/>
                  <a:pt x="2109087" y="605604"/>
                  <a:pt x="2089975" y="609375"/>
                </a:cubicBezTo>
                <a:cubicBezTo>
                  <a:pt x="2070863" y="613145"/>
                  <a:pt x="2052743" y="613619"/>
                  <a:pt x="2035615" y="610798"/>
                </a:cubicBezTo>
                <a:cubicBezTo>
                  <a:pt x="2018488" y="607976"/>
                  <a:pt x="2007980" y="602454"/>
                  <a:pt x="2004092" y="594231"/>
                </a:cubicBezTo>
                <a:cubicBezTo>
                  <a:pt x="2000204" y="586009"/>
                  <a:pt x="1998647" y="571213"/>
                  <a:pt x="1999422" y="549843"/>
                </a:cubicBezTo>
                <a:cubicBezTo>
                  <a:pt x="2000197" y="528474"/>
                  <a:pt x="1999224" y="514323"/>
                  <a:pt x="1996502" y="507390"/>
                </a:cubicBezTo>
                <a:lnTo>
                  <a:pt x="1996014" y="502861"/>
                </a:lnTo>
                <a:lnTo>
                  <a:pt x="1978577" y="506283"/>
                </a:lnTo>
                <a:cubicBezTo>
                  <a:pt x="1963768" y="509402"/>
                  <a:pt x="1952355" y="512159"/>
                  <a:pt x="1944337" y="514553"/>
                </a:cubicBezTo>
                <a:cubicBezTo>
                  <a:pt x="1936319" y="516946"/>
                  <a:pt x="1929030" y="515948"/>
                  <a:pt x="1922469" y="511557"/>
                </a:cubicBezTo>
                <a:lnTo>
                  <a:pt x="1921480" y="510169"/>
                </a:lnTo>
                <a:lnTo>
                  <a:pt x="1920106" y="519948"/>
                </a:lnTo>
                <a:cubicBezTo>
                  <a:pt x="1914513" y="539146"/>
                  <a:pt x="1907127" y="556324"/>
                  <a:pt x="1897949" y="571479"/>
                </a:cubicBezTo>
                <a:cubicBezTo>
                  <a:pt x="1888772" y="586635"/>
                  <a:pt x="1875566" y="599043"/>
                  <a:pt x="1858333" y="608705"/>
                </a:cubicBezTo>
                <a:cubicBezTo>
                  <a:pt x="1841100" y="618366"/>
                  <a:pt x="1838945" y="616422"/>
                  <a:pt x="1851868" y="602873"/>
                </a:cubicBezTo>
                <a:cubicBezTo>
                  <a:pt x="1864792" y="589323"/>
                  <a:pt x="1875123" y="574233"/>
                  <a:pt x="1882862" y="557601"/>
                </a:cubicBezTo>
                <a:cubicBezTo>
                  <a:pt x="1890601" y="540970"/>
                  <a:pt x="1896591" y="524558"/>
                  <a:pt x="1900833" y="508367"/>
                </a:cubicBezTo>
                <a:cubicBezTo>
                  <a:pt x="1905074" y="492176"/>
                  <a:pt x="1908169" y="475665"/>
                  <a:pt x="1910116" y="458835"/>
                </a:cubicBezTo>
                <a:cubicBezTo>
                  <a:pt x="1912063" y="442005"/>
                  <a:pt x="1911480" y="429758"/>
                  <a:pt x="1908367" y="422093"/>
                </a:cubicBezTo>
                <a:cubicBezTo>
                  <a:pt x="1905254" y="414428"/>
                  <a:pt x="1906650" y="411179"/>
                  <a:pt x="1912553" y="412345"/>
                </a:cubicBezTo>
                <a:cubicBezTo>
                  <a:pt x="1918457" y="413511"/>
                  <a:pt x="1923529" y="414680"/>
                  <a:pt x="1927771" y="415852"/>
                </a:cubicBezTo>
                <a:cubicBezTo>
                  <a:pt x="1932012" y="417024"/>
                  <a:pt x="1943447" y="415697"/>
                  <a:pt x="1962076" y="411870"/>
                </a:cubicBezTo>
                <a:cubicBezTo>
                  <a:pt x="1980704" y="408044"/>
                  <a:pt x="1998222" y="403567"/>
                  <a:pt x="2014631" y="398439"/>
                </a:cubicBezTo>
                <a:cubicBezTo>
                  <a:pt x="2022835" y="395874"/>
                  <a:pt x="2029524" y="394612"/>
                  <a:pt x="2034697" y="394653"/>
                </a:cubicBezTo>
                <a:close/>
                <a:moveTo>
                  <a:pt x="66712" y="391937"/>
                </a:moveTo>
                <a:lnTo>
                  <a:pt x="86525" y="391937"/>
                </a:lnTo>
                <a:lnTo>
                  <a:pt x="86525" y="598678"/>
                </a:lnTo>
                <a:lnTo>
                  <a:pt x="56034" y="598678"/>
                </a:lnTo>
                <a:lnTo>
                  <a:pt x="56034" y="437590"/>
                </a:lnTo>
                <a:cubicBezTo>
                  <a:pt x="49858" y="447152"/>
                  <a:pt x="37015" y="456882"/>
                  <a:pt x="17506" y="466779"/>
                </a:cubicBezTo>
                <a:lnTo>
                  <a:pt x="17506" y="440138"/>
                </a:lnTo>
                <a:cubicBezTo>
                  <a:pt x="37325" y="426682"/>
                  <a:pt x="53727" y="410615"/>
                  <a:pt x="66712" y="391937"/>
                </a:cubicBezTo>
                <a:close/>
                <a:moveTo>
                  <a:pt x="3763231" y="385053"/>
                </a:moveTo>
                <a:cubicBezTo>
                  <a:pt x="3785704" y="381854"/>
                  <a:pt x="3803544" y="392941"/>
                  <a:pt x="3816753" y="418317"/>
                </a:cubicBezTo>
                <a:cubicBezTo>
                  <a:pt x="3824616" y="445961"/>
                  <a:pt x="3813857" y="473395"/>
                  <a:pt x="3784476" y="500619"/>
                </a:cubicBezTo>
                <a:cubicBezTo>
                  <a:pt x="3775720" y="513765"/>
                  <a:pt x="3771342" y="529330"/>
                  <a:pt x="3771342" y="547313"/>
                </a:cubicBezTo>
                <a:lnTo>
                  <a:pt x="3743288" y="547313"/>
                </a:lnTo>
                <a:cubicBezTo>
                  <a:pt x="3742444" y="515737"/>
                  <a:pt x="3755374" y="486982"/>
                  <a:pt x="3782076" y="461049"/>
                </a:cubicBezTo>
                <a:cubicBezTo>
                  <a:pt x="3788066" y="452094"/>
                  <a:pt x="3790684" y="442576"/>
                  <a:pt x="3789927" y="432492"/>
                </a:cubicBezTo>
                <a:cubicBezTo>
                  <a:pt x="3785846" y="418763"/>
                  <a:pt x="3778101" y="412289"/>
                  <a:pt x="3766691" y="413070"/>
                </a:cubicBezTo>
                <a:lnTo>
                  <a:pt x="3762114" y="413070"/>
                </a:lnTo>
                <a:cubicBezTo>
                  <a:pt x="3748038" y="413740"/>
                  <a:pt x="3741390" y="425801"/>
                  <a:pt x="3742172" y="449254"/>
                </a:cubicBezTo>
                <a:lnTo>
                  <a:pt x="3712927" y="449254"/>
                </a:lnTo>
                <a:cubicBezTo>
                  <a:pt x="3712096" y="417157"/>
                  <a:pt x="3722247" y="397450"/>
                  <a:pt x="3743381" y="390132"/>
                </a:cubicBezTo>
                <a:cubicBezTo>
                  <a:pt x="3746816" y="387552"/>
                  <a:pt x="3753433" y="385860"/>
                  <a:pt x="3763231" y="385053"/>
                </a:cubicBezTo>
                <a:close/>
                <a:moveTo>
                  <a:pt x="1646895" y="382877"/>
                </a:moveTo>
                <a:cubicBezTo>
                  <a:pt x="1649230" y="382802"/>
                  <a:pt x="1651825" y="383602"/>
                  <a:pt x="1654681" y="385277"/>
                </a:cubicBezTo>
                <a:cubicBezTo>
                  <a:pt x="1660392" y="388625"/>
                  <a:pt x="1665192" y="392365"/>
                  <a:pt x="1669080" y="396495"/>
                </a:cubicBezTo>
                <a:cubicBezTo>
                  <a:pt x="1672968" y="400625"/>
                  <a:pt x="1671560" y="404320"/>
                  <a:pt x="1664857" y="407582"/>
                </a:cubicBezTo>
                <a:cubicBezTo>
                  <a:pt x="1658153" y="410844"/>
                  <a:pt x="1652507" y="415154"/>
                  <a:pt x="1647918" y="420512"/>
                </a:cubicBezTo>
                <a:cubicBezTo>
                  <a:pt x="1643329" y="425870"/>
                  <a:pt x="1637544" y="431221"/>
                  <a:pt x="1630561" y="436567"/>
                </a:cubicBezTo>
                <a:cubicBezTo>
                  <a:pt x="1650827" y="441391"/>
                  <a:pt x="1664063" y="447794"/>
                  <a:pt x="1670270" y="455775"/>
                </a:cubicBezTo>
                <a:cubicBezTo>
                  <a:pt x="1676478" y="463756"/>
                  <a:pt x="1678248" y="471085"/>
                  <a:pt x="1675582" y="477764"/>
                </a:cubicBezTo>
                <a:cubicBezTo>
                  <a:pt x="1672915" y="484443"/>
                  <a:pt x="1666429" y="482930"/>
                  <a:pt x="1656122" y="473225"/>
                </a:cubicBezTo>
                <a:cubicBezTo>
                  <a:pt x="1645816" y="463520"/>
                  <a:pt x="1635150" y="453973"/>
                  <a:pt x="1624124" y="444585"/>
                </a:cubicBezTo>
                <a:cubicBezTo>
                  <a:pt x="1616745" y="454916"/>
                  <a:pt x="1607812" y="463309"/>
                  <a:pt x="1597326" y="469765"/>
                </a:cubicBezTo>
                <a:cubicBezTo>
                  <a:pt x="1586840" y="476220"/>
                  <a:pt x="1576893" y="480449"/>
                  <a:pt x="1567486" y="482452"/>
                </a:cubicBezTo>
                <a:cubicBezTo>
                  <a:pt x="1558079" y="484455"/>
                  <a:pt x="1559325" y="480741"/>
                  <a:pt x="1571225" y="471309"/>
                </a:cubicBezTo>
                <a:cubicBezTo>
                  <a:pt x="1583125" y="461877"/>
                  <a:pt x="1594297" y="451167"/>
                  <a:pt x="1604739" y="439180"/>
                </a:cubicBezTo>
                <a:cubicBezTo>
                  <a:pt x="1615182" y="427194"/>
                  <a:pt x="1622462" y="418872"/>
                  <a:pt x="1626580" y="414214"/>
                </a:cubicBezTo>
                <a:cubicBezTo>
                  <a:pt x="1630698" y="409557"/>
                  <a:pt x="1628223" y="408388"/>
                  <a:pt x="1619157" y="410708"/>
                </a:cubicBezTo>
                <a:cubicBezTo>
                  <a:pt x="1610091" y="413027"/>
                  <a:pt x="1602767" y="414779"/>
                  <a:pt x="1597186" y="415963"/>
                </a:cubicBezTo>
                <a:cubicBezTo>
                  <a:pt x="1591605" y="417148"/>
                  <a:pt x="1585826" y="414804"/>
                  <a:pt x="1579848" y="408931"/>
                </a:cubicBezTo>
                <a:cubicBezTo>
                  <a:pt x="1573870" y="403058"/>
                  <a:pt x="1576351" y="400122"/>
                  <a:pt x="1587289" y="400122"/>
                </a:cubicBezTo>
                <a:cubicBezTo>
                  <a:pt x="1595463" y="400122"/>
                  <a:pt x="1605496" y="398634"/>
                  <a:pt x="1617390" y="395657"/>
                </a:cubicBezTo>
                <a:cubicBezTo>
                  <a:pt x="1629284" y="392681"/>
                  <a:pt x="1637044" y="389369"/>
                  <a:pt x="1640672" y="385723"/>
                </a:cubicBezTo>
                <a:cubicBezTo>
                  <a:pt x="1642486" y="383900"/>
                  <a:pt x="1644560" y="382951"/>
                  <a:pt x="1646895" y="382877"/>
                </a:cubicBezTo>
                <a:close/>
                <a:moveTo>
                  <a:pt x="445424" y="382635"/>
                </a:moveTo>
                <a:cubicBezTo>
                  <a:pt x="451514" y="383503"/>
                  <a:pt x="457833" y="385813"/>
                  <a:pt x="464381" y="389565"/>
                </a:cubicBezTo>
                <a:cubicBezTo>
                  <a:pt x="470930" y="393316"/>
                  <a:pt x="472843" y="397028"/>
                  <a:pt x="470120" y="400699"/>
                </a:cubicBezTo>
                <a:cubicBezTo>
                  <a:pt x="467398" y="404370"/>
                  <a:pt x="466037" y="412363"/>
                  <a:pt x="466037" y="424679"/>
                </a:cubicBezTo>
                <a:cubicBezTo>
                  <a:pt x="466037" y="436362"/>
                  <a:pt x="465829" y="451273"/>
                  <a:pt x="465414" y="469411"/>
                </a:cubicBezTo>
                <a:cubicBezTo>
                  <a:pt x="464998" y="487550"/>
                  <a:pt x="462797" y="503397"/>
                  <a:pt x="458809" y="516952"/>
                </a:cubicBezTo>
                <a:cubicBezTo>
                  <a:pt x="454822" y="530508"/>
                  <a:pt x="448401" y="542923"/>
                  <a:pt x="439546" y="554197"/>
                </a:cubicBezTo>
                <a:cubicBezTo>
                  <a:pt x="430690" y="565470"/>
                  <a:pt x="419249" y="574146"/>
                  <a:pt x="405222" y="580223"/>
                </a:cubicBezTo>
                <a:cubicBezTo>
                  <a:pt x="391195" y="586300"/>
                  <a:pt x="390451" y="583330"/>
                  <a:pt x="402990" y="571312"/>
                </a:cubicBezTo>
                <a:cubicBezTo>
                  <a:pt x="415528" y="559294"/>
                  <a:pt x="425258" y="544634"/>
                  <a:pt x="432179" y="527333"/>
                </a:cubicBezTo>
                <a:cubicBezTo>
                  <a:pt x="439099" y="510032"/>
                  <a:pt x="442751" y="490932"/>
                  <a:pt x="443136" y="470034"/>
                </a:cubicBezTo>
                <a:cubicBezTo>
                  <a:pt x="443520" y="449136"/>
                  <a:pt x="443713" y="432461"/>
                  <a:pt x="443713" y="420009"/>
                </a:cubicBezTo>
                <a:cubicBezTo>
                  <a:pt x="443713" y="408227"/>
                  <a:pt x="441964" y="398656"/>
                  <a:pt x="438466" y="391295"/>
                </a:cubicBezTo>
                <a:cubicBezTo>
                  <a:pt x="434969" y="383934"/>
                  <a:pt x="437288" y="381047"/>
                  <a:pt x="445424" y="382635"/>
                </a:cubicBezTo>
                <a:close/>
                <a:moveTo>
                  <a:pt x="2888723" y="380966"/>
                </a:moveTo>
                <a:cubicBezTo>
                  <a:pt x="2890302" y="380975"/>
                  <a:pt x="2892176" y="381451"/>
                  <a:pt x="2894344" y="382393"/>
                </a:cubicBezTo>
                <a:cubicBezTo>
                  <a:pt x="2903020" y="386163"/>
                  <a:pt x="2909463" y="390560"/>
                  <a:pt x="2913673" y="395583"/>
                </a:cubicBezTo>
                <a:cubicBezTo>
                  <a:pt x="2917884" y="400606"/>
                  <a:pt x="2917893" y="405158"/>
                  <a:pt x="2913701" y="409238"/>
                </a:cubicBezTo>
                <a:cubicBezTo>
                  <a:pt x="2909509" y="413318"/>
                  <a:pt x="2901373" y="422961"/>
                  <a:pt x="2889294" y="438166"/>
                </a:cubicBezTo>
                <a:cubicBezTo>
                  <a:pt x="2877214" y="453372"/>
                  <a:pt x="2864634" y="466524"/>
                  <a:pt x="2851556" y="477625"/>
                </a:cubicBezTo>
                <a:cubicBezTo>
                  <a:pt x="2838478" y="488725"/>
                  <a:pt x="2825967" y="496501"/>
                  <a:pt x="2814024" y="500953"/>
                </a:cubicBezTo>
                <a:cubicBezTo>
                  <a:pt x="2802080" y="505406"/>
                  <a:pt x="2802623" y="501580"/>
                  <a:pt x="2815652" y="489475"/>
                </a:cubicBezTo>
                <a:cubicBezTo>
                  <a:pt x="2828680" y="477370"/>
                  <a:pt x="2843272" y="460367"/>
                  <a:pt x="2859426" y="438464"/>
                </a:cubicBezTo>
                <a:cubicBezTo>
                  <a:pt x="2875580" y="416562"/>
                  <a:pt x="2883266" y="401573"/>
                  <a:pt x="2882484" y="393499"/>
                </a:cubicBezTo>
                <a:cubicBezTo>
                  <a:pt x="2881908" y="385118"/>
                  <a:pt x="2883987" y="380941"/>
                  <a:pt x="2888723" y="380966"/>
                </a:cubicBezTo>
                <a:close/>
                <a:moveTo>
                  <a:pt x="1770580" y="378561"/>
                </a:moveTo>
                <a:cubicBezTo>
                  <a:pt x="1777544" y="377345"/>
                  <a:pt x="1783966" y="379330"/>
                  <a:pt x="1789844" y="384514"/>
                </a:cubicBezTo>
                <a:cubicBezTo>
                  <a:pt x="1795723" y="389698"/>
                  <a:pt x="1792331" y="394588"/>
                  <a:pt x="1779668" y="399183"/>
                </a:cubicBezTo>
                <a:cubicBezTo>
                  <a:pt x="1767005" y="403778"/>
                  <a:pt x="1750765" y="407675"/>
                  <a:pt x="1730946" y="410875"/>
                </a:cubicBezTo>
                <a:cubicBezTo>
                  <a:pt x="1737953" y="417672"/>
                  <a:pt x="1739150" y="422685"/>
                  <a:pt x="1734536" y="425916"/>
                </a:cubicBezTo>
                <a:cubicBezTo>
                  <a:pt x="1729923" y="429147"/>
                  <a:pt x="1723281" y="435717"/>
                  <a:pt x="1714612" y="445627"/>
                </a:cubicBezTo>
                <a:cubicBezTo>
                  <a:pt x="1732012" y="442712"/>
                  <a:pt x="1743072" y="439453"/>
                  <a:pt x="1747791" y="435850"/>
                </a:cubicBezTo>
                <a:cubicBezTo>
                  <a:pt x="1752510" y="432247"/>
                  <a:pt x="1757849" y="431903"/>
                  <a:pt x="1763809" y="434818"/>
                </a:cubicBezTo>
                <a:cubicBezTo>
                  <a:pt x="1769768" y="437732"/>
                  <a:pt x="1774927" y="440994"/>
                  <a:pt x="1779287" y="444603"/>
                </a:cubicBezTo>
                <a:cubicBezTo>
                  <a:pt x="1783646" y="448212"/>
                  <a:pt x="1784458" y="453310"/>
                  <a:pt x="1781724" y="459895"/>
                </a:cubicBezTo>
                <a:cubicBezTo>
                  <a:pt x="1778989" y="466481"/>
                  <a:pt x="1778012" y="479060"/>
                  <a:pt x="1778794" y="497633"/>
                </a:cubicBezTo>
                <a:cubicBezTo>
                  <a:pt x="1779575" y="516205"/>
                  <a:pt x="1778540" y="533020"/>
                  <a:pt x="1775687" y="548076"/>
                </a:cubicBezTo>
                <a:cubicBezTo>
                  <a:pt x="1772834" y="563133"/>
                  <a:pt x="1768534" y="567315"/>
                  <a:pt x="1762786" y="560624"/>
                </a:cubicBezTo>
                <a:cubicBezTo>
                  <a:pt x="1757037" y="553933"/>
                  <a:pt x="1754551" y="546296"/>
                  <a:pt x="1755326" y="537714"/>
                </a:cubicBezTo>
                <a:cubicBezTo>
                  <a:pt x="1756101" y="529131"/>
                  <a:pt x="1756299" y="514227"/>
                  <a:pt x="1755921" y="493000"/>
                </a:cubicBezTo>
                <a:cubicBezTo>
                  <a:pt x="1755543" y="471774"/>
                  <a:pt x="1754337" y="459954"/>
                  <a:pt x="1752303" y="457542"/>
                </a:cubicBezTo>
                <a:cubicBezTo>
                  <a:pt x="1750269" y="455130"/>
                  <a:pt x="1743925" y="454702"/>
                  <a:pt x="1733271" y="456258"/>
                </a:cubicBezTo>
                <a:cubicBezTo>
                  <a:pt x="1722618" y="457815"/>
                  <a:pt x="1712119" y="459244"/>
                  <a:pt x="1701775" y="460547"/>
                </a:cubicBezTo>
                <a:lnTo>
                  <a:pt x="1701775" y="501716"/>
                </a:lnTo>
                <a:cubicBezTo>
                  <a:pt x="1701775" y="516425"/>
                  <a:pt x="1700845" y="531789"/>
                  <a:pt x="1698985" y="547806"/>
                </a:cubicBezTo>
                <a:cubicBezTo>
                  <a:pt x="1697125" y="563824"/>
                  <a:pt x="1692430" y="568314"/>
                  <a:pt x="1684902" y="561275"/>
                </a:cubicBezTo>
                <a:cubicBezTo>
                  <a:pt x="1677374" y="554237"/>
                  <a:pt x="1674779" y="544855"/>
                  <a:pt x="1677116" y="533128"/>
                </a:cubicBezTo>
                <a:cubicBezTo>
                  <a:pt x="1679454" y="521402"/>
                  <a:pt x="1680623" y="506652"/>
                  <a:pt x="1680623" y="488880"/>
                </a:cubicBezTo>
                <a:cubicBezTo>
                  <a:pt x="1680623" y="471616"/>
                  <a:pt x="1679259" y="459505"/>
                  <a:pt x="1676530" y="452547"/>
                </a:cubicBezTo>
                <a:cubicBezTo>
                  <a:pt x="1673802" y="445589"/>
                  <a:pt x="1675144" y="442910"/>
                  <a:pt x="1680558" y="444510"/>
                </a:cubicBezTo>
                <a:cubicBezTo>
                  <a:pt x="1685972" y="446110"/>
                  <a:pt x="1691469" y="446867"/>
                  <a:pt x="1697050" y="446780"/>
                </a:cubicBezTo>
                <a:cubicBezTo>
                  <a:pt x="1704777" y="434105"/>
                  <a:pt x="1708640" y="423650"/>
                  <a:pt x="1708640" y="415414"/>
                </a:cubicBezTo>
                <a:cubicBezTo>
                  <a:pt x="1704237" y="416183"/>
                  <a:pt x="1699202" y="416568"/>
                  <a:pt x="1693534" y="416568"/>
                </a:cubicBezTo>
                <a:cubicBezTo>
                  <a:pt x="1687407" y="416568"/>
                  <a:pt x="1681777" y="414636"/>
                  <a:pt x="1676642" y="410773"/>
                </a:cubicBezTo>
                <a:cubicBezTo>
                  <a:pt x="1671507" y="406909"/>
                  <a:pt x="1674621" y="403992"/>
                  <a:pt x="1685981" y="402020"/>
                </a:cubicBezTo>
                <a:cubicBezTo>
                  <a:pt x="1697342" y="400048"/>
                  <a:pt x="1708423" y="397518"/>
                  <a:pt x="1719226" y="394430"/>
                </a:cubicBezTo>
                <a:cubicBezTo>
                  <a:pt x="1730028" y="391341"/>
                  <a:pt x="1739547" y="388228"/>
                  <a:pt x="1747782" y="385091"/>
                </a:cubicBezTo>
                <a:cubicBezTo>
                  <a:pt x="1756017" y="381953"/>
                  <a:pt x="1763616" y="379776"/>
                  <a:pt x="1770580" y="378561"/>
                </a:cubicBezTo>
                <a:close/>
                <a:moveTo>
                  <a:pt x="2552465" y="375307"/>
                </a:moveTo>
                <a:cubicBezTo>
                  <a:pt x="2555493" y="375517"/>
                  <a:pt x="2560228" y="377581"/>
                  <a:pt x="2566671" y="381500"/>
                </a:cubicBezTo>
                <a:cubicBezTo>
                  <a:pt x="2579557" y="389338"/>
                  <a:pt x="2584112" y="395183"/>
                  <a:pt x="2580336" y="399034"/>
                </a:cubicBezTo>
                <a:cubicBezTo>
                  <a:pt x="2576559" y="402885"/>
                  <a:pt x="2570630" y="411353"/>
                  <a:pt x="2562550" y="424437"/>
                </a:cubicBezTo>
                <a:cubicBezTo>
                  <a:pt x="2554470" y="437522"/>
                  <a:pt x="2547112" y="449285"/>
                  <a:pt x="2540478" y="459728"/>
                </a:cubicBezTo>
                <a:cubicBezTo>
                  <a:pt x="2548254" y="467901"/>
                  <a:pt x="2551754" y="478397"/>
                  <a:pt x="2550979" y="491214"/>
                </a:cubicBezTo>
                <a:cubicBezTo>
                  <a:pt x="2550204" y="504032"/>
                  <a:pt x="2549816" y="525436"/>
                  <a:pt x="2549816" y="555424"/>
                </a:cubicBezTo>
                <a:cubicBezTo>
                  <a:pt x="2549816" y="585723"/>
                  <a:pt x="2547308" y="603815"/>
                  <a:pt x="2542291" y="609700"/>
                </a:cubicBezTo>
                <a:cubicBezTo>
                  <a:pt x="2537274" y="615585"/>
                  <a:pt x="2532580" y="613294"/>
                  <a:pt x="2528208" y="602826"/>
                </a:cubicBezTo>
                <a:cubicBezTo>
                  <a:pt x="2523837" y="592359"/>
                  <a:pt x="2522823" y="584319"/>
                  <a:pt x="2525167" y="578707"/>
                </a:cubicBezTo>
                <a:cubicBezTo>
                  <a:pt x="2527511" y="573095"/>
                  <a:pt x="2529458" y="554795"/>
                  <a:pt x="2531008" y="523808"/>
                </a:cubicBezTo>
                <a:cubicBezTo>
                  <a:pt x="2532558" y="492821"/>
                  <a:pt x="2532162" y="475367"/>
                  <a:pt x="2529818" y="471448"/>
                </a:cubicBezTo>
                <a:cubicBezTo>
                  <a:pt x="2513434" y="491218"/>
                  <a:pt x="2497472" y="505499"/>
                  <a:pt x="2481932" y="514292"/>
                </a:cubicBezTo>
                <a:cubicBezTo>
                  <a:pt x="2466392" y="523085"/>
                  <a:pt x="2465292" y="520103"/>
                  <a:pt x="2478630" y="505344"/>
                </a:cubicBezTo>
                <a:cubicBezTo>
                  <a:pt x="2491969" y="490585"/>
                  <a:pt x="2505608" y="472174"/>
                  <a:pt x="2519548" y="450110"/>
                </a:cubicBezTo>
                <a:cubicBezTo>
                  <a:pt x="2533489" y="428046"/>
                  <a:pt x="2541994" y="412636"/>
                  <a:pt x="2545063" y="403880"/>
                </a:cubicBezTo>
                <a:cubicBezTo>
                  <a:pt x="2548133" y="395124"/>
                  <a:pt x="2549280" y="387246"/>
                  <a:pt x="2548505" y="380244"/>
                </a:cubicBezTo>
                <a:cubicBezTo>
                  <a:pt x="2548118" y="376744"/>
                  <a:pt x="2549438" y="375098"/>
                  <a:pt x="2552465" y="375307"/>
                </a:cubicBezTo>
                <a:close/>
                <a:moveTo>
                  <a:pt x="800707" y="373973"/>
                </a:moveTo>
                <a:cubicBezTo>
                  <a:pt x="804079" y="374213"/>
                  <a:pt x="807635" y="375473"/>
                  <a:pt x="811374" y="377751"/>
                </a:cubicBezTo>
                <a:cubicBezTo>
                  <a:pt x="818853" y="382309"/>
                  <a:pt x="825283" y="387912"/>
                  <a:pt x="830666" y="394560"/>
                </a:cubicBezTo>
                <a:cubicBezTo>
                  <a:pt x="836048" y="401207"/>
                  <a:pt x="835698" y="405514"/>
                  <a:pt x="829615" y="407480"/>
                </a:cubicBezTo>
                <a:cubicBezTo>
                  <a:pt x="823531" y="409446"/>
                  <a:pt x="804391" y="423302"/>
                  <a:pt x="772195" y="449050"/>
                </a:cubicBezTo>
                <a:cubicBezTo>
                  <a:pt x="776003" y="454234"/>
                  <a:pt x="778539" y="459703"/>
                  <a:pt x="779804" y="465458"/>
                </a:cubicBezTo>
                <a:cubicBezTo>
                  <a:pt x="792777" y="464751"/>
                  <a:pt x="806060" y="463232"/>
                  <a:pt x="819653" y="460900"/>
                </a:cubicBezTo>
                <a:cubicBezTo>
                  <a:pt x="833246" y="458568"/>
                  <a:pt x="843961" y="456801"/>
                  <a:pt x="851799" y="455598"/>
                </a:cubicBezTo>
                <a:cubicBezTo>
                  <a:pt x="859638" y="454395"/>
                  <a:pt x="866199" y="454643"/>
                  <a:pt x="871482" y="456342"/>
                </a:cubicBezTo>
                <a:cubicBezTo>
                  <a:pt x="876765" y="458041"/>
                  <a:pt x="881968" y="461929"/>
                  <a:pt x="887090" y="468007"/>
                </a:cubicBezTo>
                <a:cubicBezTo>
                  <a:pt x="892212" y="474084"/>
                  <a:pt x="892510" y="477733"/>
                  <a:pt x="887983" y="478955"/>
                </a:cubicBezTo>
                <a:cubicBezTo>
                  <a:pt x="883456" y="480176"/>
                  <a:pt x="876356" y="480787"/>
                  <a:pt x="866682" y="480787"/>
                </a:cubicBezTo>
                <a:cubicBezTo>
                  <a:pt x="857380" y="480787"/>
                  <a:pt x="845440" y="480976"/>
                  <a:pt x="830861" y="481355"/>
                </a:cubicBezTo>
                <a:cubicBezTo>
                  <a:pt x="816282" y="481733"/>
                  <a:pt x="800615" y="483286"/>
                  <a:pt x="783859" y="486015"/>
                </a:cubicBezTo>
                <a:cubicBezTo>
                  <a:pt x="785385" y="492526"/>
                  <a:pt x="786535" y="502020"/>
                  <a:pt x="787310" y="514497"/>
                </a:cubicBezTo>
                <a:cubicBezTo>
                  <a:pt x="788085" y="526973"/>
                  <a:pt x="788672" y="540309"/>
                  <a:pt x="789068" y="554504"/>
                </a:cubicBezTo>
                <a:cubicBezTo>
                  <a:pt x="789465" y="568698"/>
                  <a:pt x="788048" y="580849"/>
                  <a:pt x="784817" y="590957"/>
                </a:cubicBezTo>
                <a:cubicBezTo>
                  <a:pt x="781587" y="601065"/>
                  <a:pt x="775717" y="611300"/>
                  <a:pt x="767209" y="621662"/>
                </a:cubicBezTo>
                <a:cubicBezTo>
                  <a:pt x="758701" y="632024"/>
                  <a:pt x="752277" y="634489"/>
                  <a:pt x="747936" y="629057"/>
                </a:cubicBezTo>
                <a:cubicBezTo>
                  <a:pt x="743595" y="623625"/>
                  <a:pt x="737996" y="618053"/>
                  <a:pt x="731137" y="612342"/>
                </a:cubicBezTo>
                <a:cubicBezTo>
                  <a:pt x="724278" y="606631"/>
                  <a:pt x="717904" y="600957"/>
                  <a:pt x="712013" y="595320"/>
                </a:cubicBezTo>
                <a:cubicBezTo>
                  <a:pt x="706121" y="589683"/>
                  <a:pt x="706301" y="587475"/>
                  <a:pt x="712552" y="588697"/>
                </a:cubicBezTo>
                <a:cubicBezTo>
                  <a:pt x="718803" y="589918"/>
                  <a:pt x="726353" y="590892"/>
                  <a:pt x="735202" y="591618"/>
                </a:cubicBezTo>
                <a:cubicBezTo>
                  <a:pt x="744051" y="592343"/>
                  <a:pt x="749899" y="591605"/>
                  <a:pt x="752745" y="589404"/>
                </a:cubicBezTo>
                <a:cubicBezTo>
                  <a:pt x="755591" y="587202"/>
                  <a:pt x="757963" y="581736"/>
                  <a:pt x="759861" y="573005"/>
                </a:cubicBezTo>
                <a:cubicBezTo>
                  <a:pt x="761758" y="564274"/>
                  <a:pt x="762518" y="552662"/>
                  <a:pt x="762140" y="538170"/>
                </a:cubicBezTo>
                <a:cubicBezTo>
                  <a:pt x="761761" y="523678"/>
                  <a:pt x="760183" y="507272"/>
                  <a:pt x="757405" y="488954"/>
                </a:cubicBezTo>
                <a:cubicBezTo>
                  <a:pt x="735069" y="491261"/>
                  <a:pt x="715907" y="493779"/>
                  <a:pt x="699920" y="496507"/>
                </a:cubicBezTo>
                <a:cubicBezTo>
                  <a:pt x="683934" y="499236"/>
                  <a:pt x="672536" y="501577"/>
                  <a:pt x="665727" y="503530"/>
                </a:cubicBezTo>
                <a:cubicBezTo>
                  <a:pt x="658918" y="505483"/>
                  <a:pt x="653464" y="506029"/>
                  <a:pt x="649365" y="505167"/>
                </a:cubicBezTo>
                <a:cubicBezTo>
                  <a:pt x="645266" y="504305"/>
                  <a:pt x="640370" y="500997"/>
                  <a:pt x="634678" y="495242"/>
                </a:cubicBezTo>
                <a:cubicBezTo>
                  <a:pt x="628985" y="489487"/>
                  <a:pt x="627596" y="486213"/>
                  <a:pt x="630511" y="485419"/>
                </a:cubicBezTo>
                <a:cubicBezTo>
                  <a:pt x="633425" y="484626"/>
                  <a:pt x="639791" y="483835"/>
                  <a:pt x="649607" y="483047"/>
                </a:cubicBezTo>
                <a:cubicBezTo>
                  <a:pt x="659424" y="482260"/>
                  <a:pt x="673175" y="480905"/>
                  <a:pt x="690860" y="478983"/>
                </a:cubicBezTo>
                <a:cubicBezTo>
                  <a:pt x="708546" y="477060"/>
                  <a:pt x="729773" y="474313"/>
                  <a:pt x="754540" y="470741"/>
                </a:cubicBezTo>
                <a:cubicBezTo>
                  <a:pt x="751750" y="462568"/>
                  <a:pt x="745995" y="454783"/>
                  <a:pt x="737276" y="447385"/>
                </a:cubicBezTo>
                <a:cubicBezTo>
                  <a:pt x="728557" y="439987"/>
                  <a:pt x="736792" y="437844"/>
                  <a:pt x="761982" y="440957"/>
                </a:cubicBezTo>
                <a:cubicBezTo>
                  <a:pt x="779680" y="417988"/>
                  <a:pt x="789285" y="404485"/>
                  <a:pt x="790798" y="400448"/>
                </a:cubicBezTo>
                <a:cubicBezTo>
                  <a:pt x="792312" y="396411"/>
                  <a:pt x="783748" y="396898"/>
                  <a:pt x="765107" y="401908"/>
                </a:cubicBezTo>
                <a:cubicBezTo>
                  <a:pt x="746466" y="406919"/>
                  <a:pt x="732982" y="411784"/>
                  <a:pt x="724654" y="416503"/>
                </a:cubicBezTo>
                <a:cubicBezTo>
                  <a:pt x="716325" y="421222"/>
                  <a:pt x="706773" y="418304"/>
                  <a:pt x="695995" y="407750"/>
                </a:cubicBezTo>
                <a:cubicBezTo>
                  <a:pt x="685217" y="397195"/>
                  <a:pt x="686966" y="392501"/>
                  <a:pt x="701241" y="393667"/>
                </a:cubicBezTo>
                <a:cubicBezTo>
                  <a:pt x="715516" y="394833"/>
                  <a:pt x="732566" y="393130"/>
                  <a:pt x="752392" y="388560"/>
                </a:cubicBezTo>
                <a:cubicBezTo>
                  <a:pt x="772217" y="383990"/>
                  <a:pt x="785134" y="379906"/>
                  <a:pt x="791143" y="376310"/>
                </a:cubicBezTo>
                <a:cubicBezTo>
                  <a:pt x="794147" y="374511"/>
                  <a:pt x="797335" y="373732"/>
                  <a:pt x="800707" y="373973"/>
                </a:cubicBezTo>
                <a:close/>
                <a:moveTo>
                  <a:pt x="2634056" y="372187"/>
                </a:moveTo>
                <a:cubicBezTo>
                  <a:pt x="2636691" y="372511"/>
                  <a:pt x="2639912" y="373259"/>
                  <a:pt x="2643718" y="374431"/>
                </a:cubicBezTo>
                <a:cubicBezTo>
                  <a:pt x="2658942" y="379119"/>
                  <a:pt x="2664802" y="385305"/>
                  <a:pt x="2661298" y="392988"/>
                </a:cubicBezTo>
                <a:cubicBezTo>
                  <a:pt x="2657794" y="400671"/>
                  <a:pt x="2656042" y="424828"/>
                  <a:pt x="2656042" y="465458"/>
                </a:cubicBezTo>
                <a:cubicBezTo>
                  <a:pt x="2669735" y="463932"/>
                  <a:pt x="2680422" y="462401"/>
                  <a:pt x="2688106" y="460863"/>
                </a:cubicBezTo>
                <a:cubicBezTo>
                  <a:pt x="2695789" y="459325"/>
                  <a:pt x="2703106" y="457762"/>
                  <a:pt x="2710058" y="456175"/>
                </a:cubicBezTo>
                <a:cubicBezTo>
                  <a:pt x="2717009" y="454587"/>
                  <a:pt x="2723753" y="457902"/>
                  <a:pt x="2730289" y="466118"/>
                </a:cubicBezTo>
                <a:cubicBezTo>
                  <a:pt x="2736825" y="474335"/>
                  <a:pt x="2732676" y="478443"/>
                  <a:pt x="2717844" y="478443"/>
                </a:cubicBezTo>
                <a:cubicBezTo>
                  <a:pt x="2705614" y="478443"/>
                  <a:pt x="2685014" y="479894"/>
                  <a:pt x="2656042" y="482796"/>
                </a:cubicBezTo>
                <a:cubicBezTo>
                  <a:pt x="2656042" y="531600"/>
                  <a:pt x="2655224" y="568903"/>
                  <a:pt x="2653587" y="594706"/>
                </a:cubicBezTo>
                <a:cubicBezTo>
                  <a:pt x="2651950" y="620509"/>
                  <a:pt x="2648037" y="633655"/>
                  <a:pt x="2641848" y="634145"/>
                </a:cubicBezTo>
                <a:cubicBezTo>
                  <a:pt x="2635659" y="634635"/>
                  <a:pt x="2632565" y="622403"/>
                  <a:pt x="2632565" y="597450"/>
                </a:cubicBezTo>
                <a:lnTo>
                  <a:pt x="2632565" y="486610"/>
                </a:lnTo>
                <a:cubicBezTo>
                  <a:pt x="2613341" y="491149"/>
                  <a:pt x="2600074" y="494231"/>
                  <a:pt x="2592763" y="495856"/>
                </a:cubicBezTo>
                <a:cubicBezTo>
                  <a:pt x="2585452" y="497481"/>
                  <a:pt x="2577027" y="494575"/>
                  <a:pt x="2567490" y="487140"/>
                </a:cubicBezTo>
                <a:cubicBezTo>
                  <a:pt x="2557952" y="479705"/>
                  <a:pt x="2559819" y="475987"/>
                  <a:pt x="2573090" y="475987"/>
                </a:cubicBezTo>
                <a:cubicBezTo>
                  <a:pt x="2583681" y="475987"/>
                  <a:pt x="2603506" y="473445"/>
                  <a:pt x="2632565" y="468360"/>
                </a:cubicBezTo>
                <a:cubicBezTo>
                  <a:pt x="2632565" y="442464"/>
                  <a:pt x="2632372" y="423606"/>
                  <a:pt x="2631988" y="411787"/>
                </a:cubicBezTo>
                <a:cubicBezTo>
                  <a:pt x="2631604" y="399967"/>
                  <a:pt x="2629656" y="389614"/>
                  <a:pt x="2626147" y="380728"/>
                </a:cubicBezTo>
                <a:cubicBezTo>
                  <a:pt x="2623514" y="374063"/>
                  <a:pt x="2626151" y="371216"/>
                  <a:pt x="2634056" y="372187"/>
                </a:cubicBezTo>
                <a:close/>
                <a:moveTo>
                  <a:pt x="1317548" y="371575"/>
                </a:moveTo>
                <a:cubicBezTo>
                  <a:pt x="1325392" y="372797"/>
                  <a:pt x="1333196" y="375215"/>
                  <a:pt x="1340960" y="378830"/>
                </a:cubicBezTo>
                <a:cubicBezTo>
                  <a:pt x="1348724" y="382446"/>
                  <a:pt x="1351245" y="386697"/>
                  <a:pt x="1348523" y="391583"/>
                </a:cubicBezTo>
                <a:cubicBezTo>
                  <a:pt x="1345800" y="396470"/>
                  <a:pt x="1344439" y="417982"/>
                  <a:pt x="1344439" y="456119"/>
                </a:cubicBezTo>
                <a:cubicBezTo>
                  <a:pt x="1357164" y="441348"/>
                  <a:pt x="1369076" y="426899"/>
                  <a:pt x="1380176" y="412773"/>
                </a:cubicBezTo>
                <a:cubicBezTo>
                  <a:pt x="1391277" y="398646"/>
                  <a:pt x="1396439" y="387748"/>
                  <a:pt x="1395664" y="380077"/>
                </a:cubicBezTo>
                <a:cubicBezTo>
                  <a:pt x="1394889" y="372406"/>
                  <a:pt x="1398365" y="370022"/>
                  <a:pt x="1406091" y="372924"/>
                </a:cubicBezTo>
                <a:cubicBezTo>
                  <a:pt x="1413818" y="375826"/>
                  <a:pt x="1421427" y="380117"/>
                  <a:pt x="1428918" y="385798"/>
                </a:cubicBezTo>
                <a:cubicBezTo>
                  <a:pt x="1436409" y="391478"/>
                  <a:pt x="1436582" y="396002"/>
                  <a:pt x="1429439" y="399369"/>
                </a:cubicBezTo>
                <a:cubicBezTo>
                  <a:pt x="1422295" y="402736"/>
                  <a:pt x="1411024" y="411731"/>
                  <a:pt x="1395627" y="426353"/>
                </a:cubicBezTo>
                <a:cubicBezTo>
                  <a:pt x="1380229" y="440976"/>
                  <a:pt x="1363167" y="455034"/>
                  <a:pt x="1344439" y="468527"/>
                </a:cubicBezTo>
                <a:lnTo>
                  <a:pt x="1344439" y="472471"/>
                </a:lnTo>
                <a:cubicBezTo>
                  <a:pt x="1368772" y="468639"/>
                  <a:pt x="1387857" y="465185"/>
                  <a:pt x="1401691" y="462109"/>
                </a:cubicBezTo>
                <a:cubicBezTo>
                  <a:pt x="1415526" y="459033"/>
                  <a:pt x="1426651" y="456100"/>
                  <a:pt x="1435066" y="453310"/>
                </a:cubicBezTo>
                <a:cubicBezTo>
                  <a:pt x="1443481" y="450519"/>
                  <a:pt x="1452659" y="452888"/>
                  <a:pt x="1462599" y="460416"/>
                </a:cubicBezTo>
                <a:cubicBezTo>
                  <a:pt x="1472540" y="467945"/>
                  <a:pt x="1471024" y="472434"/>
                  <a:pt x="1458051" y="473885"/>
                </a:cubicBezTo>
                <a:cubicBezTo>
                  <a:pt x="1445078" y="475336"/>
                  <a:pt x="1432254" y="477020"/>
                  <a:pt x="1419579" y="478936"/>
                </a:cubicBezTo>
                <a:cubicBezTo>
                  <a:pt x="1406904" y="480852"/>
                  <a:pt x="1388083" y="483801"/>
                  <a:pt x="1363117" y="487782"/>
                </a:cubicBezTo>
                <a:cubicBezTo>
                  <a:pt x="1377045" y="497444"/>
                  <a:pt x="1389884" y="507362"/>
                  <a:pt x="1401636" y="517538"/>
                </a:cubicBezTo>
                <a:cubicBezTo>
                  <a:pt x="1413387" y="527715"/>
                  <a:pt x="1424211" y="535850"/>
                  <a:pt x="1434108" y="541946"/>
                </a:cubicBezTo>
                <a:cubicBezTo>
                  <a:pt x="1444005" y="548042"/>
                  <a:pt x="1453329" y="552612"/>
                  <a:pt x="1462078" y="555657"/>
                </a:cubicBezTo>
                <a:cubicBezTo>
                  <a:pt x="1470828" y="558702"/>
                  <a:pt x="1480648" y="561759"/>
                  <a:pt x="1491537" y="564829"/>
                </a:cubicBezTo>
                <a:cubicBezTo>
                  <a:pt x="1502426" y="567898"/>
                  <a:pt x="1504687" y="570996"/>
                  <a:pt x="1498318" y="574121"/>
                </a:cubicBezTo>
                <a:cubicBezTo>
                  <a:pt x="1491950" y="577246"/>
                  <a:pt x="1479073" y="579594"/>
                  <a:pt x="1459688" y="581162"/>
                </a:cubicBezTo>
                <a:cubicBezTo>
                  <a:pt x="1440303" y="582731"/>
                  <a:pt x="1427290" y="580629"/>
                  <a:pt x="1420648" y="574856"/>
                </a:cubicBezTo>
                <a:cubicBezTo>
                  <a:pt x="1414007" y="569083"/>
                  <a:pt x="1405350" y="559477"/>
                  <a:pt x="1394678" y="546039"/>
                </a:cubicBezTo>
                <a:cubicBezTo>
                  <a:pt x="1384006" y="532601"/>
                  <a:pt x="1368686" y="513963"/>
                  <a:pt x="1348718" y="490126"/>
                </a:cubicBezTo>
                <a:lnTo>
                  <a:pt x="1344327" y="490889"/>
                </a:lnTo>
                <a:cubicBezTo>
                  <a:pt x="1343583" y="527091"/>
                  <a:pt x="1342833" y="549611"/>
                  <a:pt x="1342076" y="558448"/>
                </a:cubicBezTo>
                <a:cubicBezTo>
                  <a:pt x="1341320" y="567284"/>
                  <a:pt x="1341391" y="571572"/>
                  <a:pt x="1342290" y="571312"/>
                </a:cubicBezTo>
                <a:cubicBezTo>
                  <a:pt x="1343190" y="571051"/>
                  <a:pt x="1348296" y="568205"/>
                  <a:pt x="1357610" y="562773"/>
                </a:cubicBezTo>
                <a:cubicBezTo>
                  <a:pt x="1366925" y="557341"/>
                  <a:pt x="1375228" y="553384"/>
                  <a:pt x="1382520" y="550904"/>
                </a:cubicBezTo>
                <a:cubicBezTo>
                  <a:pt x="1389813" y="548423"/>
                  <a:pt x="1384948" y="555759"/>
                  <a:pt x="1367926" y="572912"/>
                </a:cubicBezTo>
                <a:cubicBezTo>
                  <a:pt x="1350904" y="590064"/>
                  <a:pt x="1338483" y="603124"/>
                  <a:pt x="1330663" y="612091"/>
                </a:cubicBezTo>
                <a:cubicBezTo>
                  <a:pt x="1322844" y="621058"/>
                  <a:pt x="1316742" y="620872"/>
                  <a:pt x="1312357" y="611533"/>
                </a:cubicBezTo>
                <a:cubicBezTo>
                  <a:pt x="1307973" y="602194"/>
                  <a:pt x="1307152" y="595292"/>
                  <a:pt x="1309892" y="590827"/>
                </a:cubicBezTo>
                <a:cubicBezTo>
                  <a:pt x="1312633" y="586362"/>
                  <a:pt x="1315160" y="578158"/>
                  <a:pt x="1317473" y="566215"/>
                </a:cubicBezTo>
                <a:cubicBezTo>
                  <a:pt x="1319786" y="554271"/>
                  <a:pt x="1322115" y="530074"/>
                  <a:pt x="1324459" y="493624"/>
                </a:cubicBezTo>
                <a:cubicBezTo>
                  <a:pt x="1295512" y="499031"/>
                  <a:pt x="1278784" y="501939"/>
                  <a:pt x="1274276" y="502349"/>
                </a:cubicBezTo>
                <a:cubicBezTo>
                  <a:pt x="1269768" y="502758"/>
                  <a:pt x="1263384" y="499636"/>
                  <a:pt x="1255124" y="492982"/>
                </a:cubicBezTo>
                <a:cubicBezTo>
                  <a:pt x="1246864" y="486328"/>
                  <a:pt x="1249760" y="483001"/>
                  <a:pt x="1263811" y="483001"/>
                </a:cubicBezTo>
                <a:cubicBezTo>
                  <a:pt x="1275184" y="483001"/>
                  <a:pt x="1295400" y="480458"/>
                  <a:pt x="1324459" y="475374"/>
                </a:cubicBezTo>
                <a:cubicBezTo>
                  <a:pt x="1324459" y="456472"/>
                  <a:pt x="1324264" y="442405"/>
                  <a:pt x="1323873" y="433171"/>
                </a:cubicBezTo>
                <a:cubicBezTo>
                  <a:pt x="1323482" y="423938"/>
                  <a:pt x="1322351" y="414639"/>
                  <a:pt x="1320478" y="405275"/>
                </a:cubicBezTo>
                <a:cubicBezTo>
                  <a:pt x="1318605" y="395912"/>
                  <a:pt x="1315687" y="387649"/>
                  <a:pt x="1311725" y="380486"/>
                </a:cubicBezTo>
                <a:cubicBezTo>
                  <a:pt x="1307762" y="373324"/>
                  <a:pt x="1309703" y="370354"/>
                  <a:pt x="1317548" y="371575"/>
                </a:cubicBezTo>
                <a:close/>
                <a:moveTo>
                  <a:pt x="3210148" y="370717"/>
                </a:moveTo>
                <a:cubicBezTo>
                  <a:pt x="3213522" y="370892"/>
                  <a:pt x="3216994" y="371392"/>
                  <a:pt x="3220566" y="372217"/>
                </a:cubicBezTo>
                <a:cubicBezTo>
                  <a:pt x="3227710" y="373866"/>
                  <a:pt x="3234091" y="377085"/>
                  <a:pt x="3239709" y="381872"/>
                </a:cubicBezTo>
                <a:cubicBezTo>
                  <a:pt x="3245328" y="386659"/>
                  <a:pt x="3247414" y="393834"/>
                  <a:pt x="3245969" y="403396"/>
                </a:cubicBezTo>
                <a:cubicBezTo>
                  <a:pt x="3244524" y="412959"/>
                  <a:pt x="3238460" y="414673"/>
                  <a:pt x="3227775" y="408540"/>
                </a:cubicBezTo>
                <a:cubicBezTo>
                  <a:pt x="3217090" y="402407"/>
                  <a:pt x="3208288" y="395874"/>
                  <a:pt x="3201368" y="388942"/>
                </a:cubicBezTo>
                <a:cubicBezTo>
                  <a:pt x="3194323" y="378040"/>
                  <a:pt x="3193976" y="372115"/>
                  <a:pt x="3200326" y="371166"/>
                </a:cubicBezTo>
                <a:cubicBezTo>
                  <a:pt x="3203501" y="370691"/>
                  <a:pt x="3206775" y="370542"/>
                  <a:pt x="3210148" y="370717"/>
                </a:cubicBezTo>
                <a:close/>
                <a:moveTo>
                  <a:pt x="2324266" y="369536"/>
                </a:moveTo>
                <a:cubicBezTo>
                  <a:pt x="2325900" y="369486"/>
                  <a:pt x="2327918" y="369819"/>
                  <a:pt x="2330323" y="370533"/>
                </a:cubicBezTo>
                <a:cubicBezTo>
                  <a:pt x="2339941" y="373392"/>
                  <a:pt x="2347162" y="376719"/>
                  <a:pt x="2351987" y="380514"/>
                </a:cubicBezTo>
                <a:cubicBezTo>
                  <a:pt x="2356811" y="384309"/>
                  <a:pt x="2357378" y="388476"/>
                  <a:pt x="2353689" y="393016"/>
                </a:cubicBezTo>
                <a:cubicBezTo>
                  <a:pt x="2349999" y="397555"/>
                  <a:pt x="2345640" y="404848"/>
                  <a:pt x="2340611" y="414893"/>
                </a:cubicBezTo>
                <a:cubicBezTo>
                  <a:pt x="2335582" y="424939"/>
                  <a:pt x="2328168" y="435184"/>
                  <a:pt x="2318370" y="445627"/>
                </a:cubicBezTo>
                <a:cubicBezTo>
                  <a:pt x="2342890" y="444944"/>
                  <a:pt x="2358048" y="442439"/>
                  <a:pt x="2363846" y="438111"/>
                </a:cubicBezTo>
                <a:cubicBezTo>
                  <a:pt x="2369644" y="433782"/>
                  <a:pt x="2376364" y="433286"/>
                  <a:pt x="2384003" y="436622"/>
                </a:cubicBezTo>
                <a:cubicBezTo>
                  <a:pt x="2391643" y="439959"/>
                  <a:pt x="2397792" y="444129"/>
                  <a:pt x="2402449" y="449133"/>
                </a:cubicBezTo>
                <a:cubicBezTo>
                  <a:pt x="2407106" y="454138"/>
                  <a:pt x="2407456" y="458795"/>
                  <a:pt x="2403500" y="463105"/>
                </a:cubicBezTo>
                <a:cubicBezTo>
                  <a:pt x="2399544" y="467414"/>
                  <a:pt x="2396799" y="477634"/>
                  <a:pt x="2395268" y="493763"/>
                </a:cubicBezTo>
                <a:cubicBezTo>
                  <a:pt x="2393736" y="509892"/>
                  <a:pt x="2392387" y="526115"/>
                  <a:pt x="2391222" y="542430"/>
                </a:cubicBezTo>
                <a:cubicBezTo>
                  <a:pt x="2390056" y="558745"/>
                  <a:pt x="2386614" y="572819"/>
                  <a:pt x="2380896" y="584651"/>
                </a:cubicBezTo>
                <a:cubicBezTo>
                  <a:pt x="2375179" y="596482"/>
                  <a:pt x="2366308" y="605477"/>
                  <a:pt x="2354284" y="611635"/>
                </a:cubicBezTo>
                <a:cubicBezTo>
                  <a:pt x="2342260" y="617793"/>
                  <a:pt x="2335792" y="616246"/>
                  <a:pt x="2334881" y="606993"/>
                </a:cubicBezTo>
                <a:cubicBezTo>
                  <a:pt x="2333969" y="597741"/>
                  <a:pt x="2329021" y="587212"/>
                  <a:pt x="2320035" y="575405"/>
                </a:cubicBezTo>
                <a:cubicBezTo>
                  <a:pt x="2311050" y="563598"/>
                  <a:pt x="2312265" y="560460"/>
                  <a:pt x="2323682" y="565991"/>
                </a:cubicBezTo>
                <a:cubicBezTo>
                  <a:pt x="2335098" y="571523"/>
                  <a:pt x="2343069" y="574636"/>
                  <a:pt x="2347596" y="575330"/>
                </a:cubicBezTo>
                <a:cubicBezTo>
                  <a:pt x="2352123" y="576025"/>
                  <a:pt x="2356337" y="571867"/>
                  <a:pt x="2360237" y="562857"/>
                </a:cubicBezTo>
                <a:cubicBezTo>
                  <a:pt x="2364138" y="553846"/>
                  <a:pt x="2366866" y="540201"/>
                  <a:pt x="2368423" y="521920"/>
                </a:cubicBezTo>
                <a:cubicBezTo>
                  <a:pt x="2369979" y="503638"/>
                  <a:pt x="2370758" y="488346"/>
                  <a:pt x="2370758" y="476043"/>
                </a:cubicBezTo>
                <a:cubicBezTo>
                  <a:pt x="2370758" y="464943"/>
                  <a:pt x="2369688" y="458677"/>
                  <a:pt x="2367548" y="457244"/>
                </a:cubicBezTo>
                <a:cubicBezTo>
                  <a:pt x="2365409" y="455812"/>
                  <a:pt x="2360092" y="456162"/>
                  <a:pt x="2351596" y="458295"/>
                </a:cubicBezTo>
                <a:lnTo>
                  <a:pt x="2327262" y="464397"/>
                </a:lnTo>
                <a:cubicBezTo>
                  <a:pt x="2321359" y="465204"/>
                  <a:pt x="2316113" y="463269"/>
                  <a:pt x="2311524" y="458593"/>
                </a:cubicBezTo>
                <a:cubicBezTo>
                  <a:pt x="2299655" y="472075"/>
                  <a:pt x="2287299" y="482449"/>
                  <a:pt x="2274456" y="489717"/>
                </a:cubicBezTo>
                <a:cubicBezTo>
                  <a:pt x="2271246" y="491534"/>
                  <a:pt x="2268828" y="492640"/>
                  <a:pt x="2267205" y="493034"/>
                </a:cubicBezTo>
                <a:lnTo>
                  <a:pt x="2265767" y="492486"/>
                </a:lnTo>
                <a:lnTo>
                  <a:pt x="2265492" y="497298"/>
                </a:lnTo>
                <a:cubicBezTo>
                  <a:pt x="2265314" y="503638"/>
                  <a:pt x="2265418" y="511477"/>
                  <a:pt x="2265806" y="520813"/>
                </a:cubicBezTo>
                <a:cubicBezTo>
                  <a:pt x="2266581" y="539484"/>
                  <a:pt x="2265967" y="553623"/>
                  <a:pt x="2263964" y="563229"/>
                </a:cubicBezTo>
                <a:cubicBezTo>
                  <a:pt x="2261961" y="572834"/>
                  <a:pt x="2259270" y="580561"/>
                  <a:pt x="2255890" y="586409"/>
                </a:cubicBezTo>
                <a:cubicBezTo>
                  <a:pt x="2252511" y="592256"/>
                  <a:pt x="2248892" y="592343"/>
                  <a:pt x="2245035" y="586669"/>
                </a:cubicBezTo>
                <a:cubicBezTo>
                  <a:pt x="2241178" y="580995"/>
                  <a:pt x="2238226" y="576282"/>
                  <a:pt x="2236180" y="572530"/>
                </a:cubicBezTo>
                <a:cubicBezTo>
                  <a:pt x="2234134" y="568779"/>
                  <a:pt x="2232134" y="566751"/>
                  <a:pt x="2230180" y="566447"/>
                </a:cubicBezTo>
                <a:cubicBezTo>
                  <a:pt x="2228227" y="566143"/>
                  <a:pt x="2218519" y="567418"/>
                  <a:pt x="2201056" y="570270"/>
                </a:cubicBezTo>
                <a:cubicBezTo>
                  <a:pt x="2196988" y="587658"/>
                  <a:pt x="2192347" y="592414"/>
                  <a:pt x="2187132" y="584539"/>
                </a:cubicBezTo>
                <a:cubicBezTo>
                  <a:pt x="2181916" y="576663"/>
                  <a:pt x="2179309" y="566177"/>
                  <a:pt x="2179309" y="553080"/>
                </a:cubicBezTo>
                <a:cubicBezTo>
                  <a:pt x="2179309" y="540740"/>
                  <a:pt x="2178928" y="525408"/>
                  <a:pt x="2178165" y="507083"/>
                </a:cubicBezTo>
                <a:cubicBezTo>
                  <a:pt x="2177402" y="488759"/>
                  <a:pt x="2174680" y="475494"/>
                  <a:pt x="2169998" y="467290"/>
                </a:cubicBezTo>
                <a:cubicBezTo>
                  <a:pt x="2165316" y="459086"/>
                  <a:pt x="2166113" y="454984"/>
                  <a:pt x="2172388" y="454984"/>
                </a:cubicBezTo>
                <a:cubicBezTo>
                  <a:pt x="2176531" y="454984"/>
                  <a:pt x="2181374" y="455362"/>
                  <a:pt x="2186918" y="456119"/>
                </a:cubicBezTo>
                <a:cubicBezTo>
                  <a:pt x="2192871" y="448640"/>
                  <a:pt x="2199512" y="437075"/>
                  <a:pt x="2206842" y="421423"/>
                </a:cubicBezTo>
                <a:cubicBezTo>
                  <a:pt x="2214172" y="405772"/>
                  <a:pt x="2216476" y="393440"/>
                  <a:pt x="2213753" y="384430"/>
                </a:cubicBezTo>
                <a:cubicBezTo>
                  <a:pt x="2211031" y="375420"/>
                  <a:pt x="2217886" y="374480"/>
                  <a:pt x="2234320" y="381612"/>
                </a:cubicBezTo>
                <a:cubicBezTo>
                  <a:pt x="2248334" y="388383"/>
                  <a:pt x="2252666" y="394346"/>
                  <a:pt x="2247314" y="399499"/>
                </a:cubicBezTo>
                <a:cubicBezTo>
                  <a:pt x="2241962" y="404652"/>
                  <a:pt x="2236198" y="411861"/>
                  <a:pt x="2230022" y="421126"/>
                </a:cubicBezTo>
                <a:cubicBezTo>
                  <a:pt x="2223846" y="430390"/>
                  <a:pt x="2214383" y="442055"/>
                  <a:pt x="2201633" y="456119"/>
                </a:cubicBezTo>
                <a:cubicBezTo>
                  <a:pt x="2216640" y="453961"/>
                  <a:pt x="2227070" y="450308"/>
                  <a:pt x="2232924" y="445161"/>
                </a:cubicBezTo>
                <a:cubicBezTo>
                  <a:pt x="2238778" y="440014"/>
                  <a:pt x="2245116" y="439103"/>
                  <a:pt x="2251937" y="442427"/>
                </a:cubicBezTo>
                <a:cubicBezTo>
                  <a:pt x="2258758" y="445751"/>
                  <a:pt x="2264727" y="449211"/>
                  <a:pt x="2269843" y="452807"/>
                </a:cubicBezTo>
                <a:cubicBezTo>
                  <a:pt x="2274959" y="456404"/>
                  <a:pt x="2276115" y="460624"/>
                  <a:pt x="2273312" y="465467"/>
                </a:cubicBezTo>
                <a:cubicBezTo>
                  <a:pt x="2270510" y="470310"/>
                  <a:pt x="2268364" y="476077"/>
                  <a:pt x="2266876" y="482768"/>
                </a:cubicBezTo>
                <a:cubicBezTo>
                  <a:pt x="2266504" y="484441"/>
                  <a:pt x="2266202" y="486488"/>
                  <a:pt x="2265972" y="488910"/>
                </a:cubicBezTo>
                <a:lnTo>
                  <a:pt x="2265953" y="489232"/>
                </a:lnTo>
                <a:lnTo>
                  <a:pt x="2266982" y="486867"/>
                </a:lnTo>
                <a:cubicBezTo>
                  <a:pt x="2268531" y="484417"/>
                  <a:pt x="2270874" y="481255"/>
                  <a:pt x="2274010" y="477383"/>
                </a:cubicBezTo>
                <a:cubicBezTo>
                  <a:pt x="2286555" y="461892"/>
                  <a:pt x="2298034" y="444185"/>
                  <a:pt x="2308445" y="424260"/>
                </a:cubicBezTo>
                <a:cubicBezTo>
                  <a:pt x="2318857" y="404336"/>
                  <a:pt x="2322702" y="389686"/>
                  <a:pt x="2319979" y="380309"/>
                </a:cubicBezTo>
                <a:cubicBezTo>
                  <a:pt x="2317938" y="373277"/>
                  <a:pt x="2319366" y="369686"/>
                  <a:pt x="2324266" y="369536"/>
                </a:cubicBezTo>
                <a:close/>
                <a:moveTo>
                  <a:pt x="395588" y="367515"/>
                </a:moveTo>
                <a:cubicBezTo>
                  <a:pt x="398129" y="367608"/>
                  <a:pt x="402134" y="369296"/>
                  <a:pt x="407603" y="372580"/>
                </a:cubicBezTo>
                <a:cubicBezTo>
                  <a:pt x="418542" y="379147"/>
                  <a:pt x="422678" y="384449"/>
                  <a:pt x="420012" y="388486"/>
                </a:cubicBezTo>
                <a:cubicBezTo>
                  <a:pt x="417345" y="392523"/>
                  <a:pt x="406227" y="406057"/>
                  <a:pt x="386656" y="429088"/>
                </a:cubicBezTo>
                <a:cubicBezTo>
                  <a:pt x="392844" y="446166"/>
                  <a:pt x="396134" y="467284"/>
                  <a:pt x="396525" y="492442"/>
                </a:cubicBezTo>
                <a:cubicBezTo>
                  <a:pt x="396916" y="517600"/>
                  <a:pt x="396317" y="537137"/>
                  <a:pt x="394730" y="551053"/>
                </a:cubicBezTo>
                <a:cubicBezTo>
                  <a:pt x="393142" y="564968"/>
                  <a:pt x="388073" y="577163"/>
                  <a:pt x="379521" y="587636"/>
                </a:cubicBezTo>
                <a:cubicBezTo>
                  <a:pt x="370970" y="598110"/>
                  <a:pt x="365221" y="599626"/>
                  <a:pt x="362276" y="592185"/>
                </a:cubicBezTo>
                <a:cubicBezTo>
                  <a:pt x="359330" y="584744"/>
                  <a:pt x="353879" y="577135"/>
                  <a:pt x="345923" y="569359"/>
                </a:cubicBezTo>
                <a:cubicBezTo>
                  <a:pt x="337967" y="561582"/>
                  <a:pt x="338026" y="558683"/>
                  <a:pt x="346100" y="560661"/>
                </a:cubicBezTo>
                <a:cubicBezTo>
                  <a:pt x="354174" y="562640"/>
                  <a:pt x="360062" y="563610"/>
                  <a:pt x="363764" y="563573"/>
                </a:cubicBezTo>
                <a:cubicBezTo>
                  <a:pt x="367466" y="563536"/>
                  <a:pt x="370629" y="554373"/>
                  <a:pt x="373252" y="536086"/>
                </a:cubicBezTo>
                <a:cubicBezTo>
                  <a:pt x="375875" y="517799"/>
                  <a:pt x="376678" y="500922"/>
                  <a:pt x="375661" y="485457"/>
                </a:cubicBezTo>
                <a:cubicBezTo>
                  <a:pt x="369088" y="498752"/>
                  <a:pt x="360877" y="510525"/>
                  <a:pt x="351030" y="520775"/>
                </a:cubicBezTo>
                <a:cubicBezTo>
                  <a:pt x="341183" y="531026"/>
                  <a:pt x="330433" y="538598"/>
                  <a:pt x="318781" y="543490"/>
                </a:cubicBezTo>
                <a:cubicBezTo>
                  <a:pt x="307129" y="548383"/>
                  <a:pt x="306258" y="545744"/>
                  <a:pt x="316167" y="535575"/>
                </a:cubicBezTo>
                <a:cubicBezTo>
                  <a:pt x="326076" y="525405"/>
                  <a:pt x="336240" y="512795"/>
                  <a:pt x="346658" y="497744"/>
                </a:cubicBezTo>
                <a:cubicBezTo>
                  <a:pt x="357076" y="482694"/>
                  <a:pt x="365696" y="469160"/>
                  <a:pt x="372517" y="457142"/>
                </a:cubicBezTo>
                <a:cubicBezTo>
                  <a:pt x="371748" y="450742"/>
                  <a:pt x="371171" y="445782"/>
                  <a:pt x="370787" y="442259"/>
                </a:cubicBezTo>
                <a:cubicBezTo>
                  <a:pt x="361721" y="453521"/>
                  <a:pt x="351182" y="461393"/>
                  <a:pt x="339170" y="465876"/>
                </a:cubicBezTo>
                <a:cubicBezTo>
                  <a:pt x="327159" y="470360"/>
                  <a:pt x="325146" y="468686"/>
                  <a:pt x="333133" y="460853"/>
                </a:cubicBezTo>
                <a:cubicBezTo>
                  <a:pt x="341121" y="453021"/>
                  <a:pt x="351135" y="441838"/>
                  <a:pt x="363178" y="427302"/>
                </a:cubicBezTo>
                <a:cubicBezTo>
                  <a:pt x="355166" y="416227"/>
                  <a:pt x="347129" y="406199"/>
                  <a:pt x="339068" y="397220"/>
                </a:cubicBezTo>
                <a:cubicBezTo>
                  <a:pt x="331006" y="388241"/>
                  <a:pt x="333642" y="386601"/>
                  <a:pt x="346974" y="392299"/>
                </a:cubicBezTo>
                <a:cubicBezTo>
                  <a:pt x="360307" y="397998"/>
                  <a:pt x="369956" y="404488"/>
                  <a:pt x="375921" y="411768"/>
                </a:cubicBezTo>
                <a:cubicBezTo>
                  <a:pt x="377757" y="408841"/>
                  <a:pt x="381149" y="403034"/>
                  <a:pt x="386098" y="394346"/>
                </a:cubicBezTo>
                <a:cubicBezTo>
                  <a:pt x="391046" y="385658"/>
                  <a:pt x="393133" y="378217"/>
                  <a:pt x="392358" y="372022"/>
                </a:cubicBezTo>
                <a:cubicBezTo>
                  <a:pt x="391970" y="368924"/>
                  <a:pt x="393047" y="367422"/>
                  <a:pt x="395588" y="367515"/>
                </a:cubicBezTo>
                <a:close/>
                <a:moveTo>
                  <a:pt x="1974921" y="366301"/>
                </a:moveTo>
                <a:cubicBezTo>
                  <a:pt x="1983485" y="367120"/>
                  <a:pt x="1991680" y="369287"/>
                  <a:pt x="1999506" y="372803"/>
                </a:cubicBezTo>
                <a:cubicBezTo>
                  <a:pt x="2007332" y="376319"/>
                  <a:pt x="2010516" y="382157"/>
                  <a:pt x="2009059" y="390318"/>
                </a:cubicBezTo>
                <a:cubicBezTo>
                  <a:pt x="2007602" y="398479"/>
                  <a:pt x="2003140" y="401096"/>
                  <a:pt x="1995674" y="398169"/>
                </a:cubicBezTo>
                <a:cubicBezTo>
                  <a:pt x="1988208" y="395242"/>
                  <a:pt x="1982397" y="391701"/>
                  <a:pt x="1978242" y="387546"/>
                </a:cubicBezTo>
                <a:cubicBezTo>
                  <a:pt x="1974583" y="383888"/>
                  <a:pt x="1970974" y="379227"/>
                  <a:pt x="1967415" y="373566"/>
                </a:cubicBezTo>
                <a:cubicBezTo>
                  <a:pt x="1963855" y="367904"/>
                  <a:pt x="1966358" y="365482"/>
                  <a:pt x="1974921" y="366301"/>
                </a:cubicBezTo>
                <a:close/>
                <a:moveTo>
                  <a:pt x="1055564" y="361250"/>
                </a:moveTo>
                <a:cubicBezTo>
                  <a:pt x="1058298" y="360627"/>
                  <a:pt x="1062887" y="361842"/>
                  <a:pt x="1069330" y="364896"/>
                </a:cubicBezTo>
                <a:cubicBezTo>
                  <a:pt x="1082216" y="371005"/>
                  <a:pt x="1086635" y="376775"/>
                  <a:pt x="1082585" y="382207"/>
                </a:cubicBezTo>
                <a:cubicBezTo>
                  <a:pt x="1078536" y="387639"/>
                  <a:pt x="1075411" y="393096"/>
                  <a:pt x="1073209" y="398578"/>
                </a:cubicBezTo>
                <a:cubicBezTo>
                  <a:pt x="1071008" y="404060"/>
                  <a:pt x="1067991" y="410788"/>
                  <a:pt x="1064159" y="418763"/>
                </a:cubicBezTo>
                <a:cubicBezTo>
                  <a:pt x="1074440" y="417275"/>
                  <a:pt x="1084418" y="415371"/>
                  <a:pt x="1094092" y="413052"/>
                </a:cubicBezTo>
                <a:cubicBezTo>
                  <a:pt x="1103765" y="410733"/>
                  <a:pt x="1113002" y="408187"/>
                  <a:pt x="1121802" y="405415"/>
                </a:cubicBezTo>
                <a:cubicBezTo>
                  <a:pt x="1130601" y="402643"/>
                  <a:pt x="1138759" y="404733"/>
                  <a:pt x="1146274" y="411684"/>
                </a:cubicBezTo>
                <a:cubicBezTo>
                  <a:pt x="1153790" y="418636"/>
                  <a:pt x="1149778" y="423913"/>
                  <a:pt x="1134238" y="427516"/>
                </a:cubicBezTo>
                <a:cubicBezTo>
                  <a:pt x="1118698" y="431119"/>
                  <a:pt x="1104286" y="434071"/>
                  <a:pt x="1091003" y="436371"/>
                </a:cubicBezTo>
                <a:cubicBezTo>
                  <a:pt x="1077720" y="438672"/>
                  <a:pt x="1066025" y="440542"/>
                  <a:pt x="1055917" y="441980"/>
                </a:cubicBezTo>
                <a:cubicBezTo>
                  <a:pt x="1044755" y="464304"/>
                  <a:pt x="1032322" y="485364"/>
                  <a:pt x="1018617" y="505158"/>
                </a:cubicBezTo>
                <a:cubicBezTo>
                  <a:pt x="1018617" y="531668"/>
                  <a:pt x="1018504" y="552415"/>
                  <a:pt x="1018277" y="567400"/>
                </a:cubicBezTo>
                <a:lnTo>
                  <a:pt x="1018066" y="577810"/>
                </a:lnTo>
                <a:lnTo>
                  <a:pt x="1018692" y="577330"/>
                </a:lnTo>
                <a:cubicBezTo>
                  <a:pt x="1025054" y="576753"/>
                  <a:pt x="1047942" y="573867"/>
                  <a:pt x="1087357" y="568670"/>
                </a:cubicBezTo>
                <a:lnTo>
                  <a:pt x="1087357" y="527482"/>
                </a:lnTo>
                <a:cubicBezTo>
                  <a:pt x="1069101" y="530595"/>
                  <a:pt x="1055781" y="529445"/>
                  <a:pt x="1047397" y="524031"/>
                </a:cubicBezTo>
                <a:cubicBezTo>
                  <a:pt x="1039013" y="518617"/>
                  <a:pt x="1039248" y="515095"/>
                  <a:pt x="1048104" y="513464"/>
                </a:cubicBezTo>
                <a:cubicBezTo>
                  <a:pt x="1056959" y="511833"/>
                  <a:pt x="1070043" y="509294"/>
                  <a:pt x="1087357" y="505846"/>
                </a:cubicBezTo>
                <a:cubicBezTo>
                  <a:pt x="1086600" y="478238"/>
                  <a:pt x="1084855" y="461901"/>
                  <a:pt x="1082120" y="456835"/>
                </a:cubicBezTo>
                <a:cubicBezTo>
                  <a:pt x="1079385" y="451769"/>
                  <a:pt x="1080003" y="448439"/>
                  <a:pt x="1083971" y="446845"/>
                </a:cubicBezTo>
                <a:cubicBezTo>
                  <a:pt x="1087940" y="445251"/>
                  <a:pt x="1094774" y="446430"/>
                  <a:pt x="1104472" y="450380"/>
                </a:cubicBezTo>
                <a:cubicBezTo>
                  <a:pt x="1114171" y="454330"/>
                  <a:pt x="1117836" y="459170"/>
                  <a:pt x="1115467" y="464900"/>
                </a:cubicBezTo>
                <a:cubicBezTo>
                  <a:pt x="1113098" y="470630"/>
                  <a:pt x="1111560" y="482492"/>
                  <a:pt x="1110853" y="500488"/>
                </a:cubicBezTo>
                <a:cubicBezTo>
                  <a:pt x="1119994" y="499087"/>
                  <a:pt x="1128635" y="496985"/>
                  <a:pt x="1136777" y="494182"/>
                </a:cubicBezTo>
                <a:cubicBezTo>
                  <a:pt x="1144919" y="491379"/>
                  <a:pt x="1152166" y="492969"/>
                  <a:pt x="1158516" y="498954"/>
                </a:cubicBezTo>
                <a:cubicBezTo>
                  <a:pt x="1164866" y="504938"/>
                  <a:pt x="1163120" y="509815"/>
                  <a:pt x="1153279" y="513585"/>
                </a:cubicBezTo>
                <a:cubicBezTo>
                  <a:pt x="1143437" y="517355"/>
                  <a:pt x="1129234" y="520667"/>
                  <a:pt x="1110667" y="523519"/>
                </a:cubicBezTo>
                <a:cubicBezTo>
                  <a:pt x="1110010" y="537745"/>
                  <a:pt x="1109681" y="551859"/>
                  <a:pt x="1109681" y="565861"/>
                </a:cubicBezTo>
                <a:cubicBezTo>
                  <a:pt x="1128297" y="563629"/>
                  <a:pt x="1144693" y="561514"/>
                  <a:pt x="1158869" y="559517"/>
                </a:cubicBezTo>
                <a:cubicBezTo>
                  <a:pt x="1173045" y="557520"/>
                  <a:pt x="1183956" y="561409"/>
                  <a:pt x="1191602" y="571182"/>
                </a:cubicBezTo>
                <a:cubicBezTo>
                  <a:pt x="1199248" y="580955"/>
                  <a:pt x="1197378" y="585646"/>
                  <a:pt x="1185993" y="585255"/>
                </a:cubicBezTo>
                <a:cubicBezTo>
                  <a:pt x="1174608" y="584865"/>
                  <a:pt x="1162577" y="584282"/>
                  <a:pt x="1149902" y="583506"/>
                </a:cubicBezTo>
                <a:cubicBezTo>
                  <a:pt x="1137227" y="582731"/>
                  <a:pt x="1118465" y="584096"/>
                  <a:pt x="1093617" y="587599"/>
                </a:cubicBezTo>
                <a:cubicBezTo>
                  <a:pt x="1068769" y="591103"/>
                  <a:pt x="1052451" y="593825"/>
                  <a:pt x="1044662" y="595766"/>
                </a:cubicBezTo>
                <a:cubicBezTo>
                  <a:pt x="1036873" y="597707"/>
                  <a:pt x="1029007" y="595264"/>
                  <a:pt x="1021063" y="588436"/>
                </a:cubicBezTo>
                <a:lnTo>
                  <a:pt x="1017669" y="584345"/>
                </a:lnTo>
                <a:lnTo>
                  <a:pt x="1016180" y="601196"/>
                </a:lnTo>
                <a:cubicBezTo>
                  <a:pt x="1015160" y="607588"/>
                  <a:pt x="1013731" y="613461"/>
                  <a:pt x="1011892" y="618816"/>
                </a:cubicBezTo>
                <a:cubicBezTo>
                  <a:pt x="1008215" y="629525"/>
                  <a:pt x="1003530" y="629277"/>
                  <a:pt x="997837" y="618072"/>
                </a:cubicBezTo>
                <a:cubicBezTo>
                  <a:pt x="992144" y="606866"/>
                  <a:pt x="990659" y="597090"/>
                  <a:pt x="993381" y="588743"/>
                </a:cubicBezTo>
                <a:cubicBezTo>
                  <a:pt x="996104" y="580397"/>
                  <a:pt x="997142" y="559976"/>
                  <a:pt x="996498" y="527482"/>
                </a:cubicBezTo>
                <a:cubicBezTo>
                  <a:pt x="990172" y="537801"/>
                  <a:pt x="981084" y="547899"/>
                  <a:pt x="969234" y="557778"/>
                </a:cubicBezTo>
                <a:cubicBezTo>
                  <a:pt x="957384" y="567656"/>
                  <a:pt x="946287" y="574416"/>
                  <a:pt x="935943" y="578056"/>
                </a:cubicBezTo>
                <a:cubicBezTo>
                  <a:pt x="925600" y="581696"/>
                  <a:pt x="924173" y="579451"/>
                  <a:pt x="931664" y="571321"/>
                </a:cubicBezTo>
                <a:cubicBezTo>
                  <a:pt x="939155" y="563191"/>
                  <a:pt x="948364" y="553663"/>
                  <a:pt x="959290" y="542737"/>
                </a:cubicBezTo>
                <a:cubicBezTo>
                  <a:pt x="970217" y="531810"/>
                  <a:pt x="982167" y="517194"/>
                  <a:pt x="995139" y="498888"/>
                </a:cubicBezTo>
                <a:cubicBezTo>
                  <a:pt x="995139" y="494907"/>
                  <a:pt x="994361" y="489314"/>
                  <a:pt x="992805" y="482108"/>
                </a:cubicBezTo>
                <a:cubicBezTo>
                  <a:pt x="991248" y="474902"/>
                  <a:pt x="996826" y="474803"/>
                  <a:pt x="1009539" y="481810"/>
                </a:cubicBezTo>
                <a:cubicBezTo>
                  <a:pt x="1012590" y="478139"/>
                  <a:pt x="1020242" y="465731"/>
                  <a:pt x="1032495" y="444585"/>
                </a:cubicBezTo>
                <a:cubicBezTo>
                  <a:pt x="1025178" y="446916"/>
                  <a:pt x="1018347" y="448473"/>
                  <a:pt x="1012003" y="449254"/>
                </a:cubicBezTo>
                <a:cubicBezTo>
                  <a:pt x="1005660" y="450036"/>
                  <a:pt x="998538" y="447164"/>
                  <a:pt x="990637" y="440641"/>
                </a:cubicBezTo>
                <a:cubicBezTo>
                  <a:pt x="982737" y="434117"/>
                  <a:pt x="984315" y="430604"/>
                  <a:pt x="995372" y="430102"/>
                </a:cubicBezTo>
                <a:cubicBezTo>
                  <a:pt x="1006429" y="429600"/>
                  <a:pt x="1020974" y="427910"/>
                  <a:pt x="1039006" y="425032"/>
                </a:cubicBezTo>
                <a:cubicBezTo>
                  <a:pt x="1050231" y="396036"/>
                  <a:pt x="1054869" y="377237"/>
                  <a:pt x="1052922" y="368636"/>
                </a:cubicBezTo>
                <a:cubicBezTo>
                  <a:pt x="1051948" y="364335"/>
                  <a:pt x="1052829" y="361873"/>
                  <a:pt x="1055564" y="361250"/>
                </a:cubicBezTo>
                <a:close/>
                <a:moveTo>
                  <a:pt x="3497366" y="360842"/>
                </a:moveTo>
                <a:cubicBezTo>
                  <a:pt x="3498927" y="360843"/>
                  <a:pt x="3500813" y="361153"/>
                  <a:pt x="3503024" y="361771"/>
                </a:cubicBezTo>
                <a:cubicBezTo>
                  <a:pt x="3511866" y="364245"/>
                  <a:pt x="3519478" y="368242"/>
                  <a:pt x="3525859" y="373761"/>
                </a:cubicBezTo>
                <a:cubicBezTo>
                  <a:pt x="3532240" y="379280"/>
                  <a:pt x="3532680" y="384359"/>
                  <a:pt x="3527180" y="388997"/>
                </a:cubicBezTo>
                <a:cubicBezTo>
                  <a:pt x="3521680" y="393636"/>
                  <a:pt x="3515922" y="399149"/>
                  <a:pt x="3509907" y="405536"/>
                </a:cubicBezTo>
                <a:cubicBezTo>
                  <a:pt x="3503892" y="411923"/>
                  <a:pt x="3489437" y="427228"/>
                  <a:pt x="3466542" y="451449"/>
                </a:cubicBezTo>
                <a:cubicBezTo>
                  <a:pt x="3532051" y="441404"/>
                  <a:pt x="3570492" y="434418"/>
                  <a:pt x="3581865" y="430493"/>
                </a:cubicBezTo>
                <a:cubicBezTo>
                  <a:pt x="3593238" y="426567"/>
                  <a:pt x="3602214" y="426713"/>
                  <a:pt x="3608794" y="430930"/>
                </a:cubicBezTo>
                <a:cubicBezTo>
                  <a:pt x="3615373" y="435147"/>
                  <a:pt x="3621522" y="440290"/>
                  <a:pt x="3627239" y="446361"/>
                </a:cubicBezTo>
                <a:cubicBezTo>
                  <a:pt x="3632956" y="452432"/>
                  <a:pt x="3633856" y="457610"/>
                  <a:pt x="3629936" y="461895"/>
                </a:cubicBezTo>
                <a:cubicBezTo>
                  <a:pt x="3626017" y="466180"/>
                  <a:pt x="3623670" y="481392"/>
                  <a:pt x="3622895" y="507530"/>
                </a:cubicBezTo>
                <a:cubicBezTo>
                  <a:pt x="3622120" y="533668"/>
                  <a:pt x="3620948" y="553186"/>
                  <a:pt x="3619379" y="566084"/>
                </a:cubicBezTo>
                <a:cubicBezTo>
                  <a:pt x="3617810" y="578983"/>
                  <a:pt x="3615600" y="589714"/>
                  <a:pt x="3612747" y="598278"/>
                </a:cubicBezTo>
                <a:cubicBezTo>
                  <a:pt x="3609894" y="606841"/>
                  <a:pt x="3604106" y="614887"/>
                  <a:pt x="3595380" y="622416"/>
                </a:cubicBezTo>
                <a:cubicBezTo>
                  <a:pt x="3586656" y="629944"/>
                  <a:pt x="3581118" y="629132"/>
                  <a:pt x="3578768" y="619979"/>
                </a:cubicBezTo>
                <a:cubicBezTo>
                  <a:pt x="3576418" y="610826"/>
                  <a:pt x="3570334" y="600296"/>
                  <a:pt x="3560518" y="588390"/>
                </a:cubicBezTo>
                <a:cubicBezTo>
                  <a:pt x="3550701" y="576484"/>
                  <a:pt x="3550158" y="572335"/>
                  <a:pt x="3558890" y="575944"/>
                </a:cubicBezTo>
                <a:cubicBezTo>
                  <a:pt x="3567621" y="579553"/>
                  <a:pt x="3574765" y="582083"/>
                  <a:pt x="3580321" y="583534"/>
                </a:cubicBezTo>
                <a:cubicBezTo>
                  <a:pt x="3585877" y="584985"/>
                  <a:pt x="3590072" y="580437"/>
                  <a:pt x="3592906" y="569889"/>
                </a:cubicBezTo>
                <a:cubicBezTo>
                  <a:pt x="3595740" y="559341"/>
                  <a:pt x="3597545" y="538743"/>
                  <a:pt x="3598320" y="508097"/>
                </a:cubicBezTo>
                <a:cubicBezTo>
                  <a:pt x="3599095" y="477451"/>
                  <a:pt x="3597681" y="459790"/>
                  <a:pt x="3594078" y="455114"/>
                </a:cubicBezTo>
                <a:cubicBezTo>
                  <a:pt x="3590475" y="450439"/>
                  <a:pt x="3581428" y="449267"/>
                  <a:pt x="3566936" y="451598"/>
                </a:cubicBezTo>
                <a:cubicBezTo>
                  <a:pt x="3552444" y="453930"/>
                  <a:pt x="3508084" y="460764"/>
                  <a:pt x="3433856" y="472099"/>
                </a:cubicBezTo>
                <a:cubicBezTo>
                  <a:pt x="3436162" y="495614"/>
                  <a:pt x="3438094" y="516528"/>
                  <a:pt x="3439650" y="534840"/>
                </a:cubicBezTo>
                <a:cubicBezTo>
                  <a:pt x="3441207" y="553152"/>
                  <a:pt x="3442180" y="566497"/>
                  <a:pt x="3442571" y="574874"/>
                </a:cubicBezTo>
                <a:cubicBezTo>
                  <a:pt x="3442962" y="583252"/>
                  <a:pt x="3441836" y="592235"/>
                  <a:pt x="3439195" y="601822"/>
                </a:cubicBezTo>
                <a:cubicBezTo>
                  <a:pt x="3436553" y="611409"/>
                  <a:pt x="3432064" y="611635"/>
                  <a:pt x="3425726" y="602501"/>
                </a:cubicBezTo>
                <a:cubicBezTo>
                  <a:pt x="3419388" y="593366"/>
                  <a:pt x="3416802" y="585147"/>
                  <a:pt x="3417968" y="577842"/>
                </a:cubicBezTo>
                <a:cubicBezTo>
                  <a:pt x="3419134" y="570537"/>
                  <a:pt x="3419134" y="556476"/>
                  <a:pt x="3417968" y="535658"/>
                </a:cubicBezTo>
                <a:cubicBezTo>
                  <a:pt x="3416802" y="514841"/>
                  <a:pt x="3415283" y="499183"/>
                  <a:pt x="3413410" y="488684"/>
                </a:cubicBezTo>
                <a:cubicBezTo>
                  <a:pt x="3411538" y="478186"/>
                  <a:pt x="3408617" y="469355"/>
                  <a:pt x="3404648" y="462193"/>
                </a:cubicBezTo>
                <a:cubicBezTo>
                  <a:pt x="3400679" y="455031"/>
                  <a:pt x="3401975" y="451859"/>
                  <a:pt x="3408536" y="452677"/>
                </a:cubicBezTo>
                <a:cubicBezTo>
                  <a:pt x="3415097" y="453496"/>
                  <a:pt x="3420219" y="454274"/>
                  <a:pt x="3423903" y="455012"/>
                </a:cubicBezTo>
                <a:cubicBezTo>
                  <a:pt x="3427586" y="455750"/>
                  <a:pt x="3435945" y="455455"/>
                  <a:pt x="3448980" y="454128"/>
                </a:cubicBezTo>
                <a:cubicBezTo>
                  <a:pt x="3464620" y="434781"/>
                  <a:pt x="3476104" y="417638"/>
                  <a:pt x="3483434" y="402699"/>
                </a:cubicBezTo>
                <a:cubicBezTo>
                  <a:pt x="3490764" y="387760"/>
                  <a:pt x="3493650" y="376586"/>
                  <a:pt x="3492094" y="369175"/>
                </a:cubicBezTo>
                <a:cubicBezTo>
                  <a:pt x="3490926" y="363617"/>
                  <a:pt x="3492684" y="360840"/>
                  <a:pt x="3497366" y="360842"/>
                </a:cubicBezTo>
                <a:close/>
                <a:moveTo>
                  <a:pt x="991679" y="197807"/>
                </a:moveTo>
                <a:cubicBezTo>
                  <a:pt x="995772" y="197811"/>
                  <a:pt x="999871" y="198894"/>
                  <a:pt x="1003976" y="201055"/>
                </a:cubicBezTo>
                <a:cubicBezTo>
                  <a:pt x="1012186" y="205378"/>
                  <a:pt x="1016292" y="212202"/>
                  <a:pt x="1016292" y="221528"/>
                </a:cubicBezTo>
                <a:cubicBezTo>
                  <a:pt x="1016292" y="230855"/>
                  <a:pt x="1011538" y="237472"/>
                  <a:pt x="1002032" y="241378"/>
                </a:cubicBezTo>
                <a:cubicBezTo>
                  <a:pt x="992526" y="245285"/>
                  <a:pt x="984135" y="244811"/>
                  <a:pt x="976861" y="239955"/>
                </a:cubicBezTo>
                <a:cubicBezTo>
                  <a:pt x="969587" y="235100"/>
                  <a:pt x="966155" y="228474"/>
                  <a:pt x="966564" y="220077"/>
                </a:cubicBezTo>
                <a:cubicBezTo>
                  <a:pt x="966974" y="211681"/>
                  <a:pt x="971259" y="205331"/>
                  <a:pt x="979419" y="201027"/>
                </a:cubicBezTo>
                <a:cubicBezTo>
                  <a:pt x="983500" y="198876"/>
                  <a:pt x="987586" y="197802"/>
                  <a:pt x="991679" y="197807"/>
                </a:cubicBezTo>
                <a:close/>
                <a:moveTo>
                  <a:pt x="694323" y="183875"/>
                </a:moveTo>
                <a:cubicBezTo>
                  <a:pt x="696802" y="183717"/>
                  <a:pt x="701241" y="187884"/>
                  <a:pt x="707641" y="196377"/>
                </a:cubicBezTo>
                <a:cubicBezTo>
                  <a:pt x="713544" y="204488"/>
                  <a:pt x="720955" y="212075"/>
                  <a:pt x="729872" y="219138"/>
                </a:cubicBezTo>
                <a:cubicBezTo>
                  <a:pt x="738789" y="226201"/>
                  <a:pt x="752019" y="230105"/>
                  <a:pt x="769562" y="230849"/>
                </a:cubicBezTo>
                <a:cubicBezTo>
                  <a:pt x="787106" y="231593"/>
                  <a:pt x="799465" y="231153"/>
                  <a:pt x="806639" y="229528"/>
                </a:cubicBezTo>
                <a:cubicBezTo>
                  <a:pt x="813814" y="227903"/>
                  <a:pt x="815891" y="224260"/>
                  <a:pt x="812871" y="218598"/>
                </a:cubicBezTo>
                <a:cubicBezTo>
                  <a:pt x="809852" y="212937"/>
                  <a:pt x="806931" y="206156"/>
                  <a:pt x="804109" y="198255"/>
                </a:cubicBezTo>
                <a:cubicBezTo>
                  <a:pt x="801288" y="190355"/>
                  <a:pt x="804224" y="190250"/>
                  <a:pt x="812918" y="197939"/>
                </a:cubicBezTo>
                <a:cubicBezTo>
                  <a:pt x="821612" y="205629"/>
                  <a:pt x="830780" y="212540"/>
                  <a:pt x="840423" y="218673"/>
                </a:cubicBezTo>
                <a:cubicBezTo>
                  <a:pt x="850066" y="224806"/>
                  <a:pt x="853954" y="230415"/>
                  <a:pt x="852088" y="235500"/>
                </a:cubicBezTo>
                <a:cubicBezTo>
                  <a:pt x="850221" y="240585"/>
                  <a:pt x="843319" y="244978"/>
                  <a:pt x="831382" y="248680"/>
                </a:cubicBezTo>
                <a:cubicBezTo>
                  <a:pt x="819445" y="252382"/>
                  <a:pt x="802292" y="254429"/>
                  <a:pt x="779925" y="254819"/>
                </a:cubicBezTo>
                <a:cubicBezTo>
                  <a:pt x="757557" y="255210"/>
                  <a:pt x="739639" y="251124"/>
                  <a:pt x="726170" y="242560"/>
                </a:cubicBezTo>
                <a:cubicBezTo>
                  <a:pt x="712701" y="233996"/>
                  <a:pt x="703331" y="223355"/>
                  <a:pt x="698060" y="210636"/>
                </a:cubicBezTo>
                <a:cubicBezTo>
                  <a:pt x="692789" y="197918"/>
                  <a:pt x="690935" y="189530"/>
                  <a:pt x="692497" y="185475"/>
                </a:cubicBezTo>
                <a:cubicBezTo>
                  <a:pt x="692888" y="184461"/>
                  <a:pt x="693497" y="183928"/>
                  <a:pt x="694323" y="183875"/>
                </a:cubicBezTo>
                <a:close/>
                <a:moveTo>
                  <a:pt x="84723" y="183875"/>
                </a:moveTo>
                <a:cubicBezTo>
                  <a:pt x="87202" y="183717"/>
                  <a:pt x="91641" y="187884"/>
                  <a:pt x="98041" y="196377"/>
                </a:cubicBezTo>
                <a:cubicBezTo>
                  <a:pt x="103944" y="204488"/>
                  <a:pt x="111355" y="212075"/>
                  <a:pt x="120272" y="219138"/>
                </a:cubicBezTo>
                <a:cubicBezTo>
                  <a:pt x="129189" y="226201"/>
                  <a:pt x="142419" y="230105"/>
                  <a:pt x="159963" y="230849"/>
                </a:cubicBezTo>
                <a:cubicBezTo>
                  <a:pt x="177506" y="231593"/>
                  <a:pt x="189865" y="231153"/>
                  <a:pt x="197039" y="229528"/>
                </a:cubicBezTo>
                <a:cubicBezTo>
                  <a:pt x="204214" y="227903"/>
                  <a:pt x="206291" y="224260"/>
                  <a:pt x="203272" y="218598"/>
                </a:cubicBezTo>
                <a:cubicBezTo>
                  <a:pt x="200252" y="212937"/>
                  <a:pt x="197331" y="206156"/>
                  <a:pt x="194509" y="198255"/>
                </a:cubicBezTo>
                <a:cubicBezTo>
                  <a:pt x="191688" y="190355"/>
                  <a:pt x="194624" y="190250"/>
                  <a:pt x="203318" y="197939"/>
                </a:cubicBezTo>
                <a:cubicBezTo>
                  <a:pt x="212012" y="205629"/>
                  <a:pt x="221181" y="212540"/>
                  <a:pt x="230823" y="218673"/>
                </a:cubicBezTo>
                <a:cubicBezTo>
                  <a:pt x="240466" y="224806"/>
                  <a:pt x="244354" y="230415"/>
                  <a:pt x="242488" y="235500"/>
                </a:cubicBezTo>
                <a:cubicBezTo>
                  <a:pt x="240621" y="240585"/>
                  <a:pt x="233719" y="244978"/>
                  <a:pt x="221782" y="248680"/>
                </a:cubicBezTo>
                <a:cubicBezTo>
                  <a:pt x="209845" y="252382"/>
                  <a:pt x="192692" y="254429"/>
                  <a:pt x="170325" y="254819"/>
                </a:cubicBezTo>
                <a:cubicBezTo>
                  <a:pt x="147957" y="255210"/>
                  <a:pt x="130039" y="251124"/>
                  <a:pt x="116570" y="242560"/>
                </a:cubicBezTo>
                <a:cubicBezTo>
                  <a:pt x="103101" y="233996"/>
                  <a:pt x="93731" y="223355"/>
                  <a:pt x="88460" y="210636"/>
                </a:cubicBezTo>
                <a:cubicBezTo>
                  <a:pt x="83189" y="197918"/>
                  <a:pt x="81335" y="189530"/>
                  <a:pt x="82897" y="185475"/>
                </a:cubicBezTo>
                <a:cubicBezTo>
                  <a:pt x="83288" y="184461"/>
                  <a:pt x="83897" y="183928"/>
                  <a:pt x="84723" y="183875"/>
                </a:cubicBezTo>
                <a:close/>
                <a:moveTo>
                  <a:pt x="829661" y="173355"/>
                </a:moveTo>
                <a:cubicBezTo>
                  <a:pt x="835503" y="172728"/>
                  <a:pt x="843192" y="172818"/>
                  <a:pt x="852730" y="173624"/>
                </a:cubicBezTo>
                <a:cubicBezTo>
                  <a:pt x="864090" y="174493"/>
                  <a:pt x="872542" y="178198"/>
                  <a:pt x="878086" y="184740"/>
                </a:cubicBezTo>
                <a:cubicBezTo>
                  <a:pt x="883630" y="191282"/>
                  <a:pt x="885155" y="197499"/>
                  <a:pt x="882663" y="203390"/>
                </a:cubicBezTo>
                <a:cubicBezTo>
                  <a:pt x="880170" y="209281"/>
                  <a:pt x="874998" y="210800"/>
                  <a:pt x="867147" y="207948"/>
                </a:cubicBezTo>
                <a:cubicBezTo>
                  <a:pt x="859297" y="205095"/>
                  <a:pt x="849626" y="198773"/>
                  <a:pt x="838135" y="188982"/>
                </a:cubicBezTo>
                <a:cubicBezTo>
                  <a:pt x="826644" y="179190"/>
                  <a:pt x="823820" y="173981"/>
                  <a:pt x="829661" y="173355"/>
                </a:cubicBezTo>
                <a:close/>
                <a:moveTo>
                  <a:pt x="220061" y="173355"/>
                </a:moveTo>
                <a:cubicBezTo>
                  <a:pt x="225903" y="172728"/>
                  <a:pt x="233592" y="172818"/>
                  <a:pt x="243130" y="173624"/>
                </a:cubicBezTo>
                <a:cubicBezTo>
                  <a:pt x="254490" y="174493"/>
                  <a:pt x="262942" y="178198"/>
                  <a:pt x="268486" y="184740"/>
                </a:cubicBezTo>
                <a:cubicBezTo>
                  <a:pt x="274030" y="191282"/>
                  <a:pt x="275555" y="197499"/>
                  <a:pt x="273063" y="203390"/>
                </a:cubicBezTo>
                <a:cubicBezTo>
                  <a:pt x="270570" y="209281"/>
                  <a:pt x="265398" y="210800"/>
                  <a:pt x="257547" y="207948"/>
                </a:cubicBezTo>
                <a:cubicBezTo>
                  <a:pt x="249697" y="205095"/>
                  <a:pt x="240026" y="198773"/>
                  <a:pt x="228535" y="188982"/>
                </a:cubicBezTo>
                <a:cubicBezTo>
                  <a:pt x="217044" y="179190"/>
                  <a:pt x="214220" y="173981"/>
                  <a:pt x="220061" y="173355"/>
                </a:cubicBezTo>
                <a:close/>
                <a:moveTo>
                  <a:pt x="678022" y="172206"/>
                </a:moveTo>
                <a:cubicBezTo>
                  <a:pt x="679663" y="172618"/>
                  <a:pt x="680926" y="175305"/>
                  <a:pt x="681810" y="180266"/>
                </a:cubicBezTo>
                <a:cubicBezTo>
                  <a:pt x="683577" y="190188"/>
                  <a:pt x="682796" y="199117"/>
                  <a:pt x="679466" y="207055"/>
                </a:cubicBezTo>
                <a:cubicBezTo>
                  <a:pt x="676136" y="214992"/>
                  <a:pt x="670877" y="221922"/>
                  <a:pt x="663690" y="227844"/>
                </a:cubicBezTo>
                <a:cubicBezTo>
                  <a:pt x="656503" y="233766"/>
                  <a:pt x="651529" y="234266"/>
                  <a:pt x="648770" y="229342"/>
                </a:cubicBezTo>
                <a:cubicBezTo>
                  <a:pt x="646010" y="224418"/>
                  <a:pt x="645235" y="219805"/>
                  <a:pt x="646444" y="215501"/>
                </a:cubicBezTo>
                <a:cubicBezTo>
                  <a:pt x="647654" y="211197"/>
                  <a:pt x="651216" y="205666"/>
                  <a:pt x="657132" y="198907"/>
                </a:cubicBezTo>
                <a:cubicBezTo>
                  <a:pt x="662217" y="193102"/>
                  <a:pt x="667159" y="186064"/>
                  <a:pt x="671959" y="177792"/>
                </a:cubicBezTo>
                <a:cubicBezTo>
                  <a:pt x="674359" y="173655"/>
                  <a:pt x="676380" y="171794"/>
                  <a:pt x="678022" y="172206"/>
                </a:cubicBezTo>
                <a:close/>
                <a:moveTo>
                  <a:pt x="68422" y="172206"/>
                </a:moveTo>
                <a:cubicBezTo>
                  <a:pt x="70063" y="172618"/>
                  <a:pt x="71326" y="175305"/>
                  <a:pt x="72210" y="180266"/>
                </a:cubicBezTo>
                <a:cubicBezTo>
                  <a:pt x="73977" y="190188"/>
                  <a:pt x="73196" y="199117"/>
                  <a:pt x="69866" y="207055"/>
                </a:cubicBezTo>
                <a:cubicBezTo>
                  <a:pt x="66536" y="214992"/>
                  <a:pt x="61277" y="221922"/>
                  <a:pt x="54090" y="227844"/>
                </a:cubicBezTo>
                <a:cubicBezTo>
                  <a:pt x="46903" y="233766"/>
                  <a:pt x="41929" y="234266"/>
                  <a:pt x="39170" y="229342"/>
                </a:cubicBezTo>
                <a:cubicBezTo>
                  <a:pt x="36410" y="224418"/>
                  <a:pt x="35635" y="219805"/>
                  <a:pt x="36844" y="215501"/>
                </a:cubicBezTo>
                <a:cubicBezTo>
                  <a:pt x="38054" y="211197"/>
                  <a:pt x="41616" y="205666"/>
                  <a:pt x="47532" y="198907"/>
                </a:cubicBezTo>
                <a:cubicBezTo>
                  <a:pt x="52617" y="193102"/>
                  <a:pt x="57560" y="186064"/>
                  <a:pt x="62359" y="177792"/>
                </a:cubicBezTo>
                <a:cubicBezTo>
                  <a:pt x="64759" y="173655"/>
                  <a:pt x="66780" y="171794"/>
                  <a:pt x="68422" y="172206"/>
                </a:cubicBezTo>
                <a:close/>
                <a:moveTo>
                  <a:pt x="743257" y="160983"/>
                </a:moveTo>
                <a:cubicBezTo>
                  <a:pt x="749092" y="160022"/>
                  <a:pt x="757058" y="162865"/>
                  <a:pt x="767153" y="169513"/>
                </a:cubicBezTo>
                <a:cubicBezTo>
                  <a:pt x="777398" y="174834"/>
                  <a:pt x="780108" y="182892"/>
                  <a:pt x="775283" y="193688"/>
                </a:cubicBezTo>
                <a:cubicBezTo>
                  <a:pt x="770459" y="204485"/>
                  <a:pt x="762456" y="201973"/>
                  <a:pt x="751275" y="186154"/>
                </a:cubicBezTo>
                <a:cubicBezTo>
                  <a:pt x="740095" y="170335"/>
                  <a:pt x="737422" y="161945"/>
                  <a:pt x="743257" y="160983"/>
                </a:cubicBezTo>
                <a:close/>
                <a:moveTo>
                  <a:pt x="133657" y="160983"/>
                </a:moveTo>
                <a:cubicBezTo>
                  <a:pt x="139492" y="160022"/>
                  <a:pt x="147458" y="162865"/>
                  <a:pt x="157553" y="169513"/>
                </a:cubicBezTo>
                <a:cubicBezTo>
                  <a:pt x="167798" y="174834"/>
                  <a:pt x="170508" y="182892"/>
                  <a:pt x="165683" y="193688"/>
                </a:cubicBezTo>
                <a:cubicBezTo>
                  <a:pt x="160859" y="204485"/>
                  <a:pt x="152856" y="201973"/>
                  <a:pt x="141675" y="186154"/>
                </a:cubicBezTo>
                <a:cubicBezTo>
                  <a:pt x="130495" y="170335"/>
                  <a:pt x="127822" y="161945"/>
                  <a:pt x="133657" y="160983"/>
                </a:cubicBezTo>
                <a:close/>
                <a:moveTo>
                  <a:pt x="991693" y="110254"/>
                </a:moveTo>
                <a:cubicBezTo>
                  <a:pt x="995786" y="110259"/>
                  <a:pt x="999883" y="111340"/>
                  <a:pt x="1003985" y="113498"/>
                </a:cubicBezTo>
                <a:cubicBezTo>
                  <a:pt x="1012190" y="117814"/>
                  <a:pt x="1016292" y="124641"/>
                  <a:pt x="1016292" y="133980"/>
                </a:cubicBezTo>
                <a:cubicBezTo>
                  <a:pt x="1016292" y="143307"/>
                  <a:pt x="1011538" y="149924"/>
                  <a:pt x="1002032" y="153830"/>
                </a:cubicBezTo>
                <a:cubicBezTo>
                  <a:pt x="992526" y="157737"/>
                  <a:pt x="984135" y="157263"/>
                  <a:pt x="976861" y="152407"/>
                </a:cubicBezTo>
                <a:cubicBezTo>
                  <a:pt x="969587" y="147552"/>
                  <a:pt x="966155" y="140923"/>
                  <a:pt x="966564" y="132520"/>
                </a:cubicBezTo>
                <a:cubicBezTo>
                  <a:pt x="966974" y="124117"/>
                  <a:pt x="971262" y="117767"/>
                  <a:pt x="979429" y="113470"/>
                </a:cubicBezTo>
                <a:cubicBezTo>
                  <a:pt x="983512" y="111321"/>
                  <a:pt x="987600" y="110249"/>
                  <a:pt x="991693" y="110254"/>
                </a:cubicBezTo>
                <a:close/>
                <a:moveTo>
                  <a:pt x="530937" y="106281"/>
                </a:moveTo>
                <a:cubicBezTo>
                  <a:pt x="544930" y="105344"/>
                  <a:pt x="556669" y="107396"/>
                  <a:pt x="566152" y="112437"/>
                </a:cubicBezTo>
                <a:cubicBezTo>
                  <a:pt x="578796" y="119160"/>
                  <a:pt x="584365" y="125212"/>
                  <a:pt x="582858" y="130594"/>
                </a:cubicBezTo>
                <a:cubicBezTo>
                  <a:pt x="581351" y="135977"/>
                  <a:pt x="575267" y="138281"/>
                  <a:pt x="564608" y="137506"/>
                </a:cubicBezTo>
                <a:cubicBezTo>
                  <a:pt x="553948" y="136731"/>
                  <a:pt x="538969" y="136343"/>
                  <a:pt x="519671" y="136343"/>
                </a:cubicBezTo>
                <a:cubicBezTo>
                  <a:pt x="500398" y="136343"/>
                  <a:pt x="479692" y="137313"/>
                  <a:pt x="457554" y="139254"/>
                </a:cubicBezTo>
                <a:cubicBezTo>
                  <a:pt x="435415" y="141195"/>
                  <a:pt x="416886" y="143505"/>
                  <a:pt x="401966" y="146184"/>
                </a:cubicBezTo>
                <a:cubicBezTo>
                  <a:pt x="387046" y="148863"/>
                  <a:pt x="374024" y="151393"/>
                  <a:pt x="362899" y="153774"/>
                </a:cubicBezTo>
                <a:cubicBezTo>
                  <a:pt x="351774" y="156156"/>
                  <a:pt x="340196" y="153570"/>
                  <a:pt x="328166" y="146017"/>
                </a:cubicBezTo>
                <a:cubicBezTo>
                  <a:pt x="317265" y="134024"/>
                  <a:pt x="316489" y="128619"/>
                  <a:pt x="325841" y="129804"/>
                </a:cubicBezTo>
                <a:cubicBezTo>
                  <a:pt x="335192" y="130988"/>
                  <a:pt x="351213" y="130616"/>
                  <a:pt x="373903" y="128688"/>
                </a:cubicBezTo>
                <a:cubicBezTo>
                  <a:pt x="396593" y="126759"/>
                  <a:pt x="420815" y="123841"/>
                  <a:pt x="446568" y="119935"/>
                </a:cubicBezTo>
                <a:cubicBezTo>
                  <a:pt x="472322" y="116028"/>
                  <a:pt x="495530" y="112121"/>
                  <a:pt x="516192" y="108214"/>
                </a:cubicBezTo>
                <a:cubicBezTo>
                  <a:pt x="521358" y="107238"/>
                  <a:pt x="526273" y="106593"/>
                  <a:pt x="530937" y="106281"/>
                </a:cubicBezTo>
                <a:close/>
                <a:moveTo>
                  <a:pt x="808667" y="44572"/>
                </a:moveTo>
                <a:cubicBezTo>
                  <a:pt x="803204" y="45651"/>
                  <a:pt x="792541" y="47995"/>
                  <a:pt x="776678" y="51604"/>
                </a:cubicBezTo>
                <a:lnTo>
                  <a:pt x="776678" y="70821"/>
                </a:lnTo>
                <a:cubicBezTo>
                  <a:pt x="782185" y="70921"/>
                  <a:pt x="788355" y="69975"/>
                  <a:pt x="795189" y="67984"/>
                </a:cubicBezTo>
                <a:cubicBezTo>
                  <a:pt x="802023" y="65994"/>
                  <a:pt x="807650" y="67094"/>
                  <a:pt x="812072" y="71286"/>
                </a:cubicBezTo>
                <a:cubicBezTo>
                  <a:pt x="816493" y="75478"/>
                  <a:pt x="813513" y="78808"/>
                  <a:pt x="803133" y="81277"/>
                </a:cubicBezTo>
                <a:cubicBezTo>
                  <a:pt x="792752" y="83745"/>
                  <a:pt x="783934" y="84979"/>
                  <a:pt x="776678" y="84979"/>
                </a:cubicBezTo>
                <a:lnTo>
                  <a:pt x="776678" y="104680"/>
                </a:lnTo>
                <a:cubicBezTo>
                  <a:pt x="782111" y="104767"/>
                  <a:pt x="788253" y="103622"/>
                  <a:pt x="795105" y="101247"/>
                </a:cubicBezTo>
                <a:cubicBezTo>
                  <a:pt x="801957" y="98872"/>
                  <a:pt x="807991" y="100159"/>
                  <a:pt x="813206" y="105108"/>
                </a:cubicBezTo>
                <a:cubicBezTo>
                  <a:pt x="818422" y="110056"/>
                  <a:pt x="815662" y="113969"/>
                  <a:pt x="804928" y="116846"/>
                </a:cubicBezTo>
                <a:cubicBezTo>
                  <a:pt x="794194" y="119724"/>
                  <a:pt x="784777" y="121163"/>
                  <a:pt x="776678" y="121163"/>
                </a:cubicBezTo>
                <a:lnTo>
                  <a:pt x="776678" y="139710"/>
                </a:lnTo>
                <a:cubicBezTo>
                  <a:pt x="783884" y="139772"/>
                  <a:pt x="792315" y="138814"/>
                  <a:pt x="801970" y="136836"/>
                </a:cubicBezTo>
                <a:cubicBezTo>
                  <a:pt x="811625" y="134858"/>
                  <a:pt x="817268" y="135230"/>
                  <a:pt x="818899" y="137952"/>
                </a:cubicBezTo>
                <a:cubicBezTo>
                  <a:pt x="820530" y="140674"/>
                  <a:pt x="822049" y="131351"/>
                  <a:pt x="823457" y="109982"/>
                </a:cubicBezTo>
                <a:cubicBezTo>
                  <a:pt x="824865" y="88613"/>
                  <a:pt x="825202" y="72669"/>
                  <a:pt x="824471" y="62152"/>
                </a:cubicBezTo>
                <a:cubicBezTo>
                  <a:pt x="823739" y="51635"/>
                  <a:pt x="822288" y="45806"/>
                  <a:pt x="820118" y="44665"/>
                </a:cubicBezTo>
                <a:cubicBezTo>
                  <a:pt x="817947" y="43524"/>
                  <a:pt x="814130" y="43493"/>
                  <a:pt x="808667" y="44572"/>
                </a:cubicBezTo>
                <a:close/>
                <a:moveTo>
                  <a:pt x="199067" y="44572"/>
                </a:moveTo>
                <a:cubicBezTo>
                  <a:pt x="193604" y="45651"/>
                  <a:pt x="182941" y="47995"/>
                  <a:pt x="167078" y="51604"/>
                </a:cubicBezTo>
                <a:lnTo>
                  <a:pt x="167078" y="70821"/>
                </a:lnTo>
                <a:cubicBezTo>
                  <a:pt x="172585" y="70921"/>
                  <a:pt x="178755" y="69975"/>
                  <a:pt x="185589" y="67984"/>
                </a:cubicBezTo>
                <a:cubicBezTo>
                  <a:pt x="192423" y="65994"/>
                  <a:pt x="198050" y="67094"/>
                  <a:pt x="202472" y="71286"/>
                </a:cubicBezTo>
                <a:cubicBezTo>
                  <a:pt x="206893" y="75478"/>
                  <a:pt x="203913" y="78808"/>
                  <a:pt x="193533" y="81277"/>
                </a:cubicBezTo>
                <a:cubicBezTo>
                  <a:pt x="183152" y="83745"/>
                  <a:pt x="174334" y="84979"/>
                  <a:pt x="167078" y="84979"/>
                </a:cubicBezTo>
                <a:lnTo>
                  <a:pt x="167078" y="104680"/>
                </a:lnTo>
                <a:cubicBezTo>
                  <a:pt x="172511" y="104767"/>
                  <a:pt x="178653" y="103622"/>
                  <a:pt x="185505" y="101247"/>
                </a:cubicBezTo>
                <a:cubicBezTo>
                  <a:pt x="192357" y="98872"/>
                  <a:pt x="198391" y="100159"/>
                  <a:pt x="203606" y="105108"/>
                </a:cubicBezTo>
                <a:cubicBezTo>
                  <a:pt x="208822" y="110056"/>
                  <a:pt x="206062" y="113969"/>
                  <a:pt x="195328" y="116846"/>
                </a:cubicBezTo>
                <a:cubicBezTo>
                  <a:pt x="184594" y="119724"/>
                  <a:pt x="175177" y="121163"/>
                  <a:pt x="167078" y="121163"/>
                </a:cubicBezTo>
                <a:lnTo>
                  <a:pt x="167078" y="139710"/>
                </a:lnTo>
                <a:cubicBezTo>
                  <a:pt x="174284" y="139772"/>
                  <a:pt x="182715" y="138814"/>
                  <a:pt x="192370" y="136836"/>
                </a:cubicBezTo>
                <a:cubicBezTo>
                  <a:pt x="202025" y="134858"/>
                  <a:pt x="207668" y="135230"/>
                  <a:pt x="209299" y="137952"/>
                </a:cubicBezTo>
                <a:cubicBezTo>
                  <a:pt x="210930" y="140674"/>
                  <a:pt x="212449" y="131351"/>
                  <a:pt x="213857" y="109982"/>
                </a:cubicBezTo>
                <a:cubicBezTo>
                  <a:pt x="215265" y="88613"/>
                  <a:pt x="215603" y="72669"/>
                  <a:pt x="214871" y="62152"/>
                </a:cubicBezTo>
                <a:cubicBezTo>
                  <a:pt x="214139" y="51635"/>
                  <a:pt x="212688" y="45806"/>
                  <a:pt x="210518" y="44665"/>
                </a:cubicBezTo>
                <a:cubicBezTo>
                  <a:pt x="208347" y="43524"/>
                  <a:pt x="204530" y="43493"/>
                  <a:pt x="199067" y="44572"/>
                </a:cubicBezTo>
                <a:close/>
                <a:moveTo>
                  <a:pt x="823873" y="22366"/>
                </a:moveTo>
                <a:cubicBezTo>
                  <a:pt x="826073" y="22473"/>
                  <a:pt x="828669" y="23159"/>
                  <a:pt x="831661" y="24424"/>
                </a:cubicBezTo>
                <a:cubicBezTo>
                  <a:pt x="837645" y="26954"/>
                  <a:pt x="843208" y="29804"/>
                  <a:pt x="848348" y="32973"/>
                </a:cubicBezTo>
                <a:cubicBezTo>
                  <a:pt x="853489" y="36141"/>
                  <a:pt x="855067" y="39558"/>
                  <a:pt x="853083" y="43223"/>
                </a:cubicBezTo>
                <a:cubicBezTo>
                  <a:pt x="851099" y="46888"/>
                  <a:pt x="849533" y="57309"/>
                  <a:pt x="848386" y="74486"/>
                </a:cubicBezTo>
                <a:cubicBezTo>
                  <a:pt x="847238" y="91664"/>
                  <a:pt x="846466" y="106184"/>
                  <a:pt x="846069" y="118046"/>
                </a:cubicBezTo>
                <a:cubicBezTo>
                  <a:pt x="845673" y="129909"/>
                  <a:pt x="843834" y="140150"/>
                  <a:pt x="840554" y="148770"/>
                </a:cubicBezTo>
                <a:cubicBezTo>
                  <a:pt x="837273" y="157390"/>
                  <a:pt x="833993" y="162921"/>
                  <a:pt x="830712" y="165364"/>
                </a:cubicBezTo>
                <a:cubicBezTo>
                  <a:pt x="827432" y="167808"/>
                  <a:pt x="824220" y="166304"/>
                  <a:pt x="821076" y="160853"/>
                </a:cubicBezTo>
                <a:cubicBezTo>
                  <a:pt x="817932" y="155402"/>
                  <a:pt x="814394" y="152677"/>
                  <a:pt x="810462" y="152677"/>
                </a:cubicBezTo>
                <a:cubicBezTo>
                  <a:pt x="806122" y="152677"/>
                  <a:pt x="793496" y="154171"/>
                  <a:pt x="772586" y="157160"/>
                </a:cubicBezTo>
                <a:cubicBezTo>
                  <a:pt x="766694" y="161960"/>
                  <a:pt x="762183" y="160710"/>
                  <a:pt x="759052" y="153412"/>
                </a:cubicBezTo>
                <a:cubicBezTo>
                  <a:pt x="755920" y="146113"/>
                  <a:pt x="755132" y="137689"/>
                  <a:pt x="756689" y="128139"/>
                </a:cubicBezTo>
                <a:cubicBezTo>
                  <a:pt x="758245" y="118589"/>
                  <a:pt x="758639" y="105213"/>
                  <a:pt x="757870" y="88011"/>
                </a:cubicBezTo>
                <a:cubicBezTo>
                  <a:pt x="757101" y="70809"/>
                  <a:pt x="755349" y="57225"/>
                  <a:pt x="752615" y="47260"/>
                </a:cubicBezTo>
                <a:cubicBezTo>
                  <a:pt x="749880" y="37295"/>
                  <a:pt x="752252" y="33673"/>
                  <a:pt x="759731" y="36396"/>
                </a:cubicBezTo>
                <a:cubicBezTo>
                  <a:pt x="767209" y="39118"/>
                  <a:pt x="778163" y="38222"/>
                  <a:pt x="792594" y="33707"/>
                </a:cubicBezTo>
                <a:cubicBezTo>
                  <a:pt x="807024" y="29193"/>
                  <a:pt x="815647" y="25885"/>
                  <a:pt x="818462" y="23782"/>
                </a:cubicBezTo>
                <a:cubicBezTo>
                  <a:pt x="819870" y="22731"/>
                  <a:pt x="821673" y="22259"/>
                  <a:pt x="823873" y="22366"/>
                </a:cubicBezTo>
                <a:close/>
                <a:moveTo>
                  <a:pt x="214273" y="22366"/>
                </a:moveTo>
                <a:cubicBezTo>
                  <a:pt x="216473" y="22473"/>
                  <a:pt x="219069" y="23159"/>
                  <a:pt x="222061" y="24424"/>
                </a:cubicBezTo>
                <a:cubicBezTo>
                  <a:pt x="228045" y="26954"/>
                  <a:pt x="233608" y="29804"/>
                  <a:pt x="238748" y="32973"/>
                </a:cubicBezTo>
                <a:cubicBezTo>
                  <a:pt x="243889" y="36141"/>
                  <a:pt x="245467" y="39558"/>
                  <a:pt x="243483" y="43223"/>
                </a:cubicBezTo>
                <a:cubicBezTo>
                  <a:pt x="241499" y="46888"/>
                  <a:pt x="239933" y="57309"/>
                  <a:pt x="238786" y="74486"/>
                </a:cubicBezTo>
                <a:cubicBezTo>
                  <a:pt x="237638" y="91664"/>
                  <a:pt x="236866" y="106184"/>
                  <a:pt x="236470" y="118046"/>
                </a:cubicBezTo>
                <a:cubicBezTo>
                  <a:pt x="236073" y="129909"/>
                  <a:pt x="234234" y="140150"/>
                  <a:pt x="230954" y="148770"/>
                </a:cubicBezTo>
                <a:cubicBezTo>
                  <a:pt x="227673" y="157390"/>
                  <a:pt x="224393" y="162921"/>
                  <a:pt x="221112" y="165364"/>
                </a:cubicBezTo>
                <a:cubicBezTo>
                  <a:pt x="217832" y="167808"/>
                  <a:pt x="214620" y="166304"/>
                  <a:pt x="211476" y="160853"/>
                </a:cubicBezTo>
                <a:cubicBezTo>
                  <a:pt x="208332" y="155402"/>
                  <a:pt x="204794" y="152677"/>
                  <a:pt x="200862" y="152677"/>
                </a:cubicBezTo>
                <a:cubicBezTo>
                  <a:pt x="196522" y="152677"/>
                  <a:pt x="183896" y="154171"/>
                  <a:pt x="162986" y="157160"/>
                </a:cubicBezTo>
                <a:cubicBezTo>
                  <a:pt x="157095" y="161960"/>
                  <a:pt x="152583" y="160710"/>
                  <a:pt x="149452" y="153412"/>
                </a:cubicBezTo>
                <a:cubicBezTo>
                  <a:pt x="146320" y="146113"/>
                  <a:pt x="145532" y="137689"/>
                  <a:pt x="147089" y="128139"/>
                </a:cubicBezTo>
                <a:cubicBezTo>
                  <a:pt x="148645" y="118589"/>
                  <a:pt x="149039" y="105213"/>
                  <a:pt x="148270" y="88011"/>
                </a:cubicBezTo>
                <a:cubicBezTo>
                  <a:pt x="147501" y="70809"/>
                  <a:pt x="145749" y="57225"/>
                  <a:pt x="143015" y="47260"/>
                </a:cubicBezTo>
                <a:cubicBezTo>
                  <a:pt x="140280" y="37295"/>
                  <a:pt x="142652" y="33673"/>
                  <a:pt x="150131" y="36396"/>
                </a:cubicBezTo>
                <a:cubicBezTo>
                  <a:pt x="157609" y="39118"/>
                  <a:pt x="168564" y="38222"/>
                  <a:pt x="182994" y="33707"/>
                </a:cubicBezTo>
                <a:cubicBezTo>
                  <a:pt x="197424" y="29193"/>
                  <a:pt x="206047" y="25885"/>
                  <a:pt x="208862" y="23782"/>
                </a:cubicBezTo>
                <a:cubicBezTo>
                  <a:pt x="210270" y="22731"/>
                  <a:pt x="212073" y="22259"/>
                  <a:pt x="214273" y="22366"/>
                </a:cubicBezTo>
                <a:close/>
                <a:moveTo>
                  <a:pt x="693604" y="268"/>
                </a:moveTo>
                <a:cubicBezTo>
                  <a:pt x="699799" y="1477"/>
                  <a:pt x="706242" y="3241"/>
                  <a:pt x="712933" y="5560"/>
                </a:cubicBezTo>
                <a:cubicBezTo>
                  <a:pt x="719624" y="7880"/>
                  <a:pt x="721596" y="12487"/>
                  <a:pt x="718849" y="19383"/>
                </a:cubicBezTo>
                <a:cubicBezTo>
                  <a:pt x="716102" y="26278"/>
                  <a:pt x="714363" y="39927"/>
                  <a:pt x="713631" y="60329"/>
                </a:cubicBezTo>
                <a:cubicBezTo>
                  <a:pt x="716806" y="60416"/>
                  <a:pt x="721134" y="59659"/>
                  <a:pt x="726616" y="58059"/>
                </a:cubicBezTo>
                <a:cubicBezTo>
                  <a:pt x="732098" y="56459"/>
                  <a:pt x="737921" y="57287"/>
                  <a:pt x="744085" y="60543"/>
                </a:cubicBezTo>
                <a:cubicBezTo>
                  <a:pt x="750249" y="63799"/>
                  <a:pt x="750795" y="66908"/>
                  <a:pt x="745722" y="69873"/>
                </a:cubicBezTo>
                <a:cubicBezTo>
                  <a:pt x="740650" y="72837"/>
                  <a:pt x="729952" y="76092"/>
                  <a:pt x="713631" y="79639"/>
                </a:cubicBezTo>
                <a:lnTo>
                  <a:pt x="713631" y="95806"/>
                </a:lnTo>
                <a:cubicBezTo>
                  <a:pt x="723739" y="97170"/>
                  <a:pt x="731909" y="99204"/>
                  <a:pt x="738141" y="101908"/>
                </a:cubicBezTo>
                <a:cubicBezTo>
                  <a:pt x="744373" y="104612"/>
                  <a:pt x="746711" y="109858"/>
                  <a:pt x="745155" y="117646"/>
                </a:cubicBezTo>
                <a:cubicBezTo>
                  <a:pt x="743598" y="125435"/>
                  <a:pt x="739586" y="127311"/>
                  <a:pt x="733118" y="123274"/>
                </a:cubicBezTo>
                <a:cubicBezTo>
                  <a:pt x="726650" y="119237"/>
                  <a:pt x="720155" y="113864"/>
                  <a:pt x="713631" y="107154"/>
                </a:cubicBezTo>
                <a:cubicBezTo>
                  <a:pt x="714375" y="138668"/>
                  <a:pt x="713181" y="158804"/>
                  <a:pt x="710050" y="167560"/>
                </a:cubicBezTo>
                <a:cubicBezTo>
                  <a:pt x="706918" y="176316"/>
                  <a:pt x="702429" y="176700"/>
                  <a:pt x="696581" y="168713"/>
                </a:cubicBezTo>
                <a:cubicBezTo>
                  <a:pt x="690733" y="160726"/>
                  <a:pt x="688395" y="154841"/>
                  <a:pt x="689567" y="151058"/>
                </a:cubicBezTo>
                <a:cubicBezTo>
                  <a:pt x="690739" y="147276"/>
                  <a:pt x="691716" y="141450"/>
                  <a:pt x="692497" y="133580"/>
                </a:cubicBezTo>
                <a:cubicBezTo>
                  <a:pt x="693279" y="125711"/>
                  <a:pt x="694054" y="115346"/>
                  <a:pt x="694823" y="102485"/>
                </a:cubicBezTo>
                <a:cubicBezTo>
                  <a:pt x="692925" y="112382"/>
                  <a:pt x="688374" y="121733"/>
                  <a:pt x="681168" y="130539"/>
                </a:cubicBezTo>
                <a:cubicBezTo>
                  <a:pt x="673962" y="139344"/>
                  <a:pt x="663541" y="147570"/>
                  <a:pt x="649905" y="155216"/>
                </a:cubicBezTo>
                <a:cubicBezTo>
                  <a:pt x="636268" y="162862"/>
                  <a:pt x="634966" y="160270"/>
                  <a:pt x="645998" y="147440"/>
                </a:cubicBezTo>
                <a:cubicBezTo>
                  <a:pt x="657030" y="134610"/>
                  <a:pt x="666183" y="122260"/>
                  <a:pt x="673457" y="110391"/>
                </a:cubicBezTo>
                <a:cubicBezTo>
                  <a:pt x="680731" y="98522"/>
                  <a:pt x="685515" y="90051"/>
                  <a:pt x="687809" y="84979"/>
                </a:cubicBezTo>
                <a:cubicBezTo>
                  <a:pt x="682017" y="86517"/>
                  <a:pt x="676638" y="87679"/>
                  <a:pt x="671671" y="88467"/>
                </a:cubicBezTo>
                <a:cubicBezTo>
                  <a:pt x="666704" y="89254"/>
                  <a:pt x="659982" y="87828"/>
                  <a:pt x="651505" y="84188"/>
                </a:cubicBezTo>
                <a:cubicBezTo>
                  <a:pt x="643028" y="80548"/>
                  <a:pt x="644072" y="77627"/>
                  <a:pt x="654639" y="75426"/>
                </a:cubicBezTo>
                <a:cubicBezTo>
                  <a:pt x="665206" y="73224"/>
                  <a:pt x="678601" y="69656"/>
                  <a:pt x="694823" y="64719"/>
                </a:cubicBezTo>
                <a:cubicBezTo>
                  <a:pt x="694823" y="51052"/>
                  <a:pt x="694634" y="40088"/>
                  <a:pt x="694255" y="31828"/>
                </a:cubicBezTo>
                <a:cubicBezTo>
                  <a:pt x="693877" y="23568"/>
                  <a:pt x="692125" y="15941"/>
                  <a:pt x="689000" y="8946"/>
                </a:cubicBezTo>
                <a:cubicBezTo>
                  <a:pt x="685875" y="1951"/>
                  <a:pt x="687409" y="-942"/>
                  <a:pt x="693604" y="268"/>
                </a:cubicBezTo>
                <a:close/>
                <a:moveTo>
                  <a:pt x="84004" y="268"/>
                </a:moveTo>
                <a:cubicBezTo>
                  <a:pt x="90199" y="1477"/>
                  <a:pt x="96642" y="3241"/>
                  <a:pt x="103333" y="5560"/>
                </a:cubicBezTo>
                <a:cubicBezTo>
                  <a:pt x="110025" y="7880"/>
                  <a:pt x="111996" y="12487"/>
                  <a:pt x="109249" y="19383"/>
                </a:cubicBezTo>
                <a:cubicBezTo>
                  <a:pt x="106502" y="26278"/>
                  <a:pt x="104763" y="39927"/>
                  <a:pt x="104031" y="60329"/>
                </a:cubicBezTo>
                <a:cubicBezTo>
                  <a:pt x="107206" y="60416"/>
                  <a:pt x="111535" y="59659"/>
                  <a:pt x="117016" y="58059"/>
                </a:cubicBezTo>
                <a:cubicBezTo>
                  <a:pt x="122498" y="56459"/>
                  <a:pt x="128321" y="57287"/>
                  <a:pt x="134485" y="60543"/>
                </a:cubicBezTo>
                <a:cubicBezTo>
                  <a:pt x="140649" y="63799"/>
                  <a:pt x="141195" y="66908"/>
                  <a:pt x="136122" y="69873"/>
                </a:cubicBezTo>
                <a:cubicBezTo>
                  <a:pt x="131050" y="72837"/>
                  <a:pt x="120353" y="76092"/>
                  <a:pt x="104031" y="79639"/>
                </a:cubicBezTo>
                <a:lnTo>
                  <a:pt x="104031" y="95806"/>
                </a:lnTo>
                <a:cubicBezTo>
                  <a:pt x="114139" y="97170"/>
                  <a:pt x="122309" y="99204"/>
                  <a:pt x="128541" y="101908"/>
                </a:cubicBezTo>
                <a:cubicBezTo>
                  <a:pt x="134773" y="104612"/>
                  <a:pt x="137111" y="109858"/>
                  <a:pt x="135555" y="117646"/>
                </a:cubicBezTo>
                <a:cubicBezTo>
                  <a:pt x="133998" y="125435"/>
                  <a:pt x="129986" y="127311"/>
                  <a:pt x="123518" y="123274"/>
                </a:cubicBezTo>
                <a:cubicBezTo>
                  <a:pt x="117050" y="119237"/>
                  <a:pt x="110555" y="113864"/>
                  <a:pt x="104031" y="107154"/>
                </a:cubicBezTo>
                <a:cubicBezTo>
                  <a:pt x="104775" y="138668"/>
                  <a:pt x="103581" y="158804"/>
                  <a:pt x="100450" y="167560"/>
                </a:cubicBezTo>
                <a:cubicBezTo>
                  <a:pt x="97318" y="176316"/>
                  <a:pt x="92829" y="176700"/>
                  <a:pt x="86981" y="168713"/>
                </a:cubicBezTo>
                <a:cubicBezTo>
                  <a:pt x="81133" y="160726"/>
                  <a:pt x="78795" y="154841"/>
                  <a:pt x="79967" y="151058"/>
                </a:cubicBezTo>
                <a:cubicBezTo>
                  <a:pt x="81139" y="147276"/>
                  <a:pt x="82116" y="141450"/>
                  <a:pt x="82897" y="133580"/>
                </a:cubicBezTo>
                <a:cubicBezTo>
                  <a:pt x="83679" y="125711"/>
                  <a:pt x="84454" y="115346"/>
                  <a:pt x="85223" y="102485"/>
                </a:cubicBezTo>
                <a:cubicBezTo>
                  <a:pt x="83325" y="112382"/>
                  <a:pt x="78774" y="121733"/>
                  <a:pt x="71568" y="130539"/>
                </a:cubicBezTo>
                <a:cubicBezTo>
                  <a:pt x="64362" y="139344"/>
                  <a:pt x="53941" y="147570"/>
                  <a:pt x="40305" y="155216"/>
                </a:cubicBezTo>
                <a:cubicBezTo>
                  <a:pt x="26668" y="162862"/>
                  <a:pt x="25366" y="160270"/>
                  <a:pt x="36398" y="147440"/>
                </a:cubicBezTo>
                <a:cubicBezTo>
                  <a:pt x="47430" y="134610"/>
                  <a:pt x="56583" y="122260"/>
                  <a:pt x="63857" y="110391"/>
                </a:cubicBezTo>
                <a:cubicBezTo>
                  <a:pt x="71131" y="98522"/>
                  <a:pt x="75915" y="90051"/>
                  <a:pt x="78209" y="84979"/>
                </a:cubicBezTo>
                <a:cubicBezTo>
                  <a:pt x="72418" y="86517"/>
                  <a:pt x="67038" y="87679"/>
                  <a:pt x="62071" y="88467"/>
                </a:cubicBezTo>
                <a:cubicBezTo>
                  <a:pt x="57104" y="89254"/>
                  <a:pt x="50382" y="87828"/>
                  <a:pt x="41905" y="84188"/>
                </a:cubicBezTo>
                <a:cubicBezTo>
                  <a:pt x="33428" y="80548"/>
                  <a:pt x="34473" y="77627"/>
                  <a:pt x="45039" y="75426"/>
                </a:cubicBezTo>
                <a:cubicBezTo>
                  <a:pt x="55606" y="73224"/>
                  <a:pt x="69001" y="69656"/>
                  <a:pt x="85223" y="64719"/>
                </a:cubicBezTo>
                <a:cubicBezTo>
                  <a:pt x="85223" y="51052"/>
                  <a:pt x="85034" y="40088"/>
                  <a:pt x="84656" y="31828"/>
                </a:cubicBezTo>
                <a:cubicBezTo>
                  <a:pt x="84277" y="23568"/>
                  <a:pt x="82525" y="15941"/>
                  <a:pt x="79400" y="8946"/>
                </a:cubicBezTo>
                <a:cubicBezTo>
                  <a:pt x="76275" y="1951"/>
                  <a:pt x="77809" y="-942"/>
                  <a:pt x="84004" y="2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94" y="1524000"/>
            <a:ext cx="4712330" cy="4135120"/>
          </a:xfrm>
          <a:prstGeom prst="roundRect">
            <a:avLst>
              <a:gd name="adj" fmla="val 6987"/>
            </a:avLst>
          </a:prstGeom>
        </p:spPr>
      </p:pic>
      <p:grpSp>
        <p:nvGrpSpPr>
          <p:cNvPr id="27" name="组合 26"/>
          <p:cNvGrpSpPr/>
          <p:nvPr/>
        </p:nvGrpSpPr>
        <p:grpSpPr>
          <a:xfrm>
            <a:off x="3571875" y="3238502"/>
            <a:ext cx="935038" cy="866775"/>
            <a:chOff x="3224" y="3749"/>
            <a:chExt cx="1474" cy="1366"/>
          </a:xfrm>
        </p:grpSpPr>
        <p:sp>
          <p:nvSpPr>
            <p:cNvPr id="28" name="任意多边形 27"/>
            <p:cNvSpPr/>
            <p:nvPr/>
          </p:nvSpPr>
          <p:spPr>
            <a:xfrm>
              <a:off x="3254" y="3749"/>
              <a:ext cx="1433" cy="1366"/>
            </a:xfrm>
            <a:custGeom>
              <a:avLst/>
              <a:gdLst>
                <a:gd name="connisteX0" fmla="*/ 0 w 909658"/>
                <a:gd name="connsiteY0" fmla="*/ 867132 h 867132"/>
                <a:gd name="connisteX1" fmla="*/ 38100 w 909658"/>
                <a:gd name="connsiteY1" fmla="*/ 495657 h 867132"/>
                <a:gd name="connisteX2" fmla="*/ 123825 w 909658"/>
                <a:gd name="connsiteY2" fmla="*/ 238482 h 867132"/>
                <a:gd name="connisteX3" fmla="*/ 171450 w 909658"/>
                <a:gd name="connsiteY3" fmla="*/ 209907 h 867132"/>
                <a:gd name="connisteX4" fmla="*/ 209550 w 909658"/>
                <a:gd name="connsiteY4" fmla="*/ 238482 h 867132"/>
                <a:gd name="connisteX5" fmla="*/ 247650 w 909658"/>
                <a:gd name="connsiteY5" fmla="*/ 352782 h 867132"/>
                <a:gd name="connisteX6" fmla="*/ 247650 w 909658"/>
                <a:gd name="connsiteY6" fmla="*/ 362307 h 867132"/>
                <a:gd name="connisteX7" fmla="*/ 314325 w 909658"/>
                <a:gd name="connsiteY7" fmla="*/ 143232 h 867132"/>
                <a:gd name="connisteX8" fmla="*/ 400050 w 909658"/>
                <a:gd name="connsiteY8" fmla="*/ 28932 h 867132"/>
                <a:gd name="connisteX9" fmla="*/ 504825 w 909658"/>
                <a:gd name="connsiteY9" fmla="*/ 357 h 867132"/>
                <a:gd name="connisteX10" fmla="*/ 600075 w 909658"/>
                <a:gd name="connsiteY10" fmla="*/ 28932 h 867132"/>
                <a:gd name="connisteX11" fmla="*/ 685800 w 909658"/>
                <a:gd name="connsiteY11" fmla="*/ 171807 h 867132"/>
                <a:gd name="connisteX12" fmla="*/ 723900 w 909658"/>
                <a:gd name="connsiteY12" fmla="*/ 390882 h 867132"/>
                <a:gd name="connisteX13" fmla="*/ 762000 w 909658"/>
                <a:gd name="connsiteY13" fmla="*/ 371832 h 867132"/>
                <a:gd name="connisteX14" fmla="*/ 809625 w 909658"/>
                <a:gd name="connsiteY14" fmla="*/ 362307 h 867132"/>
                <a:gd name="connisteX15" fmla="*/ 838200 w 909658"/>
                <a:gd name="connsiteY15" fmla="*/ 390882 h 867132"/>
                <a:gd name="connisteX16" fmla="*/ 857250 w 909658"/>
                <a:gd name="connsiteY16" fmla="*/ 400407 h 867132"/>
                <a:gd name="connisteX17" fmla="*/ 895350 w 909658"/>
                <a:gd name="connsiteY17" fmla="*/ 514707 h 867132"/>
                <a:gd name="connisteX18" fmla="*/ 904875 w 909658"/>
                <a:gd name="connsiteY18" fmla="*/ 857607 h 867132"/>
                <a:gd name="connisteX19" fmla="*/ 838200 w 909658"/>
                <a:gd name="connsiteY19" fmla="*/ 848082 h 86713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09659" h="867132">
                  <a:moveTo>
                    <a:pt x="0" y="867132"/>
                  </a:moveTo>
                  <a:cubicBezTo>
                    <a:pt x="5715" y="797917"/>
                    <a:pt x="13335" y="621387"/>
                    <a:pt x="38100" y="495657"/>
                  </a:cubicBezTo>
                  <a:cubicBezTo>
                    <a:pt x="62865" y="369927"/>
                    <a:pt x="97155" y="295632"/>
                    <a:pt x="123825" y="238482"/>
                  </a:cubicBezTo>
                  <a:cubicBezTo>
                    <a:pt x="150495" y="181332"/>
                    <a:pt x="154305" y="209907"/>
                    <a:pt x="171450" y="209907"/>
                  </a:cubicBezTo>
                  <a:cubicBezTo>
                    <a:pt x="188595" y="209907"/>
                    <a:pt x="194310" y="209907"/>
                    <a:pt x="209550" y="238482"/>
                  </a:cubicBezTo>
                  <a:cubicBezTo>
                    <a:pt x="224790" y="267057"/>
                    <a:pt x="240030" y="328017"/>
                    <a:pt x="247650" y="352782"/>
                  </a:cubicBezTo>
                  <a:cubicBezTo>
                    <a:pt x="255270" y="377547"/>
                    <a:pt x="234315" y="404217"/>
                    <a:pt x="247650" y="362307"/>
                  </a:cubicBezTo>
                  <a:cubicBezTo>
                    <a:pt x="260985" y="320397"/>
                    <a:pt x="283845" y="209907"/>
                    <a:pt x="314325" y="143232"/>
                  </a:cubicBezTo>
                  <a:cubicBezTo>
                    <a:pt x="344805" y="76557"/>
                    <a:pt x="361950" y="57507"/>
                    <a:pt x="400050" y="28932"/>
                  </a:cubicBezTo>
                  <a:cubicBezTo>
                    <a:pt x="438150" y="357"/>
                    <a:pt x="464820" y="357"/>
                    <a:pt x="504825" y="357"/>
                  </a:cubicBezTo>
                  <a:cubicBezTo>
                    <a:pt x="544830" y="357"/>
                    <a:pt x="563880" y="-5358"/>
                    <a:pt x="600075" y="28932"/>
                  </a:cubicBezTo>
                  <a:cubicBezTo>
                    <a:pt x="636270" y="63222"/>
                    <a:pt x="661035" y="99417"/>
                    <a:pt x="685800" y="171807"/>
                  </a:cubicBezTo>
                  <a:cubicBezTo>
                    <a:pt x="710565" y="244197"/>
                    <a:pt x="708660" y="350877"/>
                    <a:pt x="723900" y="390882"/>
                  </a:cubicBezTo>
                  <a:cubicBezTo>
                    <a:pt x="739140" y="430887"/>
                    <a:pt x="744855" y="377547"/>
                    <a:pt x="762000" y="371832"/>
                  </a:cubicBezTo>
                  <a:cubicBezTo>
                    <a:pt x="779145" y="366117"/>
                    <a:pt x="794385" y="358497"/>
                    <a:pt x="809625" y="362307"/>
                  </a:cubicBezTo>
                  <a:cubicBezTo>
                    <a:pt x="824865" y="366117"/>
                    <a:pt x="828675" y="383262"/>
                    <a:pt x="838200" y="390882"/>
                  </a:cubicBezTo>
                  <a:cubicBezTo>
                    <a:pt x="847725" y="398502"/>
                    <a:pt x="845820" y="375642"/>
                    <a:pt x="857250" y="400407"/>
                  </a:cubicBezTo>
                  <a:cubicBezTo>
                    <a:pt x="868680" y="425172"/>
                    <a:pt x="885825" y="423267"/>
                    <a:pt x="895350" y="514707"/>
                  </a:cubicBezTo>
                  <a:cubicBezTo>
                    <a:pt x="904875" y="606147"/>
                    <a:pt x="916305" y="790932"/>
                    <a:pt x="904875" y="857607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3224" y="5100"/>
              <a:ext cx="1474" cy="1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4" name="组合 29"/>
          <p:cNvGrpSpPr/>
          <p:nvPr/>
        </p:nvGrpSpPr>
        <p:grpSpPr>
          <a:xfrm>
            <a:off x="2306640" y="4289425"/>
            <a:ext cx="668337" cy="615950"/>
            <a:chOff x="3224" y="3749"/>
            <a:chExt cx="1474" cy="1366"/>
          </a:xfrm>
        </p:grpSpPr>
        <p:sp>
          <p:nvSpPr>
            <p:cNvPr id="4" name="任意多边形 3"/>
            <p:cNvSpPr/>
            <p:nvPr/>
          </p:nvSpPr>
          <p:spPr>
            <a:xfrm>
              <a:off x="3254" y="3749"/>
              <a:ext cx="1433" cy="1366"/>
            </a:xfrm>
            <a:custGeom>
              <a:avLst/>
              <a:gdLst>
                <a:gd name="connisteX0" fmla="*/ 0 w 909658"/>
                <a:gd name="connsiteY0" fmla="*/ 867132 h 867132"/>
                <a:gd name="connisteX1" fmla="*/ 38100 w 909658"/>
                <a:gd name="connsiteY1" fmla="*/ 495657 h 867132"/>
                <a:gd name="connisteX2" fmla="*/ 123825 w 909658"/>
                <a:gd name="connsiteY2" fmla="*/ 238482 h 867132"/>
                <a:gd name="connisteX3" fmla="*/ 171450 w 909658"/>
                <a:gd name="connsiteY3" fmla="*/ 209907 h 867132"/>
                <a:gd name="connisteX4" fmla="*/ 209550 w 909658"/>
                <a:gd name="connsiteY4" fmla="*/ 238482 h 867132"/>
                <a:gd name="connisteX5" fmla="*/ 247650 w 909658"/>
                <a:gd name="connsiteY5" fmla="*/ 352782 h 867132"/>
                <a:gd name="connisteX6" fmla="*/ 247650 w 909658"/>
                <a:gd name="connsiteY6" fmla="*/ 362307 h 867132"/>
                <a:gd name="connisteX7" fmla="*/ 314325 w 909658"/>
                <a:gd name="connsiteY7" fmla="*/ 143232 h 867132"/>
                <a:gd name="connisteX8" fmla="*/ 400050 w 909658"/>
                <a:gd name="connsiteY8" fmla="*/ 28932 h 867132"/>
                <a:gd name="connisteX9" fmla="*/ 504825 w 909658"/>
                <a:gd name="connsiteY9" fmla="*/ 357 h 867132"/>
                <a:gd name="connisteX10" fmla="*/ 600075 w 909658"/>
                <a:gd name="connsiteY10" fmla="*/ 28932 h 867132"/>
                <a:gd name="connisteX11" fmla="*/ 685800 w 909658"/>
                <a:gd name="connsiteY11" fmla="*/ 171807 h 867132"/>
                <a:gd name="connisteX12" fmla="*/ 723900 w 909658"/>
                <a:gd name="connsiteY12" fmla="*/ 390882 h 867132"/>
                <a:gd name="connisteX13" fmla="*/ 762000 w 909658"/>
                <a:gd name="connsiteY13" fmla="*/ 371832 h 867132"/>
                <a:gd name="connisteX14" fmla="*/ 809625 w 909658"/>
                <a:gd name="connsiteY14" fmla="*/ 362307 h 867132"/>
                <a:gd name="connisteX15" fmla="*/ 838200 w 909658"/>
                <a:gd name="connsiteY15" fmla="*/ 390882 h 867132"/>
                <a:gd name="connisteX16" fmla="*/ 857250 w 909658"/>
                <a:gd name="connsiteY16" fmla="*/ 400407 h 867132"/>
                <a:gd name="connisteX17" fmla="*/ 895350 w 909658"/>
                <a:gd name="connsiteY17" fmla="*/ 514707 h 867132"/>
                <a:gd name="connisteX18" fmla="*/ 904875 w 909658"/>
                <a:gd name="connsiteY18" fmla="*/ 857607 h 867132"/>
                <a:gd name="connisteX19" fmla="*/ 838200 w 909658"/>
                <a:gd name="connsiteY19" fmla="*/ 848082 h 86713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</a:cxnLst>
              <a:rect l="l" t="t" r="r" b="b"/>
              <a:pathLst>
                <a:path w="909659" h="867132">
                  <a:moveTo>
                    <a:pt x="0" y="867132"/>
                  </a:moveTo>
                  <a:cubicBezTo>
                    <a:pt x="5715" y="797917"/>
                    <a:pt x="13335" y="621387"/>
                    <a:pt x="38100" y="495657"/>
                  </a:cubicBezTo>
                  <a:cubicBezTo>
                    <a:pt x="62865" y="369927"/>
                    <a:pt x="97155" y="295632"/>
                    <a:pt x="123825" y="238482"/>
                  </a:cubicBezTo>
                  <a:cubicBezTo>
                    <a:pt x="150495" y="181332"/>
                    <a:pt x="154305" y="209907"/>
                    <a:pt x="171450" y="209907"/>
                  </a:cubicBezTo>
                  <a:cubicBezTo>
                    <a:pt x="188595" y="209907"/>
                    <a:pt x="194310" y="209907"/>
                    <a:pt x="209550" y="238482"/>
                  </a:cubicBezTo>
                  <a:cubicBezTo>
                    <a:pt x="224790" y="267057"/>
                    <a:pt x="240030" y="328017"/>
                    <a:pt x="247650" y="352782"/>
                  </a:cubicBezTo>
                  <a:cubicBezTo>
                    <a:pt x="255270" y="377547"/>
                    <a:pt x="234315" y="404217"/>
                    <a:pt x="247650" y="362307"/>
                  </a:cubicBezTo>
                  <a:cubicBezTo>
                    <a:pt x="260985" y="320397"/>
                    <a:pt x="283845" y="209907"/>
                    <a:pt x="314325" y="143232"/>
                  </a:cubicBezTo>
                  <a:cubicBezTo>
                    <a:pt x="344805" y="76557"/>
                    <a:pt x="361950" y="57507"/>
                    <a:pt x="400050" y="28932"/>
                  </a:cubicBezTo>
                  <a:cubicBezTo>
                    <a:pt x="438150" y="357"/>
                    <a:pt x="464820" y="357"/>
                    <a:pt x="504825" y="357"/>
                  </a:cubicBezTo>
                  <a:cubicBezTo>
                    <a:pt x="544830" y="357"/>
                    <a:pt x="563880" y="-5358"/>
                    <a:pt x="600075" y="28932"/>
                  </a:cubicBezTo>
                  <a:cubicBezTo>
                    <a:pt x="636270" y="63222"/>
                    <a:pt x="661035" y="99417"/>
                    <a:pt x="685800" y="171807"/>
                  </a:cubicBezTo>
                  <a:cubicBezTo>
                    <a:pt x="710565" y="244197"/>
                    <a:pt x="708660" y="350877"/>
                    <a:pt x="723900" y="390882"/>
                  </a:cubicBezTo>
                  <a:cubicBezTo>
                    <a:pt x="739140" y="430887"/>
                    <a:pt x="744855" y="377547"/>
                    <a:pt x="762000" y="371832"/>
                  </a:cubicBezTo>
                  <a:cubicBezTo>
                    <a:pt x="779145" y="366117"/>
                    <a:pt x="794385" y="358497"/>
                    <a:pt x="809625" y="362307"/>
                  </a:cubicBezTo>
                  <a:cubicBezTo>
                    <a:pt x="824865" y="366117"/>
                    <a:pt x="828675" y="383262"/>
                    <a:pt x="838200" y="390882"/>
                  </a:cubicBezTo>
                  <a:cubicBezTo>
                    <a:pt x="847725" y="398502"/>
                    <a:pt x="845820" y="375642"/>
                    <a:pt x="857250" y="400407"/>
                  </a:cubicBezTo>
                  <a:cubicBezTo>
                    <a:pt x="868680" y="425172"/>
                    <a:pt x="885825" y="423267"/>
                    <a:pt x="895350" y="514707"/>
                  </a:cubicBezTo>
                  <a:cubicBezTo>
                    <a:pt x="904875" y="606147"/>
                    <a:pt x="916305" y="790932"/>
                    <a:pt x="904875" y="857607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3224" y="5100"/>
              <a:ext cx="1474" cy="1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9"/>
          <p:cNvSpPr/>
          <p:nvPr/>
        </p:nvSpPr>
        <p:spPr>
          <a:xfrm>
            <a:off x="5121277" y="4348165"/>
            <a:ext cx="676275" cy="581025"/>
          </a:xfrm>
          <a:custGeom>
            <a:avLst/>
            <a:gdLst>
              <a:gd name="connisteX0" fmla="*/ 95250 w 676275"/>
              <a:gd name="connsiteY0" fmla="*/ 276225 h 581025"/>
              <a:gd name="connisteX1" fmla="*/ 0 w 676275"/>
              <a:gd name="connsiteY1" fmla="*/ 276225 h 581025"/>
              <a:gd name="connisteX2" fmla="*/ 333375 w 676275"/>
              <a:gd name="connsiteY2" fmla="*/ 0 h 581025"/>
              <a:gd name="connisteX3" fmla="*/ 676275 w 676275"/>
              <a:gd name="connsiteY3" fmla="*/ 266700 h 581025"/>
              <a:gd name="connisteX4" fmla="*/ 590550 w 676275"/>
              <a:gd name="connsiteY4" fmla="*/ 266700 h 581025"/>
              <a:gd name="connisteX5" fmla="*/ 581025 w 676275"/>
              <a:gd name="connsiteY5" fmla="*/ 266700 h 581025"/>
              <a:gd name="connisteX6" fmla="*/ 581025 w 676275"/>
              <a:gd name="connsiteY6" fmla="*/ 581025 h 581025"/>
              <a:gd name="connisteX7" fmla="*/ 95250 w 676275"/>
              <a:gd name="connsiteY7" fmla="*/ 581025 h 581025"/>
              <a:gd name="connisteX8" fmla="*/ 95250 w 676275"/>
              <a:gd name="connsiteY8" fmla="*/ 276225 h 5810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76275" h="581025">
                <a:moveTo>
                  <a:pt x="95250" y="276225"/>
                </a:moveTo>
                <a:lnTo>
                  <a:pt x="0" y="276225"/>
                </a:lnTo>
                <a:lnTo>
                  <a:pt x="333375" y="0"/>
                </a:lnTo>
                <a:lnTo>
                  <a:pt x="676275" y="266700"/>
                </a:lnTo>
                <a:lnTo>
                  <a:pt x="590550" y="266700"/>
                </a:lnTo>
                <a:lnTo>
                  <a:pt x="581025" y="266700"/>
                </a:lnTo>
                <a:lnTo>
                  <a:pt x="581025" y="581025"/>
                </a:lnTo>
                <a:lnTo>
                  <a:pt x="95250" y="581025"/>
                </a:lnTo>
                <a:lnTo>
                  <a:pt x="95250" y="276225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18060000">
            <a:off x="4704556" y="3831431"/>
            <a:ext cx="76200" cy="1081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3540000" flipH="1">
            <a:off x="3355181" y="3831431"/>
            <a:ext cx="76200" cy="1081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31" name="AutoShape 27"/>
          <p:cNvSpPr/>
          <p:nvPr/>
        </p:nvSpPr>
        <p:spPr>
          <a:xfrm flipH="1">
            <a:off x="6513515" y="2696581"/>
            <a:ext cx="3114803" cy="1789663"/>
          </a:xfrm>
          <a:prstGeom prst="wedgeRoundRectCallout">
            <a:avLst>
              <a:gd name="adj1" fmla="val -55588"/>
              <a:gd name="adj2" fmla="val -329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先看狮子再去猴山，就要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先向西北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到狮山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再向西南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走到达猴山。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5" y="3429000"/>
            <a:ext cx="367392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ChangeArrowheads="1"/>
          </p:cNvSpPr>
          <p:nvPr/>
        </p:nvSpPr>
        <p:spPr bwMode="auto">
          <a:xfrm flipH="1">
            <a:off x="1676422" y="1405951"/>
            <a:ext cx="2110600" cy="1591438"/>
          </a:xfrm>
          <a:custGeom>
            <a:avLst/>
            <a:gdLst/>
            <a:ahLst/>
            <a:cxnLst/>
            <a:rect l="l" t="t" r="r" b="b"/>
            <a:pathLst>
              <a:path w="2110600" h="1591438">
                <a:moveTo>
                  <a:pt x="1580350" y="1497524"/>
                </a:moveTo>
                <a:cubicBezTo>
                  <a:pt x="1587032" y="1497151"/>
                  <a:pt x="1611081" y="1499079"/>
                  <a:pt x="1652495" y="1503310"/>
                </a:cubicBezTo>
                <a:cubicBezTo>
                  <a:pt x="1650731" y="1519600"/>
                  <a:pt x="1649470" y="1532729"/>
                  <a:pt x="1648710" y="1542695"/>
                </a:cubicBezTo>
                <a:cubicBezTo>
                  <a:pt x="1606621" y="1539139"/>
                  <a:pt x="1582594" y="1537024"/>
                  <a:pt x="1576628" y="1536350"/>
                </a:cubicBezTo>
                <a:cubicBezTo>
                  <a:pt x="1573316" y="1519815"/>
                  <a:pt x="1571437" y="1509304"/>
                  <a:pt x="1570993" y="1504816"/>
                </a:cubicBezTo>
                <a:cubicBezTo>
                  <a:pt x="1570548" y="1500327"/>
                  <a:pt x="1573667" y="1497896"/>
                  <a:pt x="1580350" y="1497524"/>
                </a:cubicBezTo>
                <a:close/>
                <a:moveTo>
                  <a:pt x="1333306" y="1494835"/>
                </a:moveTo>
                <a:cubicBezTo>
                  <a:pt x="1336678" y="1495025"/>
                  <a:pt x="1339958" y="1496305"/>
                  <a:pt x="1343145" y="1498674"/>
                </a:cubicBezTo>
                <a:cubicBezTo>
                  <a:pt x="1349519" y="1503414"/>
                  <a:pt x="1352706" y="1509731"/>
                  <a:pt x="1352706" y="1517625"/>
                </a:cubicBezTo>
                <a:cubicBezTo>
                  <a:pt x="1352706" y="1525519"/>
                  <a:pt x="1349157" y="1531445"/>
                  <a:pt x="1342058" y="1535403"/>
                </a:cubicBezTo>
                <a:cubicBezTo>
                  <a:pt x="1334960" y="1539361"/>
                  <a:pt x="1328012" y="1539160"/>
                  <a:pt x="1321215" y="1534801"/>
                </a:cubicBezTo>
                <a:cubicBezTo>
                  <a:pt x="1314418" y="1530427"/>
                  <a:pt x="1311223" y="1524117"/>
                  <a:pt x="1311632" y="1515872"/>
                </a:cubicBezTo>
                <a:cubicBezTo>
                  <a:pt x="1312041" y="1507626"/>
                  <a:pt x="1315802" y="1501514"/>
                  <a:pt x="1322914" y="1497534"/>
                </a:cubicBezTo>
                <a:cubicBezTo>
                  <a:pt x="1326471" y="1495545"/>
                  <a:pt x="1329935" y="1494645"/>
                  <a:pt x="1333306" y="1494835"/>
                </a:cubicBezTo>
                <a:close/>
                <a:moveTo>
                  <a:pt x="1330825" y="1471915"/>
                </a:moveTo>
                <a:cubicBezTo>
                  <a:pt x="1325304" y="1472037"/>
                  <a:pt x="1319659" y="1473310"/>
                  <a:pt x="1313891" y="1475734"/>
                </a:cubicBezTo>
                <a:cubicBezTo>
                  <a:pt x="1302354" y="1480580"/>
                  <a:pt x="1294693" y="1488260"/>
                  <a:pt x="1290907" y="1498771"/>
                </a:cubicBezTo>
                <a:cubicBezTo>
                  <a:pt x="1287121" y="1509282"/>
                  <a:pt x="1286677" y="1519679"/>
                  <a:pt x="1289573" y="1529961"/>
                </a:cubicBezTo>
                <a:cubicBezTo>
                  <a:pt x="1292470" y="1540243"/>
                  <a:pt x="1297891" y="1548112"/>
                  <a:pt x="1305835" y="1553569"/>
                </a:cubicBezTo>
                <a:cubicBezTo>
                  <a:pt x="1313780" y="1559025"/>
                  <a:pt x="1323219" y="1561753"/>
                  <a:pt x="1334153" y="1561753"/>
                </a:cubicBezTo>
                <a:cubicBezTo>
                  <a:pt x="1345088" y="1561753"/>
                  <a:pt x="1354990" y="1557315"/>
                  <a:pt x="1363859" y="1548438"/>
                </a:cubicBezTo>
                <a:cubicBezTo>
                  <a:pt x="1372729" y="1539562"/>
                  <a:pt x="1377163" y="1530018"/>
                  <a:pt x="1377163" y="1519808"/>
                </a:cubicBezTo>
                <a:cubicBezTo>
                  <a:pt x="1377163" y="1509598"/>
                  <a:pt x="1374776" y="1500667"/>
                  <a:pt x="1370000" y="1493017"/>
                </a:cubicBezTo>
                <a:cubicBezTo>
                  <a:pt x="1365225" y="1485367"/>
                  <a:pt x="1357564" y="1479362"/>
                  <a:pt x="1347017" y="1475002"/>
                </a:cubicBezTo>
                <a:cubicBezTo>
                  <a:pt x="1341743" y="1472822"/>
                  <a:pt x="1336346" y="1471794"/>
                  <a:pt x="1330825" y="1471915"/>
                </a:cubicBezTo>
                <a:close/>
                <a:moveTo>
                  <a:pt x="1566820" y="1471090"/>
                </a:moveTo>
                <a:cubicBezTo>
                  <a:pt x="1563665" y="1471232"/>
                  <a:pt x="1560180" y="1472249"/>
                  <a:pt x="1556366" y="1474142"/>
                </a:cubicBezTo>
                <a:cubicBezTo>
                  <a:pt x="1548737" y="1477928"/>
                  <a:pt x="1541255" y="1482524"/>
                  <a:pt x="1533920" y="1487930"/>
                </a:cubicBezTo>
                <a:cubicBezTo>
                  <a:pt x="1526585" y="1493336"/>
                  <a:pt x="1526208" y="1498671"/>
                  <a:pt x="1532790" y="1503934"/>
                </a:cubicBezTo>
                <a:cubicBezTo>
                  <a:pt x="1539373" y="1509196"/>
                  <a:pt x="1546428" y="1519916"/>
                  <a:pt x="1553957" y="1536091"/>
                </a:cubicBezTo>
                <a:cubicBezTo>
                  <a:pt x="1546758" y="1547492"/>
                  <a:pt x="1545069" y="1553941"/>
                  <a:pt x="1548891" y="1555440"/>
                </a:cubicBezTo>
                <a:cubicBezTo>
                  <a:pt x="1552713" y="1556938"/>
                  <a:pt x="1562367" y="1557914"/>
                  <a:pt x="1577855" y="1558365"/>
                </a:cubicBezTo>
                <a:cubicBezTo>
                  <a:pt x="1593342" y="1558817"/>
                  <a:pt x="1617218" y="1559896"/>
                  <a:pt x="1649484" y="1561603"/>
                </a:cubicBezTo>
                <a:cubicBezTo>
                  <a:pt x="1656568" y="1576101"/>
                  <a:pt x="1662648" y="1573286"/>
                  <a:pt x="1667725" y="1553160"/>
                </a:cubicBezTo>
                <a:cubicBezTo>
                  <a:pt x="1672801" y="1533033"/>
                  <a:pt x="1676239" y="1519138"/>
                  <a:pt x="1678039" y="1511473"/>
                </a:cubicBezTo>
                <a:cubicBezTo>
                  <a:pt x="1679839" y="1503808"/>
                  <a:pt x="1682355" y="1496746"/>
                  <a:pt x="1685589" y="1490285"/>
                </a:cubicBezTo>
                <a:cubicBezTo>
                  <a:pt x="1688823" y="1483825"/>
                  <a:pt x="1685933" y="1481534"/>
                  <a:pt x="1676920" y="1483413"/>
                </a:cubicBezTo>
                <a:cubicBezTo>
                  <a:pt x="1667907" y="1485291"/>
                  <a:pt x="1661996" y="1486417"/>
                  <a:pt x="1659185" y="1486790"/>
                </a:cubicBezTo>
                <a:cubicBezTo>
                  <a:pt x="1656374" y="1487163"/>
                  <a:pt x="1642938" y="1485811"/>
                  <a:pt x="1618875" y="1482735"/>
                </a:cubicBezTo>
                <a:cubicBezTo>
                  <a:pt x="1594812" y="1479659"/>
                  <a:pt x="1580285" y="1476511"/>
                  <a:pt x="1575295" y="1473292"/>
                </a:cubicBezTo>
                <a:cubicBezTo>
                  <a:pt x="1572800" y="1471682"/>
                  <a:pt x="1569975" y="1470948"/>
                  <a:pt x="1566820" y="1471090"/>
                </a:cubicBezTo>
                <a:close/>
                <a:moveTo>
                  <a:pt x="2060304" y="1438172"/>
                </a:moveTo>
                <a:lnTo>
                  <a:pt x="2061069" y="1452513"/>
                </a:lnTo>
                <a:lnTo>
                  <a:pt x="2063412" y="1466983"/>
                </a:lnTo>
                <a:lnTo>
                  <a:pt x="2042946" y="1462311"/>
                </a:lnTo>
                <a:lnTo>
                  <a:pt x="2042946" y="1438929"/>
                </a:lnTo>
                <a:cubicBezTo>
                  <a:pt x="2048439" y="1439818"/>
                  <a:pt x="2054085" y="1439639"/>
                  <a:pt x="2059886" y="1438392"/>
                </a:cubicBezTo>
                <a:close/>
                <a:moveTo>
                  <a:pt x="1597354" y="1432767"/>
                </a:moveTo>
                <a:cubicBezTo>
                  <a:pt x="1590377" y="1430465"/>
                  <a:pt x="1582752" y="1432878"/>
                  <a:pt x="1574477" y="1440005"/>
                </a:cubicBezTo>
                <a:cubicBezTo>
                  <a:pt x="1566203" y="1447132"/>
                  <a:pt x="1568347" y="1452108"/>
                  <a:pt x="1580909" y="1454933"/>
                </a:cubicBezTo>
                <a:cubicBezTo>
                  <a:pt x="1593471" y="1457758"/>
                  <a:pt x="1605940" y="1460070"/>
                  <a:pt x="1618315" y="1461870"/>
                </a:cubicBezTo>
                <a:cubicBezTo>
                  <a:pt x="1630691" y="1463670"/>
                  <a:pt x="1639464" y="1463562"/>
                  <a:pt x="1644633" y="1461548"/>
                </a:cubicBezTo>
                <a:cubicBezTo>
                  <a:pt x="1649803" y="1459533"/>
                  <a:pt x="1653782" y="1456213"/>
                  <a:pt x="1656572" y="1451588"/>
                </a:cubicBezTo>
                <a:cubicBezTo>
                  <a:pt x="1659361" y="1446964"/>
                  <a:pt x="1656607" y="1444364"/>
                  <a:pt x="1648312" y="1443791"/>
                </a:cubicBezTo>
                <a:cubicBezTo>
                  <a:pt x="1640016" y="1443217"/>
                  <a:pt x="1631451" y="1442041"/>
                  <a:pt x="1622618" y="1440263"/>
                </a:cubicBezTo>
                <a:cubicBezTo>
                  <a:pt x="1612751" y="1437567"/>
                  <a:pt x="1604330" y="1435068"/>
                  <a:pt x="1597354" y="1432767"/>
                </a:cubicBezTo>
                <a:close/>
                <a:moveTo>
                  <a:pt x="1998681" y="1428250"/>
                </a:moveTo>
                <a:lnTo>
                  <a:pt x="2004637" y="1432648"/>
                </a:lnTo>
                <a:cubicBezTo>
                  <a:pt x="2011592" y="1435015"/>
                  <a:pt x="2016661" y="1436463"/>
                  <a:pt x="2019844" y="1436993"/>
                </a:cubicBezTo>
                <a:lnTo>
                  <a:pt x="2019844" y="1457665"/>
                </a:lnTo>
                <a:cubicBezTo>
                  <a:pt x="2020891" y="1457823"/>
                  <a:pt x="2018636" y="1457184"/>
                  <a:pt x="2013079" y="1455750"/>
                </a:cubicBezTo>
                <a:cubicBezTo>
                  <a:pt x="2007522" y="1454316"/>
                  <a:pt x="2002536" y="1456618"/>
                  <a:pt x="1998119" y="1462655"/>
                </a:cubicBezTo>
                <a:lnTo>
                  <a:pt x="1997786" y="1463985"/>
                </a:lnTo>
                <a:lnTo>
                  <a:pt x="1997837" y="1460497"/>
                </a:lnTo>
                <a:cubicBezTo>
                  <a:pt x="1997973" y="1453272"/>
                  <a:pt x="1998149" y="1445298"/>
                  <a:pt x="1998366" y="1436574"/>
                </a:cubicBezTo>
                <a:close/>
                <a:moveTo>
                  <a:pt x="2046022" y="1388982"/>
                </a:moveTo>
                <a:lnTo>
                  <a:pt x="2058993" y="1391198"/>
                </a:lnTo>
                <a:cubicBezTo>
                  <a:pt x="2058993" y="1402398"/>
                  <a:pt x="2059166" y="1413107"/>
                  <a:pt x="2059512" y="1423326"/>
                </a:cubicBezTo>
                <a:lnTo>
                  <a:pt x="2059571" y="1424433"/>
                </a:lnTo>
                <a:lnTo>
                  <a:pt x="2059044" y="1424004"/>
                </a:lnTo>
                <a:cubicBezTo>
                  <a:pt x="2055188" y="1422446"/>
                  <a:pt x="2049823" y="1421241"/>
                  <a:pt x="2042946" y="1420388"/>
                </a:cubicBezTo>
                <a:cubicBezTo>
                  <a:pt x="2042946" y="1408012"/>
                  <a:pt x="2043972" y="1397544"/>
                  <a:pt x="2046022" y="1388982"/>
                </a:cubicBezTo>
                <a:close/>
                <a:moveTo>
                  <a:pt x="1900451" y="1388240"/>
                </a:moveTo>
                <a:cubicBezTo>
                  <a:pt x="1892743" y="1389653"/>
                  <a:pt x="1885745" y="1391739"/>
                  <a:pt x="1879457" y="1394500"/>
                </a:cubicBezTo>
                <a:cubicBezTo>
                  <a:pt x="1873169" y="1397260"/>
                  <a:pt x="1870925" y="1400774"/>
                  <a:pt x="1872725" y="1405040"/>
                </a:cubicBezTo>
                <a:cubicBezTo>
                  <a:pt x="1874524" y="1409306"/>
                  <a:pt x="1875424" y="1414250"/>
                  <a:pt x="1875424" y="1419871"/>
                </a:cubicBezTo>
                <a:cubicBezTo>
                  <a:pt x="1869960" y="1419972"/>
                  <a:pt x="1864235" y="1419097"/>
                  <a:pt x="1858248" y="1417247"/>
                </a:cubicBezTo>
                <a:cubicBezTo>
                  <a:pt x="1852261" y="1415397"/>
                  <a:pt x="1845528" y="1416910"/>
                  <a:pt x="1838050" y="1421786"/>
                </a:cubicBezTo>
                <a:cubicBezTo>
                  <a:pt x="1830571" y="1426661"/>
                  <a:pt x="1830285" y="1430727"/>
                  <a:pt x="1837190" y="1433982"/>
                </a:cubicBezTo>
                <a:cubicBezTo>
                  <a:pt x="1844094" y="1437237"/>
                  <a:pt x="1856839" y="1440077"/>
                  <a:pt x="1875424" y="1442500"/>
                </a:cubicBezTo>
                <a:lnTo>
                  <a:pt x="1875424" y="1463064"/>
                </a:lnTo>
                <a:cubicBezTo>
                  <a:pt x="1857212" y="1462232"/>
                  <a:pt x="1842556" y="1460673"/>
                  <a:pt x="1831457" y="1458385"/>
                </a:cubicBezTo>
                <a:cubicBezTo>
                  <a:pt x="1820358" y="1456098"/>
                  <a:pt x="1810735" y="1458977"/>
                  <a:pt x="1802590" y="1467022"/>
                </a:cubicBezTo>
                <a:cubicBezTo>
                  <a:pt x="1794445" y="1475067"/>
                  <a:pt x="1798471" y="1479369"/>
                  <a:pt x="1814668" y="1479928"/>
                </a:cubicBezTo>
                <a:cubicBezTo>
                  <a:pt x="1830865" y="1480487"/>
                  <a:pt x="1851117" y="1481176"/>
                  <a:pt x="1875424" y="1481993"/>
                </a:cubicBezTo>
                <a:cubicBezTo>
                  <a:pt x="1875424" y="1508494"/>
                  <a:pt x="1876148" y="1533360"/>
                  <a:pt x="1877597" y="1556591"/>
                </a:cubicBezTo>
                <a:cubicBezTo>
                  <a:pt x="1879045" y="1579822"/>
                  <a:pt x="1882845" y="1591438"/>
                  <a:pt x="1888997" y="1591438"/>
                </a:cubicBezTo>
                <a:cubicBezTo>
                  <a:pt x="1895292" y="1591438"/>
                  <a:pt x="1898680" y="1580851"/>
                  <a:pt x="1899161" y="1559678"/>
                </a:cubicBezTo>
                <a:cubicBezTo>
                  <a:pt x="1899641" y="1538504"/>
                  <a:pt x="1899881" y="1513097"/>
                  <a:pt x="1899881" y="1483456"/>
                </a:cubicBezTo>
                <a:cubicBezTo>
                  <a:pt x="1924446" y="1486137"/>
                  <a:pt x="1939901" y="1488385"/>
                  <a:pt x="1946247" y="1490199"/>
                </a:cubicBezTo>
                <a:cubicBezTo>
                  <a:pt x="1952592" y="1492013"/>
                  <a:pt x="1960171" y="1489296"/>
                  <a:pt x="1968983" y="1482047"/>
                </a:cubicBezTo>
                <a:cubicBezTo>
                  <a:pt x="1977795" y="1474798"/>
                  <a:pt x="1975426" y="1471173"/>
                  <a:pt x="1961874" y="1471173"/>
                </a:cubicBezTo>
                <a:cubicBezTo>
                  <a:pt x="1950273" y="1471173"/>
                  <a:pt x="1929609" y="1469524"/>
                  <a:pt x="1899881" y="1466226"/>
                </a:cubicBezTo>
                <a:lnTo>
                  <a:pt x="1899881" y="1444328"/>
                </a:lnTo>
                <a:cubicBezTo>
                  <a:pt x="1914838" y="1446121"/>
                  <a:pt x="1924783" y="1445218"/>
                  <a:pt x="1929716" y="1441618"/>
                </a:cubicBezTo>
                <a:cubicBezTo>
                  <a:pt x="1936528" y="1451542"/>
                  <a:pt x="1944956" y="1459647"/>
                  <a:pt x="1955001" y="1465936"/>
                </a:cubicBezTo>
                <a:cubicBezTo>
                  <a:pt x="1965047" y="1472224"/>
                  <a:pt x="1967338" y="1469585"/>
                  <a:pt x="1961874" y="1458020"/>
                </a:cubicBezTo>
                <a:cubicBezTo>
                  <a:pt x="1956410" y="1446454"/>
                  <a:pt x="1952133" y="1436829"/>
                  <a:pt x="1949043" y="1429142"/>
                </a:cubicBezTo>
                <a:cubicBezTo>
                  <a:pt x="1945953" y="1421456"/>
                  <a:pt x="1945307" y="1414838"/>
                  <a:pt x="1947107" y="1409288"/>
                </a:cubicBezTo>
                <a:cubicBezTo>
                  <a:pt x="1948907" y="1403739"/>
                  <a:pt x="1946157" y="1401444"/>
                  <a:pt x="1938858" y="1402405"/>
                </a:cubicBezTo>
                <a:cubicBezTo>
                  <a:pt x="1931559" y="1403366"/>
                  <a:pt x="1925009" y="1405599"/>
                  <a:pt x="1919208" y="1409105"/>
                </a:cubicBezTo>
                <a:cubicBezTo>
                  <a:pt x="1913408" y="1412612"/>
                  <a:pt x="1912013" y="1416189"/>
                  <a:pt x="1915025" y="1419839"/>
                </a:cubicBezTo>
                <a:cubicBezTo>
                  <a:pt x="1918036" y="1423488"/>
                  <a:pt x="1921033" y="1426195"/>
                  <a:pt x="1924016" y="1427959"/>
                </a:cubicBezTo>
                <a:cubicBezTo>
                  <a:pt x="1918366" y="1428031"/>
                  <a:pt x="1910321" y="1426955"/>
                  <a:pt x="1899881" y="1424733"/>
                </a:cubicBezTo>
                <a:cubicBezTo>
                  <a:pt x="1900727" y="1413518"/>
                  <a:pt x="1902961" y="1404280"/>
                  <a:pt x="1906582" y="1397017"/>
                </a:cubicBezTo>
                <a:cubicBezTo>
                  <a:pt x="1910203" y="1389753"/>
                  <a:pt x="1908159" y="1386828"/>
                  <a:pt x="1900451" y="1388240"/>
                </a:cubicBezTo>
                <a:close/>
                <a:moveTo>
                  <a:pt x="2012356" y="1383054"/>
                </a:moveTo>
                <a:cubicBezTo>
                  <a:pt x="2016050" y="1383271"/>
                  <a:pt x="2020798" y="1383763"/>
                  <a:pt x="2026599" y="1384530"/>
                </a:cubicBezTo>
                <a:cubicBezTo>
                  <a:pt x="2019400" y="1386867"/>
                  <a:pt x="2016474" y="1390718"/>
                  <a:pt x="2017822" y="1396081"/>
                </a:cubicBezTo>
                <a:cubicBezTo>
                  <a:pt x="2019170" y="1401444"/>
                  <a:pt x="2019844" y="1408478"/>
                  <a:pt x="2019844" y="1417182"/>
                </a:cubicBezTo>
                <a:cubicBezTo>
                  <a:pt x="2021207" y="1417182"/>
                  <a:pt x="2018987" y="1416279"/>
                  <a:pt x="2013187" y="1414472"/>
                </a:cubicBezTo>
                <a:cubicBezTo>
                  <a:pt x="2007386" y="1412665"/>
                  <a:pt x="2002772" y="1414651"/>
                  <a:pt x="1999345" y="1420431"/>
                </a:cubicBezTo>
                <a:lnTo>
                  <a:pt x="1998870" y="1423246"/>
                </a:lnTo>
                <a:lnTo>
                  <a:pt x="1999233" y="1413610"/>
                </a:lnTo>
                <a:cubicBezTo>
                  <a:pt x="2000317" y="1393856"/>
                  <a:pt x="2002050" y="1383729"/>
                  <a:pt x="2004432" y="1383228"/>
                </a:cubicBezTo>
                <a:cubicBezTo>
                  <a:pt x="2006020" y="1382895"/>
                  <a:pt x="2008662" y="1382837"/>
                  <a:pt x="2012356" y="1383054"/>
                </a:cubicBezTo>
                <a:close/>
                <a:moveTo>
                  <a:pt x="1628176" y="1358797"/>
                </a:moveTo>
                <a:cubicBezTo>
                  <a:pt x="1627010" y="1358662"/>
                  <a:pt x="1625613" y="1358836"/>
                  <a:pt x="1623983" y="1359320"/>
                </a:cubicBezTo>
                <a:cubicBezTo>
                  <a:pt x="1617466" y="1361256"/>
                  <a:pt x="1611138" y="1363919"/>
                  <a:pt x="1605001" y="1367311"/>
                </a:cubicBezTo>
                <a:cubicBezTo>
                  <a:pt x="1598863" y="1370702"/>
                  <a:pt x="1596823" y="1373768"/>
                  <a:pt x="1598881" y="1376506"/>
                </a:cubicBezTo>
                <a:cubicBezTo>
                  <a:pt x="1600939" y="1379245"/>
                  <a:pt x="1603065" y="1382321"/>
                  <a:pt x="1605259" y="1385734"/>
                </a:cubicBezTo>
                <a:cubicBezTo>
                  <a:pt x="1567558" y="1411690"/>
                  <a:pt x="1540885" y="1428913"/>
                  <a:pt x="1525240" y="1437402"/>
                </a:cubicBezTo>
                <a:cubicBezTo>
                  <a:pt x="1509595" y="1445891"/>
                  <a:pt x="1494767" y="1452764"/>
                  <a:pt x="1480757" y="1458020"/>
                </a:cubicBezTo>
                <a:cubicBezTo>
                  <a:pt x="1466747" y="1463275"/>
                  <a:pt x="1453174" y="1468581"/>
                  <a:pt x="1440038" y="1473937"/>
                </a:cubicBezTo>
                <a:cubicBezTo>
                  <a:pt x="1426902" y="1479294"/>
                  <a:pt x="1429523" y="1482896"/>
                  <a:pt x="1447900" y="1484746"/>
                </a:cubicBezTo>
                <a:cubicBezTo>
                  <a:pt x="1466277" y="1486596"/>
                  <a:pt x="1480958" y="1487521"/>
                  <a:pt x="1491942" y="1487521"/>
                </a:cubicBezTo>
                <a:cubicBezTo>
                  <a:pt x="1502898" y="1487521"/>
                  <a:pt x="1512571" y="1484022"/>
                  <a:pt x="1520960" y="1477024"/>
                </a:cubicBezTo>
                <a:cubicBezTo>
                  <a:pt x="1529349" y="1470026"/>
                  <a:pt x="1540161" y="1460572"/>
                  <a:pt x="1553397" y="1448663"/>
                </a:cubicBezTo>
                <a:cubicBezTo>
                  <a:pt x="1566633" y="1436753"/>
                  <a:pt x="1586487" y="1419111"/>
                  <a:pt x="1612959" y="1395737"/>
                </a:cubicBezTo>
                <a:cubicBezTo>
                  <a:pt x="1620015" y="1405373"/>
                  <a:pt x="1629049" y="1416383"/>
                  <a:pt x="1640062" y="1428766"/>
                </a:cubicBezTo>
                <a:cubicBezTo>
                  <a:pt x="1651076" y="1441148"/>
                  <a:pt x="1662738" y="1452355"/>
                  <a:pt x="1675049" y="1462386"/>
                </a:cubicBezTo>
                <a:cubicBezTo>
                  <a:pt x="1687360" y="1472417"/>
                  <a:pt x="1699675" y="1481082"/>
                  <a:pt x="1711993" y="1488382"/>
                </a:cubicBezTo>
                <a:cubicBezTo>
                  <a:pt x="1724311" y="1495681"/>
                  <a:pt x="1736848" y="1500962"/>
                  <a:pt x="1749604" y="1504224"/>
                </a:cubicBezTo>
                <a:cubicBezTo>
                  <a:pt x="1762359" y="1507486"/>
                  <a:pt x="1762241" y="1504292"/>
                  <a:pt x="1749249" y="1494641"/>
                </a:cubicBezTo>
                <a:cubicBezTo>
                  <a:pt x="1736256" y="1484990"/>
                  <a:pt x="1720844" y="1472808"/>
                  <a:pt x="1703012" y="1458095"/>
                </a:cubicBezTo>
                <a:cubicBezTo>
                  <a:pt x="1685180" y="1443382"/>
                  <a:pt x="1668728" y="1426747"/>
                  <a:pt x="1653657" y="1408191"/>
                </a:cubicBezTo>
                <a:cubicBezTo>
                  <a:pt x="1638585" y="1389635"/>
                  <a:pt x="1631501" y="1376367"/>
                  <a:pt x="1632405" y="1368386"/>
                </a:cubicBezTo>
                <a:cubicBezTo>
                  <a:pt x="1633082" y="1362401"/>
                  <a:pt x="1631673" y="1359205"/>
                  <a:pt x="1628176" y="1358797"/>
                </a:cubicBezTo>
                <a:close/>
                <a:moveTo>
                  <a:pt x="1671801" y="1345375"/>
                </a:moveTo>
                <a:cubicBezTo>
                  <a:pt x="1670301" y="1345212"/>
                  <a:pt x="1668429" y="1345376"/>
                  <a:pt x="1666187" y="1345865"/>
                </a:cubicBezTo>
                <a:cubicBezTo>
                  <a:pt x="1657217" y="1347822"/>
                  <a:pt x="1650219" y="1351357"/>
                  <a:pt x="1645193" y="1356470"/>
                </a:cubicBezTo>
                <a:cubicBezTo>
                  <a:pt x="1640166" y="1361582"/>
                  <a:pt x="1638851" y="1368505"/>
                  <a:pt x="1641245" y="1377238"/>
                </a:cubicBezTo>
                <a:cubicBezTo>
                  <a:pt x="1643640" y="1385971"/>
                  <a:pt x="1650215" y="1386796"/>
                  <a:pt x="1660970" y="1379712"/>
                </a:cubicBezTo>
                <a:cubicBezTo>
                  <a:pt x="1667610" y="1372140"/>
                  <a:pt x="1672382" y="1364117"/>
                  <a:pt x="1675286" y="1355641"/>
                </a:cubicBezTo>
                <a:cubicBezTo>
                  <a:pt x="1677463" y="1349285"/>
                  <a:pt x="1676302" y="1345863"/>
                  <a:pt x="1671801" y="1345375"/>
                </a:cubicBezTo>
                <a:close/>
                <a:moveTo>
                  <a:pt x="1569325" y="1335040"/>
                </a:moveTo>
                <a:cubicBezTo>
                  <a:pt x="1567705" y="1334897"/>
                  <a:pt x="1565615" y="1335124"/>
                  <a:pt x="1563055" y="1335723"/>
                </a:cubicBezTo>
                <a:cubicBezTo>
                  <a:pt x="1552817" y="1338118"/>
                  <a:pt x="1544693" y="1341850"/>
                  <a:pt x="1538684" y="1346919"/>
                </a:cubicBezTo>
                <a:cubicBezTo>
                  <a:pt x="1532676" y="1351988"/>
                  <a:pt x="1530858" y="1359141"/>
                  <a:pt x="1533231" y="1368376"/>
                </a:cubicBezTo>
                <a:cubicBezTo>
                  <a:pt x="1535605" y="1377611"/>
                  <a:pt x="1542126" y="1378751"/>
                  <a:pt x="1552795" y="1371796"/>
                </a:cubicBezTo>
                <a:cubicBezTo>
                  <a:pt x="1560281" y="1364310"/>
                  <a:pt x="1566422" y="1355828"/>
                  <a:pt x="1571219" y="1346349"/>
                </a:cubicBezTo>
                <a:cubicBezTo>
                  <a:pt x="1574816" y="1339240"/>
                  <a:pt x="1574185" y="1335470"/>
                  <a:pt x="1569325" y="1335040"/>
                </a:cubicBezTo>
                <a:close/>
                <a:moveTo>
                  <a:pt x="2010861" y="1333534"/>
                </a:moveTo>
                <a:cubicBezTo>
                  <a:pt x="2012211" y="1333151"/>
                  <a:pt x="2014560" y="1333185"/>
                  <a:pt x="2017908" y="1333636"/>
                </a:cubicBezTo>
                <a:cubicBezTo>
                  <a:pt x="2024605" y="1334540"/>
                  <a:pt x="2031861" y="1334540"/>
                  <a:pt x="2039677" y="1333636"/>
                </a:cubicBezTo>
                <a:cubicBezTo>
                  <a:pt x="2045198" y="1340907"/>
                  <a:pt x="2053418" y="1349773"/>
                  <a:pt x="2064338" y="1360234"/>
                </a:cubicBezTo>
                <a:lnTo>
                  <a:pt x="2080635" y="1373990"/>
                </a:lnTo>
                <a:lnTo>
                  <a:pt x="2068630" y="1373979"/>
                </a:lnTo>
                <a:cubicBezTo>
                  <a:pt x="2064184" y="1373972"/>
                  <a:pt x="2053350" y="1373194"/>
                  <a:pt x="2036128" y="1371645"/>
                </a:cubicBezTo>
                <a:cubicBezTo>
                  <a:pt x="2019880" y="1350278"/>
                  <a:pt x="2011108" y="1338376"/>
                  <a:pt x="2009810" y="1335938"/>
                </a:cubicBezTo>
                <a:cubicBezTo>
                  <a:pt x="2009161" y="1334719"/>
                  <a:pt x="2009511" y="1333918"/>
                  <a:pt x="2010861" y="1333534"/>
                </a:cubicBezTo>
                <a:close/>
                <a:moveTo>
                  <a:pt x="1857920" y="1295961"/>
                </a:moveTo>
                <a:cubicBezTo>
                  <a:pt x="1855206" y="1295879"/>
                  <a:pt x="1852358" y="1296338"/>
                  <a:pt x="1849375" y="1297338"/>
                </a:cubicBezTo>
                <a:cubicBezTo>
                  <a:pt x="1843410" y="1299338"/>
                  <a:pt x="1837709" y="1303336"/>
                  <a:pt x="1832274" y="1309330"/>
                </a:cubicBezTo>
                <a:cubicBezTo>
                  <a:pt x="1826839" y="1315324"/>
                  <a:pt x="1826474" y="1320164"/>
                  <a:pt x="1831177" y="1323849"/>
                </a:cubicBezTo>
                <a:cubicBezTo>
                  <a:pt x="1835881" y="1327535"/>
                  <a:pt x="1839513" y="1334081"/>
                  <a:pt x="1842072" y="1343488"/>
                </a:cubicBezTo>
                <a:cubicBezTo>
                  <a:pt x="1844632" y="1352895"/>
                  <a:pt x="1846876" y="1361213"/>
                  <a:pt x="1848805" y="1368440"/>
                </a:cubicBezTo>
                <a:cubicBezTo>
                  <a:pt x="1850734" y="1375668"/>
                  <a:pt x="1856208" y="1382246"/>
                  <a:pt x="1865228" y="1388176"/>
                </a:cubicBezTo>
                <a:cubicBezTo>
                  <a:pt x="1874248" y="1394105"/>
                  <a:pt x="1880131" y="1393923"/>
                  <a:pt x="1882877" y="1387627"/>
                </a:cubicBezTo>
                <a:cubicBezTo>
                  <a:pt x="1885624" y="1381332"/>
                  <a:pt x="1890492" y="1374782"/>
                  <a:pt x="1897483" y="1367978"/>
                </a:cubicBezTo>
                <a:cubicBezTo>
                  <a:pt x="1904474" y="1361173"/>
                  <a:pt x="1903660" y="1358230"/>
                  <a:pt x="1895041" y="1359148"/>
                </a:cubicBezTo>
                <a:cubicBezTo>
                  <a:pt x="1886423" y="1360065"/>
                  <a:pt x="1881261" y="1360517"/>
                  <a:pt x="1879554" y="1360503"/>
                </a:cubicBezTo>
                <a:cubicBezTo>
                  <a:pt x="1878421" y="1360503"/>
                  <a:pt x="1877009" y="1359485"/>
                  <a:pt x="1875317" y="1357448"/>
                </a:cubicBezTo>
                <a:cubicBezTo>
                  <a:pt x="1873624" y="1355412"/>
                  <a:pt x="1871671" y="1349611"/>
                  <a:pt x="1869455" y="1340046"/>
                </a:cubicBezTo>
                <a:cubicBezTo>
                  <a:pt x="1867239" y="1330482"/>
                  <a:pt x="1866401" y="1324774"/>
                  <a:pt x="1866938" y="1322924"/>
                </a:cubicBezTo>
                <a:cubicBezTo>
                  <a:pt x="1867476" y="1321074"/>
                  <a:pt x="1869326" y="1320361"/>
                  <a:pt x="1872488" y="1320784"/>
                </a:cubicBezTo>
                <a:cubicBezTo>
                  <a:pt x="1875650" y="1321207"/>
                  <a:pt x="1883376" y="1322695"/>
                  <a:pt x="1895665" y="1325247"/>
                </a:cubicBezTo>
                <a:cubicBezTo>
                  <a:pt x="1889370" y="1330238"/>
                  <a:pt x="1887957" y="1334673"/>
                  <a:pt x="1891428" y="1338552"/>
                </a:cubicBezTo>
                <a:cubicBezTo>
                  <a:pt x="1894898" y="1342431"/>
                  <a:pt x="1901387" y="1352064"/>
                  <a:pt x="1910895" y="1367451"/>
                </a:cubicBezTo>
                <a:cubicBezTo>
                  <a:pt x="1920402" y="1382838"/>
                  <a:pt x="1933090" y="1394772"/>
                  <a:pt x="1948957" y="1403255"/>
                </a:cubicBezTo>
                <a:cubicBezTo>
                  <a:pt x="1964825" y="1411737"/>
                  <a:pt x="1967528" y="1409482"/>
                  <a:pt x="1957066" y="1396490"/>
                </a:cubicBezTo>
                <a:cubicBezTo>
                  <a:pt x="1946605" y="1383497"/>
                  <a:pt x="1938266" y="1370785"/>
                  <a:pt x="1932050" y="1358352"/>
                </a:cubicBezTo>
                <a:cubicBezTo>
                  <a:pt x="1925833" y="1345919"/>
                  <a:pt x="1921858" y="1336332"/>
                  <a:pt x="1920122" y="1329592"/>
                </a:cubicBezTo>
                <a:cubicBezTo>
                  <a:pt x="1923234" y="1331385"/>
                  <a:pt x="1926375" y="1332507"/>
                  <a:pt x="1929544" y="1332959"/>
                </a:cubicBezTo>
                <a:cubicBezTo>
                  <a:pt x="1932713" y="1333411"/>
                  <a:pt x="1938234" y="1330550"/>
                  <a:pt x="1946107" y="1324376"/>
                </a:cubicBezTo>
                <a:cubicBezTo>
                  <a:pt x="1953980" y="1318203"/>
                  <a:pt x="1952001" y="1314822"/>
                  <a:pt x="1940170" y="1314234"/>
                </a:cubicBezTo>
                <a:cubicBezTo>
                  <a:pt x="1928339" y="1313646"/>
                  <a:pt x="1914186" y="1311348"/>
                  <a:pt x="1897709" y="1307340"/>
                </a:cubicBezTo>
                <a:cubicBezTo>
                  <a:pt x="1881232" y="1303332"/>
                  <a:pt x="1870548" y="1300163"/>
                  <a:pt x="1865658" y="1297832"/>
                </a:cubicBezTo>
                <a:cubicBezTo>
                  <a:pt x="1863213" y="1296667"/>
                  <a:pt x="1860634" y="1296044"/>
                  <a:pt x="1857920" y="1295961"/>
                </a:cubicBezTo>
                <a:close/>
                <a:moveTo>
                  <a:pt x="1677273" y="1287728"/>
                </a:moveTo>
                <a:cubicBezTo>
                  <a:pt x="1674109" y="1287154"/>
                  <a:pt x="1668800" y="1288429"/>
                  <a:pt x="1661347" y="1291551"/>
                </a:cubicBezTo>
                <a:cubicBezTo>
                  <a:pt x="1646440" y="1297797"/>
                  <a:pt x="1640959" y="1302791"/>
                  <a:pt x="1644902" y="1306533"/>
                </a:cubicBezTo>
                <a:cubicBezTo>
                  <a:pt x="1648846" y="1310276"/>
                  <a:pt x="1652725" y="1313861"/>
                  <a:pt x="1656539" y="1317289"/>
                </a:cubicBezTo>
                <a:cubicBezTo>
                  <a:pt x="1649254" y="1316486"/>
                  <a:pt x="1639464" y="1314033"/>
                  <a:pt x="1627167" y="1309932"/>
                </a:cubicBezTo>
                <a:cubicBezTo>
                  <a:pt x="1614870" y="1305831"/>
                  <a:pt x="1606567" y="1307656"/>
                  <a:pt x="1602258" y="1315406"/>
                </a:cubicBezTo>
                <a:cubicBezTo>
                  <a:pt x="1597949" y="1323157"/>
                  <a:pt x="1605413" y="1329033"/>
                  <a:pt x="1624650" y="1333034"/>
                </a:cubicBezTo>
                <a:cubicBezTo>
                  <a:pt x="1643888" y="1337035"/>
                  <a:pt x="1656926" y="1336340"/>
                  <a:pt x="1663767" y="1330948"/>
                </a:cubicBezTo>
                <a:cubicBezTo>
                  <a:pt x="1680588" y="1354681"/>
                  <a:pt x="1698915" y="1370960"/>
                  <a:pt x="1718747" y="1379787"/>
                </a:cubicBezTo>
                <a:cubicBezTo>
                  <a:pt x="1738580" y="1388613"/>
                  <a:pt x="1742326" y="1386942"/>
                  <a:pt x="1729986" y="1374775"/>
                </a:cubicBezTo>
                <a:cubicBezTo>
                  <a:pt x="1717646" y="1362607"/>
                  <a:pt x="1705723" y="1348403"/>
                  <a:pt x="1694215" y="1332163"/>
                </a:cubicBezTo>
                <a:cubicBezTo>
                  <a:pt x="1682707" y="1315923"/>
                  <a:pt x="1678078" y="1303533"/>
                  <a:pt x="1680330" y="1294993"/>
                </a:cubicBezTo>
                <a:cubicBezTo>
                  <a:pt x="1681455" y="1290723"/>
                  <a:pt x="1680436" y="1288302"/>
                  <a:pt x="1677273" y="1287728"/>
                </a:cubicBezTo>
                <a:close/>
                <a:moveTo>
                  <a:pt x="1575564" y="1282958"/>
                </a:moveTo>
                <a:cubicBezTo>
                  <a:pt x="1567368" y="1284378"/>
                  <a:pt x="1560144" y="1286844"/>
                  <a:pt x="1553892" y="1290358"/>
                </a:cubicBezTo>
                <a:cubicBezTo>
                  <a:pt x="1547640" y="1293871"/>
                  <a:pt x="1546245" y="1297452"/>
                  <a:pt x="1549708" y="1301102"/>
                </a:cubicBezTo>
                <a:cubicBezTo>
                  <a:pt x="1553171" y="1304752"/>
                  <a:pt x="1556387" y="1307444"/>
                  <a:pt x="1559356" y="1309179"/>
                </a:cubicBezTo>
                <a:cubicBezTo>
                  <a:pt x="1550207" y="1309251"/>
                  <a:pt x="1539602" y="1307243"/>
                  <a:pt x="1527542" y="1303156"/>
                </a:cubicBezTo>
                <a:cubicBezTo>
                  <a:pt x="1515482" y="1299069"/>
                  <a:pt x="1506297" y="1300880"/>
                  <a:pt x="1499987" y="1308588"/>
                </a:cubicBezTo>
                <a:cubicBezTo>
                  <a:pt x="1493677" y="1316295"/>
                  <a:pt x="1499819" y="1321949"/>
                  <a:pt x="1518411" y="1325549"/>
                </a:cubicBezTo>
                <a:cubicBezTo>
                  <a:pt x="1537003" y="1329148"/>
                  <a:pt x="1552501" y="1328696"/>
                  <a:pt x="1564905" y="1324193"/>
                </a:cubicBezTo>
                <a:cubicBezTo>
                  <a:pt x="1574771" y="1336153"/>
                  <a:pt x="1586914" y="1346790"/>
                  <a:pt x="1601333" y="1356104"/>
                </a:cubicBezTo>
                <a:cubicBezTo>
                  <a:pt x="1615752" y="1365418"/>
                  <a:pt x="1619767" y="1365181"/>
                  <a:pt x="1613379" y="1355394"/>
                </a:cubicBezTo>
                <a:cubicBezTo>
                  <a:pt x="1606990" y="1345607"/>
                  <a:pt x="1601344" y="1336479"/>
                  <a:pt x="1596439" y="1328011"/>
                </a:cubicBezTo>
                <a:cubicBezTo>
                  <a:pt x="1591535" y="1319544"/>
                  <a:pt x="1587979" y="1312338"/>
                  <a:pt x="1585770" y="1306394"/>
                </a:cubicBezTo>
                <a:cubicBezTo>
                  <a:pt x="1583562" y="1300450"/>
                  <a:pt x="1583358" y="1294703"/>
                  <a:pt x="1585157" y="1289153"/>
                </a:cubicBezTo>
                <a:cubicBezTo>
                  <a:pt x="1586957" y="1283603"/>
                  <a:pt x="1583759" y="1281538"/>
                  <a:pt x="1575564" y="1282958"/>
                </a:cubicBezTo>
                <a:close/>
                <a:moveTo>
                  <a:pt x="2040927" y="1278271"/>
                </a:moveTo>
                <a:cubicBezTo>
                  <a:pt x="2037333" y="1277969"/>
                  <a:pt x="2031718" y="1279961"/>
                  <a:pt x="2024082" y="1284249"/>
                </a:cubicBezTo>
                <a:cubicBezTo>
                  <a:pt x="2012251" y="1291935"/>
                  <a:pt x="2008544" y="1298044"/>
                  <a:pt x="2012961" y="1302576"/>
                </a:cubicBezTo>
                <a:cubicBezTo>
                  <a:pt x="2017378" y="1307107"/>
                  <a:pt x="2023723" y="1312456"/>
                  <a:pt x="2031998" y="1318622"/>
                </a:cubicBezTo>
                <a:cubicBezTo>
                  <a:pt x="2014302" y="1316973"/>
                  <a:pt x="2003020" y="1314539"/>
                  <a:pt x="1998151" y="1311319"/>
                </a:cubicBezTo>
                <a:cubicBezTo>
                  <a:pt x="1993283" y="1308100"/>
                  <a:pt x="1987572" y="1307734"/>
                  <a:pt x="1981018" y="1310222"/>
                </a:cubicBezTo>
                <a:cubicBezTo>
                  <a:pt x="1974465" y="1312711"/>
                  <a:pt x="1968725" y="1317131"/>
                  <a:pt x="1963799" y="1323484"/>
                </a:cubicBezTo>
                <a:cubicBezTo>
                  <a:pt x="1958873" y="1329836"/>
                  <a:pt x="1959511" y="1334185"/>
                  <a:pt x="1965714" y="1336530"/>
                </a:cubicBezTo>
                <a:cubicBezTo>
                  <a:pt x="1971916" y="1338874"/>
                  <a:pt x="1978304" y="1341803"/>
                  <a:pt x="1984879" y="1345317"/>
                </a:cubicBezTo>
                <a:cubicBezTo>
                  <a:pt x="1991454" y="1348830"/>
                  <a:pt x="2003561" y="1356581"/>
                  <a:pt x="2021199" y="1368569"/>
                </a:cubicBezTo>
                <a:cubicBezTo>
                  <a:pt x="2011434" y="1366934"/>
                  <a:pt x="2004511" y="1365178"/>
                  <a:pt x="2000431" y="1363299"/>
                </a:cubicBezTo>
                <a:cubicBezTo>
                  <a:pt x="1996351" y="1361421"/>
                  <a:pt x="1992075" y="1361492"/>
                  <a:pt x="1987600" y="1363514"/>
                </a:cubicBezTo>
                <a:cubicBezTo>
                  <a:pt x="1983126" y="1365536"/>
                  <a:pt x="1978157" y="1368978"/>
                  <a:pt x="1972694" y="1373839"/>
                </a:cubicBezTo>
                <a:cubicBezTo>
                  <a:pt x="1967230" y="1378701"/>
                  <a:pt x="1966319" y="1383189"/>
                  <a:pt x="1969962" y="1387305"/>
                </a:cubicBezTo>
                <a:cubicBezTo>
                  <a:pt x="1973604" y="1391420"/>
                  <a:pt x="1975637" y="1399028"/>
                  <a:pt x="1976060" y="1410127"/>
                </a:cubicBezTo>
                <a:cubicBezTo>
                  <a:pt x="1976483" y="1421226"/>
                  <a:pt x="1975795" y="1441909"/>
                  <a:pt x="1973995" y="1472174"/>
                </a:cubicBezTo>
                <a:cubicBezTo>
                  <a:pt x="1972195" y="1502439"/>
                  <a:pt x="1971995" y="1522016"/>
                  <a:pt x="1973393" y="1530908"/>
                </a:cubicBezTo>
                <a:cubicBezTo>
                  <a:pt x="1974791" y="1539798"/>
                  <a:pt x="1978781" y="1548510"/>
                  <a:pt x="1985363" y="1557043"/>
                </a:cubicBezTo>
                <a:cubicBezTo>
                  <a:pt x="1991945" y="1565575"/>
                  <a:pt x="1997223" y="1565553"/>
                  <a:pt x="2001195" y="1556978"/>
                </a:cubicBezTo>
                <a:cubicBezTo>
                  <a:pt x="2005167" y="1548403"/>
                  <a:pt x="2011771" y="1539827"/>
                  <a:pt x="2021006" y="1531252"/>
                </a:cubicBezTo>
                <a:cubicBezTo>
                  <a:pt x="2030241" y="1522676"/>
                  <a:pt x="2029667" y="1519514"/>
                  <a:pt x="2019285" y="1521766"/>
                </a:cubicBezTo>
                <a:cubicBezTo>
                  <a:pt x="2008903" y="1524017"/>
                  <a:pt x="2002819" y="1524555"/>
                  <a:pt x="2001034" y="1523379"/>
                </a:cubicBezTo>
                <a:cubicBezTo>
                  <a:pt x="1999248" y="1522203"/>
                  <a:pt x="1998140" y="1516166"/>
                  <a:pt x="1997710" y="1505267"/>
                </a:cubicBezTo>
                <a:cubicBezTo>
                  <a:pt x="1997495" y="1499818"/>
                  <a:pt x="1997442" y="1491369"/>
                  <a:pt x="1997552" y="1479920"/>
                </a:cubicBezTo>
                <a:lnTo>
                  <a:pt x="1997689" y="1470549"/>
                </a:lnTo>
                <a:lnTo>
                  <a:pt x="2004110" y="1473540"/>
                </a:lnTo>
                <a:cubicBezTo>
                  <a:pt x="2012520" y="1474758"/>
                  <a:pt x="2017830" y="1475583"/>
                  <a:pt x="2020038" y="1476013"/>
                </a:cubicBezTo>
                <a:cubicBezTo>
                  <a:pt x="2020870" y="1498585"/>
                  <a:pt x="2023867" y="1515144"/>
                  <a:pt x="2029029" y="1525691"/>
                </a:cubicBezTo>
                <a:cubicBezTo>
                  <a:pt x="2034192" y="1536238"/>
                  <a:pt x="2037802" y="1535066"/>
                  <a:pt x="2039860" y="1522174"/>
                </a:cubicBezTo>
                <a:cubicBezTo>
                  <a:pt x="2041917" y="1509282"/>
                  <a:pt x="2042946" y="1495028"/>
                  <a:pt x="2042946" y="1479412"/>
                </a:cubicBezTo>
                <a:cubicBezTo>
                  <a:pt x="2050719" y="1480315"/>
                  <a:pt x="2057161" y="1478896"/>
                  <a:pt x="2062273" y="1475153"/>
                </a:cubicBezTo>
                <a:lnTo>
                  <a:pt x="2064348" y="1472764"/>
                </a:lnTo>
                <a:lnTo>
                  <a:pt x="2070028" y="1507838"/>
                </a:lnTo>
                <a:cubicBezTo>
                  <a:pt x="2074617" y="1526243"/>
                  <a:pt x="2083848" y="1541405"/>
                  <a:pt x="2097722" y="1553321"/>
                </a:cubicBezTo>
                <a:cubicBezTo>
                  <a:pt x="2111597" y="1565238"/>
                  <a:pt x="2114260" y="1563012"/>
                  <a:pt x="2105713" y="1546642"/>
                </a:cubicBezTo>
                <a:cubicBezTo>
                  <a:pt x="2097167" y="1530273"/>
                  <a:pt x="2091094" y="1509942"/>
                  <a:pt x="2087494" y="1485650"/>
                </a:cubicBezTo>
                <a:cubicBezTo>
                  <a:pt x="2083895" y="1461357"/>
                  <a:pt x="2082095" y="1439904"/>
                  <a:pt x="2082095" y="1421291"/>
                </a:cubicBezTo>
                <a:cubicBezTo>
                  <a:pt x="2082095" y="1402276"/>
                  <a:pt x="2083443" y="1389639"/>
                  <a:pt x="2086139" y="1383379"/>
                </a:cubicBezTo>
                <a:lnTo>
                  <a:pt x="2086650" y="1377849"/>
                </a:lnTo>
                <a:lnTo>
                  <a:pt x="2098282" y="1385154"/>
                </a:lnTo>
                <a:cubicBezTo>
                  <a:pt x="2109990" y="1391306"/>
                  <a:pt x="2111012" y="1388509"/>
                  <a:pt x="2101347" y="1376765"/>
                </a:cubicBezTo>
                <a:cubicBezTo>
                  <a:pt x="2091682" y="1365020"/>
                  <a:pt x="2079758" y="1349414"/>
                  <a:pt x="2065575" y="1329947"/>
                </a:cubicBezTo>
                <a:cubicBezTo>
                  <a:pt x="2051393" y="1310481"/>
                  <a:pt x="2044750" y="1295854"/>
                  <a:pt x="2045646" y="1286066"/>
                </a:cubicBezTo>
                <a:cubicBezTo>
                  <a:pt x="2046094" y="1281173"/>
                  <a:pt x="2044521" y="1278575"/>
                  <a:pt x="2040927" y="1278271"/>
                </a:cubicBezTo>
                <a:close/>
                <a:moveTo>
                  <a:pt x="989498" y="1076392"/>
                </a:moveTo>
                <a:cubicBezTo>
                  <a:pt x="985515" y="1075749"/>
                  <a:pt x="981112" y="1076047"/>
                  <a:pt x="976290" y="1077288"/>
                </a:cubicBezTo>
                <a:cubicBezTo>
                  <a:pt x="966647" y="1079768"/>
                  <a:pt x="960348" y="1084985"/>
                  <a:pt x="957394" y="1092936"/>
                </a:cubicBezTo>
                <a:cubicBezTo>
                  <a:pt x="954440" y="1100888"/>
                  <a:pt x="954855" y="1110836"/>
                  <a:pt x="958641" y="1122782"/>
                </a:cubicBezTo>
                <a:cubicBezTo>
                  <a:pt x="962427" y="1134727"/>
                  <a:pt x="969303" y="1146153"/>
                  <a:pt x="979270" y="1157059"/>
                </a:cubicBezTo>
                <a:cubicBezTo>
                  <a:pt x="989236" y="1167964"/>
                  <a:pt x="998844" y="1173901"/>
                  <a:pt x="1008093" y="1174869"/>
                </a:cubicBezTo>
                <a:cubicBezTo>
                  <a:pt x="1017343" y="1175837"/>
                  <a:pt x="1019150" y="1173353"/>
                  <a:pt x="1013514" y="1167416"/>
                </a:cubicBezTo>
                <a:cubicBezTo>
                  <a:pt x="1007878" y="1161479"/>
                  <a:pt x="1002684" y="1155488"/>
                  <a:pt x="997930" y="1149444"/>
                </a:cubicBezTo>
                <a:cubicBezTo>
                  <a:pt x="993176" y="1143399"/>
                  <a:pt x="989042" y="1136161"/>
                  <a:pt x="985529" y="1127729"/>
                </a:cubicBezTo>
                <a:cubicBezTo>
                  <a:pt x="991853" y="1127729"/>
                  <a:pt x="997170" y="1126112"/>
                  <a:pt x="1001479" y="1122879"/>
                </a:cubicBezTo>
                <a:cubicBezTo>
                  <a:pt x="1005788" y="1119645"/>
                  <a:pt x="1008706" y="1115415"/>
                  <a:pt x="1010234" y="1110188"/>
                </a:cubicBezTo>
                <a:cubicBezTo>
                  <a:pt x="1011761" y="1104961"/>
                  <a:pt x="1012041" y="1100078"/>
                  <a:pt x="1011073" y="1095539"/>
                </a:cubicBezTo>
                <a:cubicBezTo>
                  <a:pt x="1010105" y="1091000"/>
                  <a:pt x="1006476" y="1086204"/>
                  <a:pt x="1000188" y="1081149"/>
                </a:cubicBezTo>
                <a:cubicBezTo>
                  <a:pt x="997044" y="1078621"/>
                  <a:pt x="993481" y="1077036"/>
                  <a:pt x="989498" y="1076392"/>
                </a:cubicBezTo>
                <a:close/>
                <a:moveTo>
                  <a:pt x="1175105" y="1038141"/>
                </a:moveTo>
                <a:cubicBezTo>
                  <a:pt x="1172894" y="1038082"/>
                  <a:pt x="1169815" y="1038755"/>
                  <a:pt x="1165868" y="1040161"/>
                </a:cubicBezTo>
                <a:cubicBezTo>
                  <a:pt x="1150079" y="1045782"/>
                  <a:pt x="1139030" y="1051776"/>
                  <a:pt x="1132720" y="1058143"/>
                </a:cubicBezTo>
                <a:cubicBezTo>
                  <a:pt x="1126410" y="1064510"/>
                  <a:pt x="1124152" y="1072527"/>
                  <a:pt x="1125944" y="1082192"/>
                </a:cubicBezTo>
                <a:cubicBezTo>
                  <a:pt x="1127737" y="1091857"/>
                  <a:pt x="1133265" y="1093044"/>
                  <a:pt x="1142529" y="1085752"/>
                </a:cubicBezTo>
                <a:cubicBezTo>
                  <a:pt x="1151793" y="1078460"/>
                  <a:pt x="1161472" y="1069357"/>
                  <a:pt x="1171568" y="1058444"/>
                </a:cubicBezTo>
                <a:cubicBezTo>
                  <a:pt x="1180559" y="1045087"/>
                  <a:pt x="1181738" y="1038319"/>
                  <a:pt x="1175105" y="1038141"/>
                </a:cubicBezTo>
                <a:close/>
                <a:moveTo>
                  <a:pt x="141753" y="1027679"/>
                </a:moveTo>
                <a:cubicBezTo>
                  <a:pt x="145109" y="1027765"/>
                  <a:pt x="149305" y="1028244"/>
                  <a:pt x="154342" y="1029115"/>
                </a:cubicBezTo>
                <a:cubicBezTo>
                  <a:pt x="164416" y="1030858"/>
                  <a:pt x="180804" y="1033414"/>
                  <a:pt x="203504" y="1036784"/>
                </a:cubicBezTo>
                <a:lnTo>
                  <a:pt x="203504" y="1050636"/>
                </a:lnTo>
                <a:cubicBezTo>
                  <a:pt x="188303" y="1047037"/>
                  <a:pt x="174913" y="1044337"/>
                  <a:pt x="163334" y="1042538"/>
                </a:cubicBezTo>
                <a:cubicBezTo>
                  <a:pt x="151754" y="1040738"/>
                  <a:pt x="144304" y="1043022"/>
                  <a:pt x="140984" y="1049389"/>
                </a:cubicBezTo>
                <a:cubicBezTo>
                  <a:pt x="137665" y="1055756"/>
                  <a:pt x="142716" y="1060506"/>
                  <a:pt x="156138" y="1063639"/>
                </a:cubicBezTo>
                <a:cubicBezTo>
                  <a:pt x="169561" y="1066773"/>
                  <a:pt x="185443" y="1067436"/>
                  <a:pt x="203784" y="1065629"/>
                </a:cubicBezTo>
                <a:lnTo>
                  <a:pt x="204838" y="1084364"/>
                </a:lnTo>
                <a:cubicBezTo>
                  <a:pt x="192032" y="1083547"/>
                  <a:pt x="179061" y="1081321"/>
                  <a:pt x="165926" y="1077685"/>
                </a:cubicBezTo>
                <a:cubicBezTo>
                  <a:pt x="152790" y="1074050"/>
                  <a:pt x="144293" y="1075663"/>
                  <a:pt x="140436" y="1082525"/>
                </a:cubicBezTo>
                <a:cubicBezTo>
                  <a:pt x="136578" y="1089387"/>
                  <a:pt x="142504" y="1094363"/>
                  <a:pt x="158214" y="1097453"/>
                </a:cubicBezTo>
                <a:cubicBezTo>
                  <a:pt x="173924" y="1100544"/>
                  <a:pt x="189608" y="1101637"/>
                  <a:pt x="205268" y="1100734"/>
                </a:cubicBezTo>
                <a:cubicBezTo>
                  <a:pt x="205885" y="1107717"/>
                  <a:pt x="206193" y="1113059"/>
                  <a:pt x="206193" y="1116759"/>
                </a:cubicBezTo>
                <a:cubicBezTo>
                  <a:pt x="188956" y="1114149"/>
                  <a:pt x="173304" y="1111923"/>
                  <a:pt x="159236" y="1110080"/>
                </a:cubicBezTo>
                <a:cubicBezTo>
                  <a:pt x="145168" y="1108237"/>
                  <a:pt x="136478" y="1110015"/>
                  <a:pt x="133165" y="1115415"/>
                </a:cubicBezTo>
                <a:cubicBezTo>
                  <a:pt x="129853" y="1120814"/>
                  <a:pt x="127945" y="1121204"/>
                  <a:pt x="127444" y="1116587"/>
                </a:cubicBezTo>
                <a:cubicBezTo>
                  <a:pt x="126942" y="1111969"/>
                  <a:pt x="126472" y="1103032"/>
                  <a:pt x="126035" y="1089774"/>
                </a:cubicBezTo>
                <a:cubicBezTo>
                  <a:pt x="125597" y="1076517"/>
                  <a:pt x="126013" y="1063356"/>
                  <a:pt x="127282" y="1050292"/>
                </a:cubicBezTo>
                <a:cubicBezTo>
                  <a:pt x="128551" y="1037228"/>
                  <a:pt x="130860" y="1029997"/>
                  <a:pt x="134209" y="1028599"/>
                </a:cubicBezTo>
                <a:cubicBezTo>
                  <a:pt x="135883" y="1027900"/>
                  <a:pt x="138398" y="1027593"/>
                  <a:pt x="141753" y="1027679"/>
                </a:cubicBezTo>
                <a:close/>
                <a:moveTo>
                  <a:pt x="508909" y="1003435"/>
                </a:moveTo>
                <a:cubicBezTo>
                  <a:pt x="504958" y="1003659"/>
                  <a:pt x="501074" y="1004798"/>
                  <a:pt x="497256" y="1006852"/>
                </a:cubicBezTo>
                <a:cubicBezTo>
                  <a:pt x="489619" y="1010960"/>
                  <a:pt x="489161" y="1015449"/>
                  <a:pt x="495879" y="1020317"/>
                </a:cubicBezTo>
                <a:cubicBezTo>
                  <a:pt x="502597" y="1025186"/>
                  <a:pt x="511392" y="1028430"/>
                  <a:pt x="522261" y="1030051"/>
                </a:cubicBezTo>
                <a:cubicBezTo>
                  <a:pt x="516855" y="1031729"/>
                  <a:pt x="515052" y="1034840"/>
                  <a:pt x="516852" y="1039386"/>
                </a:cubicBezTo>
                <a:cubicBezTo>
                  <a:pt x="518651" y="1043932"/>
                  <a:pt x="519193" y="1053081"/>
                  <a:pt x="518476" y="1066834"/>
                </a:cubicBezTo>
                <a:cubicBezTo>
                  <a:pt x="480503" y="1054228"/>
                  <a:pt x="469823" y="1053985"/>
                  <a:pt x="486436" y="1066102"/>
                </a:cubicBezTo>
                <a:cubicBezTo>
                  <a:pt x="503049" y="1078220"/>
                  <a:pt x="518185" y="1087361"/>
                  <a:pt x="531844" y="1093528"/>
                </a:cubicBezTo>
                <a:cubicBezTo>
                  <a:pt x="545503" y="1099694"/>
                  <a:pt x="554204" y="1104462"/>
                  <a:pt x="557947" y="1107832"/>
                </a:cubicBezTo>
                <a:cubicBezTo>
                  <a:pt x="561690" y="1111202"/>
                  <a:pt x="569527" y="1108840"/>
                  <a:pt x="581458" y="1100745"/>
                </a:cubicBezTo>
                <a:cubicBezTo>
                  <a:pt x="593389" y="1092649"/>
                  <a:pt x="593070" y="1087480"/>
                  <a:pt x="580501" y="1085236"/>
                </a:cubicBezTo>
                <a:cubicBezTo>
                  <a:pt x="567931" y="1082991"/>
                  <a:pt x="554871" y="1079080"/>
                  <a:pt x="541320" y="1073502"/>
                </a:cubicBezTo>
                <a:cubicBezTo>
                  <a:pt x="541320" y="1064783"/>
                  <a:pt x="541509" y="1056344"/>
                  <a:pt x="541890" y="1048184"/>
                </a:cubicBezTo>
                <a:cubicBezTo>
                  <a:pt x="542270" y="1040024"/>
                  <a:pt x="543517" y="1036171"/>
                  <a:pt x="545632" y="1036622"/>
                </a:cubicBezTo>
                <a:cubicBezTo>
                  <a:pt x="547747" y="1037074"/>
                  <a:pt x="551680" y="1037300"/>
                  <a:pt x="557431" y="1037300"/>
                </a:cubicBezTo>
                <a:cubicBezTo>
                  <a:pt x="562665" y="1037300"/>
                  <a:pt x="568035" y="1035350"/>
                  <a:pt x="573542" y="1031449"/>
                </a:cubicBezTo>
                <a:cubicBezTo>
                  <a:pt x="579049" y="1027548"/>
                  <a:pt x="578898" y="1024860"/>
                  <a:pt x="573090" y="1023383"/>
                </a:cubicBezTo>
                <a:cubicBezTo>
                  <a:pt x="567282" y="1021906"/>
                  <a:pt x="559184" y="1019360"/>
                  <a:pt x="548794" y="1015747"/>
                </a:cubicBezTo>
                <a:cubicBezTo>
                  <a:pt x="538405" y="1012133"/>
                  <a:pt x="529127" y="1008720"/>
                  <a:pt x="520960" y="1005508"/>
                </a:cubicBezTo>
                <a:cubicBezTo>
                  <a:pt x="516877" y="1003901"/>
                  <a:pt x="512859" y="1003210"/>
                  <a:pt x="508909" y="1003435"/>
                </a:cubicBezTo>
                <a:close/>
                <a:moveTo>
                  <a:pt x="1581307" y="975856"/>
                </a:moveTo>
                <a:cubicBezTo>
                  <a:pt x="1585932" y="976293"/>
                  <a:pt x="1595801" y="977723"/>
                  <a:pt x="1610916" y="980147"/>
                </a:cubicBezTo>
                <a:cubicBezTo>
                  <a:pt x="1626030" y="982570"/>
                  <a:pt x="1633154" y="984058"/>
                  <a:pt x="1632286" y="984610"/>
                </a:cubicBezTo>
                <a:cubicBezTo>
                  <a:pt x="1631419" y="985162"/>
                  <a:pt x="1629737" y="998617"/>
                  <a:pt x="1627242" y="1024974"/>
                </a:cubicBezTo>
                <a:cubicBezTo>
                  <a:pt x="1605588" y="1020644"/>
                  <a:pt x="1590567" y="1016958"/>
                  <a:pt x="1582178" y="1013918"/>
                </a:cubicBezTo>
                <a:cubicBezTo>
                  <a:pt x="1576973" y="988106"/>
                  <a:pt x="1576682" y="975418"/>
                  <a:pt x="1581307" y="975856"/>
                </a:cubicBezTo>
                <a:close/>
                <a:moveTo>
                  <a:pt x="1253627" y="971341"/>
                </a:moveTo>
                <a:cubicBezTo>
                  <a:pt x="1249986" y="971974"/>
                  <a:pt x="1247033" y="973622"/>
                  <a:pt x="1244767" y="976286"/>
                </a:cubicBezTo>
                <a:cubicBezTo>
                  <a:pt x="1240236" y="981613"/>
                  <a:pt x="1243140" y="985657"/>
                  <a:pt x="1253479" y="988418"/>
                </a:cubicBezTo>
                <a:cubicBezTo>
                  <a:pt x="1263818" y="991178"/>
                  <a:pt x="1278001" y="993892"/>
                  <a:pt x="1296026" y="996559"/>
                </a:cubicBezTo>
                <a:cubicBezTo>
                  <a:pt x="1289717" y="998710"/>
                  <a:pt x="1286562" y="1002360"/>
                  <a:pt x="1286562" y="1007508"/>
                </a:cubicBezTo>
                <a:lnTo>
                  <a:pt x="1286562" y="1019575"/>
                </a:lnTo>
                <a:cubicBezTo>
                  <a:pt x="1284052" y="1019719"/>
                  <a:pt x="1279076" y="1017955"/>
                  <a:pt x="1271634" y="1014284"/>
                </a:cubicBezTo>
                <a:cubicBezTo>
                  <a:pt x="1264191" y="1010613"/>
                  <a:pt x="1257397" y="1011602"/>
                  <a:pt x="1251253" y="1017252"/>
                </a:cubicBezTo>
                <a:cubicBezTo>
                  <a:pt x="1245108" y="1022902"/>
                  <a:pt x="1246667" y="1027204"/>
                  <a:pt x="1255931" y="1030158"/>
                </a:cubicBezTo>
                <a:cubicBezTo>
                  <a:pt x="1265195" y="1033112"/>
                  <a:pt x="1275527" y="1034590"/>
                  <a:pt x="1286928" y="1034590"/>
                </a:cubicBezTo>
                <a:lnTo>
                  <a:pt x="1289272" y="1062833"/>
                </a:lnTo>
                <a:lnTo>
                  <a:pt x="1245490" y="1080510"/>
                </a:lnTo>
                <a:lnTo>
                  <a:pt x="1245552" y="1080576"/>
                </a:lnTo>
                <a:lnTo>
                  <a:pt x="1245367" y="1080559"/>
                </a:lnTo>
                <a:lnTo>
                  <a:pt x="1213886" y="1093270"/>
                </a:lnTo>
                <a:cubicBezTo>
                  <a:pt x="1193751" y="1100475"/>
                  <a:pt x="1178609" y="1104742"/>
                  <a:pt x="1168460" y="1106068"/>
                </a:cubicBezTo>
                <a:cubicBezTo>
                  <a:pt x="1148161" y="1108721"/>
                  <a:pt x="1129071" y="1110048"/>
                  <a:pt x="1111188" y="1110048"/>
                </a:cubicBezTo>
                <a:cubicBezTo>
                  <a:pt x="1090438" y="1110048"/>
                  <a:pt x="1081755" y="1112253"/>
                  <a:pt x="1085139" y="1116662"/>
                </a:cubicBezTo>
                <a:cubicBezTo>
                  <a:pt x="1088524" y="1121072"/>
                  <a:pt x="1099881" y="1126267"/>
                  <a:pt x="1119212" y="1132246"/>
                </a:cubicBezTo>
                <a:cubicBezTo>
                  <a:pt x="1138542" y="1138226"/>
                  <a:pt x="1153865" y="1141216"/>
                  <a:pt x="1165179" y="1141216"/>
                </a:cubicBezTo>
                <a:cubicBezTo>
                  <a:pt x="1176694" y="1141216"/>
                  <a:pt x="1192300" y="1136409"/>
                  <a:pt x="1211996" y="1126794"/>
                </a:cubicBezTo>
                <a:cubicBezTo>
                  <a:pt x="1231693" y="1117178"/>
                  <a:pt x="1253837" y="1105215"/>
                  <a:pt x="1278431" y="1090904"/>
                </a:cubicBezTo>
                <a:cubicBezTo>
                  <a:pt x="1303024" y="1076592"/>
                  <a:pt x="1322699" y="1066367"/>
                  <a:pt x="1337455" y="1060230"/>
                </a:cubicBezTo>
                <a:cubicBezTo>
                  <a:pt x="1341026" y="1067328"/>
                  <a:pt x="1347612" y="1076596"/>
                  <a:pt x="1357212" y="1088032"/>
                </a:cubicBezTo>
                <a:cubicBezTo>
                  <a:pt x="1366813" y="1099468"/>
                  <a:pt x="1378838" y="1108718"/>
                  <a:pt x="1393285" y="1115780"/>
                </a:cubicBezTo>
                <a:cubicBezTo>
                  <a:pt x="1407733" y="1122843"/>
                  <a:pt x="1407715" y="1118315"/>
                  <a:pt x="1393232" y="1102196"/>
                </a:cubicBezTo>
                <a:cubicBezTo>
                  <a:pt x="1378748" y="1086078"/>
                  <a:pt x="1368176" y="1069874"/>
                  <a:pt x="1361514" y="1053583"/>
                </a:cubicBezTo>
                <a:cubicBezTo>
                  <a:pt x="1354853" y="1037293"/>
                  <a:pt x="1351971" y="1026652"/>
                  <a:pt x="1352867" y="1021662"/>
                </a:cubicBezTo>
                <a:cubicBezTo>
                  <a:pt x="1353764" y="1016671"/>
                  <a:pt x="1348562" y="1016220"/>
                  <a:pt x="1337262" y="1020307"/>
                </a:cubicBezTo>
                <a:cubicBezTo>
                  <a:pt x="1325962" y="1024394"/>
                  <a:pt x="1320846" y="1028348"/>
                  <a:pt x="1321914" y="1032170"/>
                </a:cubicBezTo>
                <a:cubicBezTo>
                  <a:pt x="1322982" y="1035991"/>
                  <a:pt x="1326499" y="1041043"/>
                  <a:pt x="1332465" y="1047324"/>
                </a:cubicBezTo>
                <a:cubicBezTo>
                  <a:pt x="1319544" y="1052500"/>
                  <a:pt x="1312396" y="1055404"/>
                  <a:pt x="1311019" y="1056035"/>
                </a:cubicBezTo>
                <a:cubicBezTo>
                  <a:pt x="1311019" y="1034023"/>
                  <a:pt x="1311449" y="1020034"/>
                  <a:pt x="1312310" y="1014069"/>
                </a:cubicBezTo>
                <a:cubicBezTo>
                  <a:pt x="1313170" y="1008103"/>
                  <a:pt x="1314181" y="1004145"/>
                  <a:pt x="1315343" y="1002195"/>
                </a:cubicBezTo>
                <a:cubicBezTo>
                  <a:pt x="1344123" y="1010211"/>
                  <a:pt x="1362181" y="1015141"/>
                  <a:pt x="1369516" y="1016983"/>
                </a:cubicBezTo>
                <a:cubicBezTo>
                  <a:pt x="1376851" y="1018826"/>
                  <a:pt x="1384911" y="1016213"/>
                  <a:pt x="1393694" y="1009143"/>
                </a:cubicBezTo>
                <a:cubicBezTo>
                  <a:pt x="1402477" y="1002073"/>
                  <a:pt x="1401133" y="998237"/>
                  <a:pt x="1389661" y="997635"/>
                </a:cubicBezTo>
                <a:cubicBezTo>
                  <a:pt x="1378189" y="997033"/>
                  <a:pt x="1357320" y="993390"/>
                  <a:pt x="1327055" y="986708"/>
                </a:cubicBezTo>
                <a:cubicBezTo>
                  <a:pt x="1296790" y="980025"/>
                  <a:pt x="1276642" y="975286"/>
                  <a:pt x="1266611" y="972489"/>
                </a:cubicBezTo>
                <a:cubicBezTo>
                  <a:pt x="1261596" y="971091"/>
                  <a:pt x="1257267" y="970708"/>
                  <a:pt x="1253627" y="971341"/>
                </a:cubicBezTo>
                <a:close/>
                <a:moveTo>
                  <a:pt x="1187464" y="960271"/>
                </a:moveTo>
                <a:cubicBezTo>
                  <a:pt x="1181584" y="961232"/>
                  <a:pt x="1176160" y="962899"/>
                  <a:pt x="1171191" y="965273"/>
                </a:cubicBezTo>
                <a:cubicBezTo>
                  <a:pt x="1166222" y="967646"/>
                  <a:pt x="1164666" y="970779"/>
                  <a:pt x="1166524" y="974673"/>
                </a:cubicBezTo>
                <a:cubicBezTo>
                  <a:pt x="1168381" y="978566"/>
                  <a:pt x="1169972" y="986062"/>
                  <a:pt x="1171299" y="997162"/>
                </a:cubicBezTo>
                <a:cubicBezTo>
                  <a:pt x="1172625" y="1008261"/>
                  <a:pt x="1175411" y="1019471"/>
                  <a:pt x="1179656" y="1030793"/>
                </a:cubicBezTo>
                <a:cubicBezTo>
                  <a:pt x="1183900" y="1042115"/>
                  <a:pt x="1190504" y="1052020"/>
                  <a:pt x="1199467" y="1060509"/>
                </a:cubicBezTo>
                <a:cubicBezTo>
                  <a:pt x="1208429" y="1068999"/>
                  <a:pt x="1220041" y="1075352"/>
                  <a:pt x="1234302" y="1079568"/>
                </a:cubicBezTo>
                <a:lnTo>
                  <a:pt x="1245367" y="1080559"/>
                </a:lnTo>
                <a:lnTo>
                  <a:pt x="1245490" y="1080510"/>
                </a:lnTo>
                <a:lnTo>
                  <a:pt x="1236518" y="1070953"/>
                </a:lnTo>
                <a:cubicBezTo>
                  <a:pt x="1223734" y="1060993"/>
                  <a:pt x="1214284" y="1050116"/>
                  <a:pt x="1208168" y="1038322"/>
                </a:cubicBezTo>
                <a:cubicBezTo>
                  <a:pt x="1202051" y="1026527"/>
                  <a:pt x="1197868" y="1013621"/>
                  <a:pt x="1195616" y="999603"/>
                </a:cubicBezTo>
                <a:cubicBezTo>
                  <a:pt x="1193365" y="985585"/>
                  <a:pt x="1193591" y="975063"/>
                  <a:pt x="1196294" y="968037"/>
                </a:cubicBezTo>
                <a:cubicBezTo>
                  <a:pt x="1198997" y="961010"/>
                  <a:pt x="1196054" y="958422"/>
                  <a:pt x="1187464" y="960271"/>
                </a:cubicBezTo>
                <a:close/>
                <a:moveTo>
                  <a:pt x="616918" y="956534"/>
                </a:moveTo>
                <a:cubicBezTo>
                  <a:pt x="612633" y="956692"/>
                  <a:pt x="607586" y="958328"/>
                  <a:pt x="601774" y="961444"/>
                </a:cubicBezTo>
                <a:cubicBezTo>
                  <a:pt x="590152" y="967675"/>
                  <a:pt x="586678" y="973464"/>
                  <a:pt x="591353" y="978813"/>
                </a:cubicBezTo>
                <a:cubicBezTo>
                  <a:pt x="596027" y="984162"/>
                  <a:pt x="599197" y="989543"/>
                  <a:pt x="600860" y="994957"/>
                </a:cubicBezTo>
                <a:cubicBezTo>
                  <a:pt x="602523" y="1000370"/>
                  <a:pt x="604237" y="1011878"/>
                  <a:pt x="606001" y="1029481"/>
                </a:cubicBezTo>
                <a:cubicBezTo>
                  <a:pt x="607765" y="1047083"/>
                  <a:pt x="608647" y="1059556"/>
                  <a:pt x="608647" y="1066898"/>
                </a:cubicBezTo>
                <a:cubicBezTo>
                  <a:pt x="608647" y="1070454"/>
                  <a:pt x="604882" y="1070139"/>
                  <a:pt x="597354" y="1065952"/>
                </a:cubicBezTo>
                <a:cubicBezTo>
                  <a:pt x="579959" y="1058437"/>
                  <a:pt x="569616" y="1055451"/>
                  <a:pt x="566325" y="1056993"/>
                </a:cubicBezTo>
                <a:cubicBezTo>
                  <a:pt x="563034" y="1058534"/>
                  <a:pt x="570154" y="1066249"/>
                  <a:pt x="587685" y="1080138"/>
                </a:cubicBezTo>
                <a:cubicBezTo>
                  <a:pt x="605216" y="1094026"/>
                  <a:pt x="617384" y="1104978"/>
                  <a:pt x="624188" y="1112995"/>
                </a:cubicBezTo>
                <a:cubicBezTo>
                  <a:pt x="630992" y="1121011"/>
                  <a:pt x="636625" y="1122595"/>
                  <a:pt x="641084" y="1117748"/>
                </a:cubicBezTo>
                <a:cubicBezTo>
                  <a:pt x="645544" y="1112901"/>
                  <a:pt x="648251" y="1107409"/>
                  <a:pt x="649205" y="1101272"/>
                </a:cubicBezTo>
                <a:cubicBezTo>
                  <a:pt x="650158" y="1095134"/>
                  <a:pt x="648355" y="1089516"/>
                  <a:pt x="643795" y="1084418"/>
                </a:cubicBezTo>
                <a:cubicBezTo>
                  <a:pt x="639234" y="1079320"/>
                  <a:pt x="635861" y="1072623"/>
                  <a:pt x="633674" y="1064328"/>
                </a:cubicBezTo>
                <a:cubicBezTo>
                  <a:pt x="631487" y="1056032"/>
                  <a:pt x="630168" y="1044925"/>
                  <a:pt x="629716" y="1031008"/>
                </a:cubicBezTo>
                <a:cubicBezTo>
                  <a:pt x="629264" y="1017091"/>
                  <a:pt x="628816" y="1005436"/>
                  <a:pt x="628372" y="996043"/>
                </a:cubicBezTo>
                <a:cubicBezTo>
                  <a:pt x="627927" y="986650"/>
                  <a:pt x="631028" y="983700"/>
                  <a:pt x="637675" y="987192"/>
                </a:cubicBezTo>
                <a:cubicBezTo>
                  <a:pt x="644322" y="990683"/>
                  <a:pt x="651119" y="993831"/>
                  <a:pt x="658067" y="996635"/>
                </a:cubicBezTo>
                <a:cubicBezTo>
                  <a:pt x="665015" y="999438"/>
                  <a:pt x="672712" y="997646"/>
                  <a:pt x="681158" y="991257"/>
                </a:cubicBezTo>
                <a:cubicBezTo>
                  <a:pt x="689605" y="984868"/>
                  <a:pt x="689511" y="981043"/>
                  <a:pt x="680878" y="979781"/>
                </a:cubicBezTo>
                <a:cubicBezTo>
                  <a:pt x="672246" y="978519"/>
                  <a:pt x="662566" y="976390"/>
                  <a:pt x="651840" y="973393"/>
                </a:cubicBezTo>
                <a:cubicBezTo>
                  <a:pt x="641113" y="970396"/>
                  <a:pt x="632993" y="966097"/>
                  <a:pt x="627479" y="960497"/>
                </a:cubicBezTo>
                <a:cubicBezTo>
                  <a:pt x="624722" y="957697"/>
                  <a:pt x="621202" y="956376"/>
                  <a:pt x="616918" y="956534"/>
                </a:cubicBezTo>
                <a:close/>
                <a:moveTo>
                  <a:pt x="1570845" y="950000"/>
                </a:moveTo>
                <a:cubicBezTo>
                  <a:pt x="1567936" y="949670"/>
                  <a:pt x="1565027" y="949989"/>
                  <a:pt x="1562120" y="950957"/>
                </a:cubicBezTo>
                <a:cubicBezTo>
                  <a:pt x="1556305" y="952893"/>
                  <a:pt x="1548543" y="957052"/>
                  <a:pt x="1538835" y="963433"/>
                </a:cubicBezTo>
                <a:cubicBezTo>
                  <a:pt x="1529126" y="969815"/>
                  <a:pt x="1528033" y="975641"/>
                  <a:pt x="1535554" y="980911"/>
                </a:cubicBezTo>
                <a:cubicBezTo>
                  <a:pt x="1543076" y="986181"/>
                  <a:pt x="1550214" y="996000"/>
                  <a:pt x="1556968" y="1010369"/>
                </a:cubicBezTo>
                <a:lnTo>
                  <a:pt x="1558000" y="1012520"/>
                </a:lnTo>
                <a:cubicBezTo>
                  <a:pt x="1548106" y="1024939"/>
                  <a:pt x="1548414" y="1031711"/>
                  <a:pt x="1558925" y="1032836"/>
                </a:cubicBezTo>
                <a:cubicBezTo>
                  <a:pt x="1569437" y="1033962"/>
                  <a:pt x="1580601" y="1035436"/>
                  <a:pt x="1592417" y="1037257"/>
                </a:cubicBezTo>
                <a:cubicBezTo>
                  <a:pt x="1604233" y="1039078"/>
                  <a:pt x="1615612" y="1040770"/>
                  <a:pt x="1626554" y="1042333"/>
                </a:cubicBezTo>
                <a:lnTo>
                  <a:pt x="1630727" y="1054831"/>
                </a:lnTo>
                <a:cubicBezTo>
                  <a:pt x="1639431" y="1054831"/>
                  <a:pt x="1646128" y="1044054"/>
                  <a:pt x="1650818" y="1022501"/>
                </a:cubicBezTo>
                <a:cubicBezTo>
                  <a:pt x="1655507" y="1000947"/>
                  <a:pt x="1659235" y="987636"/>
                  <a:pt x="1662003" y="982567"/>
                </a:cubicBezTo>
                <a:cubicBezTo>
                  <a:pt x="1664770" y="977498"/>
                  <a:pt x="1666154" y="973213"/>
                  <a:pt x="1666154" y="969714"/>
                </a:cubicBezTo>
                <a:cubicBezTo>
                  <a:pt x="1666154" y="964265"/>
                  <a:pt x="1661401" y="962666"/>
                  <a:pt x="1651893" y="964918"/>
                </a:cubicBezTo>
                <a:cubicBezTo>
                  <a:pt x="1642385" y="967169"/>
                  <a:pt x="1629411" y="966549"/>
                  <a:pt x="1612970" y="963057"/>
                </a:cubicBezTo>
                <a:cubicBezTo>
                  <a:pt x="1596529" y="959565"/>
                  <a:pt x="1585397" y="956192"/>
                  <a:pt x="1579575" y="952936"/>
                </a:cubicBezTo>
                <a:cubicBezTo>
                  <a:pt x="1576664" y="951309"/>
                  <a:pt x="1573754" y="950330"/>
                  <a:pt x="1570845" y="950000"/>
                </a:cubicBezTo>
                <a:close/>
                <a:moveTo>
                  <a:pt x="1716015" y="904882"/>
                </a:moveTo>
                <a:cubicBezTo>
                  <a:pt x="1711455" y="904882"/>
                  <a:pt x="1705282" y="907320"/>
                  <a:pt x="1697495" y="912196"/>
                </a:cubicBezTo>
                <a:cubicBezTo>
                  <a:pt x="1689092" y="916484"/>
                  <a:pt x="1685352" y="921180"/>
                  <a:pt x="1686277" y="926285"/>
                </a:cubicBezTo>
                <a:cubicBezTo>
                  <a:pt x="1687202" y="931390"/>
                  <a:pt x="1688102" y="939589"/>
                  <a:pt x="1688977" y="950882"/>
                </a:cubicBezTo>
                <a:cubicBezTo>
                  <a:pt x="1689852" y="962175"/>
                  <a:pt x="1690289" y="988701"/>
                  <a:pt x="1690289" y="1030460"/>
                </a:cubicBezTo>
                <a:cubicBezTo>
                  <a:pt x="1690289" y="1071229"/>
                  <a:pt x="1691454" y="1098131"/>
                  <a:pt x="1693784" y="1111166"/>
                </a:cubicBezTo>
                <a:cubicBezTo>
                  <a:pt x="1696115" y="1124202"/>
                  <a:pt x="1699811" y="1133146"/>
                  <a:pt x="1704873" y="1138000"/>
                </a:cubicBezTo>
                <a:cubicBezTo>
                  <a:pt x="1709935" y="1142854"/>
                  <a:pt x="1714420" y="1138760"/>
                  <a:pt x="1718328" y="1125718"/>
                </a:cubicBezTo>
                <a:cubicBezTo>
                  <a:pt x="1722235" y="1112675"/>
                  <a:pt x="1723060" y="1102250"/>
                  <a:pt x="1720801" y="1094442"/>
                </a:cubicBezTo>
                <a:cubicBezTo>
                  <a:pt x="1718543" y="1086634"/>
                  <a:pt x="1716517" y="1070193"/>
                  <a:pt x="1714725" y="1045119"/>
                </a:cubicBezTo>
                <a:cubicBezTo>
                  <a:pt x="1712932" y="1020045"/>
                  <a:pt x="1712484" y="994627"/>
                  <a:pt x="1713380" y="968865"/>
                </a:cubicBezTo>
                <a:cubicBezTo>
                  <a:pt x="1714276" y="943103"/>
                  <a:pt x="1716302" y="925998"/>
                  <a:pt x="1719457" y="917552"/>
                </a:cubicBezTo>
                <a:cubicBezTo>
                  <a:pt x="1722612" y="909105"/>
                  <a:pt x="1721464" y="904882"/>
                  <a:pt x="1716015" y="904882"/>
                </a:cubicBezTo>
                <a:close/>
                <a:moveTo>
                  <a:pt x="117909" y="894748"/>
                </a:moveTo>
                <a:cubicBezTo>
                  <a:pt x="113568" y="895826"/>
                  <a:pt x="109332" y="898035"/>
                  <a:pt x="105202" y="901376"/>
                </a:cubicBezTo>
                <a:cubicBezTo>
                  <a:pt x="96942" y="908059"/>
                  <a:pt x="99036" y="912719"/>
                  <a:pt x="111483" y="915358"/>
                </a:cubicBezTo>
                <a:cubicBezTo>
                  <a:pt x="123930" y="917996"/>
                  <a:pt x="143806" y="921868"/>
                  <a:pt x="171110" y="926973"/>
                </a:cubicBezTo>
                <a:cubicBezTo>
                  <a:pt x="168399" y="931276"/>
                  <a:pt x="167334" y="934366"/>
                  <a:pt x="167915" y="936244"/>
                </a:cubicBezTo>
                <a:cubicBezTo>
                  <a:pt x="168496" y="938123"/>
                  <a:pt x="169561" y="938904"/>
                  <a:pt x="171110" y="938589"/>
                </a:cubicBezTo>
                <a:cubicBezTo>
                  <a:pt x="157085" y="935893"/>
                  <a:pt x="145451" y="933645"/>
                  <a:pt x="136209" y="931846"/>
                </a:cubicBezTo>
                <a:cubicBezTo>
                  <a:pt x="126967" y="930046"/>
                  <a:pt x="118997" y="933086"/>
                  <a:pt x="112300" y="940966"/>
                </a:cubicBezTo>
                <a:cubicBezTo>
                  <a:pt x="105603" y="948846"/>
                  <a:pt x="107260" y="953363"/>
                  <a:pt x="117269" y="954517"/>
                </a:cubicBezTo>
                <a:cubicBezTo>
                  <a:pt x="127279" y="955672"/>
                  <a:pt x="147377" y="958393"/>
                  <a:pt x="177563" y="962681"/>
                </a:cubicBezTo>
                <a:cubicBezTo>
                  <a:pt x="179857" y="969564"/>
                  <a:pt x="182653" y="973687"/>
                  <a:pt x="185952" y="975049"/>
                </a:cubicBezTo>
                <a:cubicBezTo>
                  <a:pt x="165689" y="972396"/>
                  <a:pt x="145620" y="969711"/>
                  <a:pt x="125744" y="966993"/>
                </a:cubicBezTo>
                <a:cubicBezTo>
                  <a:pt x="105869" y="964276"/>
                  <a:pt x="89700" y="961562"/>
                  <a:pt x="77238" y="958852"/>
                </a:cubicBezTo>
                <a:cubicBezTo>
                  <a:pt x="64777" y="956141"/>
                  <a:pt x="54506" y="956754"/>
                  <a:pt x="46425" y="960691"/>
                </a:cubicBezTo>
                <a:cubicBezTo>
                  <a:pt x="38344" y="964627"/>
                  <a:pt x="32809" y="969603"/>
                  <a:pt x="29819" y="975619"/>
                </a:cubicBezTo>
                <a:cubicBezTo>
                  <a:pt x="26829" y="981635"/>
                  <a:pt x="31189" y="984194"/>
                  <a:pt x="42897" y="983298"/>
                </a:cubicBezTo>
                <a:cubicBezTo>
                  <a:pt x="54606" y="982402"/>
                  <a:pt x="68821" y="982839"/>
                  <a:pt x="85541" y="984610"/>
                </a:cubicBezTo>
                <a:cubicBezTo>
                  <a:pt x="102262" y="986381"/>
                  <a:pt x="116896" y="988163"/>
                  <a:pt x="129444" y="989956"/>
                </a:cubicBezTo>
                <a:cubicBezTo>
                  <a:pt x="141992" y="991748"/>
                  <a:pt x="163194" y="994401"/>
                  <a:pt x="193050" y="997914"/>
                </a:cubicBezTo>
                <a:cubicBezTo>
                  <a:pt x="197739" y="1005759"/>
                  <a:pt x="203468" y="1013431"/>
                  <a:pt x="210237" y="1020931"/>
                </a:cubicBezTo>
                <a:cubicBezTo>
                  <a:pt x="192943" y="1019210"/>
                  <a:pt x="178789" y="1017026"/>
                  <a:pt x="167775" y="1014381"/>
                </a:cubicBezTo>
                <a:cubicBezTo>
                  <a:pt x="156762" y="1011735"/>
                  <a:pt x="147398" y="1008566"/>
                  <a:pt x="139683" y="1004873"/>
                </a:cubicBezTo>
                <a:cubicBezTo>
                  <a:pt x="131968" y="1001180"/>
                  <a:pt x="124780" y="1000779"/>
                  <a:pt x="118119" y="1003668"/>
                </a:cubicBezTo>
                <a:cubicBezTo>
                  <a:pt x="111458" y="1006558"/>
                  <a:pt x="104901" y="1010093"/>
                  <a:pt x="98448" y="1014273"/>
                </a:cubicBezTo>
                <a:cubicBezTo>
                  <a:pt x="91995" y="1018453"/>
                  <a:pt x="90571" y="1023741"/>
                  <a:pt x="94178" y="1030137"/>
                </a:cubicBezTo>
                <a:cubicBezTo>
                  <a:pt x="97784" y="1036533"/>
                  <a:pt x="99369" y="1045122"/>
                  <a:pt x="98932" y="1055906"/>
                </a:cubicBezTo>
                <a:cubicBezTo>
                  <a:pt x="98494" y="1066690"/>
                  <a:pt x="97824" y="1077270"/>
                  <a:pt x="96920" y="1087645"/>
                </a:cubicBezTo>
                <a:cubicBezTo>
                  <a:pt x="96017" y="1098020"/>
                  <a:pt x="95798" y="1108872"/>
                  <a:pt x="96264" y="1120201"/>
                </a:cubicBezTo>
                <a:cubicBezTo>
                  <a:pt x="96730" y="1131529"/>
                  <a:pt x="100652" y="1141689"/>
                  <a:pt x="108030" y="1150681"/>
                </a:cubicBezTo>
                <a:cubicBezTo>
                  <a:pt x="115409" y="1159672"/>
                  <a:pt x="121213" y="1160851"/>
                  <a:pt x="125443" y="1154219"/>
                </a:cubicBezTo>
                <a:cubicBezTo>
                  <a:pt x="129674" y="1147587"/>
                  <a:pt x="132739" y="1141962"/>
                  <a:pt x="134639" y="1137344"/>
                </a:cubicBezTo>
                <a:cubicBezTo>
                  <a:pt x="136539" y="1132727"/>
                  <a:pt x="141927" y="1130644"/>
                  <a:pt x="150804" y="1131096"/>
                </a:cubicBezTo>
                <a:cubicBezTo>
                  <a:pt x="159680" y="1131547"/>
                  <a:pt x="169303" y="1132225"/>
                  <a:pt x="179671" y="1133128"/>
                </a:cubicBezTo>
                <a:cubicBezTo>
                  <a:pt x="190039" y="1134032"/>
                  <a:pt x="199274" y="1134483"/>
                  <a:pt x="207376" y="1134483"/>
                </a:cubicBezTo>
                <a:cubicBezTo>
                  <a:pt x="209742" y="1141596"/>
                  <a:pt x="213481" y="1146522"/>
                  <a:pt x="218594" y="1149261"/>
                </a:cubicBezTo>
                <a:cubicBezTo>
                  <a:pt x="223706" y="1152000"/>
                  <a:pt x="227667" y="1148662"/>
                  <a:pt x="230478" y="1139248"/>
                </a:cubicBezTo>
                <a:cubicBezTo>
                  <a:pt x="233289" y="1129834"/>
                  <a:pt x="233791" y="1121430"/>
                  <a:pt x="231984" y="1114038"/>
                </a:cubicBezTo>
                <a:cubicBezTo>
                  <a:pt x="230177" y="1106645"/>
                  <a:pt x="228603" y="1096105"/>
                  <a:pt x="227262" y="1082418"/>
                </a:cubicBezTo>
                <a:cubicBezTo>
                  <a:pt x="225921" y="1068730"/>
                  <a:pt x="226018" y="1055039"/>
                  <a:pt x="227553" y="1041344"/>
                </a:cubicBezTo>
                <a:cubicBezTo>
                  <a:pt x="233791" y="1055713"/>
                  <a:pt x="243596" y="1068891"/>
                  <a:pt x="256968" y="1080880"/>
                </a:cubicBezTo>
                <a:cubicBezTo>
                  <a:pt x="270340" y="1092868"/>
                  <a:pt x="287068" y="1102548"/>
                  <a:pt x="307152" y="1109919"/>
                </a:cubicBezTo>
                <a:cubicBezTo>
                  <a:pt x="327235" y="1117289"/>
                  <a:pt x="328163" y="1113518"/>
                  <a:pt x="309937" y="1098604"/>
                </a:cubicBezTo>
                <a:cubicBezTo>
                  <a:pt x="291711" y="1083690"/>
                  <a:pt x="275438" y="1068404"/>
                  <a:pt x="261119" y="1052744"/>
                </a:cubicBezTo>
                <a:cubicBezTo>
                  <a:pt x="246801" y="1037085"/>
                  <a:pt x="233045" y="1020235"/>
                  <a:pt x="219852" y="1002195"/>
                </a:cubicBezTo>
                <a:cubicBezTo>
                  <a:pt x="247070" y="1006698"/>
                  <a:pt x="265425" y="1009849"/>
                  <a:pt x="274918" y="1011649"/>
                </a:cubicBezTo>
                <a:cubicBezTo>
                  <a:pt x="284412" y="1013448"/>
                  <a:pt x="293579" y="1012441"/>
                  <a:pt x="302419" y="1008627"/>
                </a:cubicBezTo>
                <a:cubicBezTo>
                  <a:pt x="311260" y="1004812"/>
                  <a:pt x="315010" y="1001449"/>
                  <a:pt x="313669" y="998538"/>
                </a:cubicBezTo>
                <a:cubicBezTo>
                  <a:pt x="312328" y="995627"/>
                  <a:pt x="308209" y="993931"/>
                  <a:pt x="301311" y="993451"/>
                </a:cubicBezTo>
                <a:cubicBezTo>
                  <a:pt x="294414" y="992971"/>
                  <a:pt x="283121" y="991831"/>
                  <a:pt x="267433" y="990031"/>
                </a:cubicBezTo>
                <a:cubicBezTo>
                  <a:pt x="251745" y="988231"/>
                  <a:pt x="233382" y="985654"/>
                  <a:pt x="212345" y="982298"/>
                </a:cubicBezTo>
                <a:lnTo>
                  <a:pt x="205010" y="967112"/>
                </a:lnTo>
                <a:cubicBezTo>
                  <a:pt x="206989" y="967958"/>
                  <a:pt x="211248" y="968617"/>
                  <a:pt x="217787" y="969091"/>
                </a:cubicBezTo>
                <a:cubicBezTo>
                  <a:pt x="224326" y="969564"/>
                  <a:pt x="231030" y="967026"/>
                  <a:pt x="237899" y="961476"/>
                </a:cubicBezTo>
                <a:cubicBezTo>
                  <a:pt x="244768" y="955926"/>
                  <a:pt x="242940" y="952546"/>
                  <a:pt x="232414" y="951334"/>
                </a:cubicBezTo>
                <a:cubicBezTo>
                  <a:pt x="221888" y="950122"/>
                  <a:pt x="211169" y="948340"/>
                  <a:pt x="200256" y="945989"/>
                </a:cubicBezTo>
                <a:cubicBezTo>
                  <a:pt x="198922" y="942676"/>
                  <a:pt x="198256" y="938015"/>
                  <a:pt x="198256" y="932007"/>
                </a:cubicBezTo>
                <a:cubicBezTo>
                  <a:pt x="215923" y="935606"/>
                  <a:pt x="226947" y="937858"/>
                  <a:pt x="231328" y="938761"/>
                </a:cubicBezTo>
                <a:cubicBezTo>
                  <a:pt x="235709" y="939665"/>
                  <a:pt x="242764" y="936893"/>
                  <a:pt x="252494" y="930447"/>
                </a:cubicBezTo>
                <a:cubicBezTo>
                  <a:pt x="262224" y="924001"/>
                  <a:pt x="258689" y="919943"/>
                  <a:pt x="241889" y="918273"/>
                </a:cubicBezTo>
                <a:cubicBezTo>
                  <a:pt x="225090" y="916602"/>
                  <a:pt x="204727" y="912884"/>
                  <a:pt x="180800" y="907119"/>
                </a:cubicBezTo>
                <a:cubicBezTo>
                  <a:pt x="156873" y="901355"/>
                  <a:pt x="140357" y="897286"/>
                  <a:pt x="131251" y="894912"/>
                </a:cubicBezTo>
                <a:cubicBezTo>
                  <a:pt x="126698" y="893726"/>
                  <a:pt x="122251" y="893671"/>
                  <a:pt x="117909" y="894748"/>
                </a:cubicBezTo>
                <a:close/>
                <a:moveTo>
                  <a:pt x="1285782" y="887050"/>
                </a:moveTo>
                <a:cubicBezTo>
                  <a:pt x="1288091" y="887108"/>
                  <a:pt x="1291144" y="887473"/>
                  <a:pt x="1294940" y="888147"/>
                </a:cubicBezTo>
                <a:cubicBezTo>
                  <a:pt x="1302533" y="889495"/>
                  <a:pt x="1311442" y="891560"/>
                  <a:pt x="1321667" y="894342"/>
                </a:cubicBezTo>
                <a:cubicBezTo>
                  <a:pt x="1320821" y="895690"/>
                  <a:pt x="1319623" y="902344"/>
                  <a:pt x="1318074" y="914304"/>
                </a:cubicBezTo>
                <a:cubicBezTo>
                  <a:pt x="1315249" y="914433"/>
                  <a:pt x="1310517" y="912891"/>
                  <a:pt x="1303878" y="909679"/>
                </a:cubicBezTo>
                <a:cubicBezTo>
                  <a:pt x="1297238" y="906467"/>
                  <a:pt x="1291344" y="907729"/>
                  <a:pt x="1286196" y="913465"/>
                </a:cubicBezTo>
                <a:cubicBezTo>
                  <a:pt x="1281048" y="919201"/>
                  <a:pt x="1283339" y="923500"/>
                  <a:pt x="1293069" y="926360"/>
                </a:cubicBezTo>
                <a:cubicBezTo>
                  <a:pt x="1302799" y="929221"/>
                  <a:pt x="1310531" y="930652"/>
                  <a:pt x="1316268" y="930652"/>
                </a:cubicBezTo>
                <a:lnTo>
                  <a:pt x="1313923" y="952097"/>
                </a:lnTo>
                <a:cubicBezTo>
                  <a:pt x="1296815" y="949703"/>
                  <a:pt x="1287777" y="947695"/>
                  <a:pt x="1286809" y="946075"/>
                </a:cubicBezTo>
                <a:cubicBezTo>
                  <a:pt x="1285841" y="944454"/>
                  <a:pt x="1284235" y="934617"/>
                  <a:pt x="1281991" y="916562"/>
                </a:cubicBezTo>
                <a:cubicBezTo>
                  <a:pt x="1279747" y="898508"/>
                  <a:pt x="1279446" y="888922"/>
                  <a:pt x="1281087" y="887803"/>
                </a:cubicBezTo>
                <a:cubicBezTo>
                  <a:pt x="1281908" y="887244"/>
                  <a:pt x="1283473" y="886993"/>
                  <a:pt x="1285782" y="887050"/>
                </a:cubicBezTo>
                <a:close/>
                <a:moveTo>
                  <a:pt x="455052" y="879984"/>
                </a:moveTo>
                <a:cubicBezTo>
                  <a:pt x="438941" y="881397"/>
                  <a:pt x="428118" y="885172"/>
                  <a:pt x="422583" y="891309"/>
                </a:cubicBezTo>
                <a:cubicBezTo>
                  <a:pt x="417047" y="897447"/>
                  <a:pt x="415685" y="905090"/>
                  <a:pt x="418496" y="914239"/>
                </a:cubicBezTo>
                <a:cubicBezTo>
                  <a:pt x="421306" y="923388"/>
                  <a:pt x="427376" y="925579"/>
                  <a:pt x="436704" y="920811"/>
                </a:cubicBezTo>
                <a:cubicBezTo>
                  <a:pt x="446032" y="916043"/>
                  <a:pt x="455364" y="908998"/>
                  <a:pt x="464700" y="899677"/>
                </a:cubicBezTo>
                <a:cubicBezTo>
                  <a:pt x="474379" y="885136"/>
                  <a:pt x="471164" y="878572"/>
                  <a:pt x="455052" y="879984"/>
                </a:cubicBezTo>
                <a:close/>
                <a:moveTo>
                  <a:pt x="627014" y="873684"/>
                </a:moveTo>
                <a:cubicBezTo>
                  <a:pt x="625295" y="873335"/>
                  <a:pt x="622872" y="873388"/>
                  <a:pt x="619746" y="873843"/>
                </a:cubicBezTo>
                <a:cubicBezTo>
                  <a:pt x="608274" y="873843"/>
                  <a:pt x="597257" y="875610"/>
                  <a:pt x="586696" y="879145"/>
                </a:cubicBezTo>
                <a:cubicBezTo>
                  <a:pt x="576134" y="882680"/>
                  <a:pt x="571405" y="890574"/>
                  <a:pt x="572509" y="902828"/>
                </a:cubicBezTo>
                <a:cubicBezTo>
                  <a:pt x="573614" y="915082"/>
                  <a:pt x="579884" y="918387"/>
                  <a:pt x="591320" y="912744"/>
                </a:cubicBezTo>
                <a:cubicBezTo>
                  <a:pt x="602757" y="907101"/>
                  <a:pt x="613480" y="898752"/>
                  <a:pt x="623489" y="887696"/>
                </a:cubicBezTo>
                <a:cubicBezTo>
                  <a:pt x="630996" y="879403"/>
                  <a:pt x="632171" y="874733"/>
                  <a:pt x="627014" y="873684"/>
                </a:cubicBezTo>
                <a:close/>
                <a:moveTo>
                  <a:pt x="1512106" y="867505"/>
                </a:moveTo>
                <a:cubicBezTo>
                  <a:pt x="1506859" y="868210"/>
                  <a:pt x="1500460" y="870416"/>
                  <a:pt x="1492910" y="874123"/>
                </a:cubicBezTo>
                <a:cubicBezTo>
                  <a:pt x="1477824" y="881651"/>
                  <a:pt x="1472081" y="887997"/>
                  <a:pt x="1475680" y="893159"/>
                </a:cubicBezTo>
                <a:cubicBezTo>
                  <a:pt x="1479280" y="898322"/>
                  <a:pt x="1481080" y="915293"/>
                  <a:pt x="1481080" y="944074"/>
                </a:cubicBezTo>
                <a:cubicBezTo>
                  <a:pt x="1481080" y="974561"/>
                  <a:pt x="1480864" y="998337"/>
                  <a:pt x="1480434" y="1015402"/>
                </a:cubicBezTo>
                <a:cubicBezTo>
                  <a:pt x="1480004" y="1032467"/>
                  <a:pt x="1478653" y="1052163"/>
                  <a:pt x="1476380" y="1074491"/>
                </a:cubicBezTo>
                <a:cubicBezTo>
                  <a:pt x="1474107" y="1096819"/>
                  <a:pt x="1476731" y="1116899"/>
                  <a:pt x="1484252" y="1134731"/>
                </a:cubicBezTo>
                <a:cubicBezTo>
                  <a:pt x="1491774" y="1152563"/>
                  <a:pt x="1498424" y="1156725"/>
                  <a:pt x="1504203" y="1147218"/>
                </a:cubicBezTo>
                <a:cubicBezTo>
                  <a:pt x="1509982" y="1137710"/>
                  <a:pt x="1519748" y="1126209"/>
                  <a:pt x="1533500" y="1112715"/>
                </a:cubicBezTo>
                <a:cubicBezTo>
                  <a:pt x="1547252" y="1099221"/>
                  <a:pt x="1549812" y="1093417"/>
                  <a:pt x="1541179" y="1095302"/>
                </a:cubicBezTo>
                <a:cubicBezTo>
                  <a:pt x="1532547" y="1097188"/>
                  <a:pt x="1525222" y="1098762"/>
                  <a:pt x="1519207" y="1100024"/>
                </a:cubicBezTo>
                <a:cubicBezTo>
                  <a:pt x="1513191" y="1101286"/>
                  <a:pt x="1509409" y="1098511"/>
                  <a:pt x="1507860" y="1091699"/>
                </a:cubicBezTo>
                <a:cubicBezTo>
                  <a:pt x="1506311" y="1084888"/>
                  <a:pt x="1505537" y="1068977"/>
                  <a:pt x="1505537" y="1043968"/>
                </a:cubicBezTo>
                <a:cubicBezTo>
                  <a:pt x="1505537" y="1017998"/>
                  <a:pt x="1505981" y="992010"/>
                  <a:pt x="1506870" y="966004"/>
                </a:cubicBezTo>
                <a:cubicBezTo>
                  <a:pt x="1507760" y="939998"/>
                  <a:pt x="1509065" y="922273"/>
                  <a:pt x="1510785" y="912830"/>
                </a:cubicBezTo>
                <a:cubicBezTo>
                  <a:pt x="1512506" y="903387"/>
                  <a:pt x="1514378" y="897250"/>
                  <a:pt x="1516400" y="894418"/>
                </a:cubicBezTo>
                <a:cubicBezTo>
                  <a:pt x="1518422" y="891585"/>
                  <a:pt x="1528348" y="891937"/>
                  <a:pt x="1546181" y="895472"/>
                </a:cubicBezTo>
                <a:cubicBezTo>
                  <a:pt x="1564013" y="899006"/>
                  <a:pt x="1577758" y="902154"/>
                  <a:pt x="1587416" y="904915"/>
                </a:cubicBezTo>
                <a:cubicBezTo>
                  <a:pt x="1597074" y="907675"/>
                  <a:pt x="1606313" y="905434"/>
                  <a:pt x="1615132" y="898193"/>
                </a:cubicBezTo>
                <a:cubicBezTo>
                  <a:pt x="1623951" y="890951"/>
                  <a:pt x="1623385" y="887330"/>
                  <a:pt x="1613433" y="887330"/>
                </a:cubicBezTo>
                <a:cubicBezTo>
                  <a:pt x="1606478" y="887330"/>
                  <a:pt x="1591370" y="885573"/>
                  <a:pt x="1568110" y="882060"/>
                </a:cubicBezTo>
                <a:cubicBezTo>
                  <a:pt x="1544850" y="878547"/>
                  <a:pt x="1530277" y="874492"/>
                  <a:pt x="1524391" y="869896"/>
                </a:cubicBezTo>
                <a:cubicBezTo>
                  <a:pt x="1521447" y="867598"/>
                  <a:pt x="1517352" y="866801"/>
                  <a:pt x="1512106" y="867505"/>
                </a:cubicBezTo>
                <a:close/>
                <a:moveTo>
                  <a:pt x="1140518" y="867110"/>
                </a:moveTo>
                <a:cubicBezTo>
                  <a:pt x="1131505" y="865275"/>
                  <a:pt x="1124575" y="867508"/>
                  <a:pt x="1119728" y="873811"/>
                </a:cubicBezTo>
                <a:cubicBezTo>
                  <a:pt x="1114881" y="880113"/>
                  <a:pt x="1117864" y="884562"/>
                  <a:pt x="1128676" y="887158"/>
                </a:cubicBezTo>
                <a:cubicBezTo>
                  <a:pt x="1139489" y="889753"/>
                  <a:pt x="1157478" y="893274"/>
                  <a:pt x="1182646" y="897719"/>
                </a:cubicBezTo>
                <a:cubicBezTo>
                  <a:pt x="1173640" y="901433"/>
                  <a:pt x="1170844" y="905771"/>
                  <a:pt x="1174257" y="910733"/>
                </a:cubicBezTo>
                <a:cubicBezTo>
                  <a:pt x="1177669" y="915695"/>
                  <a:pt x="1184065" y="924084"/>
                  <a:pt x="1193444" y="935900"/>
                </a:cubicBezTo>
                <a:cubicBezTo>
                  <a:pt x="1178544" y="932516"/>
                  <a:pt x="1168087" y="929196"/>
                  <a:pt x="1162071" y="925941"/>
                </a:cubicBezTo>
                <a:cubicBezTo>
                  <a:pt x="1156055" y="922686"/>
                  <a:pt x="1147856" y="923844"/>
                  <a:pt x="1137474" y="929415"/>
                </a:cubicBezTo>
                <a:cubicBezTo>
                  <a:pt x="1127092" y="934986"/>
                  <a:pt x="1122854" y="940206"/>
                  <a:pt x="1124761" y="945074"/>
                </a:cubicBezTo>
                <a:cubicBezTo>
                  <a:pt x="1126668" y="949943"/>
                  <a:pt x="1128246" y="954252"/>
                  <a:pt x="1129494" y="958002"/>
                </a:cubicBezTo>
                <a:cubicBezTo>
                  <a:pt x="1130741" y="961752"/>
                  <a:pt x="1130920" y="970553"/>
                  <a:pt x="1130031" y="984406"/>
                </a:cubicBezTo>
                <a:cubicBezTo>
                  <a:pt x="1129142" y="998259"/>
                  <a:pt x="1129816" y="1012559"/>
                  <a:pt x="1132053" y="1027308"/>
                </a:cubicBezTo>
                <a:cubicBezTo>
                  <a:pt x="1134290" y="1042057"/>
                  <a:pt x="1139033" y="1045782"/>
                  <a:pt x="1146282" y="1038483"/>
                </a:cubicBezTo>
                <a:cubicBezTo>
                  <a:pt x="1153531" y="1031184"/>
                  <a:pt x="1156704" y="1025279"/>
                  <a:pt x="1155801" y="1020769"/>
                </a:cubicBezTo>
                <a:cubicBezTo>
                  <a:pt x="1154897" y="1016259"/>
                  <a:pt x="1154223" y="1005145"/>
                  <a:pt x="1153779" y="987428"/>
                </a:cubicBezTo>
                <a:cubicBezTo>
                  <a:pt x="1153334" y="969711"/>
                  <a:pt x="1153818" y="958070"/>
                  <a:pt x="1155231" y="952506"/>
                </a:cubicBezTo>
                <a:cubicBezTo>
                  <a:pt x="1156643" y="946942"/>
                  <a:pt x="1161630" y="945422"/>
                  <a:pt x="1170191" y="947946"/>
                </a:cubicBezTo>
                <a:lnTo>
                  <a:pt x="1210975" y="955604"/>
                </a:lnTo>
                <a:cubicBezTo>
                  <a:pt x="1210975" y="968653"/>
                  <a:pt x="1211505" y="986432"/>
                  <a:pt x="1212566" y="1008939"/>
                </a:cubicBezTo>
                <a:cubicBezTo>
                  <a:pt x="1213628" y="1031445"/>
                  <a:pt x="1218155" y="1039566"/>
                  <a:pt x="1226150" y="1033299"/>
                </a:cubicBezTo>
                <a:cubicBezTo>
                  <a:pt x="1234145" y="1027032"/>
                  <a:pt x="1237687" y="1020386"/>
                  <a:pt x="1236776" y="1013359"/>
                </a:cubicBezTo>
                <a:cubicBezTo>
                  <a:pt x="1235866" y="1006332"/>
                  <a:pt x="1234966" y="995706"/>
                  <a:pt x="1234077" y="981481"/>
                </a:cubicBezTo>
                <a:cubicBezTo>
                  <a:pt x="1233188" y="967255"/>
                  <a:pt x="1234543" y="956780"/>
                  <a:pt x="1238142" y="950054"/>
                </a:cubicBezTo>
                <a:cubicBezTo>
                  <a:pt x="1241742" y="943328"/>
                  <a:pt x="1239913" y="939966"/>
                  <a:pt x="1232657" y="939966"/>
                </a:cubicBezTo>
                <a:cubicBezTo>
                  <a:pt x="1227724" y="939966"/>
                  <a:pt x="1223834" y="940188"/>
                  <a:pt x="1220988" y="940632"/>
                </a:cubicBezTo>
                <a:cubicBezTo>
                  <a:pt x="1218141" y="941077"/>
                  <a:pt x="1214280" y="940762"/>
                  <a:pt x="1209404" y="939686"/>
                </a:cubicBezTo>
                <a:cubicBezTo>
                  <a:pt x="1203367" y="918462"/>
                  <a:pt x="1200850" y="906008"/>
                  <a:pt x="1201854" y="902323"/>
                </a:cubicBezTo>
                <a:cubicBezTo>
                  <a:pt x="1207490" y="904086"/>
                  <a:pt x="1212835" y="905201"/>
                  <a:pt x="1217890" y="905667"/>
                </a:cubicBezTo>
                <a:cubicBezTo>
                  <a:pt x="1222945" y="906133"/>
                  <a:pt x="1229384" y="903653"/>
                  <a:pt x="1237206" y="898225"/>
                </a:cubicBezTo>
                <a:cubicBezTo>
                  <a:pt x="1245029" y="892797"/>
                  <a:pt x="1243011" y="889191"/>
                  <a:pt x="1231151" y="887405"/>
                </a:cubicBezTo>
                <a:cubicBezTo>
                  <a:pt x="1219292" y="885620"/>
                  <a:pt x="1208193" y="883376"/>
                  <a:pt x="1197853" y="880672"/>
                </a:cubicBezTo>
                <a:cubicBezTo>
                  <a:pt x="1187514" y="877969"/>
                  <a:pt x="1177626" y="875492"/>
                  <a:pt x="1168191" y="873241"/>
                </a:cubicBezTo>
                <a:cubicBezTo>
                  <a:pt x="1158755" y="870989"/>
                  <a:pt x="1149530" y="868946"/>
                  <a:pt x="1140518" y="867110"/>
                </a:cubicBezTo>
                <a:close/>
                <a:moveTo>
                  <a:pt x="1688041" y="864776"/>
                </a:moveTo>
                <a:cubicBezTo>
                  <a:pt x="1682843" y="863593"/>
                  <a:pt x="1675476" y="865332"/>
                  <a:pt x="1665939" y="869993"/>
                </a:cubicBezTo>
                <a:cubicBezTo>
                  <a:pt x="1655930" y="873994"/>
                  <a:pt x="1647813" y="879937"/>
                  <a:pt x="1641590" y="887825"/>
                </a:cubicBezTo>
                <a:cubicBezTo>
                  <a:pt x="1635366" y="895712"/>
                  <a:pt x="1634545" y="903473"/>
                  <a:pt x="1639127" y="911110"/>
                </a:cubicBezTo>
                <a:cubicBezTo>
                  <a:pt x="1643708" y="918746"/>
                  <a:pt x="1649627" y="920112"/>
                  <a:pt x="1656883" y="915207"/>
                </a:cubicBezTo>
                <a:cubicBezTo>
                  <a:pt x="1664140" y="910303"/>
                  <a:pt x="1672446" y="900967"/>
                  <a:pt x="1681803" y="887201"/>
                </a:cubicBezTo>
                <a:cubicBezTo>
                  <a:pt x="1691160" y="873434"/>
                  <a:pt x="1693239" y="865959"/>
                  <a:pt x="1688041" y="864776"/>
                </a:cubicBezTo>
                <a:close/>
                <a:moveTo>
                  <a:pt x="1278049" y="864615"/>
                </a:moveTo>
                <a:cubicBezTo>
                  <a:pt x="1275482" y="864271"/>
                  <a:pt x="1272982" y="864464"/>
                  <a:pt x="1270547" y="865196"/>
                </a:cubicBezTo>
                <a:cubicBezTo>
                  <a:pt x="1265679" y="866658"/>
                  <a:pt x="1259258" y="869552"/>
                  <a:pt x="1251285" y="873875"/>
                </a:cubicBezTo>
                <a:cubicBezTo>
                  <a:pt x="1243312" y="878199"/>
                  <a:pt x="1240982" y="882354"/>
                  <a:pt x="1244294" y="886340"/>
                </a:cubicBezTo>
                <a:cubicBezTo>
                  <a:pt x="1247607" y="890327"/>
                  <a:pt x="1250306" y="896067"/>
                  <a:pt x="1252393" y="903559"/>
                </a:cubicBezTo>
                <a:cubicBezTo>
                  <a:pt x="1254479" y="911052"/>
                  <a:pt x="1257139" y="921736"/>
                  <a:pt x="1260373" y="935610"/>
                </a:cubicBezTo>
                <a:cubicBezTo>
                  <a:pt x="1263607" y="949484"/>
                  <a:pt x="1267565" y="959325"/>
                  <a:pt x="1272247" y="965133"/>
                </a:cubicBezTo>
                <a:cubicBezTo>
                  <a:pt x="1276929" y="970941"/>
                  <a:pt x="1281665" y="969800"/>
                  <a:pt x="1286454" y="961713"/>
                </a:cubicBezTo>
                <a:lnTo>
                  <a:pt x="1314095" y="967800"/>
                </a:lnTo>
                <a:cubicBezTo>
                  <a:pt x="1315070" y="973636"/>
                  <a:pt x="1318067" y="976555"/>
                  <a:pt x="1323086" y="976555"/>
                </a:cubicBezTo>
                <a:cubicBezTo>
                  <a:pt x="1327259" y="976555"/>
                  <a:pt x="1330343" y="970596"/>
                  <a:pt x="1332336" y="958680"/>
                </a:cubicBezTo>
                <a:cubicBezTo>
                  <a:pt x="1334329" y="946763"/>
                  <a:pt x="1337086" y="933764"/>
                  <a:pt x="1340607" y="919681"/>
                </a:cubicBezTo>
                <a:cubicBezTo>
                  <a:pt x="1344127" y="905599"/>
                  <a:pt x="1347501" y="895561"/>
                  <a:pt x="1350727" y="889567"/>
                </a:cubicBezTo>
                <a:cubicBezTo>
                  <a:pt x="1353954" y="883573"/>
                  <a:pt x="1351494" y="880576"/>
                  <a:pt x="1343349" y="880576"/>
                </a:cubicBezTo>
                <a:lnTo>
                  <a:pt x="1329841" y="880576"/>
                </a:lnTo>
                <a:cubicBezTo>
                  <a:pt x="1326714" y="880576"/>
                  <a:pt x="1319967" y="879066"/>
                  <a:pt x="1309599" y="876048"/>
                </a:cubicBezTo>
                <a:cubicBezTo>
                  <a:pt x="1299231" y="873029"/>
                  <a:pt x="1291348" y="870100"/>
                  <a:pt x="1285949" y="867261"/>
                </a:cubicBezTo>
                <a:cubicBezTo>
                  <a:pt x="1283249" y="865841"/>
                  <a:pt x="1280616" y="864959"/>
                  <a:pt x="1278049" y="864615"/>
                </a:cubicBezTo>
                <a:close/>
                <a:moveTo>
                  <a:pt x="232411" y="859087"/>
                </a:moveTo>
                <a:cubicBezTo>
                  <a:pt x="228735" y="858556"/>
                  <a:pt x="222498" y="859868"/>
                  <a:pt x="213700" y="863023"/>
                </a:cubicBezTo>
                <a:cubicBezTo>
                  <a:pt x="196105" y="869333"/>
                  <a:pt x="188963" y="879034"/>
                  <a:pt x="192276" y="892127"/>
                </a:cubicBezTo>
                <a:cubicBezTo>
                  <a:pt x="195588" y="905219"/>
                  <a:pt x="203920" y="906453"/>
                  <a:pt x="217271" y="895826"/>
                </a:cubicBezTo>
                <a:cubicBezTo>
                  <a:pt x="226707" y="884512"/>
                  <a:pt x="232869" y="874639"/>
                  <a:pt x="235759" y="866207"/>
                </a:cubicBezTo>
                <a:cubicBezTo>
                  <a:pt x="237203" y="861991"/>
                  <a:pt x="236088" y="859617"/>
                  <a:pt x="232411" y="859087"/>
                </a:cubicBezTo>
                <a:close/>
                <a:moveTo>
                  <a:pt x="519637" y="854935"/>
                </a:moveTo>
                <a:cubicBezTo>
                  <a:pt x="513600" y="854935"/>
                  <a:pt x="505551" y="857000"/>
                  <a:pt x="495492" y="861130"/>
                </a:cubicBezTo>
                <a:cubicBezTo>
                  <a:pt x="485432" y="865260"/>
                  <a:pt x="481980" y="871445"/>
                  <a:pt x="485135" y="879683"/>
                </a:cubicBezTo>
                <a:cubicBezTo>
                  <a:pt x="488289" y="887921"/>
                  <a:pt x="486913" y="911156"/>
                  <a:pt x="481005" y="949387"/>
                </a:cubicBezTo>
                <a:cubicBezTo>
                  <a:pt x="478051" y="948656"/>
                  <a:pt x="473340" y="946899"/>
                  <a:pt x="466872" y="944117"/>
                </a:cubicBezTo>
                <a:cubicBezTo>
                  <a:pt x="460405" y="941335"/>
                  <a:pt x="453622" y="942314"/>
                  <a:pt x="446524" y="947053"/>
                </a:cubicBezTo>
                <a:cubicBezTo>
                  <a:pt x="439425" y="951793"/>
                  <a:pt x="439673" y="956496"/>
                  <a:pt x="447266" y="961164"/>
                </a:cubicBezTo>
                <a:cubicBezTo>
                  <a:pt x="454859" y="965832"/>
                  <a:pt x="464556" y="969671"/>
                  <a:pt x="476358" y="972683"/>
                </a:cubicBezTo>
                <a:cubicBezTo>
                  <a:pt x="471038" y="992860"/>
                  <a:pt x="464345" y="1012796"/>
                  <a:pt x="456278" y="1032492"/>
                </a:cubicBezTo>
                <a:cubicBezTo>
                  <a:pt x="448212" y="1052189"/>
                  <a:pt x="438808" y="1068913"/>
                  <a:pt x="428068" y="1082665"/>
                </a:cubicBezTo>
                <a:cubicBezTo>
                  <a:pt x="417327" y="1096417"/>
                  <a:pt x="410508" y="1103293"/>
                  <a:pt x="407611" y="1103293"/>
                </a:cubicBezTo>
                <a:cubicBezTo>
                  <a:pt x="405403" y="1103293"/>
                  <a:pt x="401087" y="1094066"/>
                  <a:pt x="394662" y="1075610"/>
                </a:cubicBezTo>
                <a:cubicBezTo>
                  <a:pt x="388238" y="1057154"/>
                  <a:pt x="384058" y="1051264"/>
                  <a:pt x="382122" y="1057939"/>
                </a:cubicBezTo>
                <a:cubicBezTo>
                  <a:pt x="380186" y="1064614"/>
                  <a:pt x="379447" y="1075620"/>
                  <a:pt x="379906" y="1090957"/>
                </a:cubicBezTo>
                <a:cubicBezTo>
                  <a:pt x="380365" y="1106294"/>
                  <a:pt x="379010" y="1120530"/>
                  <a:pt x="375841" y="1133666"/>
                </a:cubicBezTo>
                <a:cubicBezTo>
                  <a:pt x="372672" y="1146802"/>
                  <a:pt x="378497" y="1151021"/>
                  <a:pt x="393318" y="1146325"/>
                </a:cubicBezTo>
                <a:cubicBezTo>
                  <a:pt x="408138" y="1141628"/>
                  <a:pt x="422920" y="1129841"/>
                  <a:pt x="437661" y="1110962"/>
                </a:cubicBezTo>
                <a:cubicBezTo>
                  <a:pt x="452403" y="1092083"/>
                  <a:pt x="464348" y="1072118"/>
                  <a:pt x="473497" y="1051066"/>
                </a:cubicBezTo>
                <a:cubicBezTo>
                  <a:pt x="482647" y="1030015"/>
                  <a:pt x="490512" y="1005178"/>
                  <a:pt x="497094" y="976555"/>
                </a:cubicBezTo>
                <a:cubicBezTo>
                  <a:pt x="512424" y="981029"/>
                  <a:pt x="524344" y="983947"/>
                  <a:pt x="532855" y="985309"/>
                </a:cubicBezTo>
                <a:cubicBezTo>
                  <a:pt x="541366" y="986672"/>
                  <a:pt x="549852" y="985585"/>
                  <a:pt x="558313" y="982051"/>
                </a:cubicBezTo>
                <a:cubicBezTo>
                  <a:pt x="566773" y="978516"/>
                  <a:pt x="564949" y="974934"/>
                  <a:pt x="552838" y="971306"/>
                </a:cubicBezTo>
                <a:cubicBezTo>
                  <a:pt x="540728" y="967678"/>
                  <a:pt x="523839" y="962566"/>
                  <a:pt x="502171" y="955969"/>
                </a:cubicBezTo>
                <a:cubicBezTo>
                  <a:pt x="505770" y="932294"/>
                  <a:pt x="509330" y="914071"/>
                  <a:pt x="512851" y="901301"/>
                </a:cubicBezTo>
                <a:cubicBezTo>
                  <a:pt x="516371" y="888531"/>
                  <a:pt x="520196" y="877611"/>
                  <a:pt x="524326" y="868541"/>
                </a:cubicBezTo>
                <a:cubicBezTo>
                  <a:pt x="528456" y="859470"/>
                  <a:pt x="526893" y="854935"/>
                  <a:pt x="519637" y="854935"/>
                </a:cubicBezTo>
                <a:close/>
                <a:moveTo>
                  <a:pt x="1983800" y="847536"/>
                </a:moveTo>
                <a:cubicBezTo>
                  <a:pt x="1981641" y="847396"/>
                  <a:pt x="1978878" y="847683"/>
                  <a:pt x="1975512" y="848396"/>
                </a:cubicBezTo>
                <a:cubicBezTo>
                  <a:pt x="1962046" y="851250"/>
                  <a:pt x="1952571" y="855502"/>
                  <a:pt x="1947086" y="861152"/>
                </a:cubicBezTo>
                <a:cubicBezTo>
                  <a:pt x="1941601" y="866802"/>
                  <a:pt x="1940005" y="872337"/>
                  <a:pt x="1942300" y="877758"/>
                </a:cubicBezTo>
                <a:cubicBezTo>
                  <a:pt x="1944594" y="883178"/>
                  <a:pt x="1946404" y="893421"/>
                  <a:pt x="1947731" y="908485"/>
                </a:cubicBezTo>
                <a:cubicBezTo>
                  <a:pt x="1949057" y="923550"/>
                  <a:pt x="1950151" y="945738"/>
                  <a:pt x="1951011" y="975049"/>
                </a:cubicBezTo>
                <a:cubicBezTo>
                  <a:pt x="1919047" y="970589"/>
                  <a:pt x="1897400" y="967606"/>
                  <a:pt x="1886072" y="966101"/>
                </a:cubicBezTo>
                <a:cubicBezTo>
                  <a:pt x="1883576" y="950871"/>
                  <a:pt x="1884129" y="937980"/>
                  <a:pt x="1887728" y="927425"/>
                </a:cubicBezTo>
                <a:cubicBezTo>
                  <a:pt x="1891327" y="916871"/>
                  <a:pt x="1887506" y="913271"/>
                  <a:pt x="1876263" y="916627"/>
                </a:cubicBezTo>
                <a:cubicBezTo>
                  <a:pt x="1865020" y="919983"/>
                  <a:pt x="1856671" y="924313"/>
                  <a:pt x="1851214" y="929619"/>
                </a:cubicBezTo>
                <a:cubicBezTo>
                  <a:pt x="1845758" y="934925"/>
                  <a:pt x="1844869" y="939862"/>
                  <a:pt x="1848547" y="944429"/>
                </a:cubicBezTo>
                <a:cubicBezTo>
                  <a:pt x="1852225" y="948996"/>
                  <a:pt x="1854943" y="956769"/>
                  <a:pt x="1856699" y="967746"/>
                </a:cubicBezTo>
                <a:cubicBezTo>
                  <a:pt x="1858456" y="978724"/>
                  <a:pt x="1861830" y="990361"/>
                  <a:pt x="1866820" y="1002657"/>
                </a:cubicBezTo>
                <a:cubicBezTo>
                  <a:pt x="1871810" y="1014954"/>
                  <a:pt x="1877442" y="1017414"/>
                  <a:pt x="1883716" y="1010036"/>
                </a:cubicBezTo>
                <a:cubicBezTo>
                  <a:pt x="1889990" y="1002657"/>
                  <a:pt x="1891327" y="994645"/>
                  <a:pt x="1887728" y="985998"/>
                </a:cubicBezTo>
                <a:cubicBezTo>
                  <a:pt x="1916882" y="989583"/>
                  <a:pt x="1938019" y="992917"/>
                  <a:pt x="1951140" y="996000"/>
                </a:cubicBezTo>
                <a:cubicBezTo>
                  <a:pt x="1951986" y="1035307"/>
                  <a:pt x="1952840" y="1064317"/>
                  <a:pt x="1953700" y="1083031"/>
                </a:cubicBezTo>
                <a:cubicBezTo>
                  <a:pt x="1923944" y="1079532"/>
                  <a:pt x="1901437" y="1076972"/>
                  <a:pt x="1886179" y="1075352"/>
                </a:cubicBezTo>
                <a:cubicBezTo>
                  <a:pt x="1884516" y="1057641"/>
                  <a:pt x="1885484" y="1044144"/>
                  <a:pt x="1889083" y="1034858"/>
                </a:cubicBezTo>
                <a:cubicBezTo>
                  <a:pt x="1892682" y="1025573"/>
                  <a:pt x="1888380" y="1023074"/>
                  <a:pt x="1876177" y="1027362"/>
                </a:cubicBezTo>
                <a:cubicBezTo>
                  <a:pt x="1863973" y="1031650"/>
                  <a:pt x="1856072" y="1035687"/>
                  <a:pt x="1852473" y="1039472"/>
                </a:cubicBezTo>
                <a:cubicBezTo>
                  <a:pt x="1848873" y="1043258"/>
                  <a:pt x="1848224" y="1047636"/>
                  <a:pt x="1850526" y="1052604"/>
                </a:cubicBezTo>
                <a:cubicBezTo>
                  <a:pt x="1852827" y="1057573"/>
                  <a:pt x="1854867" y="1067611"/>
                  <a:pt x="1856646" y="1082719"/>
                </a:cubicBezTo>
                <a:cubicBezTo>
                  <a:pt x="1858424" y="1097826"/>
                  <a:pt x="1860023" y="1108703"/>
                  <a:pt x="1861442" y="1115350"/>
                </a:cubicBezTo>
                <a:cubicBezTo>
                  <a:pt x="1862862" y="1121997"/>
                  <a:pt x="1865845" y="1127969"/>
                  <a:pt x="1870391" y="1133268"/>
                </a:cubicBezTo>
                <a:cubicBezTo>
                  <a:pt x="1874936" y="1138567"/>
                  <a:pt x="1879411" y="1138004"/>
                  <a:pt x="1883813" y="1131580"/>
                </a:cubicBezTo>
                <a:cubicBezTo>
                  <a:pt x="1888216" y="1125155"/>
                  <a:pt x="1890187" y="1119175"/>
                  <a:pt x="1889728" y="1113640"/>
                </a:cubicBezTo>
                <a:cubicBezTo>
                  <a:pt x="1889270" y="1108105"/>
                  <a:pt x="1888151" y="1101551"/>
                  <a:pt x="1886373" y="1093980"/>
                </a:cubicBezTo>
                <a:cubicBezTo>
                  <a:pt x="1926253" y="1100275"/>
                  <a:pt x="1956980" y="1105434"/>
                  <a:pt x="1978555" y="1109456"/>
                </a:cubicBezTo>
                <a:cubicBezTo>
                  <a:pt x="2000130" y="1113479"/>
                  <a:pt x="2016360" y="1117232"/>
                  <a:pt x="2027244" y="1120717"/>
                </a:cubicBezTo>
                <a:cubicBezTo>
                  <a:pt x="2038128" y="1124202"/>
                  <a:pt x="2047338" y="1128267"/>
                  <a:pt x="2054874" y="1132913"/>
                </a:cubicBezTo>
                <a:cubicBezTo>
                  <a:pt x="2062410" y="1137559"/>
                  <a:pt x="2068379" y="1135104"/>
                  <a:pt x="2072781" y="1125546"/>
                </a:cubicBezTo>
                <a:cubicBezTo>
                  <a:pt x="2077184" y="1115988"/>
                  <a:pt x="2077313" y="1109044"/>
                  <a:pt x="2073168" y="1104713"/>
                </a:cubicBezTo>
                <a:cubicBezTo>
                  <a:pt x="2069024" y="1100382"/>
                  <a:pt x="2064977" y="1093072"/>
                  <a:pt x="2061026" y="1082783"/>
                </a:cubicBezTo>
                <a:cubicBezTo>
                  <a:pt x="2057075" y="1072494"/>
                  <a:pt x="2057573" y="1061413"/>
                  <a:pt x="2062521" y="1049539"/>
                </a:cubicBezTo>
                <a:cubicBezTo>
                  <a:pt x="2067468" y="1037666"/>
                  <a:pt x="2064783" y="1032933"/>
                  <a:pt x="2054465" y="1035342"/>
                </a:cubicBezTo>
                <a:cubicBezTo>
                  <a:pt x="2044147" y="1037752"/>
                  <a:pt x="2036698" y="1041340"/>
                  <a:pt x="2032116" y="1046108"/>
                </a:cubicBezTo>
                <a:cubicBezTo>
                  <a:pt x="2027534" y="1050876"/>
                  <a:pt x="2026412" y="1055784"/>
                  <a:pt x="2028750" y="1060832"/>
                </a:cubicBezTo>
                <a:cubicBezTo>
                  <a:pt x="2031087" y="1065880"/>
                  <a:pt x="2033113" y="1072480"/>
                  <a:pt x="2034826" y="1080632"/>
                </a:cubicBezTo>
                <a:cubicBezTo>
                  <a:pt x="2036540" y="1088785"/>
                  <a:pt x="2037397" y="1094109"/>
                  <a:pt x="2037397" y="1096604"/>
                </a:cubicBezTo>
                <a:cubicBezTo>
                  <a:pt x="2037397" y="1095643"/>
                  <a:pt x="2031517" y="1094288"/>
                  <a:pt x="2019758" y="1092538"/>
                </a:cubicBezTo>
                <a:cubicBezTo>
                  <a:pt x="2007999" y="1090789"/>
                  <a:pt x="1994132" y="1089111"/>
                  <a:pt x="1978157" y="1087505"/>
                </a:cubicBezTo>
                <a:lnTo>
                  <a:pt x="1978157" y="999506"/>
                </a:lnTo>
                <a:cubicBezTo>
                  <a:pt x="2015614" y="1007422"/>
                  <a:pt x="2038512" y="1014348"/>
                  <a:pt x="2046851" y="1020285"/>
                </a:cubicBezTo>
                <a:cubicBezTo>
                  <a:pt x="2055189" y="1026222"/>
                  <a:pt x="2061574" y="1024455"/>
                  <a:pt x="2066005" y="1014983"/>
                </a:cubicBezTo>
                <a:cubicBezTo>
                  <a:pt x="2070437" y="1005511"/>
                  <a:pt x="2070401" y="997753"/>
                  <a:pt x="2065898" y="991709"/>
                </a:cubicBezTo>
                <a:cubicBezTo>
                  <a:pt x="2061395" y="985664"/>
                  <a:pt x="2059144" y="976985"/>
                  <a:pt x="2059144" y="965671"/>
                </a:cubicBezTo>
                <a:cubicBezTo>
                  <a:pt x="2059144" y="954585"/>
                  <a:pt x="2060495" y="945053"/>
                  <a:pt x="2063198" y="937073"/>
                </a:cubicBezTo>
                <a:cubicBezTo>
                  <a:pt x="2065901" y="929092"/>
                  <a:pt x="2063069" y="926063"/>
                  <a:pt x="2054702" y="927984"/>
                </a:cubicBezTo>
                <a:cubicBezTo>
                  <a:pt x="2046334" y="929906"/>
                  <a:pt x="2039107" y="932978"/>
                  <a:pt x="2033019" y="937202"/>
                </a:cubicBezTo>
                <a:cubicBezTo>
                  <a:pt x="2026932" y="941425"/>
                  <a:pt x="2025265" y="946541"/>
                  <a:pt x="2028018" y="952549"/>
                </a:cubicBezTo>
                <a:cubicBezTo>
                  <a:pt x="2030772" y="958558"/>
                  <a:pt x="2032582" y="964814"/>
                  <a:pt x="2033450" y="971317"/>
                </a:cubicBezTo>
                <a:cubicBezTo>
                  <a:pt x="2034317" y="977820"/>
                  <a:pt x="2034966" y="982090"/>
                  <a:pt x="2035396" y="984126"/>
                </a:cubicBezTo>
                <a:cubicBezTo>
                  <a:pt x="2035826" y="986163"/>
                  <a:pt x="2034902" y="987209"/>
                  <a:pt x="2032621" y="987267"/>
                </a:cubicBezTo>
                <a:cubicBezTo>
                  <a:pt x="2030341" y="987324"/>
                  <a:pt x="2012187" y="984793"/>
                  <a:pt x="1978157" y="979674"/>
                </a:cubicBezTo>
                <a:lnTo>
                  <a:pt x="1978157" y="903592"/>
                </a:lnTo>
                <a:cubicBezTo>
                  <a:pt x="1978157" y="885537"/>
                  <a:pt x="1981083" y="871111"/>
                  <a:pt x="1986934" y="860313"/>
                </a:cubicBezTo>
                <a:cubicBezTo>
                  <a:pt x="1991322" y="852214"/>
                  <a:pt x="1990277" y="847955"/>
                  <a:pt x="1983800" y="847536"/>
                </a:cubicBezTo>
                <a:close/>
                <a:moveTo>
                  <a:pt x="139804" y="843000"/>
                </a:moveTo>
                <a:cubicBezTo>
                  <a:pt x="136153" y="843457"/>
                  <a:pt x="130563" y="845793"/>
                  <a:pt x="123034" y="850010"/>
                </a:cubicBezTo>
                <a:cubicBezTo>
                  <a:pt x="110988" y="859546"/>
                  <a:pt x="108895" y="866278"/>
                  <a:pt x="116753" y="870208"/>
                </a:cubicBezTo>
                <a:cubicBezTo>
                  <a:pt x="124611" y="874137"/>
                  <a:pt x="132778" y="879453"/>
                  <a:pt x="141253" y="886158"/>
                </a:cubicBezTo>
                <a:cubicBezTo>
                  <a:pt x="149728" y="892862"/>
                  <a:pt x="159322" y="898580"/>
                  <a:pt x="170034" y="903312"/>
                </a:cubicBezTo>
                <a:cubicBezTo>
                  <a:pt x="180746" y="908044"/>
                  <a:pt x="182438" y="905710"/>
                  <a:pt x="175110" y="896310"/>
                </a:cubicBezTo>
                <a:cubicBezTo>
                  <a:pt x="167783" y="886910"/>
                  <a:pt x="160810" y="878037"/>
                  <a:pt x="154192" y="869691"/>
                </a:cubicBezTo>
                <a:cubicBezTo>
                  <a:pt x="147574" y="861345"/>
                  <a:pt x="144491" y="853871"/>
                  <a:pt x="144942" y="847267"/>
                </a:cubicBezTo>
                <a:cubicBezTo>
                  <a:pt x="145168" y="843965"/>
                  <a:pt x="143455" y="842543"/>
                  <a:pt x="139804" y="843000"/>
                </a:cubicBezTo>
                <a:close/>
                <a:moveTo>
                  <a:pt x="1617928" y="624785"/>
                </a:moveTo>
                <a:cubicBezTo>
                  <a:pt x="1614465" y="625026"/>
                  <a:pt x="1616164" y="628281"/>
                  <a:pt x="1623026" y="634552"/>
                </a:cubicBezTo>
                <a:cubicBezTo>
                  <a:pt x="1632175" y="642912"/>
                  <a:pt x="1646117" y="653560"/>
                  <a:pt x="1664853" y="666494"/>
                </a:cubicBezTo>
                <a:cubicBezTo>
                  <a:pt x="1683588" y="679429"/>
                  <a:pt x="1695767" y="688772"/>
                  <a:pt x="1701388" y="694522"/>
                </a:cubicBezTo>
                <a:cubicBezTo>
                  <a:pt x="1707010" y="700273"/>
                  <a:pt x="1716266" y="699011"/>
                  <a:pt x="1729158" y="690737"/>
                </a:cubicBezTo>
                <a:cubicBezTo>
                  <a:pt x="1742050" y="682462"/>
                  <a:pt x="1744990" y="677103"/>
                  <a:pt x="1737977" y="674658"/>
                </a:cubicBezTo>
                <a:cubicBezTo>
                  <a:pt x="1730965" y="672213"/>
                  <a:pt x="1723192" y="669420"/>
                  <a:pt x="1714660" y="666279"/>
                </a:cubicBezTo>
                <a:cubicBezTo>
                  <a:pt x="1706128" y="663139"/>
                  <a:pt x="1691006" y="656141"/>
                  <a:pt x="1669295" y="645285"/>
                </a:cubicBezTo>
                <a:cubicBezTo>
                  <a:pt x="1647713" y="634487"/>
                  <a:pt x="1632319" y="627909"/>
                  <a:pt x="1623112" y="625550"/>
                </a:cubicBezTo>
                <a:cubicBezTo>
                  <a:pt x="1620811" y="624960"/>
                  <a:pt x="1619083" y="624705"/>
                  <a:pt x="1617928" y="624785"/>
                </a:cubicBezTo>
                <a:close/>
                <a:moveTo>
                  <a:pt x="138048" y="584368"/>
                </a:moveTo>
                <a:cubicBezTo>
                  <a:pt x="152467" y="587071"/>
                  <a:pt x="164022" y="589267"/>
                  <a:pt x="172712" y="590956"/>
                </a:cubicBezTo>
                <a:lnTo>
                  <a:pt x="175654" y="591552"/>
                </a:lnTo>
                <a:lnTo>
                  <a:pt x="169152" y="594069"/>
                </a:lnTo>
                <a:cubicBezTo>
                  <a:pt x="156949" y="599748"/>
                  <a:pt x="152310" y="604871"/>
                  <a:pt x="155235" y="609438"/>
                </a:cubicBezTo>
                <a:cubicBezTo>
                  <a:pt x="158160" y="614006"/>
                  <a:pt x="160749" y="618060"/>
                  <a:pt x="163000" y="621602"/>
                </a:cubicBezTo>
                <a:cubicBezTo>
                  <a:pt x="155056" y="626837"/>
                  <a:pt x="146115" y="632372"/>
                  <a:pt x="136177" y="638208"/>
                </a:cubicBezTo>
                <a:cubicBezTo>
                  <a:pt x="137052" y="603190"/>
                  <a:pt x="137675" y="585243"/>
                  <a:pt x="138048" y="584368"/>
                </a:cubicBezTo>
                <a:close/>
                <a:moveTo>
                  <a:pt x="62759" y="549776"/>
                </a:moveTo>
                <a:cubicBezTo>
                  <a:pt x="53483" y="548947"/>
                  <a:pt x="44715" y="551995"/>
                  <a:pt x="36455" y="558921"/>
                </a:cubicBezTo>
                <a:cubicBezTo>
                  <a:pt x="25442" y="568156"/>
                  <a:pt x="29106" y="573581"/>
                  <a:pt x="47447" y="575194"/>
                </a:cubicBezTo>
                <a:cubicBezTo>
                  <a:pt x="65788" y="576807"/>
                  <a:pt x="87657" y="578847"/>
                  <a:pt x="113053" y="581314"/>
                </a:cubicBezTo>
                <a:lnTo>
                  <a:pt x="113053" y="605814"/>
                </a:lnTo>
                <a:cubicBezTo>
                  <a:pt x="104922" y="605900"/>
                  <a:pt x="96892" y="604570"/>
                  <a:pt x="88962" y="601824"/>
                </a:cubicBezTo>
                <a:cubicBezTo>
                  <a:pt x="81031" y="599078"/>
                  <a:pt x="73618" y="601028"/>
                  <a:pt x="66720" y="607675"/>
                </a:cubicBezTo>
                <a:cubicBezTo>
                  <a:pt x="59822" y="614321"/>
                  <a:pt x="62676" y="619297"/>
                  <a:pt x="75281" y="622603"/>
                </a:cubicBezTo>
                <a:cubicBezTo>
                  <a:pt x="87886" y="625908"/>
                  <a:pt x="100477" y="626213"/>
                  <a:pt x="113053" y="623517"/>
                </a:cubicBezTo>
                <a:lnTo>
                  <a:pt x="113053" y="650749"/>
                </a:lnTo>
                <a:cubicBezTo>
                  <a:pt x="101739" y="658034"/>
                  <a:pt x="87033" y="664763"/>
                  <a:pt x="68935" y="670936"/>
                </a:cubicBezTo>
                <a:cubicBezTo>
                  <a:pt x="50838" y="677110"/>
                  <a:pt x="33196" y="681684"/>
                  <a:pt x="16009" y="684660"/>
                </a:cubicBezTo>
                <a:cubicBezTo>
                  <a:pt x="-1177" y="687635"/>
                  <a:pt x="-4526" y="691217"/>
                  <a:pt x="5964" y="695404"/>
                </a:cubicBezTo>
                <a:cubicBezTo>
                  <a:pt x="16454" y="699592"/>
                  <a:pt x="27736" y="702829"/>
                  <a:pt x="39811" y="705116"/>
                </a:cubicBezTo>
                <a:cubicBezTo>
                  <a:pt x="51885" y="707404"/>
                  <a:pt x="62264" y="707601"/>
                  <a:pt x="70947" y="705708"/>
                </a:cubicBezTo>
                <a:cubicBezTo>
                  <a:pt x="79630" y="703815"/>
                  <a:pt x="88664" y="699068"/>
                  <a:pt x="98050" y="691468"/>
                </a:cubicBezTo>
                <a:cubicBezTo>
                  <a:pt x="107435" y="683868"/>
                  <a:pt x="118467" y="675088"/>
                  <a:pt x="131143" y="665129"/>
                </a:cubicBezTo>
                <a:cubicBezTo>
                  <a:pt x="143820" y="655169"/>
                  <a:pt x="156483" y="644898"/>
                  <a:pt x="169131" y="634315"/>
                </a:cubicBezTo>
                <a:cubicBezTo>
                  <a:pt x="176960" y="645386"/>
                  <a:pt x="183998" y="654764"/>
                  <a:pt x="190243" y="662451"/>
                </a:cubicBezTo>
                <a:cubicBezTo>
                  <a:pt x="196488" y="670137"/>
                  <a:pt x="206135" y="677042"/>
                  <a:pt x="219185" y="683165"/>
                </a:cubicBezTo>
                <a:cubicBezTo>
                  <a:pt x="232235" y="689288"/>
                  <a:pt x="233303" y="685631"/>
                  <a:pt x="222390" y="672195"/>
                </a:cubicBezTo>
                <a:cubicBezTo>
                  <a:pt x="211477" y="658758"/>
                  <a:pt x="202253" y="644561"/>
                  <a:pt x="194717" y="629604"/>
                </a:cubicBezTo>
                <a:cubicBezTo>
                  <a:pt x="187181" y="614647"/>
                  <a:pt x="184087" y="603566"/>
                  <a:pt x="185435" y="596360"/>
                </a:cubicBezTo>
                <a:lnTo>
                  <a:pt x="185259" y="593500"/>
                </a:lnTo>
                <a:lnTo>
                  <a:pt x="190189" y="594499"/>
                </a:lnTo>
                <a:cubicBezTo>
                  <a:pt x="196112" y="595847"/>
                  <a:pt x="203436" y="592219"/>
                  <a:pt x="212162" y="583615"/>
                </a:cubicBezTo>
                <a:cubicBezTo>
                  <a:pt x="220888" y="575011"/>
                  <a:pt x="219687" y="571164"/>
                  <a:pt x="208559" y="572075"/>
                </a:cubicBezTo>
                <a:cubicBezTo>
                  <a:pt x="197431" y="572986"/>
                  <a:pt x="175128" y="570989"/>
                  <a:pt x="141651" y="566084"/>
                </a:cubicBezTo>
                <a:cubicBezTo>
                  <a:pt x="108174" y="561180"/>
                  <a:pt x="85025" y="556451"/>
                  <a:pt x="72205" y="551898"/>
                </a:cubicBezTo>
                <a:cubicBezTo>
                  <a:pt x="69000" y="550760"/>
                  <a:pt x="65852" y="550053"/>
                  <a:pt x="62759" y="549776"/>
                </a:cubicBezTo>
                <a:close/>
                <a:moveTo>
                  <a:pt x="496593" y="542085"/>
                </a:moveTo>
                <a:cubicBezTo>
                  <a:pt x="498168" y="541919"/>
                  <a:pt x="500099" y="542061"/>
                  <a:pt x="502386" y="542509"/>
                </a:cubicBezTo>
                <a:cubicBezTo>
                  <a:pt x="511535" y="544302"/>
                  <a:pt x="520214" y="546327"/>
                  <a:pt x="528424" y="548586"/>
                </a:cubicBezTo>
                <a:cubicBezTo>
                  <a:pt x="536634" y="550844"/>
                  <a:pt x="543406" y="549278"/>
                  <a:pt x="548741" y="543886"/>
                </a:cubicBezTo>
                <a:cubicBezTo>
                  <a:pt x="556284" y="565898"/>
                  <a:pt x="561629" y="579697"/>
                  <a:pt x="564777" y="585282"/>
                </a:cubicBezTo>
                <a:cubicBezTo>
                  <a:pt x="567924" y="590868"/>
                  <a:pt x="564407" y="592585"/>
                  <a:pt x="554226" y="590434"/>
                </a:cubicBezTo>
                <a:cubicBezTo>
                  <a:pt x="544044" y="588283"/>
                  <a:pt x="534820" y="585809"/>
                  <a:pt x="526553" y="583013"/>
                </a:cubicBezTo>
                <a:cubicBezTo>
                  <a:pt x="520352" y="580916"/>
                  <a:pt x="514453" y="582277"/>
                  <a:pt x="508853" y="587096"/>
                </a:cubicBezTo>
                <a:lnTo>
                  <a:pt x="503677" y="592717"/>
                </a:lnTo>
                <a:lnTo>
                  <a:pt x="501171" y="583941"/>
                </a:lnTo>
                <a:cubicBezTo>
                  <a:pt x="496209" y="566562"/>
                  <a:pt x="493165" y="555867"/>
                  <a:pt x="492039" y="551855"/>
                </a:cubicBezTo>
                <a:cubicBezTo>
                  <a:pt x="490351" y="545838"/>
                  <a:pt x="491869" y="542581"/>
                  <a:pt x="496593" y="542085"/>
                </a:cubicBezTo>
                <a:close/>
                <a:moveTo>
                  <a:pt x="2047659" y="537443"/>
                </a:moveTo>
                <a:cubicBezTo>
                  <a:pt x="2044017" y="534968"/>
                  <a:pt x="2041511" y="541299"/>
                  <a:pt x="2040139" y="556437"/>
                </a:cubicBezTo>
                <a:cubicBezTo>
                  <a:pt x="2038311" y="576621"/>
                  <a:pt x="2043767" y="596894"/>
                  <a:pt x="2056509" y="617257"/>
                </a:cubicBezTo>
                <a:cubicBezTo>
                  <a:pt x="2069250" y="637620"/>
                  <a:pt x="2078725" y="641951"/>
                  <a:pt x="2084935" y="630250"/>
                </a:cubicBezTo>
                <a:cubicBezTo>
                  <a:pt x="2091144" y="618548"/>
                  <a:pt x="2091072" y="608288"/>
                  <a:pt x="2084719" y="599468"/>
                </a:cubicBezTo>
                <a:cubicBezTo>
                  <a:pt x="2078367" y="590649"/>
                  <a:pt x="2072989" y="581894"/>
                  <a:pt x="2068587" y="573204"/>
                </a:cubicBezTo>
                <a:cubicBezTo>
                  <a:pt x="2063180" y="564098"/>
                  <a:pt x="2057545" y="553981"/>
                  <a:pt x="2051680" y="542853"/>
                </a:cubicBezTo>
                <a:cubicBezTo>
                  <a:pt x="2050213" y="540071"/>
                  <a:pt x="2048873" y="538268"/>
                  <a:pt x="2047659" y="537443"/>
                </a:cubicBezTo>
                <a:close/>
                <a:moveTo>
                  <a:pt x="1891600" y="529657"/>
                </a:moveTo>
                <a:cubicBezTo>
                  <a:pt x="1884286" y="531083"/>
                  <a:pt x="1874141" y="535052"/>
                  <a:pt x="1861163" y="541563"/>
                </a:cubicBezTo>
                <a:cubicBezTo>
                  <a:pt x="1847855" y="547241"/>
                  <a:pt x="1837229" y="556695"/>
                  <a:pt x="1829284" y="569924"/>
                </a:cubicBezTo>
                <a:cubicBezTo>
                  <a:pt x="1821340" y="583153"/>
                  <a:pt x="1820168" y="596518"/>
                  <a:pt x="1825767" y="610019"/>
                </a:cubicBezTo>
                <a:cubicBezTo>
                  <a:pt x="1831367" y="623520"/>
                  <a:pt x="1840075" y="621179"/>
                  <a:pt x="1851892" y="602996"/>
                </a:cubicBezTo>
                <a:cubicBezTo>
                  <a:pt x="1863708" y="584813"/>
                  <a:pt x="1875109" y="567687"/>
                  <a:pt x="1886093" y="551619"/>
                </a:cubicBezTo>
                <a:cubicBezTo>
                  <a:pt x="1897078" y="535550"/>
                  <a:pt x="1898913" y="528230"/>
                  <a:pt x="1891600" y="529657"/>
                </a:cubicBezTo>
                <a:close/>
                <a:moveTo>
                  <a:pt x="1230506" y="524666"/>
                </a:moveTo>
                <a:cubicBezTo>
                  <a:pt x="1233833" y="523971"/>
                  <a:pt x="1247571" y="525265"/>
                  <a:pt x="1271720" y="528549"/>
                </a:cubicBezTo>
                <a:lnTo>
                  <a:pt x="1271720" y="558599"/>
                </a:lnTo>
                <a:cubicBezTo>
                  <a:pt x="1268637" y="558599"/>
                  <a:pt x="1262201" y="557244"/>
                  <a:pt x="1252414" y="554533"/>
                </a:cubicBezTo>
                <a:cubicBezTo>
                  <a:pt x="1242627" y="551823"/>
                  <a:pt x="1235525" y="553641"/>
                  <a:pt x="1231108" y="559986"/>
                </a:cubicBezTo>
                <a:cubicBezTo>
                  <a:pt x="1226691" y="566332"/>
                  <a:pt x="1230527" y="570856"/>
                  <a:pt x="1242616" y="573559"/>
                </a:cubicBezTo>
                <a:cubicBezTo>
                  <a:pt x="1254705" y="576262"/>
                  <a:pt x="1264406" y="577169"/>
                  <a:pt x="1271720" y="576280"/>
                </a:cubicBezTo>
                <a:lnTo>
                  <a:pt x="1271720" y="607148"/>
                </a:lnTo>
                <a:cubicBezTo>
                  <a:pt x="1262183" y="607205"/>
                  <a:pt x="1253045" y="606545"/>
                  <a:pt x="1244305" y="605169"/>
                </a:cubicBezTo>
                <a:cubicBezTo>
                  <a:pt x="1235564" y="603792"/>
                  <a:pt x="1229427" y="603555"/>
                  <a:pt x="1225892" y="604459"/>
                </a:cubicBezTo>
                <a:cubicBezTo>
                  <a:pt x="1222357" y="605362"/>
                  <a:pt x="1221038" y="594725"/>
                  <a:pt x="1221934" y="572548"/>
                </a:cubicBezTo>
                <a:cubicBezTo>
                  <a:pt x="1222830" y="550371"/>
                  <a:pt x="1223651" y="537020"/>
                  <a:pt x="1224397" y="532496"/>
                </a:cubicBezTo>
                <a:cubicBezTo>
                  <a:pt x="1225143" y="527972"/>
                  <a:pt x="1227179" y="525362"/>
                  <a:pt x="1230506" y="524666"/>
                </a:cubicBezTo>
                <a:close/>
                <a:moveTo>
                  <a:pt x="788624" y="502699"/>
                </a:moveTo>
                <a:cubicBezTo>
                  <a:pt x="791359" y="502036"/>
                  <a:pt x="794847" y="502041"/>
                  <a:pt x="799088" y="502715"/>
                </a:cubicBezTo>
                <a:cubicBezTo>
                  <a:pt x="807571" y="504063"/>
                  <a:pt x="822416" y="506759"/>
                  <a:pt x="843625" y="510803"/>
                </a:cubicBezTo>
                <a:lnTo>
                  <a:pt x="843625" y="545069"/>
                </a:lnTo>
                <a:cubicBezTo>
                  <a:pt x="831092" y="543391"/>
                  <a:pt x="821083" y="540946"/>
                  <a:pt x="813597" y="537734"/>
                </a:cubicBezTo>
                <a:cubicBezTo>
                  <a:pt x="806111" y="534522"/>
                  <a:pt x="799347" y="536020"/>
                  <a:pt x="793302" y="542229"/>
                </a:cubicBezTo>
                <a:cubicBezTo>
                  <a:pt x="787258" y="548439"/>
                  <a:pt x="790445" y="553189"/>
                  <a:pt x="802863" y="556480"/>
                </a:cubicBezTo>
                <a:cubicBezTo>
                  <a:pt x="815282" y="559771"/>
                  <a:pt x="828869" y="561417"/>
                  <a:pt x="843625" y="561417"/>
                </a:cubicBezTo>
                <a:lnTo>
                  <a:pt x="843625" y="590950"/>
                </a:lnTo>
                <a:cubicBezTo>
                  <a:pt x="830232" y="589287"/>
                  <a:pt x="819989" y="587071"/>
                  <a:pt x="812898" y="584304"/>
                </a:cubicBezTo>
                <a:cubicBezTo>
                  <a:pt x="805807" y="581536"/>
                  <a:pt x="799035" y="583601"/>
                  <a:pt x="792582" y="590499"/>
                </a:cubicBezTo>
                <a:cubicBezTo>
                  <a:pt x="786128" y="597396"/>
                  <a:pt x="792194" y="602150"/>
                  <a:pt x="810779" y="604760"/>
                </a:cubicBezTo>
                <a:cubicBezTo>
                  <a:pt x="829364" y="607370"/>
                  <a:pt x="840420" y="607771"/>
                  <a:pt x="843948" y="605964"/>
                </a:cubicBezTo>
                <a:cubicBezTo>
                  <a:pt x="844679" y="621380"/>
                  <a:pt x="845475" y="635276"/>
                  <a:pt x="846336" y="647651"/>
                </a:cubicBezTo>
                <a:cubicBezTo>
                  <a:pt x="830103" y="645959"/>
                  <a:pt x="818129" y="643962"/>
                  <a:pt x="810414" y="641661"/>
                </a:cubicBezTo>
                <a:cubicBezTo>
                  <a:pt x="802698" y="639359"/>
                  <a:pt x="796113" y="639488"/>
                  <a:pt x="790656" y="642048"/>
                </a:cubicBezTo>
                <a:cubicBezTo>
                  <a:pt x="785200" y="644608"/>
                  <a:pt x="782271" y="646630"/>
                  <a:pt x="781869" y="648114"/>
                </a:cubicBezTo>
                <a:cubicBezTo>
                  <a:pt x="781468" y="649598"/>
                  <a:pt x="780665" y="649128"/>
                  <a:pt x="779460" y="646705"/>
                </a:cubicBezTo>
                <a:cubicBezTo>
                  <a:pt x="778256" y="644281"/>
                  <a:pt x="777653" y="632924"/>
                  <a:pt x="777653" y="612633"/>
                </a:cubicBezTo>
                <a:cubicBezTo>
                  <a:pt x="777653" y="591122"/>
                  <a:pt x="777876" y="569089"/>
                  <a:pt x="778320" y="546531"/>
                </a:cubicBezTo>
                <a:cubicBezTo>
                  <a:pt x="778765" y="523974"/>
                  <a:pt x="780217" y="510695"/>
                  <a:pt x="782676" y="506694"/>
                </a:cubicBezTo>
                <a:cubicBezTo>
                  <a:pt x="783906" y="504694"/>
                  <a:pt x="785888" y="503362"/>
                  <a:pt x="788624" y="502699"/>
                </a:cubicBezTo>
                <a:close/>
                <a:moveTo>
                  <a:pt x="1527725" y="501306"/>
                </a:moveTo>
                <a:cubicBezTo>
                  <a:pt x="1530829" y="501715"/>
                  <a:pt x="1536504" y="502378"/>
                  <a:pt x="1544750" y="503296"/>
                </a:cubicBezTo>
                <a:cubicBezTo>
                  <a:pt x="1552996" y="504213"/>
                  <a:pt x="1563263" y="506185"/>
                  <a:pt x="1575553" y="509211"/>
                </a:cubicBezTo>
                <a:cubicBezTo>
                  <a:pt x="1574649" y="517285"/>
                  <a:pt x="1574198" y="530585"/>
                  <a:pt x="1574198" y="549113"/>
                </a:cubicBezTo>
                <a:cubicBezTo>
                  <a:pt x="1570584" y="549213"/>
                  <a:pt x="1564425" y="547664"/>
                  <a:pt x="1555720" y="544466"/>
                </a:cubicBezTo>
                <a:cubicBezTo>
                  <a:pt x="1547016" y="541269"/>
                  <a:pt x="1539373" y="542133"/>
                  <a:pt x="1532790" y="547058"/>
                </a:cubicBezTo>
                <a:cubicBezTo>
                  <a:pt x="1526208" y="551984"/>
                  <a:pt x="1527961" y="556734"/>
                  <a:pt x="1538050" y="561309"/>
                </a:cubicBezTo>
                <a:cubicBezTo>
                  <a:pt x="1548138" y="565884"/>
                  <a:pt x="1559743" y="568171"/>
                  <a:pt x="1572864" y="568171"/>
                </a:cubicBezTo>
                <a:lnTo>
                  <a:pt x="1572864" y="601748"/>
                </a:lnTo>
                <a:cubicBezTo>
                  <a:pt x="1569050" y="601834"/>
                  <a:pt x="1562489" y="600508"/>
                  <a:pt x="1553182" y="597769"/>
                </a:cubicBezTo>
                <a:cubicBezTo>
                  <a:pt x="1543875" y="595030"/>
                  <a:pt x="1536730" y="596521"/>
                  <a:pt x="1531747" y="602243"/>
                </a:cubicBezTo>
                <a:cubicBezTo>
                  <a:pt x="1526764" y="607965"/>
                  <a:pt x="1529815" y="612489"/>
                  <a:pt x="1540900" y="615816"/>
                </a:cubicBezTo>
                <a:cubicBezTo>
                  <a:pt x="1551985" y="619143"/>
                  <a:pt x="1562639" y="620807"/>
                  <a:pt x="1572864" y="620807"/>
                </a:cubicBezTo>
                <a:lnTo>
                  <a:pt x="1572864" y="662494"/>
                </a:lnTo>
                <a:cubicBezTo>
                  <a:pt x="1559987" y="662565"/>
                  <a:pt x="1543388" y="661382"/>
                  <a:pt x="1523068" y="658944"/>
                </a:cubicBezTo>
                <a:lnTo>
                  <a:pt x="1523068" y="510050"/>
                </a:lnTo>
                <a:cubicBezTo>
                  <a:pt x="1523068" y="503812"/>
                  <a:pt x="1524620" y="500897"/>
                  <a:pt x="1527725" y="501306"/>
                </a:cubicBezTo>
                <a:close/>
                <a:moveTo>
                  <a:pt x="1220391" y="497587"/>
                </a:moveTo>
                <a:cubicBezTo>
                  <a:pt x="1217329" y="497385"/>
                  <a:pt x="1213965" y="498004"/>
                  <a:pt x="1210297" y="499445"/>
                </a:cubicBezTo>
                <a:cubicBezTo>
                  <a:pt x="1202962" y="502328"/>
                  <a:pt x="1196742" y="505680"/>
                  <a:pt x="1191637" y="509501"/>
                </a:cubicBezTo>
                <a:cubicBezTo>
                  <a:pt x="1186532" y="513323"/>
                  <a:pt x="1185800" y="517991"/>
                  <a:pt x="1189443" y="523505"/>
                </a:cubicBezTo>
                <a:cubicBezTo>
                  <a:pt x="1193085" y="529018"/>
                  <a:pt x="1195122" y="535145"/>
                  <a:pt x="1195552" y="541885"/>
                </a:cubicBezTo>
                <a:cubicBezTo>
                  <a:pt x="1195982" y="548625"/>
                  <a:pt x="1195742" y="561987"/>
                  <a:pt x="1194831" y="581970"/>
                </a:cubicBezTo>
                <a:cubicBezTo>
                  <a:pt x="1193920" y="601953"/>
                  <a:pt x="1196028" y="618598"/>
                  <a:pt x="1201155" y="631906"/>
                </a:cubicBezTo>
                <a:cubicBezTo>
                  <a:pt x="1206282" y="645214"/>
                  <a:pt x="1211190" y="648566"/>
                  <a:pt x="1215879" y="641962"/>
                </a:cubicBezTo>
                <a:cubicBezTo>
                  <a:pt x="1220568" y="635358"/>
                  <a:pt x="1224325" y="629210"/>
                  <a:pt x="1227150" y="623517"/>
                </a:cubicBezTo>
                <a:cubicBezTo>
                  <a:pt x="1249722" y="624420"/>
                  <a:pt x="1264786" y="624872"/>
                  <a:pt x="1272344" y="624872"/>
                </a:cubicBezTo>
                <a:cubicBezTo>
                  <a:pt x="1275728" y="641966"/>
                  <a:pt x="1281220" y="646178"/>
                  <a:pt x="1288820" y="637509"/>
                </a:cubicBezTo>
                <a:cubicBezTo>
                  <a:pt x="1296421" y="628841"/>
                  <a:pt x="1299321" y="617985"/>
                  <a:pt x="1297521" y="604943"/>
                </a:cubicBezTo>
                <a:cubicBezTo>
                  <a:pt x="1295722" y="591900"/>
                  <a:pt x="1295044" y="577284"/>
                  <a:pt x="1295489" y="561094"/>
                </a:cubicBezTo>
                <a:cubicBezTo>
                  <a:pt x="1295933" y="544904"/>
                  <a:pt x="1298410" y="531661"/>
                  <a:pt x="1302920" y="521364"/>
                </a:cubicBezTo>
                <a:cubicBezTo>
                  <a:pt x="1307430" y="511068"/>
                  <a:pt x="1305215" y="506623"/>
                  <a:pt x="1296274" y="508028"/>
                </a:cubicBezTo>
                <a:cubicBezTo>
                  <a:pt x="1287333" y="509433"/>
                  <a:pt x="1281428" y="510333"/>
                  <a:pt x="1278560" y="510728"/>
                </a:cubicBezTo>
                <a:cubicBezTo>
                  <a:pt x="1275692" y="511122"/>
                  <a:pt x="1267887" y="510466"/>
                  <a:pt x="1255146" y="508759"/>
                </a:cubicBezTo>
                <a:cubicBezTo>
                  <a:pt x="1242405" y="507053"/>
                  <a:pt x="1233578" y="504353"/>
                  <a:pt x="1228667" y="500661"/>
                </a:cubicBezTo>
                <a:cubicBezTo>
                  <a:pt x="1226211" y="498814"/>
                  <a:pt x="1223452" y="497790"/>
                  <a:pt x="1220391" y="497587"/>
                </a:cubicBezTo>
                <a:close/>
                <a:moveTo>
                  <a:pt x="785271" y="477223"/>
                </a:moveTo>
                <a:cubicBezTo>
                  <a:pt x="782802" y="477328"/>
                  <a:pt x="779525" y="478215"/>
                  <a:pt x="775438" y="479882"/>
                </a:cubicBezTo>
                <a:cubicBezTo>
                  <a:pt x="767264" y="483216"/>
                  <a:pt x="759266" y="487195"/>
                  <a:pt x="751443" y="491820"/>
                </a:cubicBezTo>
                <a:cubicBezTo>
                  <a:pt x="743620" y="496445"/>
                  <a:pt x="742183" y="502643"/>
                  <a:pt x="747130" y="510416"/>
                </a:cubicBezTo>
                <a:cubicBezTo>
                  <a:pt x="752078" y="518188"/>
                  <a:pt x="753888" y="531747"/>
                  <a:pt x="752562" y="551092"/>
                </a:cubicBezTo>
                <a:cubicBezTo>
                  <a:pt x="751235" y="570437"/>
                  <a:pt x="749887" y="592614"/>
                  <a:pt x="748518" y="617623"/>
                </a:cubicBezTo>
                <a:cubicBezTo>
                  <a:pt x="747148" y="642632"/>
                  <a:pt x="748586" y="661267"/>
                  <a:pt x="752830" y="673528"/>
                </a:cubicBezTo>
                <a:cubicBezTo>
                  <a:pt x="757075" y="685789"/>
                  <a:pt x="762682" y="694691"/>
                  <a:pt x="769652" y="700233"/>
                </a:cubicBezTo>
                <a:cubicBezTo>
                  <a:pt x="776621" y="705776"/>
                  <a:pt x="781833" y="700635"/>
                  <a:pt x="785290" y="684811"/>
                </a:cubicBezTo>
                <a:cubicBezTo>
                  <a:pt x="788746" y="668986"/>
                  <a:pt x="792771" y="660887"/>
                  <a:pt x="797368" y="660515"/>
                </a:cubicBezTo>
                <a:cubicBezTo>
                  <a:pt x="801964" y="660142"/>
                  <a:pt x="818451" y="662056"/>
                  <a:pt x="846831" y="666258"/>
                </a:cubicBezTo>
                <a:cubicBezTo>
                  <a:pt x="851391" y="691755"/>
                  <a:pt x="857650" y="698075"/>
                  <a:pt x="865609" y="685219"/>
                </a:cubicBezTo>
                <a:cubicBezTo>
                  <a:pt x="873568" y="672363"/>
                  <a:pt x="875970" y="659715"/>
                  <a:pt x="872815" y="647275"/>
                </a:cubicBezTo>
                <a:cubicBezTo>
                  <a:pt x="869660" y="634835"/>
                  <a:pt x="867635" y="610381"/>
                  <a:pt x="866738" y="573914"/>
                </a:cubicBezTo>
                <a:cubicBezTo>
                  <a:pt x="865842" y="537447"/>
                  <a:pt x="867642" y="513850"/>
                  <a:pt x="872137" y="503124"/>
                </a:cubicBezTo>
                <a:cubicBezTo>
                  <a:pt x="876633" y="492397"/>
                  <a:pt x="874095" y="488608"/>
                  <a:pt x="864523" y="491755"/>
                </a:cubicBezTo>
                <a:cubicBezTo>
                  <a:pt x="854951" y="494903"/>
                  <a:pt x="840603" y="494333"/>
                  <a:pt x="821481" y="490045"/>
                </a:cubicBezTo>
                <a:cubicBezTo>
                  <a:pt x="802358" y="485758"/>
                  <a:pt x="791947" y="482158"/>
                  <a:pt x="790248" y="479247"/>
                </a:cubicBezTo>
                <a:cubicBezTo>
                  <a:pt x="789398" y="477792"/>
                  <a:pt x="787739" y="477117"/>
                  <a:pt x="785271" y="477223"/>
                </a:cubicBezTo>
                <a:close/>
                <a:moveTo>
                  <a:pt x="1518698" y="476174"/>
                </a:moveTo>
                <a:cubicBezTo>
                  <a:pt x="1515291" y="476097"/>
                  <a:pt x="1511646" y="476903"/>
                  <a:pt x="1507763" y="478591"/>
                </a:cubicBezTo>
                <a:cubicBezTo>
                  <a:pt x="1499998" y="481968"/>
                  <a:pt x="1494057" y="485306"/>
                  <a:pt x="1489942" y="488604"/>
                </a:cubicBezTo>
                <a:cubicBezTo>
                  <a:pt x="1485826" y="491902"/>
                  <a:pt x="1485364" y="496527"/>
                  <a:pt x="1488554" y="502478"/>
                </a:cubicBezTo>
                <a:cubicBezTo>
                  <a:pt x="1491745" y="508429"/>
                  <a:pt x="1493781" y="518027"/>
                  <a:pt x="1494663" y="531270"/>
                </a:cubicBezTo>
                <a:cubicBezTo>
                  <a:pt x="1495545" y="544513"/>
                  <a:pt x="1496212" y="562316"/>
                  <a:pt x="1496664" y="584680"/>
                </a:cubicBezTo>
                <a:cubicBezTo>
                  <a:pt x="1497116" y="607044"/>
                  <a:pt x="1497764" y="630730"/>
                  <a:pt x="1498611" y="655739"/>
                </a:cubicBezTo>
                <a:cubicBezTo>
                  <a:pt x="1490322" y="655825"/>
                  <a:pt x="1482001" y="654725"/>
                  <a:pt x="1473648" y="652437"/>
                </a:cubicBezTo>
                <a:cubicBezTo>
                  <a:pt x="1465295" y="650150"/>
                  <a:pt x="1457719" y="651781"/>
                  <a:pt x="1450922" y="657331"/>
                </a:cubicBezTo>
                <a:cubicBezTo>
                  <a:pt x="1444125" y="662881"/>
                  <a:pt x="1440475" y="668079"/>
                  <a:pt x="1439973" y="672926"/>
                </a:cubicBezTo>
                <a:cubicBezTo>
                  <a:pt x="1439471" y="677773"/>
                  <a:pt x="1446441" y="679748"/>
                  <a:pt x="1460881" y="678852"/>
                </a:cubicBezTo>
                <a:cubicBezTo>
                  <a:pt x="1475322" y="677956"/>
                  <a:pt x="1485414" y="677734"/>
                  <a:pt x="1491157" y="678185"/>
                </a:cubicBezTo>
                <a:cubicBezTo>
                  <a:pt x="1496900" y="678637"/>
                  <a:pt x="1503916" y="678863"/>
                  <a:pt x="1512205" y="678863"/>
                </a:cubicBezTo>
                <a:cubicBezTo>
                  <a:pt x="1519146" y="678863"/>
                  <a:pt x="1531969" y="679756"/>
                  <a:pt x="1550676" y="681541"/>
                </a:cubicBezTo>
                <a:cubicBezTo>
                  <a:pt x="1569383" y="683326"/>
                  <a:pt x="1584243" y="685126"/>
                  <a:pt x="1595256" y="686940"/>
                </a:cubicBezTo>
                <a:cubicBezTo>
                  <a:pt x="1606270" y="688754"/>
                  <a:pt x="1614802" y="689417"/>
                  <a:pt x="1620854" y="688930"/>
                </a:cubicBezTo>
                <a:cubicBezTo>
                  <a:pt x="1626905" y="688442"/>
                  <a:pt x="1633495" y="684366"/>
                  <a:pt x="1640622" y="676701"/>
                </a:cubicBezTo>
                <a:cubicBezTo>
                  <a:pt x="1647749" y="669036"/>
                  <a:pt x="1646809" y="665652"/>
                  <a:pt x="1637804" y="666548"/>
                </a:cubicBezTo>
                <a:cubicBezTo>
                  <a:pt x="1628798" y="667445"/>
                  <a:pt x="1614852" y="667168"/>
                  <a:pt x="1595966" y="665720"/>
                </a:cubicBezTo>
                <a:cubicBezTo>
                  <a:pt x="1595966" y="602566"/>
                  <a:pt x="1596407" y="561481"/>
                  <a:pt x="1597289" y="542466"/>
                </a:cubicBezTo>
                <a:cubicBezTo>
                  <a:pt x="1598171" y="523451"/>
                  <a:pt x="1600645" y="509233"/>
                  <a:pt x="1604710" y="499811"/>
                </a:cubicBezTo>
                <a:cubicBezTo>
                  <a:pt x="1608776" y="490390"/>
                  <a:pt x="1605847" y="486579"/>
                  <a:pt x="1595923" y="488378"/>
                </a:cubicBezTo>
                <a:cubicBezTo>
                  <a:pt x="1586000" y="490178"/>
                  <a:pt x="1573699" y="489995"/>
                  <a:pt x="1559022" y="487830"/>
                </a:cubicBezTo>
                <a:cubicBezTo>
                  <a:pt x="1544345" y="485664"/>
                  <a:pt x="1534074" y="482739"/>
                  <a:pt x="1528209" y="479054"/>
                </a:cubicBezTo>
                <a:cubicBezTo>
                  <a:pt x="1525276" y="477211"/>
                  <a:pt x="1522106" y="476251"/>
                  <a:pt x="1518698" y="476174"/>
                </a:cubicBezTo>
                <a:close/>
                <a:moveTo>
                  <a:pt x="1360245" y="468505"/>
                </a:moveTo>
                <a:cubicBezTo>
                  <a:pt x="1358808" y="468251"/>
                  <a:pt x="1356868" y="468422"/>
                  <a:pt x="1354427" y="469019"/>
                </a:cubicBezTo>
                <a:cubicBezTo>
                  <a:pt x="1344661" y="471407"/>
                  <a:pt x="1336466" y="474967"/>
                  <a:pt x="1329841" y="479699"/>
                </a:cubicBezTo>
                <a:cubicBezTo>
                  <a:pt x="1321695" y="484173"/>
                  <a:pt x="1319659" y="489895"/>
                  <a:pt x="1323732" y="496864"/>
                </a:cubicBezTo>
                <a:cubicBezTo>
                  <a:pt x="1327804" y="503833"/>
                  <a:pt x="1330063" y="518378"/>
                  <a:pt x="1330507" y="540498"/>
                </a:cubicBezTo>
                <a:cubicBezTo>
                  <a:pt x="1330952" y="562618"/>
                  <a:pt x="1331630" y="585268"/>
                  <a:pt x="1332540" y="608449"/>
                </a:cubicBezTo>
                <a:cubicBezTo>
                  <a:pt x="1333451" y="631630"/>
                  <a:pt x="1335874" y="653434"/>
                  <a:pt x="1339811" y="673862"/>
                </a:cubicBezTo>
                <a:cubicBezTo>
                  <a:pt x="1343747" y="694289"/>
                  <a:pt x="1350057" y="695526"/>
                  <a:pt x="1358740" y="677572"/>
                </a:cubicBezTo>
                <a:cubicBezTo>
                  <a:pt x="1367423" y="659618"/>
                  <a:pt x="1369287" y="645812"/>
                  <a:pt x="1364332" y="636154"/>
                </a:cubicBezTo>
                <a:cubicBezTo>
                  <a:pt x="1359378" y="626496"/>
                  <a:pt x="1355778" y="601247"/>
                  <a:pt x="1353534" y="560406"/>
                </a:cubicBezTo>
                <a:cubicBezTo>
                  <a:pt x="1351290" y="519565"/>
                  <a:pt x="1353319" y="493526"/>
                  <a:pt x="1359622" y="482291"/>
                </a:cubicBezTo>
                <a:cubicBezTo>
                  <a:pt x="1364349" y="473864"/>
                  <a:pt x="1364556" y="469269"/>
                  <a:pt x="1360245" y="468505"/>
                </a:cubicBezTo>
                <a:close/>
                <a:moveTo>
                  <a:pt x="100943" y="464728"/>
                </a:moveTo>
                <a:cubicBezTo>
                  <a:pt x="104456" y="464398"/>
                  <a:pt x="121091" y="467108"/>
                  <a:pt x="150847" y="472859"/>
                </a:cubicBezTo>
                <a:cubicBezTo>
                  <a:pt x="150029" y="475612"/>
                  <a:pt x="149248" y="481685"/>
                  <a:pt x="148502" y="491078"/>
                </a:cubicBezTo>
                <a:cubicBezTo>
                  <a:pt x="141518" y="489500"/>
                  <a:pt x="134750" y="486855"/>
                  <a:pt x="128196" y="483141"/>
                </a:cubicBezTo>
                <a:cubicBezTo>
                  <a:pt x="121643" y="479426"/>
                  <a:pt x="114559" y="480584"/>
                  <a:pt x="106944" y="486614"/>
                </a:cubicBezTo>
                <a:cubicBezTo>
                  <a:pt x="99330" y="492644"/>
                  <a:pt x="102216" y="497846"/>
                  <a:pt x="115602" y="502220"/>
                </a:cubicBezTo>
                <a:cubicBezTo>
                  <a:pt x="128989" y="506594"/>
                  <a:pt x="138937" y="508329"/>
                  <a:pt x="145448" y="507426"/>
                </a:cubicBezTo>
                <a:cubicBezTo>
                  <a:pt x="143698" y="518840"/>
                  <a:pt x="142529" y="526441"/>
                  <a:pt x="141942" y="530227"/>
                </a:cubicBezTo>
                <a:cubicBezTo>
                  <a:pt x="120661" y="525796"/>
                  <a:pt x="107833" y="523264"/>
                  <a:pt x="103460" y="522633"/>
                </a:cubicBezTo>
                <a:cubicBezTo>
                  <a:pt x="100047" y="502987"/>
                  <a:pt x="97896" y="488507"/>
                  <a:pt x="97006" y="479193"/>
                </a:cubicBezTo>
                <a:cubicBezTo>
                  <a:pt x="96117" y="469879"/>
                  <a:pt x="97430" y="465058"/>
                  <a:pt x="100943" y="464728"/>
                </a:cubicBezTo>
                <a:close/>
                <a:moveTo>
                  <a:pt x="89284" y="438439"/>
                </a:moveTo>
                <a:cubicBezTo>
                  <a:pt x="86495" y="438818"/>
                  <a:pt x="83390" y="440098"/>
                  <a:pt x="79970" y="442282"/>
                </a:cubicBezTo>
                <a:cubicBezTo>
                  <a:pt x="73130" y="446648"/>
                  <a:pt x="66587" y="451474"/>
                  <a:pt x="60342" y="456758"/>
                </a:cubicBezTo>
                <a:cubicBezTo>
                  <a:pt x="54097" y="462043"/>
                  <a:pt x="53330" y="466814"/>
                  <a:pt x="58041" y="471073"/>
                </a:cubicBezTo>
                <a:cubicBezTo>
                  <a:pt x="62751" y="475332"/>
                  <a:pt x="67154" y="483603"/>
                  <a:pt x="71248" y="495885"/>
                </a:cubicBezTo>
                <a:cubicBezTo>
                  <a:pt x="75342" y="508168"/>
                  <a:pt x="79476" y="520138"/>
                  <a:pt x="83649" y="531797"/>
                </a:cubicBezTo>
                <a:cubicBezTo>
                  <a:pt x="87822" y="543455"/>
                  <a:pt x="93687" y="546130"/>
                  <a:pt x="101244" y="539820"/>
                </a:cubicBezTo>
                <a:cubicBezTo>
                  <a:pt x="107754" y="541398"/>
                  <a:pt x="121234" y="544409"/>
                  <a:pt x="141683" y="548855"/>
                </a:cubicBezTo>
                <a:cubicBezTo>
                  <a:pt x="150875" y="559036"/>
                  <a:pt x="157866" y="555050"/>
                  <a:pt x="162656" y="536895"/>
                </a:cubicBezTo>
                <a:cubicBezTo>
                  <a:pt x="167446" y="518740"/>
                  <a:pt x="171149" y="504009"/>
                  <a:pt x="173766" y="492702"/>
                </a:cubicBezTo>
                <a:cubicBezTo>
                  <a:pt x="176383" y="481395"/>
                  <a:pt x="179993" y="472676"/>
                  <a:pt x="184597" y="466545"/>
                </a:cubicBezTo>
                <a:cubicBezTo>
                  <a:pt x="189200" y="460415"/>
                  <a:pt x="187429" y="457350"/>
                  <a:pt x="179283" y="457350"/>
                </a:cubicBezTo>
                <a:cubicBezTo>
                  <a:pt x="173017" y="457350"/>
                  <a:pt x="167700" y="457346"/>
                  <a:pt x="163334" y="457339"/>
                </a:cubicBezTo>
                <a:cubicBezTo>
                  <a:pt x="158967" y="457332"/>
                  <a:pt x="147850" y="455156"/>
                  <a:pt x="129982" y="450811"/>
                </a:cubicBezTo>
                <a:cubicBezTo>
                  <a:pt x="112114" y="446465"/>
                  <a:pt x="101022" y="442866"/>
                  <a:pt x="96705" y="440012"/>
                </a:cubicBezTo>
                <a:cubicBezTo>
                  <a:pt x="94547" y="438586"/>
                  <a:pt x="92073" y="438061"/>
                  <a:pt x="89284" y="438439"/>
                </a:cubicBezTo>
                <a:close/>
                <a:moveTo>
                  <a:pt x="455608" y="438310"/>
                </a:moveTo>
                <a:cubicBezTo>
                  <a:pt x="445683" y="437837"/>
                  <a:pt x="437134" y="440824"/>
                  <a:pt x="429961" y="447272"/>
                </a:cubicBezTo>
                <a:cubicBezTo>
                  <a:pt x="420396" y="455869"/>
                  <a:pt x="424461" y="461734"/>
                  <a:pt x="442157" y="464868"/>
                </a:cubicBezTo>
                <a:cubicBezTo>
                  <a:pt x="459853" y="468001"/>
                  <a:pt x="489702" y="471962"/>
                  <a:pt x="531704" y="476752"/>
                </a:cubicBezTo>
                <a:cubicBezTo>
                  <a:pt x="523602" y="482044"/>
                  <a:pt x="521211" y="486804"/>
                  <a:pt x="524531" y="491035"/>
                </a:cubicBezTo>
                <a:cubicBezTo>
                  <a:pt x="527850" y="495265"/>
                  <a:pt x="533841" y="507885"/>
                  <a:pt x="542503" y="528893"/>
                </a:cubicBezTo>
                <a:cubicBezTo>
                  <a:pt x="539190" y="528893"/>
                  <a:pt x="531669" y="528025"/>
                  <a:pt x="519938" y="526290"/>
                </a:cubicBezTo>
                <a:cubicBezTo>
                  <a:pt x="508208" y="524555"/>
                  <a:pt x="499156" y="522078"/>
                  <a:pt x="492781" y="518858"/>
                </a:cubicBezTo>
                <a:cubicBezTo>
                  <a:pt x="486407" y="515639"/>
                  <a:pt x="479879" y="515711"/>
                  <a:pt x="473196" y="519074"/>
                </a:cubicBezTo>
                <a:cubicBezTo>
                  <a:pt x="466514" y="522436"/>
                  <a:pt x="460423" y="526305"/>
                  <a:pt x="454923" y="530678"/>
                </a:cubicBezTo>
                <a:cubicBezTo>
                  <a:pt x="449424" y="535052"/>
                  <a:pt x="448818" y="539645"/>
                  <a:pt x="453106" y="544456"/>
                </a:cubicBezTo>
                <a:cubicBezTo>
                  <a:pt x="457393" y="549267"/>
                  <a:pt x="461473" y="556190"/>
                  <a:pt x="465345" y="565224"/>
                </a:cubicBezTo>
                <a:cubicBezTo>
                  <a:pt x="469217" y="574258"/>
                  <a:pt x="479191" y="603534"/>
                  <a:pt x="495266" y="653051"/>
                </a:cubicBezTo>
                <a:cubicBezTo>
                  <a:pt x="456834" y="651301"/>
                  <a:pt x="430710" y="649738"/>
                  <a:pt x="416893" y="648361"/>
                </a:cubicBezTo>
                <a:cubicBezTo>
                  <a:pt x="403076" y="646985"/>
                  <a:pt x="391536" y="651796"/>
                  <a:pt x="382272" y="662795"/>
                </a:cubicBezTo>
                <a:cubicBezTo>
                  <a:pt x="373008" y="673794"/>
                  <a:pt x="372901" y="679895"/>
                  <a:pt x="381950" y="681100"/>
                </a:cubicBezTo>
                <a:cubicBezTo>
                  <a:pt x="390998" y="682305"/>
                  <a:pt x="404127" y="681781"/>
                  <a:pt x="421335" y="679530"/>
                </a:cubicBezTo>
                <a:cubicBezTo>
                  <a:pt x="438543" y="677278"/>
                  <a:pt x="465173" y="677045"/>
                  <a:pt x="501224" y="678831"/>
                </a:cubicBezTo>
                <a:cubicBezTo>
                  <a:pt x="537276" y="680616"/>
                  <a:pt x="564895" y="682624"/>
                  <a:pt x="584082" y="684854"/>
                </a:cubicBezTo>
                <a:cubicBezTo>
                  <a:pt x="603269" y="687083"/>
                  <a:pt x="619316" y="689116"/>
                  <a:pt x="632222" y="690952"/>
                </a:cubicBezTo>
                <a:cubicBezTo>
                  <a:pt x="645128" y="692787"/>
                  <a:pt x="657049" y="689184"/>
                  <a:pt x="667983" y="680143"/>
                </a:cubicBezTo>
                <a:cubicBezTo>
                  <a:pt x="678917" y="671101"/>
                  <a:pt x="679409" y="666581"/>
                  <a:pt x="669456" y="666581"/>
                </a:cubicBezTo>
                <a:cubicBezTo>
                  <a:pt x="660867" y="666581"/>
                  <a:pt x="647165" y="666143"/>
                  <a:pt x="628350" y="665268"/>
                </a:cubicBezTo>
                <a:cubicBezTo>
                  <a:pt x="609536" y="664394"/>
                  <a:pt x="574022" y="661346"/>
                  <a:pt x="521810" y="656127"/>
                </a:cubicBezTo>
                <a:cubicBezTo>
                  <a:pt x="517411" y="640754"/>
                  <a:pt x="513491" y="627052"/>
                  <a:pt x="510052" y="615021"/>
                </a:cubicBezTo>
                <a:lnTo>
                  <a:pt x="507269" y="605285"/>
                </a:lnTo>
                <a:lnTo>
                  <a:pt x="515593" y="607320"/>
                </a:lnTo>
                <a:cubicBezTo>
                  <a:pt x="526979" y="607320"/>
                  <a:pt x="540122" y="608854"/>
                  <a:pt x="555022" y="611923"/>
                </a:cubicBezTo>
                <a:cubicBezTo>
                  <a:pt x="569921" y="614992"/>
                  <a:pt x="581443" y="618817"/>
                  <a:pt x="589589" y="623399"/>
                </a:cubicBezTo>
                <a:cubicBezTo>
                  <a:pt x="597734" y="627980"/>
                  <a:pt x="603198" y="625144"/>
                  <a:pt x="605980" y="614891"/>
                </a:cubicBezTo>
                <a:cubicBezTo>
                  <a:pt x="608761" y="604638"/>
                  <a:pt x="607360" y="597844"/>
                  <a:pt x="601774" y="594510"/>
                </a:cubicBezTo>
                <a:cubicBezTo>
                  <a:pt x="596189" y="591176"/>
                  <a:pt x="590334" y="583171"/>
                  <a:pt x="584211" y="570494"/>
                </a:cubicBezTo>
                <a:cubicBezTo>
                  <a:pt x="578088" y="557817"/>
                  <a:pt x="571882" y="541175"/>
                  <a:pt x="565594" y="520569"/>
                </a:cubicBezTo>
                <a:cubicBezTo>
                  <a:pt x="559306" y="499962"/>
                  <a:pt x="556477" y="486138"/>
                  <a:pt x="557108" y="479097"/>
                </a:cubicBezTo>
                <a:cubicBezTo>
                  <a:pt x="573112" y="481793"/>
                  <a:pt x="585366" y="483141"/>
                  <a:pt x="593869" y="483141"/>
                </a:cubicBezTo>
                <a:cubicBezTo>
                  <a:pt x="602043" y="483141"/>
                  <a:pt x="609948" y="479348"/>
                  <a:pt x="617584" y="471762"/>
                </a:cubicBezTo>
                <a:cubicBezTo>
                  <a:pt x="625221" y="464176"/>
                  <a:pt x="621004" y="460110"/>
                  <a:pt x="604936" y="459565"/>
                </a:cubicBezTo>
                <a:cubicBezTo>
                  <a:pt x="588868" y="459020"/>
                  <a:pt x="572563" y="457855"/>
                  <a:pt x="556022" y="456070"/>
                </a:cubicBezTo>
                <a:cubicBezTo>
                  <a:pt x="539480" y="454284"/>
                  <a:pt x="523954" y="452076"/>
                  <a:pt x="509441" y="449445"/>
                </a:cubicBezTo>
                <a:cubicBezTo>
                  <a:pt x="494929" y="446813"/>
                  <a:pt x="480445" y="443644"/>
                  <a:pt x="465990" y="439937"/>
                </a:cubicBezTo>
                <a:cubicBezTo>
                  <a:pt x="462377" y="439010"/>
                  <a:pt x="458916" y="438468"/>
                  <a:pt x="455608" y="438310"/>
                </a:cubicBezTo>
                <a:close/>
                <a:moveTo>
                  <a:pt x="1979416" y="435162"/>
                </a:moveTo>
                <a:cubicBezTo>
                  <a:pt x="1971249" y="436574"/>
                  <a:pt x="1962146" y="439561"/>
                  <a:pt x="1952108" y="444121"/>
                </a:cubicBezTo>
                <a:cubicBezTo>
                  <a:pt x="1940579" y="449584"/>
                  <a:pt x="1936184" y="456041"/>
                  <a:pt x="1938923" y="463491"/>
                </a:cubicBezTo>
                <a:cubicBezTo>
                  <a:pt x="1941661" y="470941"/>
                  <a:pt x="1943461" y="480466"/>
                  <a:pt x="1944322" y="492067"/>
                </a:cubicBezTo>
                <a:cubicBezTo>
                  <a:pt x="1945182" y="503669"/>
                  <a:pt x="1945612" y="520913"/>
                  <a:pt x="1945612" y="543800"/>
                </a:cubicBezTo>
                <a:cubicBezTo>
                  <a:pt x="1945612" y="565668"/>
                  <a:pt x="1944720" y="585988"/>
                  <a:pt x="1942934" y="604760"/>
                </a:cubicBezTo>
                <a:cubicBezTo>
                  <a:pt x="1941149" y="623531"/>
                  <a:pt x="1940948" y="640793"/>
                  <a:pt x="1942332" y="656546"/>
                </a:cubicBezTo>
                <a:cubicBezTo>
                  <a:pt x="1943716" y="672299"/>
                  <a:pt x="1948692" y="686255"/>
                  <a:pt x="1957260" y="698416"/>
                </a:cubicBezTo>
                <a:cubicBezTo>
                  <a:pt x="1965828" y="710576"/>
                  <a:pt x="1973131" y="712322"/>
                  <a:pt x="1979168" y="703654"/>
                </a:cubicBezTo>
                <a:cubicBezTo>
                  <a:pt x="1985206" y="694985"/>
                  <a:pt x="1990623" y="687815"/>
                  <a:pt x="1995419" y="682143"/>
                </a:cubicBezTo>
                <a:cubicBezTo>
                  <a:pt x="2000216" y="676472"/>
                  <a:pt x="2005737" y="670205"/>
                  <a:pt x="2011982" y="663343"/>
                </a:cubicBezTo>
                <a:cubicBezTo>
                  <a:pt x="2018227" y="656481"/>
                  <a:pt x="2016761" y="654004"/>
                  <a:pt x="2007583" y="655911"/>
                </a:cubicBezTo>
                <a:cubicBezTo>
                  <a:pt x="1998406" y="657819"/>
                  <a:pt x="1990827" y="659392"/>
                  <a:pt x="1984847" y="660633"/>
                </a:cubicBezTo>
                <a:cubicBezTo>
                  <a:pt x="1978867" y="661873"/>
                  <a:pt x="1975357" y="660672"/>
                  <a:pt x="1974318" y="657030"/>
                </a:cubicBezTo>
                <a:cubicBezTo>
                  <a:pt x="1973278" y="653388"/>
                  <a:pt x="1972310" y="645949"/>
                  <a:pt x="1971414" y="634713"/>
                </a:cubicBezTo>
                <a:cubicBezTo>
                  <a:pt x="1970518" y="623477"/>
                  <a:pt x="1970288" y="592714"/>
                  <a:pt x="1970725" y="542423"/>
                </a:cubicBezTo>
                <a:cubicBezTo>
                  <a:pt x="1971163" y="492132"/>
                  <a:pt x="1974762" y="461329"/>
                  <a:pt x="1981524" y="450015"/>
                </a:cubicBezTo>
                <a:cubicBezTo>
                  <a:pt x="1988285" y="438700"/>
                  <a:pt x="1987582" y="433749"/>
                  <a:pt x="1979416" y="435162"/>
                </a:cubicBezTo>
                <a:close/>
                <a:moveTo>
                  <a:pt x="1159353" y="433995"/>
                </a:moveTo>
                <a:cubicBezTo>
                  <a:pt x="1156282" y="433898"/>
                  <a:pt x="1152796" y="434570"/>
                  <a:pt x="1148896" y="436011"/>
                </a:cubicBezTo>
                <a:cubicBezTo>
                  <a:pt x="1141095" y="438894"/>
                  <a:pt x="1133294" y="443217"/>
                  <a:pt x="1125493" y="448982"/>
                </a:cubicBezTo>
                <a:cubicBezTo>
                  <a:pt x="1117692" y="454747"/>
                  <a:pt x="1116716" y="460601"/>
                  <a:pt x="1122567" y="466545"/>
                </a:cubicBezTo>
                <a:cubicBezTo>
                  <a:pt x="1128418" y="472489"/>
                  <a:pt x="1130906" y="489070"/>
                  <a:pt x="1130031" y="516288"/>
                </a:cubicBezTo>
                <a:cubicBezTo>
                  <a:pt x="1129157" y="543506"/>
                  <a:pt x="1127590" y="572487"/>
                  <a:pt x="1125331" y="603233"/>
                </a:cubicBezTo>
                <a:cubicBezTo>
                  <a:pt x="1123073" y="633978"/>
                  <a:pt x="1122858" y="657604"/>
                  <a:pt x="1124686" y="674109"/>
                </a:cubicBezTo>
                <a:cubicBezTo>
                  <a:pt x="1126514" y="690615"/>
                  <a:pt x="1130576" y="704080"/>
                  <a:pt x="1136872" y="714506"/>
                </a:cubicBezTo>
                <a:cubicBezTo>
                  <a:pt x="1143167" y="724931"/>
                  <a:pt x="1149555" y="724723"/>
                  <a:pt x="1156037" y="713882"/>
                </a:cubicBezTo>
                <a:cubicBezTo>
                  <a:pt x="1162519" y="703041"/>
                  <a:pt x="1171073" y="691991"/>
                  <a:pt x="1181699" y="680734"/>
                </a:cubicBezTo>
                <a:cubicBezTo>
                  <a:pt x="1192325" y="669477"/>
                  <a:pt x="1192608" y="664978"/>
                  <a:pt x="1182549" y="667237"/>
                </a:cubicBezTo>
                <a:cubicBezTo>
                  <a:pt x="1172489" y="669495"/>
                  <a:pt x="1165344" y="670624"/>
                  <a:pt x="1161114" y="670624"/>
                </a:cubicBezTo>
                <a:cubicBezTo>
                  <a:pt x="1159120" y="670624"/>
                  <a:pt x="1157349" y="666007"/>
                  <a:pt x="1155801" y="656772"/>
                </a:cubicBezTo>
                <a:cubicBezTo>
                  <a:pt x="1154008" y="645085"/>
                  <a:pt x="1153334" y="625829"/>
                  <a:pt x="1153779" y="599006"/>
                </a:cubicBezTo>
                <a:cubicBezTo>
                  <a:pt x="1154223" y="572183"/>
                  <a:pt x="1154894" y="544151"/>
                  <a:pt x="1155790" y="514911"/>
                </a:cubicBezTo>
                <a:cubicBezTo>
                  <a:pt x="1156686" y="485672"/>
                  <a:pt x="1158532" y="469241"/>
                  <a:pt x="1161329" y="465620"/>
                </a:cubicBezTo>
                <a:cubicBezTo>
                  <a:pt x="1164125" y="461999"/>
                  <a:pt x="1173712" y="461541"/>
                  <a:pt x="1190088" y="464244"/>
                </a:cubicBezTo>
                <a:cubicBezTo>
                  <a:pt x="1206465" y="466947"/>
                  <a:pt x="1220715" y="469872"/>
                  <a:pt x="1232840" y="473020"/>
                </a:cubicBezTo>
                <a:cubicBezTo>
                  <a:pt x="1244964" y="476168"/>
                  <a:pt x="1255626" y="473665"/>
                  <a:pt x="1264826" y="465513"/>
                </a:cubicBezTo>
                <a:cubicBezTo>
                  <a:pt x="1274025" y="457360"/>
                  <a:pt x="1272856" y="453743"/>
                  <a:pt x="1261319" y="454661"/>
                </a:cubicBezTo>
                <a:cubicBezTo>
                  <a:pt x="1249783" y="455579"/>
                  <a:pt x="1232352" y="453614"/>
                  <a:pt x="1209028" y="448767"/>
                </a:cubicBezTo>
                <a:cubicBezTo>
                  <a:pt x="1185704" y="443920"/>
                  <a:pt x="1171801" y="439862"/>
                  <a:pt x="1167319" y="436592"/>
                </a:cubicBezTo>
                <a:cubicBezTo>
                  <a:pt x="1165079" y="434957"/>
                  <a:pt x="1162423" y="434092"/>
                  <a:pt x="1159353" y="433995"/>
                </a:cubicBezTo>
                <a:close/>
                <a:moveTo>
                  <a:pt x="1671760" y="432619"/>
                </a:moveTo>
                <a:cubicBezTo>
                  <a:pt x="1667618" y="433029"/>
                  <a:pt x="1661562" y="436135"/>
                  <a:pt x="1653592" y="441938"/>
                </a:cubicBezTo>
                <a:cubicBezTo>
                  <a:pt x="1642966" y="449674"/>
                  <a:pt x="1640044" y="455969"/>
                  <a:pt x="1644827" y="460824"/>
                </a:cubicBezTo>
                <a:cubicBezTo>
                  <a:pt x="1649609" y="465678"/>
                  <a:pt x="1653754" y="470837"/>
                  <a:pt x="1657260" y="476300"/>
                </a:cubicBezTo>
                <a:cubicBezTo>
                  <a:pt x="1660766" y="481764"/>
                  <a:pt x="1674472" y="503346"/>
                  <a:pt x="1698377" y="541046"/>
                </a:cubicBezTo>
                <a:lnTo>
                  <a:pt x="1668585" y="541046"/>
                </a:lnTo>
                <a:cubicBezTo>
                  <a:pt x="1656166" y="524627"/>
                  <a:pt x="1650631" y="511294"/>
                  <a:pt x="1651979" y="501048"/>
                </a:cubicBezTo>
                <a:cubicBezTo>
                  <a:pt x="1653327" y="490802"/>
                  <a:pt x="1646999" y="489257"/>
                  <a:pt x="1632996" y="496412"/>
                </a:cubicBezTo>
                <a:cubicBezTo>
                  <a:pt x="1618993" y="503568"/>
                  <a:pt x="1613562" y="509039"/>
                  <a:pt x="1616702" y="512825"/>
                </a:cubicBezTo>
                <a:cubicBezTo>
                  <a:pt x="1619843" y="516611"/>
                  <a:pt x="1624840" y="522508"/>
                  <a:pt x="1631695" y="530517"/>
                </a:cubicBezTo>
                <a:cubicBezTo>
                  <a:pt x="1638549" y="538526"/>
                  <a:pt x="1646813" y="549253"/>
                  <a:pt x="1656485" y="562696"/>
                </a:cubicBezTo>
                <a:cubicBezTo>
                  <a:pt x="1666158" y="576140"/>
                  <a:pt x="1674723" y="587358"/>
                  <a:pt x="1682180" y="596349"/>
                </a:cubicBezTo>
                <a:cubicBezTo>
                  <a:pt x="1667036" y="591115"/>
                  <a:pt x="1651778" y="586885"/>
                  <a:pt x="1636406" y="583658"/>
                </a:cubicBezTo>
                <a:cubicBezTo>
                  <a:pt x="1621033" y="580432"/>
                  <a:pt x="1625754" y="585910"/>
                  <a:pt x="1650570" y="600092"/>
                </a:cubicBezTo>
                <a:cubicBezTo>
                  <a:pt x="1675386" y="614275"/>
                  <a:pt x="1690791" y="624198"/>
                  <a:pt x="1696785" y="629862"/>
                </a:cubicBezTo>
                <a:cubicBezTo>
                  <a:pt x="1702779" y="635527"/>
                  <a:pt x="1708845" y="633820"/>
                  <a:pt x="1714983" y="624743"/>
                </a:cubicBezTo>
                <a:cubicBezTo>
                  <a:pt x="1721120" y="615666"/>
                  <a:pt x="1720715" y="608227"/>
                  <a:pt x="1713767" y="602426"/>
                </a:cubicBezTo>
                <a:cubicBezTo>
                  <a:pt x="1706820" y="596625"/>
                  <a:pt x="1700460" y="590172"/>
                  <a:pt x="1694688" y="583067"/>
                </a:cubicBezTo>
                <a:cubicBezTo>
                  <a:pt x="1688916" y="575961"/>
                  <a:pt x="1682101" y="566945"/>
                  <a:pt x="1674242" y="556018"/>
                </a:cubicBezTo>
                <a:cubicBezTo>
                  <a:pt x="1698305" y="560420"/>
                  <a:pt x="1713911" y="564898"/>
                  <a:pt x="1721059" y="569451"/>
                </a:cubicBezTo>
                <a:cubicBezTo>
                  <a:pt x="1728208" y="574004"/>
                  <a:pt x="1733442" y="570852"/>
                  <a:pt x="1736762" y="559997"/>
                </a:cubicBezTo>
                <a:cubicBezTo>
                  <a:pt x="1740082" y="549141"/>
                  <a:pt x="1738167" y="542484"/>
                  <a:pt x="1731019" y="540025"/>
                </a:cubicBezTo>
                <a:cubicBezTo>
                  <a:pt x="1723870" y="537565"/>
                  <a:pt x="1717768" y="533177"/>
                  <a:pt x="1712713" y="526860"/>
                </a:cubicBezTo>
                <a:cubicBezTo>
                  <a:pt x="1707658" y="520543"/>
                  <a:pt x="1700209" y="507612"/>
                  <a:pt x="1690364" y="488066"/>
                </a:cubicBezTo>
                <a:cubicBezTo>
                  <a:pt x="1680520" y="468521"/>
                  <a:pt x="1676497" y="454937"/>
                  <a:pt x="1678297" y="447315"/>
                </a:cubicBezTo>
                <a:cubicBezTo>
                  <a:pt x="1680097" y="439693"/>
                  <a:pt x="1679086" y="434957"/>
                  <a:pt x="1675264" y="433108"/>
                </a:cubicBezTo>
                <a:cubicBezTo>
                  <a:pt x="1674309" y="432645"/>
                  <a:pt x="1673141" y="432482"/>
                  <a:pt x="1671760" y="432619"/>
                </a:cubicBezTo>
                <a:close/>
                <a:moveTo>
                  <a:pt x="1332528" y="425836"/>
                </a:moveTo>
                <a:cubicBezTo>
                  <a:pt x="1330697" y="425582"/>
                  <a:pt x="1328267" y="425812"/>
                  <a:pt x="1325237" y="426525"/>
                </a:cubicBezTo>
                <a:cubicBezTo>
                  <a:pt x="1313120" y="429379"/>
                  <a:pt x="1303684" y="434190"/>
                  <a:pt x="1296930" y="440959"/>
                </a:cubicBezTo>
                <a:cubicBezTo>
                  <a:pt x="1289129" y="448000"/>
                  <a:pt x="1286938" y="456565"/>
                  <a:pt x="1290358" y="466653"/>
                </a:cubicBezTo>
                <a:cubicBezTo>
                  <a:pt x="1293779" y="476741"/>
                  <a:pt x="1299948" y="478175"/>
                  <a:pt x="1308868" y="470955"/>
                </a:cubicBezTo>
                <a:cubicBezTo>
                  <a:pt x="1317788" y="463735"/>
                  <a:pt x="1325775" y="453811"/>
                  <a:pt x="1332830" y="441185"/>
                </a:cubicBezTo>
                <a:cubicBezTo>
                  <a:pt x="1338122" y="431715"/>
                  <a:pt x="1338021" y="426599"/>
                  <a:pt x="1332528" y="425836"/>
                </a:cubicBezTo>
                <a:close/>
                <a:moveTo>
                  <a:pt x="256151" y="423675"/>
                </a:moveTo>
                <a:cubicBezTo>
                  <a:pt x="248859" y="424629"/>
                  <a:pt x="241409" y="427203"/>
                  <a:pt x="233801" y="431397"/>
                </a:cubicBezTo>
                <a:cubicBezTo>
                  <a:pt x="226194" y="435592"/>
                  <a:pt x="223537" y="440503"/>
                  <a:pt x="225832" y="446132"/>
                </a:cubicBezTo>
                <a:cubicBezTo>
                  <a:pt x="228126" y="451761"/>
                  <a:pt x="229700" y="459282"/>
                  <a:pt x="230553" y="468696"/>
                </a:cubicBezTo>
                <a:cubicBezTo>
                  <a:pt x="231407" y="478111"/>
                  <a:pt x="231833" y="490970"/>
                  <a:pt x="231833" y="507275"/>
                </a:cubicBezTo>
                <a:cubicBezTo>
                  <a:pt x="227316" y="505583"/>
                  <a:pt x="221799" y="504034"/>
                  <a:pt x="215281" y="502629"/>
                </a:cubicBezTo>
                <a:cubicBezTo>
                  <a:pt x="208763" y="501224"/>
                  <a:pt x="203820" y="503310"/>
                  <a:pt x="200450" y="508888"/>
                </a:cubicBezTo>
                <a:cubicBezTo>
                  <a:pt x="197080" y="514467"/>
                  <a:pt x="199213" y="519174"/>
                  <a:pt x="206849" y="523010"/>
                </a:cubicBezTo>
                <a:cubicBezTo>
                  <a:pt x="214485" y="526846"/>
                  <a:pt x="222813" y="530270"/>
                  <a:pt x="231833" y="533281"/>
                </a:cubicBezTo>
                <a:lnTo>
                  <a:pt x="231833" y="558556"/>
                </a:lnTo>
                <a:cubicBezTo>
                  <a:pt x="221953" y="547758"/>
                  <a:pt x="214084" y="543287"/>
                  <a:pt x="208226" y="545144"/>
                </a:cubicBezTo>
                <a:cubicBezTo>
                  <a:pt x="202368" y="547001"/>
                  <a:pt x="202138" y="551127"/>
                  <a:pt x="207537" y="557523"/>
                </a:cubicBezTo>
                <a:cubicBezTo>
                  <a:pt x="212936" y="563919"/>
                  <a:pt x="221035" y="571275"/>
                  <a:pt x="231833" y="579593"/>
                </a:cubicBezTo>
                <a:cubicBezTo>
                  <a:pt x="231833" y="612088"/>
                  <a:pt x="231618" y="640388"/>
                  <a:pt x="231188" y="664494"/>
                </a:cubicBezTo>
                <a:cubicBezTo>
                  <a:pt x="230758" y="688600"/>
                  <a:pt x="234662" y="704442"/>
                  <a:pt x="242900" y="712021"/>
                </a:cubicBezTo>
                <a:cubicBezTo>
                  <a:pt x="251139" y="719600"/>
                  <a:pt x="256914" y="719059"/>
                  <a:pt x="260227" y="710397"/>
                </a:cubicBezTo>
                <a:cubicBezTo>
                  <a:pt x="263539" y="701736"/>
                  <a:pt x="270236" y="691812"/>
                  <a:pt x="280317" y="680627"/>
                </a:cubicBezTo>
                <a:cubicBezTo>
                  <a:pt x="290399" y="669441"/>
                  <a:pt x="290370" y="665197"/>
                  <a:pt x="280231" y="667893"/>
                </a:cubicBezTo>
                <a:cubicBezTo>
                  <a:pt x="270093" y="670589"/>
                  <a:pt x="263557" y="672012"/>
                  <a:pt x="260625" y="672162"/>
                </a:cubicBezTo>
                <a:cubicBezTo>
                  <a:pt x="257692" y="672313"/>
                  <a:pt x="256014" y="663781"/>
                  <a:pt x="255591" y="646565"/>
                </a:cubicBezTo>
                <a:cubicBezTo>
                  <a:pt x="255168" y="629350"/>
                  <a:pt x="254957" y="613565"/>
                  <a:pt x="254957" y="599210"/>
                </a:cubicBezTo>
                <a:cubicBezTo>
                  <a:pt x="276266" y="620850"/>
                  <a:pt x="289517" y="634810"/>
                  <a:pt x="294708" y="641091"/>
                </a:cubicBezTo>
                <a:cubicBezTo>
                  <a:pt x="299899" y="647372"/>
                  <a:pt x="308743" y="646182"/>
                  <a:pt x="321241" y="637520"/>
                </a:cubicBezTo>
                <a:cubicBezTo>
                  <a:pt x="333738" y="628859"/>
                  <a:pt x="335588" y="623922"/>
                  <a:pt x="326790" y="622710"/>
                </a:cubicBezTo>
                <a:cubicBezTo>
                  <a:pt x="317993" y="621498"/>
                  <a:pt x="307668" y="616501"/>
                  <a:pt x="295816" y="607718"/>
                </a:cubicBezTo>
                <a:cubicBezTo>
                  <a:pt x="283963" y="598934"/>
                  <a:pt x="270344" y="587702"/>
                  <a:pt x="254957" y="574022"/>
                </a:cubicBezTo>
                <a:lnTo>
                  <a:pt x="254957" y="538487"/>
                </a:lnTo>
                <a:cubicBezTo>
                  <a:pt x="261840" y="541010"/>
                  <a:pt x="269243" y="542989"/>
                  <a:pt x="277166" y="544423"/>
                </a:cubicBezTo>
                <a:cubicBezTo>
                  <a:pt x="285089" y="545857"/>
                  <a:pt x="293941" y="544610"/>
                  <a:pt x="303721" y="540681"/>
                </a:cubicBezTo>
                <a:cubicBezTo>
                  <a:pt x="313501" y="536751"/>
                  <a:pt x="313784" y="533199"/>
                  <a:pt x="304570" y="530022"/>
                </a:cubicBezTo>
                <a:cubicBezTo>
                  <a:pt x="295357" y="526846"/>
                  <a:pt x="278819" y="521845"/>
                  <a:pt x="254957" y="515019"/>
                </a:cubicBezTo>
                <a:cubicBezTo>
                  <a:pt x="254957" y="498298"/>
                  <a:pt x="255172" y="482484"/>
                  <a:pt x="255602" y="467578"/>
                </a:cubicBezTo>
                <a:cubicBezTo>
                  <a:pt x="256032" y="452671"/>
                  <a:pt x="258054" y="441389"/>
                  <a:pt x="261668" y="433731"/>
                </a:cubicBezTo>
                <a:cubicBezTo>
                  <a:pt x="265282" y="426074"/>
                  <a:pt x="263443" y="422722"/>
                  <a:pt x="256151" y="423675"/>
                </a:cubicBezTo>
                <a:close/>
                <a:moveTo>
                  <a:pt x="951166" y="418255"/>
                </a:moveTo>
                <a:cubicBezTo>
                  <a:pt x="943559" y="419194"/>
                  <a:pt x="935657" y="421266"/>
                  <a:pt x="927462" y="424471"/>
                </a:cubicBezTo>
                <a:cubicBezTo>
                  <a:pt x="919267" y="427676"/>
                  <a:pt x="916090" y="431473"/>
                  <a:pt x="917933" y="435861"/>
                </a:cubicBezTo>
                <a:cubicBezTo>
                  <a:pt x="919776" y="440249"/>
                  <a:pt x="921127" y="448878"/>
                  <a:pt x="921988" y="461749"/>
                </a:cubicBezTo>
                <a:cubicBezTo>
                  <a:pt x="922848" y="474619"/>
                  <a:pt x="923278" y="491142"/>
                  <a:pt x="923278" y="511319"/>
                </a:cubicBezTo>
                <a:cubicBezTo>
                  <a:pt x="921486" y="511434"/>
                  <a:pt x="916646" y="510337"/>
                  <a:pt x="908759" y="508028"/>
                </a:cubicBezTo>
                <a:cubicBezTo>
                  <a:pt x="900872" y="505719"/>
                  <a:pt x="893669" y="506945"/>
                  <a:pt x="887152" y="511706"/>
                </a:cubicBezTo>
                <a:cubicBezTo>
                  <a:pt x="880634" y="516467"/>
                  <a:pt x="879860" y="520515"/>
                  <a:pt x="884828" y="523849"/>
                </a:cubicBezTo>
                <a:cubicBezTo>
                  <a:pt x="889797" y="527183"/>
                  <a:pt x="895283" y="529545"/>
                  <a:pt x="901284" y="530936"/>
                </a:cubicBezTo>
                <a:cubicBezTo>
                  <a:pt x="907285" y="532327"/>
                  <a:pt x="914617" y="534106"/>
                  <a:pt x="923278" y="536271"/>
                </a:cubicBezTo>
                <a:lnTo>
                  <a:pt x="923278" y="565331"/>
                </a:lnTo>
                <a:cubicBezTo>
                  <a:pt x="916538" y="565331"/>
                  <a:pt x="908816" y="566615"/>
                  <a:pt x="900112" y="569182"/>
                </a:cubicBezTo>
                <a:cubicBezTo>
                  <a:pt x="891407" y="571749"/>
                  <a:pt x="886567" y="578073"/>
                  <a:pt x="885592" y="588154"/>
                </a:cubicBezTo>
                <a:cubicBezTo>
                  <a:pt x="884617" y="598235"/>
                  <a:pt x="887306" y="603276"/>
                  <a:pt x="893658" y="603276"/>
                </a:cubicBezTo>
                <a:cubicBezTo>
                  <a:pt x="897502" y="603276"/>
                  <a:pt x="902298" y="600633"/>
                  <a:pt x="908049" y="595349"/>
                </a:cubicBezTo>
                <a:cubicBezTo>
                  <a:pt x="913799" y="590065"/>
                  <a:pt x="918876" y="584605"/>
                  <a:pt x="923278" y="578969"/>
                </a:cubicBezTo>
                <a:lnTo>
                  <a:pt x="923278" y="657181"/>
                </a:lnTo>
                <a:cubicBezTo>
                  <a:pt x="923278" y="678074"/>
                  <a:pt x="924562" y="694332"/>
                  <a:pt x="927129" y="705955"/>
                </a:cubicBezTo>
                <a:cubicBezTo>
                  <a:pt x="929695" y="717578"/>
                  <a:pt x="933320" y="723110"/>
                  <a:pt x="938002" y="722550"/>
                </a:cubicBezTo>
                <a:cubicBezTo>
                  <a:pt x="942684" y="721991"/>
                  <a:pt x="947277" y="717115"/>
                  <a:pt x="951779" y="707923"/>
                </a:cubicBezTo>
                <a:cubicBezTo>
                  <a:pt x="956282" y="698731"/>
                  <a:pt x="957178" y="689693"/>
                  <a:pt x="954468" y="680810"/>
                </a:cubicBezTo>
                <a:cubicBezTo>
                  <a:pt x="951758" y="671926"/>
                  <a:pt x="949958" y="657880"/>
                  <a:pt x="949069" y="638671"/>
                </a:cubicBezTo>
                <a:cubicBezTo>
                  <a:pt x="948180" y="619462"/>
                  <a:pt x="947284" y="596866"/>
                  <a:pt x="946380" y="570881"/>
                </a:cubicBezTo>
                <a:cubicBezTo>
                  <a:pt x="953149" y="590542"/>
                  <a:pt x="963381" y="607908"/>
                  <a:pt x="977075" y="622979"/>
                </a:cubicBezTo>
                <a:cubicBezTo>
                  <a:pt x="990770" y="638051"/>
                  <a:pt x="1005501" y="649555"/>
                  <a:pt x="1021268" y="657492"/>
                </a:cubicBezTo>
                <a:cubicBezTo>
                  <a:pt x="1037036" y="665430"/>
                  <a:pt x="1038760" y="662881"/>
                  <a:pt x="1026442" y="649846"/>
                </a:cubicBezTo>
                <a:cubicBezTo>
                  <a:pt x="1014123" y="636810"/>
                  <a:pt x="1000823" y="620029"/>
                  <a:pt x="986540" y="599501"/>
                </a:cubicBezTo>
                <a:cubicBezTo>
                  <a:pt x="972257" y="578973"/>
                  <a:pt x="961567" y="559531"/>
                  <a:pt x="954468" y="541175"/>
                </a:cubicBezTo>
                <a:cubicBezTo>
                  <a:pt x="964248" y="543871"/>
                  <a:pt x="974351" y="546119"/>
                  <a:pt x="984776" y="547919"/>
                </a:cubicBezTo>
                <a:cubicBezTo>
                  <a:pt x="995202" y="549719"/>
                  <a:pt x="1006032" y="548539"/>
                  <a:pt x="1017268" y="544380"/>
                </a:cubicBezTo>
                <a:cubicBezTo>
                  <a:pt x="1028503" y="540222"/>
                  <a:pt x="1026148" y="536615"/>
                  <a:pt x="1010201" y="533561"/>
                </a:cubicBezTo>
                <a:cubicBezTo>
                  <a:pt x="994255" y="530506"/>
                  <a:pt x="973433" y="525659"/>
                  <a:pt x="947735" y="519020"/>
                </a:cubicBezTo>
                <a:cubicBezTo>
                  <a:pt x="947735" y="500621"/>
                  <a:pt x="948173" y="483055"/>
                  <a:pt x="949048" y="466319"/>
                </a:cubicBezTo>
                <a:cubicBezTo>
                  <a:pt x="949922" y="449584"/>
                  <a:pt x="952396" y="437155"/>
                  <a:pt x="956469" y="429031"/>
                </a:cubicBezTo>
                <a:cubicBezTo>
                  <a:pt x="960541" y="420908"/>
                  <a:pt x="958774" y="417315"/>
                  <a:pt x="951166" y="418255"/>
                </a:cubicBezTo>
                <a:close/>
                <a:moveTo>
                  <a:pt x="618197" y="226892"/>
                </a:moveTo>
                <a:cubicBezTo>
                  <a:pt x="613465" y="226898"/>
                  <a:pt x="608726" y="228150"/>
                  <a:pt x="603979" y="230649"/>
                </a:cubicBezTo>
                <a:cubicBezTo>
                  <a:pt x="594486" y="235646"/>
                  <a:pt x="589739" y="243537"/>
                  <a:pt x="589739" y="254321"/>
                </a:cubicBezTo>
                <a:cubicBezTo>
                  <a:pt x="589739" y="265105"/>
                  <a:pt x="595235" y="272755"/>
                  <a:pt x="606227" y="277272"/>
                </a:cubicBezTo>
                <a:cubicBezTo>
                  <a:pt x="617219" y="281789"/>
                  <a:pt x="626920" y="281241"/>
                  <a:pt x="635330" y="275627"/>
                </a:cubicBezTo>
                <a:cubicBezTo>
                  <a:pt x="643741" y="270013"/>
                  <a:pt x="647710" y="262351"/>
                  <a:pt x="647236" y="252643"/>
                </a:cubicBezTo>
                <a:cubicBezTo>
                  <a:pt x="646763" y="242935"/>
                  <a:pt x="641809" y="235592"/>
                  <a:pt x="632373" y="230616"/>
                </a:cubicBezTo>
                <a:cubicBezTo>
                  <a:pt x="627655" y="228128"/>
                  <a:pt x="622930" y="226887"/>
                  <a:pt x="618197" y="226892"/>
                </a:cubicBezTo>
                <a:close/>
                <a:moveTo>
                  <a:pt x="1617928" y="205685"/>
                </a:moveTo>
                <a:cubicBezTo>
                  <a:pt x="1614465" y="205926"/>
                  <a:pt x="1616164" y="209181"/>
                  <a:pt x="1623026" y="215452"/>
                </a:cubicBezTo>
                <a:cubicBezTo>
                  <a:pt x="1632175" y="223812"/>
                  <a:pt x="1646117" y="234460"/>
                  <a:pt x="1664853" y="247394"/>
                </a:cubicBezTo>
                <a:cubicBezTo>
                  <a:pt x="1683588" y="260329"/>
                  <a:pt x="1695767" y="269672"/>
                  <a:pt x="1701388" y="275422"/>
                </a:cubicBezTo>
                <a:cubicBezTo>
                  <a:pt x="1707010" y="281173"/>
                  <a:pt x="1716266" y="279911"/>
                  <a:pt x="1729158" y="271637"/>
                </a:cubicBezTo>
                <a:cubicBezTo>
                  <a:pt x="1742050" y="263362"/>
                  <a:pt x="1744990" y="258003"/>
                  <a:pt x="1737977" y="255558"/>
                </a:cubicBezTo>
                <a:cubicBezTo>
                  <a:pt x="1730965" y="253113"/>
                  <a:pt x="1723192" y="250320"/>
                  <a:pt x="1714660" y="247179"/>
                </a:cubicBezTo>
                <a:cubicBezTo>
                  <a:pt x="1706128" y="244039"/>
                  <a:pt x="1691006" y="237041"/>
                  <a:pt x="1669295" y="226185"/>
                </a:cubicBezTo>
                <a:cubicBezTo>
                  <a:pt x="1647713" y="215387"/>
                  <a:pt x="1632319" y="208809"/>
                  <a:pt x="1623112" y="206450"/>
                </a:cubicBezTo>
                <a:cubicBezTo>
                  <a:pt x="1620811" y="205860"/>
                  <a:pt x="1619083" y="205605"/>
                  <a:pt x="1617928" y="205685"/>
                </a:cubicBezTo>
                <a:close/>
                <a:moveTo>
                  <a:pt x="921084" y="179422"/>
                </a:moveTo>
                <a:cubicBezTo>
                  <a:pt x="913226" y="180870"/>
                  <a:pt x="906371" y="183538"/>
                  <a:pt x="900520" y="187424"/>
                </a:cubicBezTo>
                <a:cubicBezTo>
                  <a:pt x="894096" y="191109"/>
                  <a:pt x="892059" y="194924"/>
                  <a:pt x="894411" y="198867"/>
                </a:cubicBezTo>
                <a:cubicBezTo>
                  <a:pt x="896763" y="202811"/>
                  <a:pt x="899287" y="211515"/>
                  <a:pt x="901983" y="224981"/>
                </a:cubicBezTo>
                <a:cubicBezTo>
                  <a:pt x="904679" y="238446"/>
                  <a:pt x="910304" y="251123"/>
                  <a:pt x="918858" y="263011"/>
                </a:cubicBezTo>
                <a:cubicBezTo>
                  <a:pt x="927412" y="274899"/>
                  <a:pt x="939762" y="282951"/>
                  <a:pt x="955909" y="287167"/>
                </a:cubicBezTo>
                <a:cubicBezTo>
                  <a:pt x="972056" y="291383"/>
                  <a:pt x="976398" y="290064"/>
                  <a:pt x="968934" y="283209"/>
                </a:cubicBezTo>
                <a:cubicBezTo>
                  <a:pt x="961470" y="276354"/>
                  <a:pt x="953572" y="268546"/>
                  <a:pt x="945240" y="259784"/>
                </a:cubicBezTo>
                <a:cubicBezTo>
                  <a:pt x="936909" y="251023"/>
                  <a:pt x="931190" y="238823"/>
                  <a:pt x="928086" y="223185"/>
                </a:cubicBezTo>
                <a:cubicBezTo>
                  <a:pt x="924981" y="207547"/>
                  <a:pt x="925003" y="195981"/>
                  <a:pt x="928150" y="188488"/>
                </a:cubicBezTo>
                <a:cubicBezTo>
                  <a:pt x="931298" y="180996"/>
                  <a:pt x="928943" y="177973"/>
                  <a:pt x="921084" y="179422"/>
                </a:cubicBezTo>
                <a:close/>
                <a:moveTo>
                  <a:pt x="883703" y="172881"/>
                </a:moveTo>
                <a:cubicBezTo>
                  <a:pt x="882374" y="172735"/>
                  <a:pt x="880673" y="172901"/>
                  <a:pt x="878601" y="173377"/>
                </a:cubicBezTo>
                <a:cubicBezTo>
                  <a:pt x="870313" y="175285"/>
                  <a:pt x="863860" y="177622"/>
                  <a:pt x="859242" y="180390"/>
                </a:cubicBezTo>
                <a:cubicBezTo>
                  <a:pt x="852430" y="184061"/>
                  <a:pt x="850157" y="188686"/>
                  <a:pt x="852423" y="194264"/>
                </a:cubicBezTo>
                <a:cubicBezTo>
                  <a:pt x="854689" y="199842"/>
                  <a:pt x="855596" y="212272"/>
                  <a:pt x="855144" y="231552"/>
                </a:cubicBezTo>
                <a:cubicBezTo>
                  <a:pt x="854693" y="250833"/>
                  <a:pt x="856546" y="265528"/>
                  <a:pt x="860705" y="275637"/>
                </a:cubicBezTo>
                <a:cubicBezTo>
                  <a:pt x="864863" y="285747"/>
                  <a:pt x="869832" y="287106"/>
                  <a:pt x="875611" y="279714"/>
                </a:cubicBezTo>
                <a:cubicBezTo>
                  <a:pt x="881390" y="272321"/>
                  <a:pt x="883606" y="264578"/>
                  <a:pt x="882258" y="256483"/>
                </a:cubicBezTo>
                <a:cubicBezTo>
                  <a:pt x="880910" y="248388"/>
                  <a:pt x="880236" y="235951"/>
                  <a:pt x="880236" y="219173"/>
                </a:cubicBezTo>
                <a:cubicBezTo>
                  <a:pt x="880236" y="202854"/>
                  <a:pt x="882036" y="190665"/>
                  <a:pt x="885635" y="182605"/>
                </a:cubicBezTo>
                <a:cubicBezTo>
                  <a:pt x="888335" y="176561"/>
                  <a:pt x="887691" y="173320"/>
                  <a:pt x="883703" y="172881"/>
                </a:cubicBezTo>
                <a:close/>
                <a:moveTo>
                  <a:pt x="837318" y="156794"/>
                </a:moveTo>
                <a:cubicBezTo>
                  <a:pt x="835878" y="156596"/>
                  <a:pt x="834048" y="156739"/>
                  <a:pt x="831827" y="157223"/>
                </a:cubicBezTo>
                <a:cubicBezTo>
                  <a:pt x="822943" y="159159"/>
                  <a:pt x="816099" y="162049"/>
                  <a:pt x="811295" y="165892"/>
                </a:cubicBezTo>
                <a:cubicBezTo>
                  <a:pt x="804957" y="169477"/>
                  <a:pt x="802720" y="172990"/>
                  <a:pt x="804584" y="176432"/>
                </a:cubicBezTo>
                <a:cubicBezTo>
                  <a:pt x="806449" y="179874"/>
                  <a:pt x="808030" y="187011"/>
                  <a:pt x="809327" y="197845"/>
                </a:cubicBezTo>
                <a:cubicBezTo>
                  <a:pt x="810625" y="208679"/>
                  <a:pt x="811059" y="220177"/>
                  <a:pt x="810629" y="232337"/>
                </a:cubicBezTo>
                <a:cubicBezTo>
                  <a:pt x="810198" y="244498"/>
                  <a:pt x="807908" y="252084"/>
                  <a:pt x="803756" y="255095"/>
                </a:cubicBezTo>
                <a:cubicBezTo>
                  <a:pt x="799605" y="258107"/>
                  <a:pt x="792230" y="259612"/>
                  <a:pt x="781633" y="259612"/>
                </a:cubicBezTo>
                <a:cubicBezTo>
                  <a:pt x="769759" y="259612"/>
                  <a:pt x="761578" y="258680"/>
                  <a:pt x="757089" y="256816"/>
                </a:cubicBezTo>
                <a:cubicBezTo>
                  <a:pt x="752601" y="254952"/>
                  <a:pt x="747231" y="244824"/>
                  <a:pt x="740978" y="226433"/>
                </a:cubicBezTo>
                <a:cubicBezTo>
                  <a:pt x="734726" y="208041"/>
                  <a:pt x="731833" y="207328"/>
                  <a:pt x="732299" y="224292"/>
                </a:cubicBezTo>
                <a:cubicBezTo>
                  <a:pt x="732765" y="241257"/>
                  <a:pt x="730517" y="253815"/>
                  <a:pt x="725555" y="261968"/>
                </a:cubicBezTo>
                <a:cubicBezTo>
                  <a:pt x="720594" y="270120"/>
                  <a:pt x="724767" y="276512"/>
                  <a:pt x="738074" y="281144"/>
                </a:cubicBezTo>
                <a:cubicBezTo>
                  <a:pt x="751382" y="285776"/>
                  <a:pt x="766289" y="287863"/>
                  <a:pt x="782794" y="287404"/>
                </a:cubicBezTo>
                <a:cubicBezTo>
                  <a:pt x="799300" y="286945"/>
                  <a:pt x="811794" y="282972"/>
                  <a:pt x="820276" y="275487"/>
                </a:cubicBezTo>
                <a:cubicBezTo>
                  <a:pt x="828758" y="268001"/>
                  <a:pt x="832999" y="256880"/>
                  <a:pt x="832999" y="242124"/>
                </a:cubicBezTo>
                <a:cubicBezTo>
                  <a:pt x="832999" y="228759"/>
                  <a:pt x="833218" y="215269"/>
                  <a:pt x="833655" y="201653"/>
                </a:cubicBezTo>
                <a:cubicBezTo>
                  <a:pt x="834093" y="188037"/>
                  <a:pt x="836118" y="176744"/>
                  <a:pt x="839732" y="167774"/>
                </a:cubicBezTo>
                <a:cubicBezTo>
                  <a:pt x="842442" y="161047"/>
                  <a:pt x="841638" y="157387"/>
                  <a:pt x="837318" y="156794"/>
                </a:cubicBezTo>
                <a:close/>
                <a:moveTo>
                  <a:pt x="955498" y="142190"/>
                </a:moveTo>
                <a:cubicBezTo>
                  <a:pt x="954306" y="143536"/>
                  <a:pt x="954855" y="148942"/>
                  <a:pt x="957146" y="158406"/>
                </a:cubicBezTo>
                <a:cubicBezTo>
                  <a:pt x="961728" y="177335"/>
                  <a:pt x="967166" y="196243"/>
                  <a:pt x="973462" y="215129"/>
                </a:cubicBezTo>
                <a:cubicBezTo>
                  <a:pt x="979671" y="233714"/>
                  <a:pt x="984145" y="250746"/>
                  <a:pt x="986884" y="266227"/>
                </a:cubicBezTo>
                <a:cubicBezTo>
                  <a:pt x="989623" y="281707"/>
                  <a:pt x="997503" y="281452"/>
                  <a:pt x="1010524" y="265463"/>
                </a:cubicBezTo>
                <a:cubicBezTo>
                  <a:pt x="1023545" y="249474"/>
                  <a:pt x="1027023" y="239955"/>
                  <a:pt x="1020957" y="236908"/>
                </a:cubicBezTo>
                <a:cubicBezTo>
                  <a:pt x="1014891" y="233861"/>
                  <a:pt x="1006269" y="222055"/>
                  <a:pt x="995090" y="201491"/>
                </a:cubicBezTo>
                <a:cubicBezTo>
                  <a:pt x="983912" y="180928"/>
                  <a:pt x="973648" y="163873"/>
                  <a:pt x="964298" y="150329"/>
                </a:cubicBezTo>
                <a:cubicBezTo>
                  <a:pt x="959623" y="143557"/>
                  <a:pt x="956690" y="140844"/>
                  <a:pt x="955498" y="142190"/>
                </a:cubicBezTo>
                <a:close/>
                <a:moveTo>
                  <a:pt x="1236688" y="127322"/>
                </a:moveTo>
                <a:cubicBezTo>
                  <a:pt x="1235051" y="127506"/>
                  <a:pt x="1233048" y="128080"/>
                  <a:pt x="1230678" y="129045"/>
                </a:cubicBezTo>
                <a:cubicBezTo>
                  <a:pt x="1221199" y="132902"/>
                  <a:pt x="1213972" y="137237"/>
                  <a:pt x="1208996" y="142048"/>
                </a:cubicBezTo>
                <a:cubicBezTo>
                  <a:pt x="1204020" y="146859"/>
                  <a:pt x="1203256" y="151455"/>
                  <a:pt x="1206705" y="155836"/>
                </a:cubicBezTo>
                <a:cubicBezTo>
                  <a:pt x="1210154" y="160217"/>
                  <a:pt x="1214513" y="167021"/>
                  <a:pt x="1219783" y="176249"/>
                </a:cubicBezTo>
                <a:cubicBezTo>
                  <a:pt x="1225053" y="185477"/>
                  <a:pt x="1231567" y="195691"/>
                  <a:pt x="1239325" y="206891"/>
                </a:cubicBezTo>
                <a:cubicBezTo>
                  <a:pt x="1230248" y="213846"/>
                  <a:pt x="1215739" y="223529"/>
                  <a:pt x="1195799" y="235940"/>
                </a:cubicBezTo>
                <a:cubicBezTo>
                  <a:pt x="1175859" y="248352"/>
                  <a:pt x="1158081" y="256070"/>
                  <a:pt x="1142464" y="259096"/>
                </a:cubicBezTo>
                <a:cubicBezTo>
                  <a:pt x="1126848" y="262122"/>
                  <a:pt x="1110744" y="265624"/>
                  <a:pt x="1094152" y="269604"/>
                </a:cubicBezTo>
                <a:cubicBezTo>
                  <a:pt x="1077560" y="273583"/>
                  <a:pt x="1075456" y="278108"/>
                  <a:pt x="1087839" y="283177"/>
                </a:cubicBezTo>
                <a:cubicBezTo>
                  <a:pt x="1100222" y="288246"/>
                  <a:pt x="1116193" y="292132"/>
                  <a:pt x="1135753" y="294835"/>
                </a:cubicBezTo>
                <a:cubicBezTo>
                  <a:pt x="1155313" y="297539"/>
                  <a:pt x="1171396" y="293566"/>
                  <a:pt x="1184001" y="282919"/>
                </a:cubicBezTo>
                <a:cubicBezTo>
                  <a:pt x="1196606" y="272271"/>
                  <a:pt x="1219442" y="252851"/>
                  <a:pt x="1252511" y="224658"/>
                </a:cubicBezTo>
                <a:cubicBezTo>
                  <a:pt x="1267339" y="242167"/>
                  <a:pt x="1284884" y="255758"/>
                  <a:pt x="1305147" y="265431"/>
                </a:cubicBezTo>
                <a:cubicBezTo>
                  <a:pt x="1325409" y="275103"/>
                  <a:pt x="1345851" y="280624"/>
                  <a:pt x="1366473" y="281994"/>
                </a:cubicBezTo>
                <a:cubicBezTo>
                  <a:pt x="1387094" y="283363"/>
                  <a:pt x="1387635" y="280047"/>
                  <a:pt x="1368097" y="272045"/>
                </a:cubicBezTo>
                <a:cubicBezTo>
                  <a:pt x="1348558" y="264043"/>
                  <a:pt x="1329543" y="254321"/>
                  <a:pt x="1311051" y="242877"/>
                </a:cubicBezTo>
                <a:cubicBezTo>
                  <a:pt x="1292560" y="231434"/>
                  <a:pt x="1279506" y="220148"/>
                  <a:pt x="1271892" y="209020"/>
                </a:cubicBezTo>
                <a:cubicBezTo>
                  <a:pt x="1279191" y="200688"/>
                  <a:pt x="1286963" y="193486"/>
                  <a:pt x="1295209" y="187413"/>
                </a:cubicBezTo>
                <a:cubicBezTo>
                  <a:pt x="1303455" y="181340"/>
                  <a:pt x="1311076" y="176285"/>
                  <a:pt x="1318074" y="172248"/>
                </a:cubicBezTo>
                <a:cubicBezTo>
                  <a:pt x="1325073" y="168211"/>
                  <a:pt x="1323610" y="164662"/>
                  <a:pt x="1313686" y="161601"/>
                </a:cubicBezTo>
                <a:cubicBezTo>
                  <a:pt x="1303763" y="158539"/>
                  <a:pt x="1295410" y="160073"/>
                  <a:pt x="1288627" y="166204"/>
                </a:cubicBezTo>
                <a:cubicBezTo>
                  <a:pt x="1281844" y="172334"/>
                  <a:pt x="1271605" y="180971"/>
                  <a:pt x="1257910" y="192113"/>
                </a:cubicBezTo>
                <a:cubicBezTo>
                  <a:pt x="1254511" y="187108"/>
                  <a:pt x="1250367" y="178694"/>
                  <a:pt x="1245477" y="166871"/>
                </a:cubicBezTo>
                <a:cubicBezTo>
                  <a:pt x="1240587" y="155047"/>
                  <a:pt x="1239268" y="144823"/>
                  <a:pt x="1241519" y="136197"/>
                </a:cubicBezTo>
                <a:cubicBezTo>
                  <a:pt x="1243208" y="129728"/>
                  <a:pt x="1241597" y="126769"/>
                  <a:pt x="1236688" y="127322"/>
                </a:cubicBezTo>
                <a:close/>
                <a:moveTo>
                  <a:pt x="618181" y="125659"/>
                </a:moveTo>
                <a:cubicBezTo>
                  <a:pt x="613449" y="125665"/>
                  <a:pt x="608711" y="126915"/>
                  <a:pt x="603968" y="129410"/>
                </a:cubicBezTo>
                <a:cubicBezTo>
                  <a:pt x="594482" y="134401"/>
                  <a:pt x="589739" y="142295"/>
                  <a:pt x="589739" y="153093"/>
                </a:cubicBezTo>
                <a:cubicBezTo>
                  <a:pt x="589739" y="163877"/>
                  <a:pt x="595235" y="171528"/>
                  <a:pt x="606227" y="176045"/>
                </a:cubicBezTo>
                <a:cubicBezTo>
                  <a:pt x="617219" y="180562"/>
                  <a:pt x="626920" y="180013"/>
                  <a:pt x="635330" y="174399"/>
                </a:cubicBezTo>
                <a:cubicBezTo>
                  <a:pt x="643741" y="168785"/>
                  <a:pt x="647710" y="161120"/>
                  <a:pt x="647236" y="151405"/>
                </a:cubicBezTo>
                <a:cubicBezTo>
                  <a:pt x="646763" y="141689"/>
                  <a:pt x="641805" y="134347"/>
                  <a:pt x="632362" y="129378"/>
                </a:cubicBezTo>
                <a:cubicBezTo>
                  <a:pt x="627640" y="126894"/>
                  <a:pt x="622914" y="125654"/>
                  <a:pt x="618181" y="125659"/>
                </a:cubicBezTo>
                <a:close/>
                <a:moveTo>
                  <a:pt x="2047659" y="118343"/>
                </a:moveTo>
                <a:cubicBezTo>
                  <a:pt x="2044017" y="115868"/>
                  <a:pt x="2041511" y="122199"/>
                  <a:pt x="2040139" y="137337"/>
                </a:cubicBezTo>
                <a:cubicBezTo>
                  <a:pt x="2038311" y="157521"/>
                  <a:pt x="2043767" y="177794"/>
                  <a:pt x="2056509" y="198157"/>
                </a:cubicBezTo>
                <a:cubicBezTo>
                  <a:pt x="2069250" y="218520"/>
                  <a:pt x="2078725" y="222851"/>
                  <a:pt x="2084935" y="211150"/>
                </a:cubicBezTo>
                <a:cubicBezTo>
                  <a:pt x="2091144" y="199448"/>
                  <a:pt x="2091072" y="189188"/>
                  <a:pt x="2084719" y="180368"/>
                </a:cubicBezTo>
                <a:cubicBezTo>
                  <a:pt x="2078367" y="171549"/>
                  <a:pt x="2072989" y="162794"/>
                  <a:pt x="2068587" y="154104"/>
                </a:cubicBezTo>
                <a:cubicBezTo>
                  <a:pt x="2063180" y="144998"/>
                  <a:pt x="2057545" y="134881"/>
                  <a:pt x="2051680" y="123753"/>
                </a:cubicBezTo>
                <a:cubicBezTo>
                  <a:pt x="2050213" y="120971"/>
                  <a:pt x="2048873" y="119168"/>
                  <a:pt x="2047659" y="118343"/>
                </a:cubicBezTo>
                <a:close/>
                <a:moveTo>
                  <a:pt x="1891600" y="110557"/>
                </a:moveTo>
                <a:cubicBezTo>
                  <a:pt x="1884286" y="111983"/>
                  <a:pt x="1874141" y="115952"/>
                  <a:pt x="1861163" y="122463"/>
                </a:cubicBezTo>
                <a:cubicBezTo>
                  <a:pt x="1847855" y="128141"/>
                  <a:pt x="1837229" y="137595"/>
                  <a:pt x="1829284" y="150824"/>
                </a:cubicBezTo>
                <a:cubicBezTo>
                  <a:pt x="1821340" y="164053"/>
                  <a:pt x="1820168" y="177418"/>
                  <a:pt x="1825768" y="190919"/>
                </a:cubicBezTo>
                <a:cubicBezTo>
                  <a:pt x="1831367" y="204420"/>
                  <a:pt x="1840075" y="202079"/>
                  <a:pt x="1851892" y="183896"/>
                </a:cubicBezTo>
                <a:cubicBezTo>
                  <a:pt x="1863708" y="165713"/>
                  <a:pt x="1875109" y="148587"/>
                  <a:pt x="1886093" y="132519"/>
                </a:cubicBezTo>
                <a:cubicBezTo>
                  <a:pt x="1897078" y="116450"/>
                  <a:pt x="1898913" y="109130"/>
                  <a:pt x="1891600" y="110557"/>
                </a:cubicBezTo>
                <a:close/>
                <a:moveTo>
                  <a:pt x="1022246" y="104395"/>
                </a:moveTo>
                <a:cubicBezTo>
                  <a:pt x="1020150" y="104374"/>
                  <a:pt x="1017583" y="104665"/>
                  <a:pt x="1014547" y="105265"/>
                </a:cubicBezTo>
                <a:cubicBezTo>
                  <a:pt x="1002400" y="107667"/>
                  <a:pt x="993825" y="111654"/>
                  <a:pt x="988820" y="117225"/>
                </a:cubicBezTo>
                <a:cubicBezTo>
                  <a:pt x="983815" y="122796"/>
                  <a:pt x="982181" y="129722"/>
                  <a:pt x="983916" y="138004"/>
                </a:cubicBezTo>
                <a:cubicBezTo>
                  <a:pt x="985651" y="146285"/>
                  <a:pt x="990383" y="148949"/>
                  <a:pt x="998113" y="145995"/>
                </a:cubicBezTo>
                <a:cubicBezTo>
                  <a:pt x="1005842" y="143041"/>
                  <a:pt x="1012144" y="138638"/>
                  <a:pt x="1017020" y="132787"/>
                </a:cubicBezTo>
                <a:cubicBezTo>
                  <a:pt x="1021724" y="127094"/>
                  <a:pt x="1025524" y="120484"/>
                  <a:pt x="1028421" y="112955"/>
                </a:cubicBezTo>
                <a:cubicBezTo>
                  <a:pt x="1030593" y="107308"/>
                  <a:pt x="1028535" y="104455"/>
                  <a:pt x="1022246" y="104395"/>
                </a:cubicBezTo>
                <a:close/>
                <a:moveTo>
                  <a:pt x="1301186" y="94591"/>
                </a:moveTo>
                <a:cubicBezTo>
                  <a:pt x="1299297" y="94852"/>
                  <a:pt x="1297093" y="95589"/>
                  <a:pt x="1294574" y="96801"/>
                </a:cubicBezTo>
                <a:cubicBezTo>
                  <a:pt x="1284500" y="101648"/>
                  <a:pt x="1277047" y="107237"/>
                  <a:pt x="1272214" y="113568"/>
                </a:cubicBezTo>
                <a:cubicBezTo>
                  <a:pt x="1267382" y="119899"/>
                  <a:pt x="1267805" y="123961"/>
                  <a:pt x="1273484" y="125754"/>
                </a:cubicBezTo>
                <a:cubicBezTo>
                  <a:pt x="1279162" y="127546"/>
                  <a:pt x="1288505" y="133827"/>
                  <a:pt x="1301512" y="144597"/>
                </a:cubicBezTo>
                <a:cubicBezTo>
                  <a:pt x="1314518" y="155366"/>
                  <a:pt x="1329030" y="163755"/>
                  <a:pt x="1345048" y="169764"/>
                </a:cubicBezTo>
                <a:cubicBezTo>
                  <a:pt x="1361066" y="175772"/>
                  <a:pt x="1363117" y="173123"/>
                  <a:pt x="1351200" y="161816"/>
                </a:cubicBezTo>
                <a:cubicBezTo>
                  <a:pt x="1339284" y="150508"/>
                  <a:pt x="1329159" y="139628"/>
                  <a:pt x="1320828" y="129174"/>
                </a:cubicBezTo>
                <a:cubicBezTo>
                  <a:pt x="1312496" y="118720"/>
                  <a:pt x="1308782" y="110682"/>
                  <a:pt x="1309685" y="105061"/>
                </a:cubicBezTo>
                <a:cubicBezTo>
                  <a:pt x="1309685" y="97295"/>
                  <a:pt x="1306852" y="93805"/>
                  <a:pt x="1301186" y="94591"/>
                </a:cubicBezTo>
                <a:close/>
                <a:moveTo>
                  <a:pt x="1225922" y="91937"/>
                </a:moveTo>
                <a:cubicBezTo>
                  <a:pt x="1222719" y="91935"/>
                  <a:pt x="1218475" y="92502"/>
                  <a:pt x="1213190" y="93639"/>
                </a:cubicBezTo>
                <a:cubicBezTo>
                  <a:pt x="1193960" y="96521"/>
                  <a:pt x="1180685" y="101899"/>
                  <a:pt x="1173364" y="109771"/>
                </a:cubicBezTo>
                <a:cubicBezTo>
                  <a:pt x="1166043" y="117644"/>
                  <a:pt x="1163519" y="126162"/>
                  <a:pt x="1165792" y="135326"/>
                </a:cubicBezTo>
                <a:cubicBezTo>
                  <a:pt x="1168065" y="144489"/>
                  <a:pt x="1175741" y="145532"/>
                  <a:pt x="1188819" y="138455"/>
                </a:cubicBezTo>
                <a:cubicBezTo>
                  <a:pt x="1201897" y="131379"/>
                  <a:pt x="1214513" y="121003"/>
                  <a:pt x="1226666" y="107330"/>
                </a:cubicBezTo>
                <a:cubicBezTo>
                  <a:pt x="1235781" y="97075"/>
                  <a:pt x="1235533" y="91944"/>
                  <a:pt x="1225922" y="91937"/>
                </a:cubicBezTo>
                <a:close/>
                <a:moveTo>
                  <a:pt x="1527725" y="82206"/>
                </a:moveTo>
                <a:cubicBezTo>
                  <a:pt x="1530829" y="82615"/>
                  <a:pt x="1536505" y="83278"/>
                  <a:pt x="1544750" y="84196"/>
                </a:cubicBezTo>
                <a:cubicBezTo>
                  <a:pt x="1552996" y="85113"/>
                  <a:pt x="1563263" y="87085"/>
                  <a:pt x="1575553" y="90111"/>
                </a:cubicBezTo>
                <a:cubicBezTo>
                  <a:pt x="1574650" y="98185"/>
                  <a:pt x="1574198" y="111485"/>
                  <a:pt x="1574198" y="130013"/>
                </a:cubicBezTo>
                <a:cubicBezTo>
                  <a:pt x="1570584" y="130113"/>
                  <a:pt x="1564425" y="128564"/>
                  <a:pt x="1555720" y="125366"/>
                </a:cubicBezTo>
                <a:cubicBezTo>
                  <a:pt x="1547016" y="122169"/>
                  <a:pt x="1539373" y="123033"/>
                  <a:pt x="1532790" y="127958"/>
                </a:cubicBezTo>
                <a:cubicBezTo>
                  <a:pt x="1526208" y="132884"/>
                  <a:pt x="1527961" y="137634"/>
                  <a:pt x="1538050" y="142209"/>
                </a:cubicBezTo>
                <a:cubicBezTo>
                  <a:pt x="1548138" y="146784"/>
                  <a:pt x="1559743" y="149071"/>
                  <a:pt x="1572864" y="149071"/>
                </a:cubicBezTo>
                <a:lnTo>
                  <a:pt x="1572864" y="182648"/>
                </a:lnTo>
                <a:cubicBezTo>
                  <a:pt x="1569050" y="182734"/>
                  <a:pt x="1562489" y="181408"/>
                  <a:pt x="1553182" y="178669"/>
                </a:cubicBezTo>
                <a:cubicBezTo>
                  <a:pt x="1543875" y="175930"/>
                  <a:pt x="1536730" y="177421"/>
                  <a:pt x="1531747" y="183143"/>
                </a:cubicBezTo>
                <a:cubicBezTo>
                  <a:pt x="1526764" y="188865"/>
                  <a:pt x="1529815" y="193389"/>
                  <a:pt x="1540900" y="196716"/>
                </a:cubicBezTo>
                <a:cubicBezTo>
                  <a:pt x="1551985" y="200043"/>
                  <a:pt x="1562640" y="201707"/>
                  <a:pt x="1572864" y="201707"/>
                </a:cubicBezTo>
                <a:lnTo>
                  <a:pt x="1572864" y="243394"/>
                </a:lnTo>
                <a:cubicBezTo>
                  <a:pt x="1559987" y="243465"/>
                  <a:pt x="1543388" y="242282"/>
                  <a:pt x="1523068" y="239844"/>
                </a:cubicBezTo>
                <a:lnTo>
                  <a:pt x="1523068" y="90950"/>
                </a:lnTo>
                <a:cubicBezTo>
                  <a:pt x="1523068" y="84712"/>
                  <a:pt x="1524620" y="81797"/>
                  <a:pt x="1527725" y="82206"/>
                </a:cubicBezTo>
                <a:close/>
                <a:moveTo>
                  <a:pt x="1518698" y="57074"/>
                </a:moveTo>
                <a:cubicBezTo>
                  <a:pt x="1515291" y="56997"/>
                  <a:pt x="1511646" y="57803"/>
                  <a:pt x="1507763" y="59491"/>
                </a:cubicBezTo>
                <a:cubicBezTo>
                  <a:pt x="1499998" y="62868"/>
                  <a:pt x="1494057" y="66206"/>
                  <a:pt x="1489942" y="69504"/>
                </a:cubicBezTo>
                <a:cubicBezTo>
                  <a:pt x="1485826" y="72802"/>
                  <a:pt x="1485364" y="77427"/>
                  <a:pt x="1488554" y="83378"/>
                </a:cubicBezTo>
                <a:cubicBezTo>
                  <a:pt x="1491745" y="89329"/>
                  <a:pt x="1493781" y="98927"/>
                  <a:pt x="1494663" y="112170"/>
                </a:cubicBezTo>
                <a:cubicBezTo>
                  <a:pt x="1495545" y="125413"/>
                  <a:pt x="1496212" y="143216"/>
                  <a:pt x="1496664" y="165580"/>
                </a:cubicBezTo>
                <a:cubicBezTo>
                  <a:pt x="1497116" y="187944"/>
                  <a:pt x="1497764" y="211630"/>
                  <a:pt x="1498611" y="236639"/>
                </a:cubicBezTo>
                <a:cubicBezTo>
                  <a:pt x="1490322" y="236725"/>
                  <a:pt x="1482001" y="235625"/>
                  <a:pt x="1473648" y="233337"/>
                </a:cubicBezTo>
                <a:cubicBezTo>
                  <a:pt x="1465295" y="231050"/>
                  <a:pt x="1457719" y="232681"/>
                  <a:pt x="1450922" y="238231"/>
                </a:cubicBezTo>
                <a:cubicBezTo>
                  <a:pt x="1444125" y="243781"/>
                  <a:pt x="1440475" y="248979"/>
                  <a:pt x="1439973" y="253826"/>
                </a:cubicBezTo>
                <a:cubicBezTo>
                  <a:pt x="1439471" y="258673"/>
                  <a:pt x="1446441" y="260648"/>
                  <a:pt x="1460881" y="259752"/>
                </a:cubicBezTo>
                <a:cubicBezTo>
                  <a:pt x="1475322" y="258856"/>
                  <a:pt x="1485414" y="258634"/>
                  <a:pt x="1491157" y="259085"/>
                </a:cubicBezTo>
                <a:cubicBezTo>
                  <a:pt x="1496900" y="259537"/>
                  <a:pt x="1503916" y="259763"/>
                  <a:pt x="1512205" y="259763"/>
                </a:cubicBezTo>
                <a:cubicBezTo>
                  <a:pt x="1519146" y="259763"/>
                  <a:pt x="1531969" y="260656"/>
                  <a:pt x="1550676" y="262441"/>
                </a:cubicBezTo>
                <a:cubicBezTo>
                  <a:pt x="1569383" y="264226"/>
                  <a:pt x="1584243" y="266026"/>
                  <a:pt x="1595256" y="267840"/>
                </a:cubicBezTo>
                <a:cubicBezTo>
                  <a:pt x="1606270" y="269654"/>
                  <a:pt x="1614802" y="270317"/>
                  <a:pt x="1620854" y="269830"/>
                </a:cubicBezTo>
                <a:cubicBezTo>
                  <a:pt x="1626905" y="269342"/>
                  <a:pt x="1633495" y="265266"/>
                  <a:pt x="1640622" y="257601"/>
                </a:cubicBezTo>
                <a:cubicBezTo>
                  <a:pt x="1647749" y="249936"/>
                  <a:pt x="1646809" y="246552"/>
                  <a:pt x="1637804" y="247448"/>
                </a:cubicBezTo>
                <a:cubicBezTo>
                  <a:pt x="1628798" y="248344"/>
                  <a:pt x="1614852" y="248068"/>
                  <a:pt x="1595966" y="246620"/>
                </a:cubicBezTo>
                <a:cubicBezTo>
                  <a:pt x="1595966" y="183466"/>
                  <a:pt x="1596407" y="142381"/>
                  <a:pt x="1597289" y="123366"/>
                </a:cubicBezTo>
                <a:cubicBezTo>
                  <a:pt x="1598171" y="104351"/>
                  <a:pt x="1600645" y="90133"/>
                  <a:pt x="1604710" y="80711"/>
                </a:cubicBezTo>
                <a:cubicBezTo>
                  <a:pt x="1608776" y="71289"/>
                  <a:pt x="1605847" y="67479"/>
                  <a:pt x="1595923" y="69278"/>
                </a:cubicBezTo>
                <a:cubicBezTo>
                  <a:pt x="1586000" y="71078"/>
                  <a:pt x="1573699" y="70895"/>
                  <a:pt x="1559022" y="68730"/>
                </a:cubicBezTo>
                <a:cubicBezTo>
                  <a:pt x="1544345" y="66564"/>
                  <a:pt x="1534074" y="63639"/>
                  <a:pt x="1528209" y="59954"/>
                </a:cubicBezTo>
                <a:cubicBezTo>
                  <a:pt x="1525276" y="58111"/>
                  <a:pt x="1522106" y="57151"/>
                  <a:pt x="1518698" y="57074"/>
                </a:cubicBezTo>
                <a:close/>
                <a:moveTo>
                  <a:pt x="800235" y="49426"/>
                </a:moveTo>
                <a:cubicBezTo>
                  <a:pt x="793025" y="49538"/>
                  <a:pt x="786365" y="52850"/>
                  <a:pt x="780256" y="59362"/>
                </a:cubicBezTo>
                <a:cubicBezTo>
                  <a:pt x="772111" y="68045"/>
                  <a:pt x="775276" y="73469"/>
                  <a:pt x="789753" y="75635"/>
                </a:cubicBezTo>
                <a:cubicBezTo>
                  <a:pt x="804229" y="77800"/>
                  <a:pt x="814920" y="79546"/>
                  <a:pt x="821825" y="80872"/>
                </a:cubicBezTo>
                <a:cubicBezTo>
                  <a:pt x="828730" y="82199"/>
                  <a:pt x="840048" y="84145"/>
                  <a:pt x="855779" y="86712"/>
                </a:cubicBezTo>
                <a:cubicBezTo>
                  <a:pt x="847677" y="91516"/>
                  <a:pt x="846286" y="97066"/>
                  <a:pt x="851606" y="103361"/>
                </a:cubicBezTo>
                <a:lnTo>
                  <a:pt x="866448" y="118225"/>
                </a:lnTo>
                <a:cubicBezTo>
                  <a:pt x="871739" y="123502"/>
                  <a:pt x="876235" y="127912"/>
                  <a:pt x="879935" y="131454"/>
                </a:cubicBezTo>
                <a:cubicBezTo>
                  <a:pt x="883635" y="134996"/>
                  <a:pt x="880559" y="135903"/>
                  <a:pt x="870707" y="134175"/>
                </a:cubicBezTo>
                <a:cubicBezTo>
                  <a:pt x="860855" y="132447"/>
                  <a:pt x="845583" y="129339"/>
                  <a:pt x="824890" y="124850"/>
                </a:cubicBezTo>
                <a:cubicBezTo>
                  <a:pt x="829751" y="121996"/>
                  <a:pt x="834566" y="115171"/>
                  <a:pt x="839334" y="104372"/>
                </a:cubicBezTo>
                <a:cubicBezTo>
                  <a:pt x="844102" y="93574"/>
                  <a:pt x="839230" y="91703"/>
                  <a:pt x="824718" y="98758"/>
                </a:cubicBezTo>
                <a:cubicBezTo>
                  <a:pt x="810206" y="105814"/>
                  <a:pt x="799608" y="112969"/>
                  <a:pt x="792926" y="120225"/>
                </a:cubicBezTo>
                <a:cubicBezTo>
                  <a:pt x="786243" y="127482"/>
                  <a:pt x="784332" y="135903"/>
                  <a:pt x="787193" y="145489"/>
                </a:cubicBezTo>
                <a:cubicBezTo>
                  <a:pt x="790054" y="155076"/>
                  <a:pt x="794650" y="157836"/>
                  <a:pt x="800981" y="153771"/>
                </a:cubicBezTo>
                <a:cubicBezTo>
                  <a:pt x="807312" y="149705"/>
                  <a:pt x="812658" y="144539"/>
                  <a:pt x="817017" y="138273"/>
                </a:cubicBezTo>
                <a:cubicBezTo>
                  <a:pt x="869502" y="153330"/>
                  <a:pt x="900373" y="164293"/>
                  <a:pt x="909630" y="171162"/>
                </a:cubicBezTo>
                <a:cubicBezTo>
                  <a:pt x="918886" y="178031"/>
                  <a:pt x="924626" y="175349"/>
                  <a:pt x="926849" y="163117"/>
                </a:cubicBezTo>
                <a:cubicBezTo>
                  <a:pt x="929072" y="150885"/>
                  <a:pt x="927265" y="143776"/>
                  <a:pt x="921428" y="141790"/>
                </a:cubicBezTo>
                <a:cubicBezTo>
                  <a:pt x="915592" y="139803"/>
                  <a:pt x="908594" y="134731"/>
                  <a:pt x="900434" y="126571"/>
                </a:cubicBezTo>
                <a:cubicBezTo>
                  <a:pt x="892275" y="118411"/>
                  <a:pt x="886445" y="106566"/>
                  <a:pt x="882946" y="91036"/>
                </a:cubicBezTo>
                <a:cubicBezTo>
                  <a:pt x="892669" y="93732"/>
                  <a:pt x="900423" y="95532"/>
                  <a:pt x="906210" y="96435"/>
                </a:cubicBezTo>
                <a:cubicBezTo>
                  <a:pt x="911996" y="97338"/>
                  <a:pt x="919238" y="93943"/>
                  <a:pt x="927935" y="86250"/>
                </a:cubicBezTo>
                <a:cubicBezTo>
                  <a:pt x="936632" y="78556"/>
                  <a:pt x="934657" y="74710"/>
                  <a:pt x="922009" y="74710"/>
                </a:cubicBezTo>
                <a:cubicBezTo>
                  <a:pt x="912372" y="74710"/>
                  <a:pt x="901083" y="73415"/>
                  <a:pt x="888141" y="70827"/>
                </a:cubicBezTo>
                <a:cubicBezTo>
                  <a:pt x="875199" y="68239"/>
                  <a:pt x="861070" y="64858"/>
                  <a:pt x="845755" y="60685"/>
                </a:cubicBezTo>
                <a:cubicBezTo>
                  <a:pt x="830440" y="56512"/>
                  <a:pt x="817731" y="53077"/>
                  <a:pt x="807628" y="50381"/>
                </a:cubicBezTo>
                <a:cubicBezTo>
                  <a:pt x="805102" y="49707"/>
                  <a:pt x="802638" y="49389"/>
                  <a:pt x="800235" y="49426"/>
                </a:cubicBezTo>
                <a:close/>
                <a:moveTo>
                  <a:pt x="1163532" y="45005"/>
                </a:moveTo>
                <a:cubicBezTo>
                  <a:pt x="1154961" y="45355"/>
                  <a:pt x="1146949" y="48790"/>
                  <a:pt x="1139496" y="55307"/>
                </a:cubicBezTo>
                <a:cubicBezTo>
                  <a:pt x="1129558" y="63997"/>
                  <a:pt x="1127629" y="69651"/>
                  <a:pt x="1133710" y="72268"/>
                </a:cubicBezTo>
                <a:cubicBezTo>
                  <a:pt x="1139790" y="74885"/>
                  <a:pt x="1152578" y="75968"/>
                  <a:pt x="1172073" y="75516"/>
                </a:cubicBezTo>
                <a:cubicBezTo>
                  <a:pt x="1191569" y="75065"/>
                  <a:pt x="1212882" y="76172"/>
                  <a:pt x="1236013" y="78840"/>
                </a:cubicBezTo>
                <a:cubicBezTo>
                  <a:pt x="1259143" y="81507"/>
                  <a:pt x="1278123" y="83981"/>
                  <a:pt x="1292950" y="86261"/>
                </a:cubicBezTo>
                <a:cubicBezTo>
                  <a:pt x="1307778" y="88541"/>
                  <a:pt x="1320921" y="90806"/>
                  <a:pt x="1332379" y="93058"/>
                </a:cubicBezTo>
                <a:cubicBezTo>
                  <a:pt x="1343837" y="95309"/>
                  <a:pt x="1355065" y="92445"/>
                  <a:pt x="1366064" y="84465"/>
                </a:cubicBezTo>
                <a:cubicBezTo>
                  <a:pt x="1377063" y="76484"/>
                  <a:pt x="1376102" y="72193"/>
                  <a:pt x="1363182" y="71591"/>
                </a:cubicBezTo>
                <a:cubicBezTo>
                  <a:pt x="1350261" y="70988"/>
                  <a:pt x="1334802" y="69791"/>
                  <a:pt x="1316805" y="67998"/>
                </a:cubicBezTo>
                <a:cubicBezTo>
                  <a:pt x="1299210" y="66235"/>
                  <a:pt x="1273706" y="62642"/>
                  <a:pt x="1240293" y="57222"/>
                </a:cubicBezTo>
                <a:cubicBezTo>
                  <a:pt x="1206880" y="51801"/>
                  <a:pt x="1184212" y="47954"/>
                  <a:pt x="1172288" y="45681"/>
                </a:cubicBezTo>
                <a:cubicBezTo>
                  <a:pt x="1169307" y="45113"/>
                  <a:pt x="1166388" y="44888"/>
                  <a:pt x="1163532" y="45005"/>
                </a:cubicBezTo>
                <a:close/>
                <a:moveTo>
                  <a:pt x="990384" y="35547"/>
                </a:moveTo>
                <a:cubicBezTo>
                  <a:pt x="988368" y="35521"/>
                  <a:pt x="985914" y="35805"/>
                  <a:pt x="983023" y="36400"/>
                </a:cubicBezTo>
                <a:cubicBezTo>
                  <a:pt x="971458" y="38780"/>
                  <a:pt x="962431" y="42502"/>
                  <a:pt x="955942" y="47564"/>
                </a:cubicBezTo>
                <a:cubicBezTo>
                  <a:pt x="949453" y="52626"/>
                  <a:pt x="947337" y="59785"/>
                  <a:pt x="949596" y="69042"/>
                </a:cubicBezTo>
                <a:cubicBezTo>
                  <a:pt x="951855" y="78298"/>
                  <a:pt x="956791" y="81231"/>
                  <a:pt x="964406" y="77839"/>
                </a:cubicBezTo>
                <a:cubicBezTo>
                  <a:pt x="972021" y="74448"/>
                  <a:pt x="978674" y="69913"/>
                  <a:pt x="984367" y="64234"/>
                </a:cubicBezTo>
                <a:cubicBezTo>
                  <a:pt x="990147" y="58441"/>
                  <a:pt x="994259" y="51758"/>
                  <a:pt x="996704" y="44186"/>
                </a:cubicBezTo>
                <a:cubicBezTo>
                  <a:pt x="998538" y="38508"/>
                  <a:pt x="996431" y="35628"/>
                  <a:pt x="990384" y="35547"/>
                </a:cubicBezTo>
                <a:close/>
                <a:moveTo>
                  <a:pt x="1979416" y="16062"/>
                </a:moveTo>
                <a:cubicBezTo>
                  <a:pt x="1971249" y="17474"/>
                  <a:pt x="1962146" y="20461"/>
                  <a:pt x="1952108" y="25021"/>
                </a:cubicBezTo>
                <a:cubicBezTo>
                  <a:pt x="1940579" y="30484"/>
                  <a:pt x="1936184" y="36941"/>
                  <a:pt x="1938923" y="44391"/>
                </a:cubicBezTo>
                <a:cubicBezTo>
                  <a:pt x="1941661" y="51841"/>
                  <a:pt x="1943461" y="61366"/>
                  <a:pt x="1944322" y="72967"/>
                </a:cubicBezTo>
                <a:cubicBezTo>
                  <a:pt x="1945182" y="84568"/>
                  <a:pt x="1945612" y="101813"/>
                  <a:pt x="1945612" y="124700"/>
                </a:cubicBezTo>
                <a:cubicBezTo>
                  <a:pt x="1945612" y="146568"/>
                  <a:pt x="1944720" y="166889"/>
                  <a:pt x="1942934" y="185660"/>
                </a:cubicBezTo>
                <a:cubicBezTo>
                  <a:pt x="1941149" y="204431"/>
                  <a:pt x="1940948" y="221693"/>
                  <a:pt x="1942332" y="237446"/>
                </a:cubicBezTo>
                <a:cubicBezTo>
                  <a:pt x="1943716" y="253199"/>
                  <a:pt x="1948692" y="267155"/>
                  <a:pt x="1957260" y="279316"/>
                </a:cubicBezTo>
                <a:cubicBezTo>
                  <a:pt x="1965828" y="291476"/>
                  <a:pt x="1973131" y="293222"/>
                  <a:pt x="1979168" y="284554"/>
                </a:cubicBezTo>
                <a:cubicBezTo>
                  <a:pt x="1985206" y="275885"/>
                  <a:pt x="1990623" y="268715"/>
                  <a:pt x="1995419" y="263043"/>
                </a:cubicBezTo>
                <a:cubicBezTo>
                  <a:pt x="2000216" y="257372"/>
                  <a:pt x="2005737" y="251105"/>
                  <a:pt x="2011982" y="244243"/>
                </a:cubicBezTo>
                <a:cubicBezTo>
                  <a:pt x="2018227" y="237381"/>
                  <a:pt x="2016761" y="234904"/>
                  <a:pt x="2007583" y="236811"/>
                </a:cubicBezTo>
                <a:cubicBezTo>
                  <a:pt x="1998406" y="238719"/>
                  <a:pt x="1990827" y="240292"/>
                  <a:pt x="1984847" y="241533"/>
                </a:cubicBezTo>
                <a:cubicBezTo>
                  <a:pt x="1978867" y="242773"/>
                  <a:pt x="1975357" y="241572"/>
                  <a:pt x="1974318" y="237930"/>
                </a:cubicBezTo>
                <a:cubicBezTo>
                  <a:pt x="1973278" y="234287"/>
                  <a:pt x="1972310" y="226848"/>
                  <a:pt x="1971414" y="215613"/>
                </a:cubicBezTo>
                <a:cubicBezTo>
                  <a:pt x="1970518" y="204377"/>
                  <a:pt x="1970288" y="173614"/>
                  <a:pt x="1970726" y="123323"/>
                </a:cubicBezTo>
                <a:cubicBezTo>
                  <a:pt x="1971163" y="73032"/>
                  <a:pt x="1974762" y="42229"/>
                  <a:pt x="1981524" y="30915"/>
                </a:cubicBezTo>
                <a:cubicBezTo>
                  <a:pt x="1988285" y="19600"/>
                  <a:pt x="1987582" y="14649"/>
                  <a:pt x="1979416" y="16062"/>
                </a:cubicBezTo>
                <a:close/>
                <a:moveTo>
                  <a:pt x="1671760" y="13519"/>
                </a:moveTo>
                <a:cubicBezTo>
                  <a:pt x="1667618" y="13929"/>
                  <a:pt x="1661562" y="17035"/>
                  <a:pt x="1653592" y="22837"/>
                </a:cubicBezTo>
                <a:cubicBezTo>
                  <a:pt x="1642966" y="30574"/>
                  <a:pt x="1640044" y="36869"/>
                  <a:pt x="1644827" y="41724"/>
                </a:cubicBezTo>
                <a:cubicBezTo>
                  <a:pt x="1649609" y="46578"/>
                  <a:pt x="1653754" y="51737"/>
                  <a:pt x="1657260" y="57200"/>
                </a:cubicBezTo>
                <a:cubicBezTo>
                  <a:pt x="1660766" y="62664"/>
                  <a:pt x="1674472" y="84246"/>
                  <a:pt x="1698377" y="121946"/>
                </a:cubicBezTo>
                <a:lnTo>
                  <a:pt x="1668585" y="121946"/>
                </a:lnTo>
                <a:cubicBezTo>
                  <a:pt x="1656166" y="105527"/>
                  <a:pt x="1650631" y="92194"/>
                  <a:pt x="1651979" y="81948"/>
                </a:cubicBezTo>
                <a:cubicBezTo>
                  <a:pt x="1653327" y="71702"/>
                  <a:pt x="1646999" y="70157"/>
                  <a:pt x="1632996" y="77312"/>
                </a:cubicBezTo>
                <a:cubicBezTo>
                  <a:pt x="1618993" y="84468"/>
                  <a:pt x="1613562" y="89939"/>
                  <a:pt x="1616702" y="93725"/>
                </a:cubicBezTo>
                <a:cubicBezTo>
                  <a:pt x="1619843" y="97511"/>
                  <a:pt x="1624840" y="103408"/>
                  <a:pt x="1631695" y="111417"/>
                </a:cubicBezTo>
                <a:cubicBezTo>
                  <a:pt x="1638549" y="119426"/>
                  <a:pt x="1646813" y="130152"/>
                  <a:pt x="1656485" y="143596"/>
                </a:cubicBezTo>
                <a:cubicBezTo>
                  <a:pt x="1666158" y="157040"/>
                  <a:pt x="1674723" y="168258"/>
                  <a:pt x="1682180" y="177249"/>
                </a:cubicBezTo>
                <a:cubicBezTo>
                  <a:pt x="1667036" y="172015"/>
                  <a:pt x="1651778" y="167785"/>
                  <a:pt x="1636406" y="164558"/>
                </a:cubicBezTo>
                <a:cubicBezTo>
                  <a:pt x="1621033" y="161332"/>
                  <a:pt x="1625754" y="166810"/>
                  <a:pt x="1650570" y="180992"/>
                </a:cubicBezTo>
                <a:cubicBezTo>
                  <a:pt x="1675386" y="195175"/>
                  <a:pt x="1690791" y="205098"/>
                  <a:pt x="1696785" y="210762"/>
                </a:cubicBezTo>
                <a:cubicBezTo>
                  <a:pt x="1702779" y="216427"/>
                  <a:pt x="1708845" y="214720"/>
                  <a:pt x="1714983" y="205643"/>
                </a:cubicBezTo>
                <a:cubicBezTo>
                  <a:pt x="1721120" y="196566"/>
                  <a:pt x="1720715" y="189127"/>
                  <a:pt x="1713767" y="183326"/>
                </a:cubicBezTo>
                <a:cubicBezTo>
                  <a:pt x="1706820" y="177525"/>
                  <a:pt x="1700460" y="171072"/>
                  <a:pt x="1694688" y="163967"/>
                </a:cubicBezTo>
                <a:cubicBezTo>
                  <a:pt x="1688916" y="156861"/>
                  <a:pt x="1682101" y="147845"/>
                  <a:pt x="1674242" y="136917"/>
                </a:cubicBezTo>
                <a:cubicBezTo>
                  <a:pt x="1698305" y="141320"/>
                  <a:pt x="1713911" y="145798"/>
                  <a:pt x="1721059" y="150351"/>
                </a:cubicBezTo>
                <a:cubicBezTo>
                  <a:pt x="1728208" y="154904"/>
                  <a:pt x="1733442" y="151752"/>
                  <a:pt x="1736762" y="140897"/>
                </a:cubicBezTo>
                <a:cubicBezTo>
                  <a:pt x="1740082" y="130041"/>
                  <a:pt x="1738167" y="123384"/>
                  <a:pt x="1731019" y="120925"/>
                </a:cubicBezTo>
                <a:cubicBezTo>
                  <a:pt x="1723870" y="118465"/>
                  <a:pt x="1717768" y="114077"/>
                  <a:pt x="1712713" y="107760"/>
                </a:cubicBezTo>
                <a:cubicBezTo>
                  <a:pt x="1707658" y="101443"/>
                  <a:pt x="1700209" y="88512"/>
                  <a:pt x="1690364" y="68966"/>
                </a:cubicBezTo>
                <a:cubicBezTo>
                  <a:pt x="1680520" y="49421"/>
                  <a:pt x="1676497" y="35837"/>
                  <a:pt x="1678297" y="28215"/>
                </a:cubicBezTo>
                <a:cubicBezTo>
                  <a:pt x="1680097" y="20593"/>
                  <a:pt x="1679086" y="15857"/>
                  <a:pt x="1675264" y="14008"/>
                </a:cubicBezTo>
                <a:cubicBezTo>
                  <a:pt x="1674309" y="13545"/>
                  <a:pt x="1673141" y="13382"/>
                  <a:pt x="1671760" y="13519"/>
                </a:cubicBezTo>
                <a:close/>
                <a:moveTo>
                  <a:pt x="871934" y="6837"/>
                </a:moveTo>
                <a:cubicBezTo>
                  <a:pt x="870112" y="6684"/>
                  <a:pt x="867825" y="6845"/>
                  <a:pt x="865071" y="7318"/>
                </a:cubicBezTo>
                <a:cubicBezTo>
                  <a:pt x="854058" y="9211"/>
                  <a:pt x="845257" y="12462"/>
                  <a:pt x="838667" y="17073"/>
                </a:cubicBezTo>
                <a:cubicBezTo>
                  <a:pt x="832078" y="21683"/>
                  <a:pt x="829923" y="29090"/>
                  <a:pt x="832204" y="39293"/>
                </a:cubicBezTo>
                <a:cubicBezTo>
                  <a:pt x="834484" y="49496"/>
                  <a:pt x="839026" y="52619"/>
                  <a:pt x="845830" y="48661"/>
                </a:cubicBezTo>
                <a:cubicBezTo>
                  <a:pt x="852635" y="44703"/>
                  <a:pt x="858317" y="40444"/>
                  <a:pt x="862877" y="35883"/>
                </a:cubicBezTo>
                <a:cubicBezTo>
                  <a:pt x="867566" y="31194"/>
                  <a:pt x="871858" y="24788"/>
                  <a:pt x="875751" y="16664"/>
                </a:cubicBezTo>
                <a:cubicBezTo>
                  <a:pt x="878671" y="10571"/>
                  <a:pt x="877399" y="7296"/>
                  <a:pt x="871934" y="6837"/>
                </a:cubicBezTo>
                <a:close/>
                <a:moveTo>
                  <a:pt x="1281553" y="299"/>
                </a:moveTo>
                <a:cubicBezTo>
                  <a:pt x="1279181" y="-188"/>
                  <a:pt x="1275975" y="-78"/>
                  <a:pt x="1271935" y="628"/>
                </a:cubicBezTo>
                <a:cubicBezTo>
                  <a:pt x="1255773" y="3453"/>
                  <a:pt x="1244724" y="8110"/>
                  <a:pt x="1238787" y="14599"/>
                </a:cubicBezTo>
                <a:cubicBezTo>
                  <a:pt x="1232851" y="21088"/>
                  <a:pt x="1231008" y="29377"/>
                  <a:pt x="1233259" y="39465"/>
                </a:cubicBezTo>
                <a:cubicBezTo>
                  <a:pt x="1235511" y="49553"/>
                  <a:pt x="1241390" y="51955"/>
                  <a:pt x="1250898" y="46671"/>
                </a:cubicBezTo>
                <a:cubicBezTo>
                  <a:pt x="1260405" y="41387"/>
                  <a:pt x="1270228" y="32757"/>
                  <a:pt x="1280367" y="20783"/>
                </a:cubicBezTo>
                <a:cubicBezTo>
                  <a:pt x="1288272" y="8587"/>
                  <a:pt x="1288667" y="1759"/>
                  <a:pt x="1281553" y="2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129665"/>
            <a:ext cx="5298442" cy="4649470"/>
          </a:xfrm>
          <a:prstGeom prst="roundRect">
            <a:avLst>
              <a:gd name="adj" fmla="val 6987"/>
            </a:avLst>
          </a:prstGeom>
        </p:spPr>
      </p:pic>
      <p:sp>
        <p:nvSpPr>
          <p:cNvPr id="5" name="文本框 4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434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83" y="4465278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2608941" y="1287393"/>
            <a:ext cx="2245559" cy="328755"/>
          </a:xfrm>
          <a:custGeom>
            <a:avLst/>
            <a:gdLst/>
            <a:ahLst/>
            <a:cxnLst/>
            <a:rect l="l" t="t" r="r" b="b"/>
            <a:pathLst>
              <a:path w="2245559" h="328755">
                <a:moveTo>
                  <a:pt x="2199943" y="229723"/>
                </a:moveTo>
                <a:cubicBezTo>
                  <a:pt x="2196571" y="229913"/>
                  <a:pt x="2193292" y="231192"/>
                  <a:pt x="2190105" y="233562"/>
                </a:cubicBezTo>
                <a:cubicBezTo>
                  <a:pt x="2183730" y="238302"/>
                  <a:pt x="2180543" y="244618"/>
                  <a:pt x="2180543" y="252513"/>
                </a:cubicBezTo>
                <a:cubicBezTo>
                  <a:pt x="2180543" y="260407"/>
                  <a:pt x="2184092" y="266333"/>
                  <a:pt x="2191191" y="270291"/>
                </a:cubicBezTo>
                <a:cubicBezTo>
                  <a:pt x="2198289" y="274249"/>
                  <a:pt x="2205237" y="274048"/>
                  <a:pt x="2212034" y="269689"/>
                </a:cubicBezTo>
                <a:cubicBezTo>
                  <a:pt x="2218832" y="265315"/>
                  <a:pt x="2222026" y="259005"/>
                  <a:pt x="2221617" y="250760"/>
                </a:cubicBezTo>
                <a:cubicBezTo>
                  <a:pt x="2221209" y="242514"/>
                  <a:pt x="2217448" y="236402"/>
                  <a:pt x="2210335" y="232422"/>
                </a:cubicBezTo>
                <a:cubicBezTo>
                  <a:pt x="2206779" y="230432"/>
                  <a:pt x="2203315" y="229533"/>
                  <a:pt x="2199943" y="229723"/>
                </a:cubicBezTo>
                <a:close/>
                <a:moveTo>
                  <a:pt x="1536184" y="214300"/>
                </a:moveTo>
                <a:lnTo>
                  <a:pt x="1512114" y="219312"/>
                </a:lnTo>
                <a:cubicBezTo>
                  <a:pt x="1506679" y="231515"/>
                  <a:pt x="1504116" y="238130"/>
                  <a:pt x="1504424" y="239155"/>
                </a:cubicBezTo>
                <a:cubicBezTo>
                  <a:pt x="1504733" y="240180"/>
                  <a:pt x="1506135" y="241051"/>
                  <a:pt x="1508630" y="241768"/>
                </a:cubicBezTo>
                <a:cubicBezTo>
                  <a:pt x="1511125" y="242485"/>
                  <a:pt x="1515348" y="244077"/>
                  <a:pt x="1521299" y="246544"/>
                </a:cubicBezTo>
                <a:cubicBezTo>
                  <a:pt x="1526777" y="239890"/>
                  <a:pt x="1531739" y="229142"/>
                  <a:pt x="1536184" y="214300"/>
                </a:cubicBezTo>
                <a:close/>
                <a:moveTo>
                  <a:pt x="574656" y="207126"/>
                </a:moveTo>
                <a:cubicBezTo>
                  <a:pt x="571946" y="206517"/>
                  <a:pt x="564958" y="207097"/>
                  <a:pt x="553694" y="208868"/>
                </a:cubicBezTo>
                <a:cubicBezTo>
                  <a:pt x="542430" y="210639"/>
                  <a:pt x="526982" y="212744"/>
                  <a:pt x="507350" y="215182"/>
                </a:cubicBezTo>
                <a:cubicBezTo>
                  <a:pt x="508210" y="230655"/>
                  <a:pt x="509028" y="245604"/>
                  <a:pt x="509802" y="260031"/>
                </a:cubicBezTo>
                <a:cubicBezTo>
                  <a:pt x="525720" y="258281"/>
                  <a:pt x="546147" y="255750"/>
                  <a:pt x="571085" y="252437"/>
                </a:cubicBezTo>
                <a:cubicBezTo>
                  <a:pt x="574383" y="237581"/>
                  <a:pt x="576481" y="226467"/>
                  <a:pt x="577377" y="219096"/>
                </a:cubicBezTo>
                <a:cubicBezTo>
                  <a:pt x="578273" y="211726"/>
                  <a:pt x="577366" y="207735"/>
                  <a:pt x="574656" y="207126"/>
                </a:cubicBezTo>
                <a:close/>
                <a:moveTo>
                  <a:pt x="2202425" y="206803"/>
                </a:moveTo>
                <a:cubicBezTo>
                  <a:pt x="2207946" y="206925"/>
                  <a:pt x="2213590" y="208198"/>
                  <a:pt x="2219359" y="210621"/>
                </a:cubicBezTo>
                <a:cubicBezTo>
                  <a:pt x="2230895" y="215468"/>
                  <a:pt x="2238557" y="223148"/>
                  <a:pt x="2242342" y="233659"/>
                </a:cubicBezTo>
                <a:cubicBezTo>
                  <a:pt x="2246128" y="244170"/>
                  <a:pt x="2246573" y="254567"/>
                  <a:pt x="2243676" y="264849"/>
                </a:cubicBezTo>
                <a:cubicBezTo>
                  <a:pt x="2240779" y="275131"/>
                  <a:pt x="2235359" y="283000"/>
                  <a:pt x="2227414" y="288456"/>
                </a:cubicBezTo>
                <a:cubicBezTo>
                  <a:pt x="2219470" y="293913"/>
                  <a:pt x="2210030" y="296641"/>
                  <a:pt x="2199096" y="296641"/>
                </a:cubicBezTo>
                <a:cubicBezTo>
                  <a:pt x="2188162" y="296641"/>
                  <a:pt x="2178260" y="292203"/>
                  <a:pt x="2169390" y="283326"/>
                </a:cubicBezTo>
                <a:cubicBezTo>
                  <a:pt x="2160521" y="274450"/>
                  <a:pt x="2156086" y="264906"/>
                  <a:pt x="2156086" y="254696"/>
                </a:cubicBezTo>
                <a:cubicBezTo>
                  <a:pt x="2156086" y="244486"/>
                  <a:pt x="2158474" y="235555"/>
                  <a:pt x="2163249" y="227905"/>
                </a:cubicBezTo>
                <a:cubicBezTo>
                  <a:pt x="2168024" y="220254"/>
                  <a:pt x="2175686" y="214249"/>
                  <a:pt x="2186233" y="209890"/>
                </a:cubicBezTo>
                <a:cubicBezTo>
                  <a:pt x="2191506" y="207710"/>
                  <a:pt x="2196904" y="206681"/>
                  <a:pt x="2202425" y="206803"/>
                </a:cubicBezTo>
                <a:close/>
                <a:moveTo>
                  <a:pt x="441230" y="169055"/>
                </a:moveTo>
                <a:cubicBezTo>
                  <a:pt x="444396" y="168812"/>
                  <a:pt x="443384" y="177182"/>
                  <a:pt x="438194" y="194166"/>
                </a:cubicBezTo>
                <a:cubicBezTo>
                  <a:pt x="425718" y="225342"/>
                  <a:pt x="418136" y="249315"/>
                  <a:pt x="415447" y="266086"/>
                </a:cubicBezTo>
                <a:cubicBezTo>
                  <a:pt x="412758" y="282857"/>
                  <a:pt x="407445" y="287080"/>
                  <a:pt x="399508" y="278755"/>
                </a:cubicBezTo>
                <a:cubicBezTo>
                  <a:pt x="391571" y="270431"/>
                  <a:pt x="385713" y="261400"/>
                  <a:pt x="381934" y="251663"/>
                </a:cubicBezTo>
                <a:cubicBezTo>
                  <a:pt x="378156" y="241926"/>
                  <a:pt x="378704" y="236280"/>
                  <a:pt x="383580" y="234724"/>
                </a:cubicBezTo>
                <a:cubicBezTo>
                  <a:pt x="388455" y="233168"/>
                  <a:pt x="394310" y="227690"/>
                  <a:pt x="401143" y="218290"/>
                </a:cubicBezTo>
                <a:cubicBezTo>
                  <a:pt x="407976" y="208890"/>
                  <a:pt x="417935" y="195726"/>
                  <a:pt x="431021" y="178797"/>
                </a:cubicBezTo>
                <a:cubicBezTo>
                  <a:pt x="435928" y="172449"/>
                  <a:pt x="439331" y="169201"/>
                  <a:pt x="441230" y="169055"/>
                </a:cubicBezTo>
                <a:close/>
                <a:moveTo>
                  <a:pt x="1232885" y="158608"/>
                </a:moveTo>
                <a:cubicBezTo>
                  <a:pt x="1235204" y="158919"/>
                  <a:pt x="1238008" y="159554"/>
                  <a:pt x="1241300" y="160513"/>
                </a:cubicBezTo>
                <a:cubicBezTo>
                  <a:pt x="1254464" y="164349"/>
                  <a:pt x="1263939" y="170161"/>
                  <a:pt x="1269725" y="177947"/>
                </a:cubicBezTo>
                <a:cubicBezTo>
                  <a:pt x="1275512" y="185734"/>
                  <a:pt x="1276938" y="195313"/>
                  <a:pt x="1274006" y="206685"/>
                </a:cubicBezTo>
                <a:cubicBezTo>
                  <a:pt x="1271073" y="218057"/>
                  <a:pt x="1261827" y="215375"/>
                  <a:pt x="1246268" y="198640"/>
                </a:cubicBezTo>
                <a:cubicBezTo>
                  <a:pt x="1234581" y="182450"/>
                  <a:pt x="1227540" y="171089"/>
                  <a:pt x="1225145" y="164557"/>
                </a:cubicBezTo>
                <a:cubicBezTo>
                  <a:pt x="1223349" y="159658"/>
                  <a:pt x="1225929" y="157675"/>
                  <a:pt x="1232885" y="158608"/>
                </a:cubicBezTo>
                <a:close/>
                <a:moveTo>
                  <a:pt x="1156753" y="131281"/>
                </a:moveTo>
                <a:cubicBezTo>
                  <a:pt x="1151827" y="131718"/>
                  <a:pt x="1139290" y="133944"/>
                  <a:pt x="1119142" y="137960"/>
                </a:cubicBezTo>
                <a:lnTo>
                  <a:pt x="1120325" y="176355"/>
                </a:lnTo>
                <a:cubicBezTo>
                  <a:pt x="1128256" y="175610"/>
                  <a:pt x="1134856" y="173846"/>
                  <a:pt x="1140126" y="171064"/>
                </a:cubicBezTo>
                <a:cubicBezTo>
                  <a:pt x="1145396" y="168282"/>
                  <a:pt x="1151089" y="169899"/>
                  <a:pt x="1157205" y="175915"/>
                </a:cubicBezTo>
                <a:cubicBezTo>
                  <a:pt x="1163321" y="181930"/>
                  <a:pt x="1161564" y="186906"/>
                  <a:pt x="1151935" y="190843"/>
                </a:cubicBezTo>
                <a:cubicBezTo>
                  <a:pt x="1142305" y="194779"/>
                  <a:pt x="1131826" y="196747"/>
                  <a:pt x="1120498" y="196747"/>
                </a:cubicBezTo>
                <a:lnTo>
                  <a:pt x="1121659" y="231680"/>
                </a:lnTo>
                <a:cubicBezTo>
                  <a:pt x="1126191" y="231809"/>
                  <a:pt x="1132945" y="230042"/>
                  <a:pt x="1141922" y="226378"/>
                </a:cubicBezTo>
                <a:cubicBezTo>
                  <a:pt x="1150899" y="222714"/>
                  <a:pt x="1156918" y="222907"/>
                  <a:pt x="1159980" y="226958"/>
                </a:cubicBezTo>
                <a:cubicBezTo>
                  <a:pt x="1163041" y="231010"/>
                  <a:pt x="1165296" y="230751"/>
                  <a:pt x="1166745" y="226184"/>
                </a:cubicBezTo>
                <a:cubicBezTo>
                  <a:pt x="1168193" y="221617"/>
                  <a:pt x="1169143" y="206101"/>
                  <a:pt x="1169595" y="179636"/>
                </a:cubicBezTo>
                <a:cubicBezTo>
                  <a:pt x="1170047" y="153171"/>
                  <a:pt x="1169251" y="138386"/>
                  <a:pt x="1167207" y="135282"/>
                </a:cubicBezTo>
                <a:cubicBezTo>
                  <a:pt x="1165164" y="132177"/>
                  <a:pt x="1161679" y="130843"/>
                  <a:pt x="1156753" y="131281"/>
                </a:cubicBezTo>
                <a:close/>
                <a:moveTo>
                  <a:pt x="1952905" y="120009"/>
                </a:moveTo>
                <a:cubicBezTo>
                  <a:pt x="1956465" y="120418"/>
                  <a:pt x="1960177" y="121841"/>
                  <a:pt x="1964042" y="124279"/>
                </a:cubicBezTo>
                <a:cubicBezTo>
                  <a:pt x="1971771" y="129155"/>
                  <a:pt x="1978271" y="134468"/>
                  <a:pt x="1983541" y="140218"/>
                </a:cubicBezTo>
                <a:cubicBezTo>
                  <a:pt x="1988811" y="145969"/>
                  <a:pt x="1987442" y="150260"/>
                  <a:pt x="1979433" y="153092"/>
                </a:cubicBezTo>
                <a:cubicBezTo>
                  <a:pt x="1971424" y="155924"/>
                  <a:pt x="1963942" y="159732"/>
                  <a:pt x="1956987" y="164514"/>
                </a:cubicBezTo>
                <a:cubicBezTo>
                  <a:pt x="1950032" y="169297"/>
                  <a:pt x="1944417" y="173064"/>
                  <a:pt x="1940144" y="175818"/>
                </a:cubicBezTo>
                <a:cubicBezTo>
                  <a:pt x="1943471" y="178184"/>
                  <a:pt x="1946145" y="181059"/>
                  <a:pt x="1948167" y="184443"/>
                </a:cubicBezTo>
                <a:cubicBezTo>
                  <a:pt x="1986441" y="180012"/>
                  <a:pt x="2013050" y="177331"/>
                  <a:pt x="2027992" y="176398"/>
                </a:cubicBezTo>
                <a:cubicBezTo>
                  <a:pt x="2042935" y="175466"/>
                  <a:pt x="2053851" y="180425"/>
                  <a:pt x="2060742" y="191273"/>
                </a:cubicBezTo>
                <a:cubicBezTo>
                  <a:pt x="2067632" y="202121"/>
                  <a:pt x="2063979" y="206868"/>
                  <a:pt x="2049782" y="205513"/>
                </a:cubicBezTo>
                <a:cubicBezTo>
                  <a:pt x="2035585" y="204158"/>
                  <a:pt x="2020123" y="203258"/>
                  <a:pt x="2003395" y="202813"/>
                </a:cubicBezTo>
                <a:cubicBezTo>
                  <a:pt x="1986667" y="202369"/>
                  <a:pt x="1970086" y="203258"/>
                  <a:pt x="1953653" y="205480"/>
                </a:cubicBezTo>
                <a:cubicBezTo>
                  <a:pt x="1957209" y="211044"/>
                  <a:pt x="1959213" y="227019"/>
                  <a:pt x="1959665" y="253405"/>
                </a:cubicBezTo>
                <a:cubicBezTo>
                  <a:pt x="1960116" y="279791"/>
                  <a:pt x="1953072" y="299441"/>
                  <a:pt x="1938531" y="312354"/>
                </a:cubicBezTo>
                <a:cubicBezTo>
                  <a:pt x="1923990" y="325268"/>
                  <a:pt x="1914855" y="327215"/>
                  <a:pt x="1911127" y="318194"/>
                </a:cubicBezTo>
                <a:cubicBezTo>
                  <a:pt x="1907398" y="309175"/>
                  <a:pt x="1900701" y="300377"/>
                  <a:pt x="1891036" y="291801"/>
                </a:cubicBezTo>
                <a:cubicBezTo>
                  <a:pt x="1881371" y="283226"/>
                  <a:pt x="1879553" y="279397"/>
                  <a:pt x="1885583" y="280315"/>
                </a:cubicBezTo>
                <a:cubicBezTo>
                  <a:pt x="1891613" y="281233"/>
                  <a:pt x="1899411" y="282132"/>
                  <a:pt x="1908976" y="283014"/>
                </a:cubicBezTo>
                <a:cubicBezTo>
                  <a:pt x="1918541" y="283896"/>
                  <a:pt x="1924524" y="280681"/>
                  <a:pt x="1926926" y="273367"/>
                </a:cubicBezTo>
                <a:cubicBezTo>
                  <a:pt x="1929328" y="266053"/>
                  <a:pt x="1930529" y="254890"/>
                  <a:pt x="1930529" y="239875"/>
                </a:cubicBezTo>
                <a:cubicBezTo>
                  <a:pt x="1930529" y="225091"/>
                  <a:pt x="1929611" y="214766"/>
                  <a:pt x="1927776" y="208901"/>
                </a:cubicBezTo>
                <a:cubicBezTo>
                  <a:pt x="1881113" y="216099"/>
                  <a:pt x="1851116" y="221050"/>
                  <a:pt x="1837787" y="223753"/>
                </a:cubicBezTo>
                <a:cubicBezTo>
                  <a:pt x="1824458" y="226457"/>
                  <a:pt x="1813412" y="225166"/>
                  <a:pt x="1804651" y="219882"/>
                </a:cubicBezTo>
                <a:cubicBezTo>
                  <a:pt x="1795889" y="214597"/>
                  <a:pt x="1792153" y="210299"/>
                  <a:pt x="1793444" y="206986"/>
                </a:cubicBezTo>
                <a:cubicBezTo>
                  <a:pt x="1794734" y="203674"/>
                  <a:pt x="1801316" y="202017"/>
                  <a:pt x="1813190" y="202017"/>
                </a:cubicBezTo>
                <a:cubicBezTo>
                  <a:pt x="1822984" y="202017"/>
                  <a:pt x="1837271" y="200899"/>
                  <a:pt x="1856049" y="198662"/>
                </a:cubicBezTo>
                <a:cubicBezTo>
                  <a:pt x="1874828" y="196425"/>
                  <a:pt x="1897410" y="193714"/>
                  <a:pt x="1923796" y="190531"/>
                </a:cubicBezTo>
                <a:cubicBezTo>
                  <a:pt x="1920641" y="185526"/>
                  <a:pt x="1916476" y="179661"/>
                  <a:pt x="1911299" y="172935"/>
                </a:cubicBezTo>
                <a:cubicBezTo>
                  <a:pt x="1906122" y="166210"/>
                  <a:pt x="1912016" y="164647"/>
                  <a:pt x="1928980" y="168246"/>
                </a:cubicBezTo>
                <a:cubicBezTo>
                  <a:pt x="1929367" y="168447"/>
                  <a:pt x="1930877" y="166124"/>
                  <a:pt x="1933508" y="161277"/>
                </a:cubicBezTo>
                <a:cubicBezTo>
                  <a:pt x="1936140" y="156430"/>
                  <a:pt x="1938778" y="152303"/>
                  <a:pt x="1941424" y="148898"/>
                </a:cubicBezTo>
                <a:cubicBezTo>
                  <a:pt x="1944070" y="145492"/>
                  <a:pt x="1944572" y="143169"/>
                  <a:pt x="1942930" y="141928"/>
                </a:cubicBezTo>
                <a:cubicBezTo>
                  <a:pt x="1941288" y="140688"/>
                  <a:pt x="1932415" y="142541"/>
                  <a:pt x="1916311" y="147489"/>
                </a:cubicBezTo>
                <a:cubicBezTo>
                  <a:pt x="1900207" y="152436"/>
                  <a:pt x="1889211" y="155810"/>
                  <a:pt x="1883325" y="157609"/>
                </a:cubicBezTo>
                <a:cubicBezTo>
                  <a:pt x="1877438" y="159409"/>
                  <a:pt x="1870114" y="156236"/>
                  <a:pt x="1861352" y="148091"/>
                </a:cubicBezTo>
                <a:cubicBezTo>
                  <a:pt x="1852590" y="139946"/>
                  <a:pt x="1854533" y="135873"/>
                  <a:pt x="1867181" y="135873"/>
                </a:cubicBezTo>
                <a:cubicBezTo>
                  <a:pt x="1877779" y="135873"/>
                  <a:pt x="1891384" y="134342"/>
                  <a:pt x="1907997" y="131281"/>
                </a:cubicBezTo>
                <a:cubicBezTo>
                  <a:pt x="1924610" y="128219"/>
                  <a:pt x="1936172" y="125068"/>
                  <a:pt x="1942682" y="121827"/>
                </a:cubicBezTo>
                <a:cubicBezTo>
                  <a:pt x="1945938" y="120206"/>
                  <a:pt x="1949345" y="119601"/>
                  <a:pt x="1952905" y="120009"/>
                </a:cubicBezTo>
                <a:close/>
                <a:moveTo>
                  <a:pt x="382854" y="106966"/>
                </a:moveTo>
                <a:cubicBezTo>
                  <a:pt x="386041" y="106753"/>
                  <a:pt x="390320" y="107257"/>
                  <a:pt x="395690" y="108480"/>
                </a:cubicBezTo>
                <a:cubicBezTo>
                  <a:pt x="406431" y="110925"/>
                  <a:pt x="413554" y="115187"/>
                  <a:pt x="417061" y="121268"/>
                </a:cubicBezTo>
                <a:cubicBezTo>
                  <a:pt x="420567" y="127348"/>
                  <a:pt x="421130" y="134475"/>
                  <a:pt x="418749" y="142649"/>
                </a:cubicBezTo>
                <a:cubicBezTo>
                  <a:pt x="416369" y="150823"/>
                  <a:pt x="410410" y="152422"/>
                  <a:pt x="400874" y="147446"/>
                </a:cubicBezTo>
                <a:cubicBezTo>
                  <a:pt x="394263" y="142728"/>
                  <a:pt x="388057" y="136092"/>
                  <a:pt x="382257" y="127538"/>
                </a:cubicBezTo>
                <a:cubicBezTo>
                  <a:pt x="376456" y="118984"/>
                  <a:pt x="374560" y="113058"/>
                  <a:pt x="376567" y="109760"/>
                </a:cubicBezTo>
                <a:cubicBezTo>
                  <a:pt x="377571" y="108110"/>
                  <a:pt x="379667" y="107179"/>
                  <a:pt x="382854" y="106966"/>
                </a:cubicBezTo>
                <a:close/>
                <a:moveTo>
                  <a:pt x="843406" y="106318"/>
                </a:moveTo>
                <a:cubicBezTo>
                  <a:pt x="813664" y="109860"/>
                  <a:pt x="793473" y="112384"/>
                  <a:pt x="782833" y="113890"/>
                </a:cubicBezTo>
                <a:cubicBezTo>
                  <a:pt x="784597" y="132890"/>
                  <a:pt x="786705" y="151913"/>
                  <a:pt x="789157" y="170956"/>
                </a:cubicBezTo>
                <a:cubicBezTo>
                  <a:pt x="803009" y="170139"/>
                  <a:pt x="821092" y="168081"/>
                  <a:pt x="843406" y="164783"/>
                </a:cubicBezTo>
                <a:close/>
                <a:moveTo>
                  <a:pt x="923938" y="97031"/>
                </a:moveTo>
                <a:cubicBezTo>
                  <a:pt x="921175" y="96697"/>
                  <a:pt x="917523" y="96868"/>
                  <a:pt x="912981" y="97542"/>
                </a:cubicBezTo>
                <a:cubicBezTo>
                  <a:pt x="903896" y="98890"/>
                  <a:pt x="890148" y="100768"/>
                  <a:pt x="871735" y="103177"/>
                </a:cubicBezTo>
                <a:cubicBezTo>
                  <a:pt x="870960" y="124716"/>
                  <a:pt x="870573" y="143710"/>
                  <a:pt x="870573" y="160158"/>
                </a:cubicBezTo>
                <a:cubicBezTo>
                  <a:pt x="886950" y="159327"/>
                  <a:pt x="905893" y="157261"/>
                  <a:pt x="927403" y="153963"/>
                </a:cubicBezTo>
                <a:cubicBezTo>
                  <a:pt x="929913" y="138834"/>
                  <a:pt x="931390" y="126652"/>
                  <a:pt x="931835" y="117417"/>
                </a:cubicBezTo>
                <a:cubicBezTo>
                  <a:pt x="932279" y="108182"/>
                  <a:pt x="931519" y="102224"/>
                  <a:pt x="929555" y="99542"/>
                </a:cubicBezTo>
                <a:cubicBezTo>
                  <a:pt x="928572" y="98201"/>
                  <a:pt x="926700" y="97364"/>
                  <a:pt x="923938" y="97031"/>
                </a:cubicBezTo>
                <a:close/>
                <a:moveTo>
                  <a:pt x="1475349" y="63802"/>
                </a:moveTo>
                <a:cubicBezTo>
                  <a:pt x="1477824" y="64041"/>
                  <a:pt x="1480811" y="64593"/>
                  <a:pt x="1484312" y="65459"/>
                </a:cubicBezTo>
                <a:cubicBezTo>
                  <a:pt x="1498316" y="68922"/>
                  <a:pt x="1504446" y="77272"/>
                  <a:pt x="1502704" y="90508"/>
                </a:cubicBezTo>
                <a:cubicBezTo>
                  <a:pt x="1500961" y="103744"/>
                  <a:pt x="1493967" y="105350"/>
                  <a:pt x="1481720" y="95326"/>
                </a:cubicBezTo>
                <a:cubicBezTo>
                  <a:pt x="1474263" y="85087"/>
                  <a:pt x="1469330" y="76684"/>
                  <a:pt x="1466921" y="70116"/>
                </a:cubicBezTo>
                <a:cubicBezTo>
                  <a:pt x="1465114" y="65190"/>
                  <a:pt x="1467923" y="63086"/>
                  <a:pt x="1475349" y="63802"/>
                </a:cubicBezTo>
                <a:close/>
                <a:moveTo>
                  <a:pt x="1562034" y="44913"/>
                </a:moveTo>
                <a:cubicBezTo>
                  <a:pt x="1562907" y="44672"/>
                  <a:pt x="1563795" y="44755"/>
                  <a:pt x="1564696" y="45164"/>
                </a:cubicBezTo>
                <a:cubicBezTo>
                  <a:pt x="1568303" y="46799"/>
                  <a:pt x="1573440" y="49990"/>
                  <a:pt x="1580108" y="54736"/>
                </a:cubicBezTo>
                <a:cubicBezTo>
                  <a:pt x="1587838" y="61103"/>
                  <a:pt x="1588659" y="65814"/>
                  <a:pt x="1582571" y="68868"/>
                </a:cubicBezTo>
                <a:cubicBezTo>
                  <a:pt x="1576484" y="71923"/>
                  <a:pt x="1565431" y="78702"/>
                  <a:pt x="1549413" y="89206"/>
                </a:cubicBezTo>
                <a:cubicBezTo>
                  <a:pt x="1533395" y="99711"/>
                  <a:pt x="1529462" y="98969"/>
                  <a:pt x="1537615" y="86980"/>
                </a:cubicBezTo>
                <a:cubicBezTo>
                  <a:pt x="1545767" y="74992"/>
                  <a:pt x="1551417" y="64617"/>
                  <a:pt x="1554565" y="55855"/>
                </a:cubicBezTo>
                <a:cubicBezTo>
                  <a:pt x="1556926" y="49283"/>
                  <a:pt x="1559416" y="45636"/>
                  <a:pt x="1562034" y="44913"/>
                </a:cubicBezTo>
                <a:close/>
                <a:moveTo>
                  <a:pt x="1621263" y="36745"/>
                </a:moveTo>
                <a:cubicBezTo>
                  <a:pt x="1624644" y="37056"/>
                  <a:pt x="1629833" y="38976"/>
                  <a:pt x="1636831" y="42508"/>
                </a:cubicBezTo>
                <a:cubicBezTo>
                  <a:pt x="1650827" y="49570"/>
                  <a:pt x="1655724" y="56220"/>
                  <a:pt x="1651523" y="62458"/>
                </a:cubicBezTo>
                <a:cubicBezTo>
                  <a:pt x="1647321" y="68696"/>
                  <a:pt x="1643209" y="77397"/>
                  <a:pt x="1639187" y="88561"/>
                </a:cubicBezTo>
                <a:cubicBezTo>
                  <a:pt x="1635164" y="99725"/>
                  <a:pt x="1627883" y="113237"/>
                  <a:pt x="1617343" y="129097"/>
                </a:cubicBezTo>
                <a:cubicBezTo>
                  <a:pt x="1635039" y="125699"/>
                  <a:pt x="1651200" y="120350"/>
                  <a:pt x="1665827" y="113051"/>
                </a:cubicBezTo>
                <a:cubicBezTo>
                  <a:pt x="1680454" y="105751"/>
                  <a:pt x="1692227" y="105518"/>
                  <a:pt x="1701147" y="112352"/>
                </a:cubicBezTo>
                <a:cubicBezTo>
                  <a:pt x="1710067" y="119185"/>
                  <a:pt x="1709102" y="124810"/>
                  <a:pt x="1698254" y="129226"/>
                </a:cubicBezTo>
                <a:cubicBezTo>
                  <a:pt x="1687406" y="133643"/>
                  <a:pt x="1669434" y="137730"/>
                  <a:pt x="1644338" y="141487"/>
                </a:cubicBezTo>
                <a:cubicBezTo>
                  <a:pt x="1657832" y="144054"/>
                  <a:pt x="1662970" y="150278"/>
                  <a:pt x="1659750" y="160158"/>
                </a:cubicBezTo>
                <a:cubicBezTo>
                  <a:pt x="1656531" y="170039"/>
                  <a:pt x="1653792" y="180855"/>
                  <a:pt x="1651533" y="192607"/>
                </a:cubicBezTo>
                <a:cubicBezTo>
                  <a:pt x="1649275" y="204358"/>
                  <a:pt x="1645077" y="217383"/>
                  <a:pt x="1638939" y="231680"/>
                </a:cubicBezTo>
                <a:cubicBezTo>
                  <a:pt x="1646539" y="240671"/>
                  <a:pt x="1655384" y="249336"/>
                  <a:pt x="1665472" y="257675"/>
                </a:cubicBezTo>
                <a:cubicBezTo>
                  <a:pt x="1675560" y="266014"/>
                  <a:pt x="1686043" y="272356"/>
                  <a:pt x="1696920" y="276701"/>
                </a:cubicBezTo>
                <a:cubicBezTo>
                  <a:pt x="1707797" y="281046"/>
                  <a:pt x="1717724" y="285700"/>
                  <a:pt x="1726701" y="290661"/>
                </a:cubicBezTo>
                <a:cubicBezTo>
                  <a:pt x="1735678" y="295623"/>
                  <a:pt x="1731096" y="298986"/>
                  <a:pt x="1712956" y="300750"/>
                </a:cubicBezTo>
                <a:cubicBezTo>
                  <a:pt x="1694816" y="302513"/>
                  <a:pt x="1681121" y="302675"/>
                  <a:pt x="1671871" y="301234"/>
                </a:cubicBezTo>
                <a:cubicBezTo>
                  <a:pt x="1662622" y="299792"/>
                  <a:pt x="1655871" y="295766"/>
                  <a:pt x="1651620" y="289156"/>
                </a:cubicBezTo>
                <a:cubicBezTo>
                  <a:pt x="1647368" y="282545"/>
                  <a:pt x="1638050" y="268843"/>
                  <a:pt x="1623667" y="248049"/>
                </a:cubicBezTo>
                <a:cubicBezTo>
                  <a:pt x="1617515" y="256467"/>
                  <a:pt x="1610262" y="263461"/>
                  <a:pt x="1601909" y="269033"/>
                </a:cubicBezTo>
                <a:cubicBezTo>
                  <a:pt x="1593556" y="274604"/>
                  <a:pt x="1583439" y="278798"/>
                  <a:pt x="1571558" y="281616"/>
                </a:cubicBezTo>
                <a:cubicBezTo>
                  <a:pt x="1568588" y="282321"/>
                  <a:pt x="1566294" y="282694"/>
                  <a:pt x="1564676" y="282735"/>
                </a:cubicBezTo>
                <a:lnTo>
                  <a:pt x="1562960" y="282205"/>
                </a:lnTo>
                <a:lnTo>
                  <a:pt x="1562384" y="292242"/>
                </a:lnTo>
                <a:cubicBezTo>
                  <a:pt x="1559946" y="302374"/>
                  <a:pt x="1554949" y="303654"/>
                  <a:pt x="1547391" y="296082"/>
                </a:cubicBezTo>
                <a:cubicBezTo>
                  <a:pt x="1539834" y="288510"/>
                  <a:pt x="1532958" y="281950"/>
                  <a:pt x="1526763" y="276400"/>
                </a:cubicBezTo>
                <a:cubicBezTo>
                  <a:pt x="1513699" y="286940"/>
                  <a:pt x="1500947" y="294512"/>
                  <a:pt x="1488507" y="299115"/>
                </a:cubicBezTo>
                <a:cubicBezTo>
                  <a:pt x="1476067" y="303718"/>
                  <a:pt x="1462906" y="306482"/>
                  <a:pt x="1449025" y="307407"/>
                </a:cubicBezTo>
                <a:cubicBezTo>
                  <a:pt x="1435143" y="308332"/>
                  <a:pt x="1433552" y="305665"/>
                  <a:pt x="1444249" y="299405"/>
                </a:cubicBezTo>
                <a:cubicBezTo>
                  <a:pt x="1454947" y="293146"/>
                  <a:pt x="1465939" y="287410"/>
                  <a:pt x="1477225" y="282197"/>
                </a:cubicBezTo>
                <a:cubicBezTo>
                  <a:pt x="1488510" y="276984"/>
                  <a:pt x="1498721" y="270370"/>
                  <a:pt x="1507855" y="262354"/>
                </a:cubicBezTo>
                <a:cubicBezTo>
                  <a:pt x="1498319" y="256030"/>
                  <a:pt x="1491210" y="251713"/>
                  <a:pt x="1486528" y="249405"/>
                </a:cubicBezTo>
                <a:cubicBezTo>
                  <a:pt x="1481846" y="247096"/>
                  <a:pt x="1480645" y="243701"/>
                  <a:pt x="1482925" y="239219"/>
                </a:cubicBezTo>
                <a:cubicBezTo>
                  <a:pt x="1485205" y="234738"/>
                  <a:pt x="1487213" y="229579"/>
                  <a:pt x="1488948" y="223743"/>
                </a:cubicBezTo>
                <a:cubicBezTo>
                  <a:pt x="1469158" y="226381"/>
                  <a:pt x="1455614" y="229740"/>
                  <a:pt x="1448315" y="233820"/>
                </a:cubicBezTo>
                <a:cubicBezTo>
                  <a:pt x="1441016" y="237900"/>
                  <a:pt x="1432239" y="234964"/>
                  <a:pt x="1421986" y="225012"/>
                </a:cubicBezTo>
                <a:cubicBezTo>
                  <a:pt x="1411733" y="215060"/>
                  <a:pt x="1413056" y="210543"/>
                  <a:pt x="1425955" y="211460"/>
                </a:cubicBezTo>
                <a:cubicBezTo>
                  <a:pt x="1438854" y="212378"/>
                  <a:pt x="1461350" y="210306"/>
                  <a:pt x="1493443" y="205244"/>
                </a:cubicBezTo>
                <a:cubicBezTo>
                  <a:pt x="1495853" y="195163"/>
                  <a:pt x="1496157" y="186028"/>
                  <a:pt x="1494358" y="177840"/>
                </a:cubicBezTo>
                <a:cubicBezTo>
                  <a:pt x="1492558" y="169651"/>
                  <a:pt x="1497982" y="168612"/>
                  <a:pt x="1510630" y="174721"/>
                </a:cubicBezTo>
                <a:cubicBezTo>
                  <a:pt x="1523278" y="180830"/>
                  <a:pt x="1528570" y="185748"/>
                  <a:pt x="1526505" y="189477"/>
                </a:cubicBezTo>
                <a:cubicBezTo>
                  <a:pt x="1524440" y="193205"/>
                  <a:pt x="1521421" y="196927"/>
                  <a:pt x="1517449" y="200641"/>
                </a:cubicBezTo>
                <a:lnTo>
                  <a:pt x="1536851" y="198447"/>
                </a:lnTo>
                <a:cubicBezTo>
                  <a:pt x="1538214" y="194517"/>
                  <a:pt x="1538669" y="189853"/>
                  <a:pt x="1538217" y="184454"/>
                </a:cubicBezTo>
                <a:cubicBezTo>
                  <a:pt x="1537765" y="179055"/>
                  <a:pt x="1541483" y="178582"/>
                  <a:pt x="1549370" y="183034"/>
                </a:cubicBezTo>
                <a:cubicBezTo>
                  <a:pt x="1557257" y="187487"/>
                  <a:pt x="1562459" y="191319"/>
                  <a:pt x="1564976" y="194532"/>
                </a:cubicBezTo>
                <a:cubicBezTo>
                  <a:pt x="1567493" y="197744"/>
                  <a:pt x="1567536" y="201942"/>
                  <a:pt x="1565105" y="207126"/>
                </a:cubicBezTo>
                <a:cubicBezTo>
                  <a:pt x="1562674" y="212310"/>
                  <a:pt x="1559663" y="219623"/>
                  <a:pt x="1556071" y="229067"/>
                </a:cubicBezTo>
                <a:cubicBezTo>
                  <a:pt x="1552478" y="238510"/>
                  <a:pt x="1547707" y="247834"/>
                  <a:pt x="1541756" y="257041"/>
                </a:cubicBezTo>
                <a:cubicBezTo>
                  <a:pt x="1547363" y="260640"/>
                  <a:pt x="1552812" y="264874"/>
                  <a:pt x="1558103" y="269743"/>
                </a:cubicBezTo>
                <a:lnTo>
                  <a:pt x="1563117" y="278973"/>
                </a:lnTo>
                <a:lnTo>
                  <a:pt x="1568375" y="274152"/>
                </a:lnTo>
                <a:cubicBezTo>
                  <a:pt x="1578133" y="266358"/>
                  <a:pt x="1586536" y="258937"/>
                  <a:pt x="1593585" y="251889"/>
                </a:cubicBezTo>
                <a:cubicBezTo>
                  <a:pt x="1600633" y="244841"/>
                  <a:pt x="1606695" y="237782"/>
                  <a:pt x="1611772" y="230712"/>
                </a:cubicBezTo>
                <a:cubicBezTo>
                  <a:pt x="1605734" y="221004"/>
                  <a:pt x="1599898" y="212468"/>
                  <a:pt x="1594262" y="205104"/>
                </a:cubicBezTo>
                <a:cubicBezTo>
                  <a:pt x="1588627" y="197740"/>
                  <a:pt x="1583615" y="191000"/>
                  <a:pt x="1579227" y="184884"/>
                </a:cubicBezTo>
                <a:cubicBezTo>
                  <a:pt x="1574838" y="178768"/>
                  <a:pt x="1576158" y="175140"/>
                  <a:pt x="1583184" y="174000"/>
                </a:cubicBezTo>
                <a:cubicBezTo>
                  <a:pt x="1590211" y="172860"/>
                  <a:pt x="1595495" y="174513"/>
                  <a:pt x="1599038" y="178958"/>
                </a:cubicBezTo>
                <a:cubicBezTo>
                  <a:pt x="1602580" y="183404"/>
                  <a:pt x="1610244" y="194682"/>
                  <a:pt x="1622032" y="212794"/>
                </a:cubicBezTo>
                <a:cubicBezTo>
                  <a:pt x="1626004" y="203501"/>
                  <a:pt x="1628664" y="192406"/>
                  <a:pt x="1630012" y="179507"/>
                </a:cubicBezTo>
                <a:cubicBezTo>
                  <a:pt x="1631360" y="166608"/>
                  <a:pt x="1631683" y="154809"/>
                  <a:pt x="1630980" y="144112"/>
                </a:cubicBezTo>
                <a:cubicBezTo>
                  <a:pt x="1626349" y="145015"/>
                  <a:pt x="1620089" y="145015"/>
                  <a:pt x="1612202" y="144112"/>
                </a:cubicBezTo>
                <a:cubicBezTo>
                  <a:pt x="1602092" y="156057"/>
                  <a:pt x="1591394" y="164894"/>
                  <a:pt x="1580108" y="170623"/>
                </a:cubicBezTo>
                <a:cubicBezTo>
                  <a:pt x="1568823" y="176352"/>
                  <a:pt x="1568833" y="171415"/>
                  <a:pt x="1580141" y="155813"/>
                </a:cubicBezTo>
                <a:cubicBezTo>
                  <a:pt x="1591448" y="140211"/>
                  <a:pt x="1600898" y="121085"/>
                  <a:pt x="1608491" y="98434"/>
                </a:cubicBezTo>
                <a:cubicBezTo>
                  <a:pt x="1616084" y="75784"/>
                  <a:pt x="1619444" y="61946"/>
                  <a:pt x="1618569" y="56919"/>
                </a:cubicBezTo>
                <a:cubicBezTo>
                  <a:pt x="1617694" y="51893"/>
                  <a:pt x="1617020" y="46469"/>
                  <a:pt x="1616547" y="40647"/>
                </a:cubicBezTo>
                <a:cubicBezTo>
                  <a:pt x="1616310" y="37736"/>
                  <a:pt x="1617882" y="36435"/>
                  <a:pt x="1621263" y="36745"/>
                </a:cubicBezTo>
                <a:close/>
                <a:moveTo>
                  <a:pt x="412699" y="35622"/>
                </a:moveTo>
                <a:cubicBezTo>
                  <a:pt x="414813" y="35467"/>
                  <a:pt x="417421" y="35626"/>
                  <a:pt x="420524" y="36097"/>
                </a:cubicBezTo>
                <a:cubicBezTo>
                  <a:pt x="432935" y="37983"/>
                  <a:pt x="442636" y="41701"/>
                  <a:pt x="449627" y="47251"/>
                </a:cubicBezTo>
                <a:cubicBezTo>
                  <a:pt x="456618" y="52800"/>
                  <a:pt x="458970" y="60659"/>
                  <a:pt x="456683" y="70826"/>
                </a:cubicBezTo>
                <a:cubicBezTo>
                  <a:pt x="454395" y="80993"/>
                  <a:pt x="445658" y="81294"/>
                  <a:pt x="430472" y="71729"/>
                </a:cubicBezTo>
                <a:cubicBezTo>
                  <a:pt x="418269" y="62336"/>
                  <a:pt x="410457" y="53578"/>
                  <a:pt x="407037" y="45454"/>
                </a:cubicBezTo>
                <a:cubicBezTo>
                  <a:pt x="404472" y="39362"/>
                  <a:pt x="406359" y="36084"/>
                  <a:pt x="412699" y="35622"/>
                </a:cubicBezTo>
                <a:close/>
                <a:moveTo>
                  <a:pt x="558633" y="28682"/>
                </a:moveTo>
                <a:cubicBezTo>
                  <a:pt x="560983" y="28019"/>
                  <a:pt x="564732" y="28522"/>
                  <a:pt x="569881" y="30193"/>
                </a:cubicBezTo>
                <a:cubicBezTo>
                  <a:pt x="580177" y="33534"/>
                  <a:pt x="588526" y="38162"/>
                  <a:pt x="594929" y="44078"/>
                </a:cubicBezTo>
                <a:cubicBezTo>
                  <a:pt x="601332" y="49993"/>
                  <a:pt x="599357" y="54607"/>
                  <a:pt x="589003" y="57920"/>
                </a:cubicBezTo>
                <a:cubicBezTo>
                  <a:pt x="578650" y="61232"/>
                  <a:pt x="561327" y="67829"/>
                  <a:pt x="537034" y="77709"/>
                </a:cubicBezTo>
                <a:cubicBezTo>
                  <a:pt x="553239" y="81323"/>
                  <a:pt x="559746" y="87167"/>
                  <a:pt x="556555" y="95240"/>
                </a:cubicBezTo>
                <a:cubicBezTo>
                  <a:pt x="553364" y="103314"/>
                  <a:pt x="550908" y="113703"/>
                  <a:pt x="549188" y="126409"/>
                </a:cubicBezTo>
                <a:cubicBezTo>
                  <a:pt x="577868" y="121002"/>
                  <a:pt x="600343" y="116725"/>
                  <a:pt x="616612" y="113578"/>
                </a:cubicBezTo>
                <a:cubicBezTo>
                  <a:pt x="632881" y="110430"/>
                  <a:pt x="645507" y="113768"/>
                  <a:pt x="654491" y="123591"/>
                </a:cubicBezTo>
                <a:cubicBezTo>
                  <a:pt x="663476" y="133414"/>
                  <a:pt x="661912" y="138616"/>
                  <a:pt x="649802" y="139196"/>
                </a:cubicBezTo>
                <a:cubicBezTo>
                  <a:pt x="637692" y="139777"/>
                  <a:pt x="622516" y="140512"/>
                  <a:pt x="604275" y="141401"/>
                </a:cubicBezTo>
                <a:cubicBezTo>
                  <a:pt x="586035" y="142290"/>
                  <a:pt x="566969" y="144391"/>
                  <a:pt x="547080" y="147704"/>
                </a:cubicBezTo>
                <a:cubicBezTo>
                  <a:pt x="544843" y="157383"/>
                  <a:pt x="541946" y="172778"/>
                  <a:pt x="538389" y="193886"/>
                </a:cubicBezTo>
                <a:cubicBezTo>
                  <a:pt x="557677" y="191377"/>
                  <a:pt x="570024" y="188050"/>
                  <a:pt x="575430" y="183906"/>
                </a:cubicBezTo>
                <a:cubicBezTo>
                  <a:pt x="580836" y="179761"/>
                  <a:pt x="587698" y="179618"/>
                  <a:pt x="596016" y="183475"/>
                </a:cubicBezTo>
                <a:cubicBezTo>
                  <a:pt x="604333" y="187333"/>
                  <a:pt x="611657" y="192162"/>
                  <a:pt x="617988" y="197963"/>
                </a:cubicBezTo>
                <a:cubicBezTo>
                  <a:pt x="624320" y="203763"/>
                  <a:pt x="624434" y="209471"/>
                  <a:pt x="618332" y="215085"/>
                </a:cubicBezTo>
                <a:cubicBezTo>
                  <a:pt x="612231" y="220699"/>
                  <a:pt x="604928" y="232526"/>
                  <a:pt x="596424" y="250566"/>
                </a:cubicBezTo>
                <a:cubicBezTo>
                  <a:pt x="608126" y="265982"/>
                  <a:pt x="606305" y="273690"/>
                  <a:pt x="590961" y="273690"/>
                </a:cubicBezTo>
                <a:cubicBezTo>
                  <a:pt x="579431" y="273690"/>
                  <a:pt x="567819" y="274141"/>
                  <a:pt x="556125" y="275045"/>
                </a:cubicBezTo>
                <a:cubicBezTo>
                  <a:pt x="544430" y="275948"/>
                  <a:pt x="528789" y="277217"/>
                  <a:pt x="509200" y="278852"/>
                </a:cubicBezTo>
                <a:cubicBezTo>
                  <a:pt x="508712" y="280817"/>
                  <a:pt x="506891" y="284047"/>
                  <a:pt x="503736" y="288543"/>
                </a:cubicBezTo>
                <a:cubicBezTo>
                  <a:pt x="500581" y="293038"/>
                  <a:pt x="497007" y="291880"/>
                  <a:pt x="493013" y="285069"/>
                </a:cubicBezTo>
                <a:cubicBezTo>
                  <a:pt x="489020" y="278257"/>
                  <a:pt x="485678" y="265193"/>
                  <a:pt x="482990" y="245877"/>
                </a:cubicBezTo>
                <a:cubicBezTo>
                  <a:pt x="480301" y="226561"/>
                  <a:pt x="476913" y="212618"/>
                  <a:pt x="472826" y="204050"/>
                </a:cubicBezTo>
                <a:cubicBezTo>
                  <a:pt x="468739" y="195482"/>
                  <a:pt x="470051" y="191674"/>
                  <a:pt x="476762" y="192628"/>
                </a:cubicBezTo>
                <a:cubicBezTo>
                  <a:pt x="483474" y="193582"/>
                  <a:pt x="489063" y="194729"/>
                  <a:pt x="493530" y="196070"/>
                </a:cubicBezTo>
                <a:cubicBezTo>
                  <a:pt x="497997" y="197411"/>
                  <a:pt x="501037" y="198059"/>
                  <a:pt x="502650" y="198016"/>
                </a:cubicBezTo>
                <a:cubicBezTo>
                  <a:pt x="504263" y="197973"/>
                  <a:pt x="508547" y="198081"/>
                  <a:pt x="515502" y="198339"/>
                </a:cubicBezTo>
                <a:cubicBezTo>
                  <a:pt x="517152" y="182665"/>
                  <a:pt x="518880" y="167292"/>
                  <a:pt x="520686" y="152221"/>
                </a:cubicBezTo>
                <a:cubicBezTo>
                  <a:pt x="497427" y="156709"/>
                  <a:pt x="481344" y="159854"/>
                  <a:pt x="472439" y="161653"/>
                </a:cubicBezTo>
                <a:cubicBezTo>
                  <a:pt x="463534" y="163453"/>
                  <a:pt x="454277" y="160284"/>
                  <a:pt x="444669" y="152146"/>
                </a:cubicBezTo>
                <a:cubicBezTo>
                  <a:pt x="435061" y="144008"/>
                  <a:pt x="437477" y="139939"/>
                  <a:pt x="451918" y="139939"/>
                </a:cubicBezTo>
                <a:cubicBezTo>
                  <a:pt x="464222" y="139939"/>
                  <a:pt x="487675" y="136977"/>
                  <a:pt x="522278" y="131055"/>
                </a:cubicBezTo>
                <a:cubicBezTo>
                  <a:pt x="523010" y="125075"/>
                  <a:pt x="523375" y="117704"/>
                  <a:pt x="523375" y="108942"/>
                </a:cubicBezTo>
                <a:cubicBezTo>
                  <a:pt x="523375" y="100610"/>
                  <a:pt x="522163" y="93440"/>
                  <a:pt x="519740" y="87432"/>
                </a:cubicBezTo>
                <a:cubicBezTo>
                  <a:pt x="505572" y="91906"/>
                  <a:pt x="492515" y="94824"/>
                  <a:pt x="480570" y="96187"/>
                </a:cubicBezTo>
                <a:cubicBezTo>
                  <a:pt x="468624" y="97549"/>
                  <a:pt x="470557" y="93817"/>
                  <a:pt x="486367" y="84990"/>
                </a:cubicBezTo>
                <a:cubicBezTo>
                  <a:pt x="502177" y="76164"/>
                  <a:pt x="517922" y="66986"/>
                  <a:pt x="533603" y="57457"/>
                </a:cubicBezTo>
                <a:cubicBezTo>
                  <a:pt x="549284" y="47928"/>
                  <a:pt x="556677" y="40167"/>
                  <a:pt x="555781" y="34172"/>
                </a:cubicBezTo>
                <a:cubicBezTo>
                  <a:pt x="555332" y="31175"/>
                  <a:pt x="556283" y="29345"/>
                  <a:pt x="558633" y="28682"/>
                </a:cubicBezTo>
                <a:close/>
                <a:moveTo>
                  <a:pt x="1860510" y="27388"/>
                </a:moveTo>
                <a:cubicBezTo>
                  <a:pt x="1863505" y="27250"/>
                  <a:pt x="1868357" y="28752"/>
                  <a:pt x="1875065" y="31892"/>
                </a:cubicBezTo>
                <a:cubicBezTo>
                  <a:pt x="1888480" y="38173"/>
                  <a:pt x="1896381" y="45483"/>
                  <a:pt x="1898769" y="53822"/>
                </a:cubicBezTo>
                <a:cubicBezTo>
                  <a:pt x="1901157" y="62161"/>
                  <a:pt x="1900192" y="70069"/>
                  <a:pt x="1895876" y="77548"/>
                </a:cubicBezTo>
                <a:cubicBezTo>
                  <a:pt x="1891559" y="85026"/>
                  <a:pt x="1885762" y="84370"/>
                  <a:pt x="1878485" y="75580"/>
                </a:cubicBezTo>
                <a:cubicBezTo>
                  <a:pt x="1871207" y="66789"/>
                  <a:pt x="1866170" y="59124"/>
                  <a:pt x="1863374" y="52585"/>
                </a:cubicBezTo>
                <a:cubicBezTo>
                  <a:pt x="1860620" y="46175"/>
                  <a:pt x="1858527" y="39553"/>
                  <a:pt x="1857093" y="32720"/>
                </a:cubicBezTo>
                <a:cubicBezTo>
                  <a:pt x="1856376" y="29304"/>
                  <a:pt x="1857515" y="27526"/>
                  <a:pt x="1860510" y="27388"/>
                </a:cubicBezTo>
                <a:close/>
                <a:moveTo>
                  <a:pt x="1915854" y="19682"/>
                </a:moveTo>
                <a:cubicBezTo>
                  <a:pt x="1918664" y="19548"/>
                  <a:pt x="1923330" y="21180"/>
                  <a:pt x="1929851" y="24579"/>
                </a:cubicBezTo>
                <a:cubicBezTo>
                  <a:pt x="1942894" y="31376"/>
                  <a:pt x="1949895" y="39697"/>
                  <a:pt x="1950856" y="49541"/>
                </a:cubicBezTo>
                <a:cubicBezTo>
                  <a:pt x="1951817" y="59386"/>
                  <a:pt x="1949688" y="67036"/>
                  <a:pt x="1944468" y="72493"/>
                </a:cubicBezTo>
                <a:cubicBezTo>
                  <a:pt x="1939248" y="77949"/>
                  <a:pt x="1934573" y="77401"/>
                  <a:pt x="1930443" y="70847"/>
                </a:cubicBezTo>
                <a:cubicBezTo>
                  <a:pt x="1926313" y="64294"/>
                  <a:pt x="1922749" y="57031"/>
                  <a:pt x="1919752" y="49057"/>
                </a:cubicBezTo>
                <a:cubicBezTo>
                  <a:pt x="1917042" y="40611"/>
                  <a:pt x="1914787" y="32720"/>
                  <a:pt x="1912987" y="25385"/>
                </a:cubicBezTo>
                <a:cubicBezTo>
                  <a:pt x="1912087" y="21718"/>
                  <a:pt x="1913043" y="19817"/>
                  <a:pt x="1915854" y="19682"/>
                </a:cubicBezTo>
                <a:close/>
                <a:moveTo>
                  <a:pt x="1264981" y="18188"/>
                </a:moveTo>
                <a:cubicBezTo>
                  <a:pt x="1266869" y="18130"/>
                  <a:pt x="1269204" y="18515"/>
                  <a:pt x="1271984" y="19341"/>
                </a:cubicBezTo>
                <a:cubicBezTo>
                  <a:pt x="1283105" y="22646"/>
                  <a:pt x="1291454" y="26493"/>
                  <a:pt x="1297033" y="30881"/>
                </a:cubicBezTo>
                <a:cubicBezTo>
                  <a:pt x="1302611" y="35269"/>
                  <a:pt x="1303267" y="40088"/>
                  <a:pt x="1299001" y="45336"/>
                </a:cubicBezTo>
                <a:cubicBezTo>
                  <a:pt x="1294735" y="50585"/>
                  <a:pt x="1289694" y="59017"/>
                  <a:pt x="1283879" y="70632"/>
                </a:cubicBezTo>
                <a:cubicBezTo>
                  <a:pt x="1278064" y="82248"/>
                  <a:pt x="1269492" y="94093"/>
                  <a:pt x="1258164" y="106167"/>
                </a:cubicBezTo>
                <a:cubicBezTo>
                  <a:pt x="1286514" y="105379"/>
                  <a:pt x="1304041" y="102482"/>
                  <a:pt x="1310746" y="97477"/>
                </a:cubicBezTo>
                <a:cubicBezTo>
                  <a:pt x="1317450" y="92472"/>
                  <a:pt x="1325218" y="91899"/>
                  <a:pt x="1334052" y="95756"/>
                </a:cubicBezTo>
                <a:cubicBezTo>
                  <a:pt x="1342886" y="99614"/>
                  <a:pt x="1349995" y="104436"/>
                  <a:pt x="1355379" y="110222"/>
                </a:cubicBezTo>
                <a:cubicBezTo>
                  <a:pt x="1360764" y="116008"/>
                  <a:pt x="1361169" y="121393"/>
                  <a:pt x="1356595" y="126376"/>
                </a:cubicBezTo>
                <a:cubicBezTo>
                  <a:pt x="1352020" y="131359"/>
                  <a:pt x="1348847" y="143176"/>
                  <a:pt x="1347076" y="161825"/>
                </a:cubicBezTo>
                <a:cubicBezTo>
                  <a:pt x="1345306" y="180475"/>
                  <a:pt x="1343746" y="199232"/>
                  <a:pt x="1342398" y="218096"/>
                </a:cubicBezTo>
                <a:cubicBezTo>
                  <a:pt x="1341050" y="236961"/>
                  <a:pt x="1337071" y="253233"/>
                  <a:pt x="1330460" y="266914"/>
                </a:cubicBezTo>
                <a:cubicBezTo>
                  <a:pt x="1323849" y="280594"/>
                  <a:pt x="1313592" y="290995"/>
                  <a:pt x="1299689" y="298115"/>
                </a:cubicBezTo>
                <a:cubicBezTo>
                  <a:pt x="1285786" y="305235"/>
                  <a:pt x="1278308" y="303446"/>
                  <a:pt x="1277254" y="292748"/>
                </a:cubicBezTo>
                <a:cubicBezTo>
                  <a:pt x="1276200" y="282050"/>
                  <a:pt x="1270478" y="269875"/>
                  <a:pt x="1260089" y="256223"/>
                </a:cubicBezTo>
                <a:cubicBezTo>
                  <a:pt x="1249699" y="242571"/>
                  <a:pt x="1251105" y="238943"/>
                  <a:pt x="1264305" y="245339"/>
                </a:cubicBezTo>
                <a:cubicBezTo>
                  <a:pt x="1277505" y="251735"/>
                  <a:pt x="1286722" y="255334"/>
                  <a:pt x="1291956" y="256137"/>
                </a:cubicBezTo>
                <a:cubicBezTo>
                  <a:pt x="1297190" y="256940"/>
                  <a:pt x="1302063" y="252133"/>
                  <a:pt x="1306573" y="241715"/>
                </a:cubicBezTo>
                <a:cubicBezTo>
                  <a:pt x="1311083" y="231296"/>
                  <a:pt x="1314237" y="215519"/>
                  <a:pt x="1316037" y="194381"/>
                </a:cubicBezTo>
                <a:cubicBezTo>
                  <a:pt x="1317837" y="173244"/>
                  <a:pt x="1318737" y="155562"/>
                  <a:pt x="1318737" y="141337"/>
                </a:cubicBezTo>
                <a:cubicBezTo>
                  <a:pt x="1318737" y="128502"/>
                  <a:pt x="1317500" y="121257"/>
                  <a:pt x="1315026" y="119601"/>
                </a:cubicBezTo>
                <a:cubicBezTo>
                  <a:pt x="1312552" y="117944"/>
                  <a:pt x="1306404" y="118349"/>
                  <a:pt x="1296581" y="120816"/>
                </a:cubicBezTo>
                <a:lnTo>
                  <a:pt x="1268446" y="127871"/>
                </a:lnTo>
                <a:cubicBezTo>
                  <a:pt x="1261620" y="128803"/>
                  <a:pt x="1255554" y="126566"/>
                  <a:pt x="1250248" y="121160"/>
                </a:cubicBezTo>
                <a:cubicBezTo>
                  <a:pt x="1236524" y="136748"/>
                  <a:pt x="1222238" y="148743"/>
                  <a:pt x="1207388" y="157147"/>
                </a:cubicBezTo>
                <a:cubicBezTo>
                  <a:pt x="1203676" y="159248"/>
                  <a:pt x="1200881" y="160526"/>
                  <a:pt x="1199004" y="160982"/>
                </a:cubicBezTo>
                <a:lnTo>
                  <a:pt x="1197341" y="160349"/>
                </a:lnTo>
                <a:lnTo>
                  <a:pt x="1197023" y="165912"/>
                </a:lnTo>
                <a:cubicBezTo>
                  <a:pt x="1196817" y="173244"/>
                  <a:pt x="1196938" y="182307"/>
                  <a:pt x="1197386" y="193101"/>
                </a:cubicBezTo>
                <a:cubicBezTo>
                  <a:pt x="1198283" y="214690"/>
                  <a:pt x="1197573" y="231038"/>
                  <a:pt x="1195257" y="242145"/>
                </a:cubicBezTo>
                <a:cubicBezTo>
                  <a:pt x="1192941" y="253251"/>
                  <a:pt x="1189829" y="262185"/>
                  <a:pt x="1185921" y="268947"/>
                </a:cubicBezTo>
                <a:cubicBezTo>
                  <a:pt x="1182013" y="275708"/>
                  <a:pt x="1177830" y="275808"/>
                  <a:pt x="1173370" y="269248"/>
                </a:cubicBezTo>
                <a:cubicBezTo>
                  <a:pt x="1168910" y="262687"/>
                  <a:pt x="1165497" y="257238"/>
                  <a:pt x="1163131" y="252900"/>
                </a:cubicBezTo>
                <a:cubicBezTo>
                  <a:pt x="1160765" y="248562"/>
                  <a:pt x="1158453" y="246217"/>
                  <a:pt x="1156194" y="245866"/>
                </a:cubicBezTo>
                <a:cubicBezTo>
                  <a:pt x="1153935" y="245515"/>
                  <a:pt x="1142711" y="246988"/>
                  <a:pt x="1122520" y="250286"/>
                </a:cubicBezTo>
                <a:cubicBezTo>
                  <a:pt x="1117816" y="270391"/>
                  <a:pt x="1112449" y="275891"/>
                  <a:pt x="1106419" y="266785"/>
                </a:cubicBezTo>
                <a:cubicBezTo>
                  <a:pt x="1100389" y="257679"/>
                  <a:pt x="1097374" y="245554"/>
                  <a:pt x="1097374" y="230411"/>
                </a:cubicBezTo>
                <a:cubicBezTo>
                  <a:pt x="1097374" y="216142"/>
                  <a:pt x="1096933" y="198414"/>
                  <a:pt x="1096051" y="177227"/>
                </a:cubicBezTo>
                <a:cubicBezTo>
                  <a:pt x="1095169" y="156039"/>
                  <a:pt x="1092021" y="140702"/>
                  <a:pt x="1086608" y="131216"/>
                </a:cubicBezTo>
                <a:cubicBezTo>
                  <a:pt x="1081195" y="121730"/>
                  <a:pt x="1082116" y="116987"/>
                  <a:pt x="1089372" y="116987"/>
                </a:cubicBezTo>
                <a:cubicBezTo>
                  <a:pt x="1094162" y="116987"/>
                  <a:pt x="1099762" y="117424"/>
                  <a:pt x="1106172" y="118299"/>
                </a:cubicBezTo>
                <a:cubicBezTo>
                  <a:pt x="1113055" y="109652"/>
                  <a:pt x="1120734" y="96280"/>
                  <a:pt x="1129209" y="78182"/>
                </a:cubicBezTo>
                <a:cubicBezTo>
                  <a:pt x="1137684" y="60085"/>
                  <a:pt x="1140348" y="45827"/>
                  <a:pt x="1137200" y="35409"/>
                </a:cubicBezTo>
                <a:cubicBezTo>
                  <a:pt x="1134053" y="24991"/>
                  <a:pt x="1141979" y="23905"/>
                  <a:pt x="1160980" y="32150"/>
                </a:cubicBezTo>
                <a:cubicBezTo>
                  <a:pt x="1177184" y="39980"/>
                  <a:pt x="1182193" y="46874"/>
                  <a:pt x="1176005" y="52832"/>
                </a:cubicBezTo>
                <a:cubicBezTo>
                  <a:pt x="1169817" y="58791"/>
                  <a:pt x="1163153" y="67126"/>
                  <a:pt x="1156011" y="77838"/>
                </a:cubicBezTo>
                <a:cubicBezTo>
                  <a:pt x="1148870" y="88550"/>
                  <a:pt x="1137928" y="102037"/>
                  <a:pt x="1123186" y="118299"/>
                </a:cubicBezTo>
                <a:cubicBezTo>
                  <a:pt x="1140538" y="115804"/>
                  <a:pt x="1152598" y="111581"/>
                  <a:pt x="1159367" y="105630"/>
                </a:cubicBezTo>
                <a:cubicBezTo>
                  <a:pt x="1166135" y="99678"/>
                  <a:pt x="1173463" y="98624"/>
                  <a:pt x="1181350" y="102468"/>
                </a:cubicBezTo>
                <a:cubicBezTo>
                  <a:pt x="1189237" y="106311"/>
                  <a:pt x="1196139" y="110312"/>
                  <a:pt x="1202054" y="114470"/>
                </a:cubicBezTo>
                <a:cubicBezTo>
                  <a:pt x="1207969" y="118629"/>
                  <a:pt x="1209307" y="123508"/>
                  <a:pt x="1206066" y="129108"/>
                </a:cubicBezTo>
                <a:cubicBezTo>
                  <a:pt x="1202825" y="134708"/>
                  <a:pt x="1200344" y="141376"/>
                  <a:pt x="1198623" y="149113"/>
                </a:cubicBezTo>
                <a:cubicBezTo>
                  <a:pt x="1198193" y="151047"/>
                  <a:pt x="1197844" y="153414"/>
                  <a:pt x="1197578" y="156214"/>
                </a:cubicBezTo>
                <a:lnTo>
                  <a:pt x="1197557" y="156586"/>
                </a:lnTo>
                <a:lnTo>
                  <a:pt x="1198745" y="153852"/>
                </a:lnTo>
                <a:cubicBezTo>
                  <a:pt x="1200537" y="151019"/>
                  <a:pt x="1203246" y="147363"/>
                  <a:pt x="1206872" y="142885"/>
                </a:cubicBezTo>
                <a:cubicBezTo>
                  <a:pt x="1221377" y="124975"/>
                  <a:pt x="1234649" y="104500"/>
                  <a:pt x="1246688" y="81463"/>
                </a:cubicBezTo>
                <a:cubicBezTo>
                  <a:pt x="1258726" y="58425"/>
                  <a:pt x="1263172" y="41486"/>
                  <a:pt x="1260024" y="30645"/>
                </a:cubicBezTo>
                <a:cubicBezTo>
                  <a:pt x="1257663" y="22514"/>
                  <a:pt x="1259316" y="18362"/>
                  <a:pt x="1264981" y="18188"/>
                </a:cubicBezTo>
                <a:close/>
                <a:moveTo>
                  <a:pt x="1506866" y="14953"/>
                </a:moveTo>
                <a:cubicBezTo>
                  <a:pt x="1510709" y="13669"/>
                  <a:pt x="1517711" y="15598"/>
                  <a:pt x="1527871" y="20739"/>
                </a:cubicBezTo>
                <a:cubicBezTo>
                  <a:pt x="1538031" y="25880"/>
                  <a:pt x="1541533" y="31483"/>
                  <a:pt x="1538378" y="37549"/>
                </a:cubicBezTo>
                <a:cubicBezTo>
                  <a:pt x="1535224" y="43615"/>
                  <a:pt x="1533646" y="65585"/>
                  <a:pt x="1533646" y="103457"/>
                </a:cubicBezTo>
                <a:lnTo>
                  <a:pt x="1555673" y="99521"/>
                </a:lnTo>
                <a:cubicBezTo>
                  <a:pt x="1566227" y="96753"/>
                  <a:pt x="1573745" y="97954"/>
                  <a:pt x="1578226" y="103124"/>
                </a:cubicBezTo>
                <a:cubicBezTo>
                  <a:pt x="1582708" y="108293"/>
                  <a:pt x="1580345" y="112585"/>
                  <a:pt x="1571139" y="115998"/>
                </a:cubicBezTo>
                <a:cubicBezTo>
                  <a:pt x="1561932" y="119410"/>
                  <a:pt x="1548990" y="122314"/>
                  <a:pt x="1532313" y="124709"/>
                </a:cubicBezTo>
                <a:lnTo>
                  <a:pt x="1532313" y="129614"/>
                </a:lnTo>
                <a:cubicBezTo>
                  <a:pt x="1546094" y="131234"/>
                  <a:pt x="1556960" y="134826"/>
                  <a:pt x="1564911" y="140390"/>
                </a:cubicBezTo>
                <a:cubicBezTo>
                  <a:pt x="1572863" y="145954"/>
                  <a:pt x="1575326" y="153139"/>
                  <a:pt x="1572300" y="161944"/>
                </a:cubicBezTo>
                <a:cubicBezTo>
                  <a:pt x="1569274" y="170748"/>
                  <a:pt x="1562750" y="170290"/>
                  <a:pt x="1552726" y="160567"/>
                </a:cubicBezTo>
                <a:cubicBezTo>
                  <a:pt x="1542702" y="150844"/>
                  <a:pt x="1535898" y="144011"/>
                  <a:pt x="1532313" y="140068"/>
                </a:cubicBezTo>
                <a:cubicBezTo>
                  <a:pt x="1532313" y="148385"/>
                  <a:pt x="1531004" y="156989"/>
                  <a:pt x="1528387" y="165880"/>
                </a:cubicBezTo>
                <a:cubicBezTo>
                  <a:pt x="1525770" y="174771"/>
                  <a:pt x="1521468" y="175266"/>
                  <a:pt x="1515481" y="167364"/>
                </a:cubicBezTo>
                <a:cubicBezTo>
                  <a:pt x="1509494" y="159463"/>
                  <a:pt x="1507174" y="152687"/>
                  <a:pt x="1508522" y="147037"/>
                </a:cubicBezTo>
                <a:cubicBezTo>
                  <a:pt x="1509870" y="141387"/>
                  <a:pt x="1510508" y="136361"/>
                  <a:pt x="1510437" y="131958"/>
                </a:cubicBezTo>
                <a:cubicBezTo>
                  <a:pt x="1492540" y="159319"/>
                  <a:pt x="1473460" y="177409"/>
                  <a:pt x="1453198" y="186229"/>
                </a:cubicBezTo>
                <a:cubicBezTo>
                  <a:pt x="1432935" y="195048"/>
                  <a:pt x="1428106" y="194460"/>
                  <a:pt x="1438710" y="184465"/>
                </a:cubicBezTo>
                <a:cubicBezTo>
                  <a:pt x="1449315" y="174470"/>
                  <a:pt x="1460171" y="163697"/>
                  <a:pt x="1471277" y="152146"/>
                </a:cubicBezTo>
                <a:cubicBezTo>
                  <a:pt x="1482383" y="140595"/>
                  <a:pt x="1490073" y="132066"/>
                  <a:pt x="1494347" y="126559"/>
                </a:cubicBezTo>
                <a:cubicBezTo>
                  <a:pt x="1485399" y="130947"/>
                  <a:pt x="1478056" y="133622"/>
                  <a:pt x="1472320" y="134582"/>
                </a:cubicBezTo>
                <a:cubicBezTo>
                  <a:pt x="1466584" y="135543"/>
                  <a:pt x="1459597" y="132170"/>
                  <a:pt x="1451358" y="124462"/>
                </a:cubicBezTo>
                <a:cubicBezTo>
                  <a:pt x="1443120" y="116754"/>
                  <a:pt x="1444561" y="113359"/>
                  <a:pt x="1455682" y="114277"/>
                </a:cubicBezTo>
                <a:cubicBezTo>
                  <a:pt x="1466803" y="115194"/>
                  <a:pt x="1485090" y="113194"/>
                  <a:pt x="1510544" y="108275"/>
                </a:cubicBezTo>
                <a:lnTo>
                  <a:pt x="1510544" y="61705"/>
                </a:lnTo>
                <a:cubicBezTo>
                  <a:pt x="1510544" y="43637"/>
                  <a:pt x="1508970" y="31648"/>
                  <a:pt x="1505823" y="25740"/>
                </a:cubicBezTo>
                <a:cubicBezTo>
                  <a:pt x="1502675" y="19832"/>
                  <a:pt x="1503023" y="16236"/>
                  <a:pt x="1506866" y="14953"/>
                </a:cubicBezTo>
                <a:close/>
                <a:moveTo>
                  <a:pt x="835630" y="10145"/>
                </a:moveTo>
                <a:cubicBezTo>
                  <a:pt x="837311" y="9876"/>
                  <a:pt x="839516" y="9977"/>
                  <a:pt x="842244" y="10446"/>
                </a:cubicBezTo>
                <a:cubicBezTo>
                  <a:pt x="853157" y="12325"/>
                  <a:pt x="863080" y="15634"/>
                  <a:pt x="872014" y="20373"/>
                </a:cubicBezTo>
                <a:cubicBezTo>
                  <a:pt x="880948" y="25113"/>
                  <a:pt x="883372" y="30300"/>
                  <a:pt x="879285" y="35936"/>
                </a:cubicBezTo>
                <a:cubicBezTo>
                  <a:pt x="875198" y="41572"/>
                  <a:pt x="872746" y="58228"/>
                  <a:pt x="871928" y="85905"/>
                </a:cubicBezTo>
                <a:cubicBezTo>
                  <a:pt x="901369" y="81560"/>
                  <a:pt x="920197" y="77100"/>
                  <a:pt x="928415" y="72525"/>
                </a:cubicBezTo>
                <a:cubicBezTo>
                  <a:pt x="936631" y="67951"/>
                  <a:pt x="944361" y="67843"/>
                  <a:pt x="951603" y="72203"/>
                </a:cubicBezTo>
                <a:cubicBezTo>
                  <a:pt x="958844" y="76562"/>
                  <a:pt x="966273" y="81617"/>
                  <a:pt x="973887" y="87367"/>
                </a:cubicBezTo>
                <a:cubicBezTo>
                  <a:pt x="981502" y="93118"/>
                  <a:pt x="982040" y="98599"/>
                  <a:pt x="975501" y="103812"/>
                </a:cubicBezTo>
                <a:cubicBezTo>
                  <a:pt x="968961" y="109025"/>
                  <a:pt x="960981" y="125426"/>
                  <a:pt x="951560" y="153017"/>
                </a:cubicBezTo>
                <a:cubicBezTo>
                  <a:pt x="965054" y="167457"/>
                  <a:pt x="962630" y="175208"/>
                  <a:pt x="944289" y="176269"/>
                </a:cubicBezTo>
                <a:cubicBezTo>
                  <a:pt x="925948" y="177331"/>
                  <a:pt x="901376" y="179525"/>
                  <a:pt x="870573" y="182852"/>
                </a:cubicBezTo>
                <a:cubicBezTo>
                  <a:pt x="870573" y="248817"/>
                  <a:pt x="869602" y="289320"/>
                  <a:pt x="867659" y="304363"/>
                </a:cubicBezTo>
                <a:cubicBezTo>
                  <a:pt x="865715" y="319406"/>
                  <a:pt x="861679" y="327505"/>
                  <a:pt x="855548" y="328659"/>
                </a:cubicBezTo>
                <a:cubicBezTo>
                  <a:pt x="849418" y="329814"/>
                  <a:pt x="845861" y="320550"/>
                  <a:pt x="844879" y="300868"/>
                </a:cubicBezTo>
                <a:cubicBezTo>
                  <a:pt x="843897" y="281186"/>
                  <a:pt x="843406" y="242435"/>
                  <a:pt x="843406" y="184615"/>
                </a:cubicBezTo>
                <a:cubicBezTo>
                  <a:pt x="829596" y="185476"/>
                  <a:pt x="811527" y="187562"/>
                  <a:pt x="789200" y="190875"/>
                </a:cubicBezTo>
                <a:cubicBezTo>
                  <a:pt x="788454" y="198289"/>
                  <a:pt x="786977" y="203821"/>
                  <a:pt x="784769" y="207470"/>
                </a:cubicBezTo>
                <a:cubicBezTo>
                  <a:pt x="782560" y="211120"/>
                  <a:pt x="779466" y="211736"/>
                  <a:pt x="775487" y="209320"/>
                </a:cubicBezTo>
                <a:cubicBezTo>
                  <a:pt x="771507" y="206904"/>
                  <a:pt x="768604" y="200895"/>
                  <a:pt x="766775" y="191294"/>
                </a:cubicBezTo>
                <a:cubicBezTo>
                  <a:pt x="764947" y="181694"/>
                  <a:pt x="762004" y="167411"/>
                  <a:pt x="757945" y="148446"/>
                </a:cubicBezTo>
                <a:cubicBezTo>
                  <a:pt x="753887" y="129481"/>
                  <a:pt x="749345" y="115445"/>
                  <a:pt x="744318" y="106339"/>
                </a:cubicBezTo>
                <a:cubicBezTo>
                  <a:pt x="739292" y="97233"/>
                  <a:pt x="740859" y="92680"/>
                  <a:pt x="749018" y="92680"/>
                </a:cubicBezTo>
                <a:cubicBezTo>
                  <a:pt x="754898" y="92680"/>
                  <a:pt x="760724" y="93351"/>
                  <a:pt x="766496" y="94692"/>
                </a:cubicBezTo>
                <a:cubicBezTo>
                  <a:pt x="772268" y="96032"/>
                  <a:pt x="782754" y="96054"/>
                  <a:pt x="797954" y="94756"/>
                </a:cubicBezTo>
                <a:cubicBezTo>
                  <a:pt x="813155" y="93458"/>
                  <a:pt x="828305" y="91619"/>
                  <a:pt x="843406" y="89239"/>
                </a:cubicBezTo>
                <a:cubicBezTo>
                  <a:pt x="843406" y="54693"/>
                  <a:pt x="840484" y="32455"/>
                  <a:pt x="834640" y="22524"/>
                </a:cubicBezTo>
                <a:cubicBezTo>
                  <a:pt x="830258" y="15077"/>
                  <a:pt x="830588" y="10950"/>
                  <a:pt x="835630" y="10145"/>
                </a:cubicBezTo>
                <a:close/>
                <a:moveTo>
                  <a:pt x="139246" y="7248"/>
                </a:moveTo>
                <a:cubicBezTo>
                  <a:pt x="142377" y="7769"/>
                  <a:pt x="146200" y="8824"/>
                  <a:pt x="150713" y="10414"/>
                </a:cubicBezTo>
                <a:cubicBezTo>
                  <a:pt x="168767" y="16774"/>
                  <a:pt x="175977" y="24166"/>
                  <a:pt x="172342" y="32591"/>
                </a:cubicBezTo>
                <a:cubicBezTo>
                  <a:pt x="168706" y="41016"/>
                  <a:pt x="166455" y="51470"/>
                  <a:pt x="165588" y="63953"/>
                </a:cubicBezTo>
                <a:cubicBezTo>
                  <a:pt x="164720" y="76436"/>
                  <a:pt x="164286" y="91856"/>
                  <a:pt x="164286" y="110211"/>
                </a:cubicBezTo>
                <a:cubicBezTo>
                  <a:pt x="180275" y="105708"/>
                  <a:pt x="192773" y="102331"/>
                  <a:pt x="201779" y="100080"/>
                </a:cubicBezTo>
                <a:cubicBezTo>
                  <a:pt x="210784" y="97828"/>
                  <a:pt x="218711" y="99893"/>
                  <a:pt x="225558" y="106275"/>
                </a:cubicBezTo>
                <a:cubicBezTo>
                  <a:pt x="232406" y="112656"/>
                  <a:pt x="231520" y="117837"/>
                  <a:pt x="222902" y="121816"/>
                </a:cubicBezTo>
                <a:cubicBezTo>
                  <a:pt x="214283" y="125795"/>
                  <a:pt x="205389" y="128932"/>
                  <a:pt x="196218" y="131227"/>
                </a:cubicBezTo>
                <a:cubicBezTo>
                  <a:pt x="187048" y="133521"/>
                  <a:pt x="175959" y="135816"/>
                  <a:pt x="162952" y="138110"/>
                </a:cubicBezTo>
                <a:lnTo>
                  <a:pt x="162952" y="180399"/>
                </a:lnTo>
                <a:cubicBezTo>
                  <a:pt x="173779" y="177804"/>
                  <a:pt x="183394" y="175129"/>
                  <a:pt x="191798" y="172376"/>
                </a:cubicBezTo>
                <a:cubicBezTo>
                  <a:pt x="200201" y="169623"/>
                  <a:pt x="208067" y="171677"/>
                  <a:pt x="215395" y="178539"/>
                </a:cubicBezTo>
                <a:cubicBezTo>
                  <a:pt x="222722" y="185401"/>
                  <a:pt x="222923" y="190366"/>
                  <a:pt x="215997" y="193435"/>
                </a:cubicBezTo>
                <a:cubicBezTo>
                  <a:pt x="209071" y="196503"/>
                  <a:pt x="200829" y="199124"/>
                  <a:pt x="191271" y="201297"/>
                </a:cubicBezTo>
                <a:cubicBezTo>
                  <a:pt x="181713" y="203469"/>
                  <a:pt x="172209" y="205731"/>
                  <a:pt x="162759" y="208083"/>
                </a:cubicBezTo>
                <a:cubicBezTo>
                  <a:pt x="161985" y="227299"/>
                  <a:pt x="161597" y="243267"/>
                  <a:pt x="161597" y="255987"/>
                </a:cubicBezTo>
                <a:cubicBezTo>
                  <a:pt x="179781" y="255155"/>
                  <a:pt x="194515" y="253839"/>
                  <a:pt x="205801" y="252040"/>
                </a:cubicBezTo>
                <a:cubicBezTo>
                  <a:pt x="217087" y="250240"/>
                  <a:pt x="231244" y="248648"/>
                  <a:pt x="248273" y="247264"/>
                </a:cubicBezTo>
                <a:cubicBezTo>
                  <a:pt x="265302" y="245880"/>
                  <a:pt x="278735" y="249286"/>
                  <a:pt x="288573" y="257482"/>
                </a:cubicBezTo>
                <a:cubicBezTo>
                  <a:pt x="298410" y="265677"/>
                  <a:pt x="301285" y="272001"/>
                  <a:pt x="297198" y="276454"/>
                </a:cubicBezTo>
                <a:cubicBezTo>
                  <a:pt x="293111" y="280906"/>
                  <a:pt x="286458" y="282229"/>
                  <a:pt x="277237" y="280422"/>
                </a:cubicBezTo>
                <a:cubicBezTo>
                  <a:pt x="268016" y="278616"/>
                  <a:pt x="256773" y="277493"/>
                  <a:pt x="243509" y="277056"/>
                </a:cubicBezTo>
                <a:cubicBezTo>
                  <a:pt x="230244" y="276619"/>
                  <a:pt x="215509" y="276400"/>
                  <a:pt x="199305" y="276400"/>
                </a:cubicBezTo>
                <a:cubicBezTo>
                  <a:pt x="184305" y="276400"/>
                  <a:pt x="161228" y="278200"/>
                  <a:pt x="130074" y="281799"/>
                </a:cubicBezTo>
                <a:cubicBezTo>
                  <a:pt x="98920" y="285398"/>
                  <a:pt x="76008" y="288546"/>
                  <a:pt x="61338" y="291242"/>
                </a:cubicBezTo>
                <a:cubicBezTo>
                  <a:pt x="46668" y="293938"/>
                  <a:pt x="36321" y="295738"/>
                  <a:pt x="30298" y="296641"/>
                </a:cubicBezTo>
                <a:cubicBezTo>
                  <a:pt x="24275" y="297545"/>
                  <a:pt x="16955" y="293874"/>
                  <a:pt x="8336" y="285628"/>
                </a:cubicBezTo>
                <a:cubicBezTo>
                  <a:pt x="-282" y="277382"/>
                  <a:pt x="-2218" y="272869"/>
                  <a:pt x="2529" y="272087"/>
                </a:cubicBezTo>
                <a:cubicBezTo>
                  <a:pt x="7275" y="271306"/>
                  <a:pt x="15485" y="270693"/>
                  <a:pt x="27158" y="270248"/>
                </a:cubicBezTo>
                <a:cubicBezTo>
                  <a:pt x="38831" y="269803"/>
                  <a:pt x="54168" y="268452"/>
                  <a:pt x="73168" y="266193"/>
                </a:cubicBezTo>
                <a:cubicBezTo>
                  <a:pt x="92169" y="263935"/>
                  <a:pt x="113041" y="261587"/>
                  <a:pt x="135785" y="259149"/>
                </a:cubicBezTo>
                <a:lnTo>
                  <a:pt x="135785" y="212945"/>
                </a:lnTo>
                <a:cubicBezTo>
                  <a:pt x="127912" y="213848"/>
                  <a:pt x="118039" y="214300"/>
                  <a:pt x="106165" y="214300"/>
                </a:cubicBezTo>
                <a:cubicBezTo>
                  <a:pt x="94593" y="214300"/>
                  <a:pt x="84938" y="211593"/>
                  <a:pt x="77202" y="206180"/>
                </a:cubicBezTo>
                <a:cubicBezTo>
                  <a:pt x="69465" y="200766"/>
                  <a:pt x="71243" y="197170"/>
                  <a:pt x="82536" y="195392"/>
                </a:cubicBezTo>
                <a:cubicBezTo>
                  <a:pt x="93829" y="193614"/>
                  <a:pt x="102240" y="192262"/>
                  <a:pt x="107768" y="191337"/>
                </a:cubicBezTo>
                <a:cubicBezTo>
                  <a:pt x="113296" y="190412"/>
                  <a:pt x="123087" y="188387"/>
                  <a:pt x="137140" y="185261"/>
                </a:cubicBezTo>
                <a:lnTo>
                  <a:pt x="137140" y="141423"/>
                </a:lnTo>
                <a:cubicBezTo>
                  <a:pt x="124119" y="144119"/>
                  <a:pt x="112898" y="145467"/>
                  <a:pt x="103476" y="145467"/>
                </a:cubicBezTo>
                <a:cubicBezTo>
                  <a:pt x="94915" y="145467"/>
                  <a:pt x="85630" y="144119"/>
                  <a:pt x="75621" y="141423"/>
                </a:cubicBezTo>
                <a:cubicBezTo>
                  <a:pt x="63804" y="160395"/>
                  <a:pt x="51081" y="173910"/>
                  <a:pt x="37451" y="181970"/>
                </a:cubicBezTo>
                <a:cubicBezTo>
                  <a:pt x="23820" y="190029"/>
                  <a:pt x="22433" y="186032"/>
                  <a:pt x="33288" y="169978"/>
                </a:cubicBezTo>
                <a:cubicBezTo>
                  <a:pt x="44144" y="153924"/>
                  <a:pt x="54042" y="135034"/>
                  <a:pt x="62983" y="113309"/>
                </a:cubicBezTo>
                <a:cubicBezTo>
                  <a:pt x="71924" y="91583"/>
                  <a:pt x="75269" y="76637"/>
                  <a:pt x="73018" y="68470"/>
                </a:cubicBezTo>
                <a:cubicBezTo>
                  <a:pt x="70766" y="60304"/>
                  <a:pt x="76868" y="59504"/>
                  <a:pt x="91323" y="66072"/>
                </a:cubicBezTo>
                <a:cubicBezTo>
                  <a:pt x="105778" y="72640"/>
                  <a:pt x="111324" y="78426"/>
                  <a:pt x="107961" y="83431"/>
                </a:cubicBezTo>
                <a:cubicBezTo>
                  <a:pt x="104599" y="88436"/>
                  <a:pt x="100684" y="94731"/>
                  <a:pt x="96217" y="102317"/>
                </a:cubicBezTo>
                <a:cubicBezTo>
                  <a:pt x="91750" y="109903"/>
                  <a:pt x="87444" y="117525"/>
                  <a:pt x="83300" y="125182"/>
                </a:cubicBezTo>
                <a:cubicBezTo>
                  <a:pt x="83515" y="124193"/>
                  <a:pt x="89244" y="123042"/>
                  <a:pt x="100487" y="121730"/>
                </a:cubicBezTo>
                <a:cubicBezTo>
                  <a:pt x="111729" y="120418"/>
                  <a:pt x="123947" y="118213"/>
                  <a:pt x="137140" y="115116"/>
                </a:cubicBezTo>
                <a:cubicBezTo>
                  <a:pt x="137140" y="82334"/>
                  <a:pt x="136921" y="60472"/>
                  <a:pt x="136484" y="49531"/>
                </a:cubicBezTo>
                <a:cubicBezTo>
                  <a:pt x="136047" y="38589"/>
                  <a:pt x="133795" y="27744"/>
                  <a:pt x="129730" y="16996"/>
                </a:cubicBezTo>
                <a:cubicBezTo>
                  <a:pt x="126681" y="8935"/>
                  <a:pt x="129853" y="5686"/>
                  <a:pt x="139246" y="7248"/>
                </a:cubicBezTo>
                <a:close/>
                <a:moveTo>
                  <a:pt x="1985466" y="358"/>
                </a:moveTo>
                <a:cubicBezTo>
                  <a:pt x="1992393" y="1806"/>
                  <a:pt x="2000742" y="5797"/>
                  <a:pt x="2010515" y="12329"/>
                </a:cubicBezTo>
                <a:cubicBezTo>
                  <a:pt x="2020288" y="18861"/>
                  <a:pt x="2023597" y="23191"/>
                  <a:pt x="2020442" y="25321"/>
                </a:cubicBezTo>
                <a:cubicBezTo>
                  <a:pt x="2017287" y="27450"/>
                  <a:pt x="2013268" y="32294"/>
                  <a:pt x="2008385" y="39851"/>
                </a:cubicBezTo>
                <a:cubicBezTo>
                  <a:pt x="2003503" y="47408"/>
                  <a:pt x="1997766" y="56016"/>
                  <a:pt x="1991177" y="65674"/>
                </a:cubicBezTo>
                <a:cubicBezTo>
                  <a:pt x="1984588" y="75332"/>
                  <a:pt x="1979723" y="81179"/>
                  <a:pt x="1976582" y="83216"/>
                </a:cubicBezTo>
                <a:cubicBezTo>
                  <a:pt x="2001033" y="81495"/>
                  <a:pt x="2018287" y="79039"/>
                  <a:pt x="2028347" y="75849"/>
                </a:cubicBezTo>
                <a:cubicBezTo>
                  <a:pt x="2038407" y="72658"/>
                  <a:pt x="2047681" y="73966"/>
                  <a:pt x="2056171" y="79774"/>
                </a:cubicBezTo>
                <a:cubicBezTo>
                  <a:pt x="2064660" y="85582"/>
                  <a:pt x="2072192" y="92878"/>
                  <a:pt x="2078767" y="101661"/>
                </a:cubicBezTo>
                <a:cubicBezTo>
                  <a:pt x="2085342" y="110444"/>
                  <a:pt x="2082994" y="115650"/>
                  <a:pt x="2071723" y="117277"/>
                </a:cubicBezTo>
                <a:cubicBezTo>
                  <a:pt x="2060451" y="118905"/>
                  <a:pt x="2046925" y="124010"/>
                  <a:pt x="2031143" y="132593"/>
                </a:cubicBezTo>
                <a:cubicBezTo>
                  <a:pt x="2015362" y="141175"/>
                  <a:pt x="2009088" y="141695"/>
                  <a:pt x="2012322" y="134152"/>
                </a:cubicBezTo>
                <a:cubicBezTo>
                  <a:pt x="2015556" y="126609"/>
                  <a:pt x="2019381" y="119210"/>
                  <a:pt x="2023798" y="111954"/>
                </a:cubicBezTo>
                <a:cubicBezTo>
                  <a:pt x="2028214" y="104697"/>
                  <a:pt x="2030018" y="100370"/>
                  <a:pt x="2029207" y="98972"/>
                </a:cubicBezTo>
                <a:cubicBezTo>
                  <a:pt x="2028397" y="97574"/>
                  <a:pt x="2020238" y="97542"/>
                  <a:pt x="2004729" y="98875"/>
                </a:cubicBezTo>
                <a:cubicBezTo>
                  <a:pt x="1989220" y="100209"/>
                  <a:pt x="1969939" y="102457"/>
                  <a:pt x="1946888" y="105619"/>
                </a:cubicBezTo>
                <a:cubicBezTo>
                  <a:pt x="1923836" y="108781"/>
                  <a:pt x="1901863" y="111939"/>
                  <a:pt x="1880969" y="115094"/>
                </a:cubicBezTo>
                <a:cubicBezTo>
                  <a:pt x="1860076" y="118249"/>
                  <a:pt x="1847514" y="119375"/>
                  <a:pt x="1843283" y="118471"/>
                </a:cubicBezTo>
                <a:cubicBezTo>
                  <a:pt x="1839254" y="134862"/>
                  <a:pt x="1832779" y="148406"/>
                  <a:pt x="1823859" y="159104"/>
                </a:cubicBezTo>
                <a:cubicBezTo>
                  <a:pt x="1814940" y="169802"/>
                  <a:pt x="1808444" y="169953"/>
                  <a:pt x="1804371" y="159556"/>
                </a:cubicBezTo>
                <a:cubicBezTo>
                  <a:pt x="1800298" y="149159"/>
                  <a:pt x="1800764" y="140243"/>
                  <a:pt x="1805769" y="132808"/>
                </a:cubicBezTo>
                <a:cubicBezTo>
                  <a:pt x="1810774" y="125372"/>
                  <a:pt x="1814821" y="117708"/>
                  <a:pt x="1817912" y="109813"/>
                </a:cubicBezTo>
                <a:cubicBezTo>
                  <a:pt x="1821002" y="101919"/>
                  <a:pt x="1823314" y="95513"/>
                  <a:pt x="1824849" y="90594"/>
                </a:cubicBezTo>
                <a:cubicBezTo>
                  <a:pt x="1826383" y="85675"/>
                  <a:pt x="1829785" y="85600"/>
                  <a:pt x="1835055" y="90368"/>
                </a:cubicBezTo>
                <a:cubicBezTo>
                  <a:pt x="1840325" y="95136"/>
                  <a:pt x="1842960" y="98603"/>
                  <a:pt x="1842960" y="100768"/>
                </a:cubicBezTo>
                <a:cubicBezTo>
                  <a:pt x="1853099" y="100840"/>
                  <a:pt x="1866547" y="99743"/>
                  <a:pt x="1883303" y="97477"/>
                </a:cubicBezTo>
                <a:cubicBezTo>
                  <a:pt x="1900060" y="95211"/>
                  <a:pt x="1924707" y="91935"/>
                  <a:pt x="1957245" y="87647"/>
                </a:cubicBezTo>
                <a:cubicBezTo>
                  <a:pt x="1964687" y="73579"/>
                  <a:pt x="1970646" y="58827"/>
                  <a:pt x="1975120" y="43389"/>
                </a:cubicBezTo>
                <a:cubicBezTo>
                  <a:pt x="1979594" y="27952"/>
                  <a:pt x="1980705" y="16559"/>
                  <a:pt x="1978454" y="9210"/>
                </a:cubicBezTo>
                <a:cubicBezTo>
                  <a:pt x="1976202" y="1860"/>
                  <a:pt x="1978540" y="-1090"/>
                  <a:pt x="1985466" y="3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4" y="4005064"/>
            <a:ext cx="820513" cy="1256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454614"/>
            <a:ext cx="1155572" cy="1727360"/>
          </a:xfrm>
          <a:prstGeom prst="rect">
            <a:avLst/>
          </a:prstGeom>
        </p:spPr>
      </p:pic>
      <p:sp>
        <p:nvSpPr>
          <p:cNvPr id="4" name="AutoShape 27"/>
          <p:cNvSpPr/>
          <p:nvPr/>
        </p:nvSpPr>
        <p:spPr>
          <a:xfrm flipH="1">
            <a:off x="5943600" y="2704465"/>
            <a:ext cx="2456180" cy="976630"/>
          </a:xfrm>
          <a:prstGeom prst="wedgeRoundRectCallout">
            <a:avLst>
              <a:gd name="adj1" fmla="val -58040"/>
              <a:gd name="adj2" fmla="val -28088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燕子每年都从北方飞往南方过冬。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utoShape 27"/>
          <p:cNvSpPr/>
          <p:nvPr/>
        </p:nvSpPr>
        <p:spPr>
          <a:xfrm flipH="1">
            <a:off x="5167630" y="4351657"/>
            <a:ext cx="2456180" cy="563245"/>
          </a:xfrm>
          <a:prstGeom prst="wedgeRoundRectCallout">
            <a:avLst>
              <a:gd name="adj1" fmla="val -58040"/>
              <a:gd name="adj2" fmla="val -28088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今天刮西北风。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AutoShape 27"/>
          <p:cNvSpPr/>
          <p:nvPr/>
        </p:nvSpPr>
        <p:spPr>
          <a:xfrm flipH="1">
            <a:off x="2946400" y="3240405"/>
            <a:ext cx="2456180" cy="976630"/>
          </a:xfrm>
          <a:prstGeom prst="wedgeRoundRectCallout">
            <a:avLst>
              <a:gd name="adj1" fmla="val 32057"/>
              <a:gd name="adj2" fmla="val 63459"/>
              <a:gd name="adj3" fmla="val 16667"/>
            </a:avLst>
          </a:prstGeom>
          <a:solidFill>
            <a:srgbClr val="FFFFF2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我能在夜空中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找到北斗星。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1400" y="2092940"/>
            <a:ext cx="6581971" cy="330902"/>
          </a:xfrm>
          <a:custGeom>
            <a:avLst/>
            <a:gdLst/>
            <a:ahLst/>
            <a:cxnLst/>
            <a:rect l="l" t="t" r="r" b="b"/>
            <a:pathLst>
              <a:path w="6581971" h="330902">
                <a:moveTo>
                  <a:pt x="3811327" y="263845"/>
                </a:moveTo>
                <a:cubicBezTo>
                  <a:pt x="3823033" y="263490"/>
                  <a:pt x="3832091" y="266208"/>
                  <a:pt x="3838501" y="272000"/>
                </a:cubicBezTo>
                <a:cubicBezTo>
                  <a:pt x="3847048" y="279722"/>
                  <a:pt x="3849783" y="285598"/>
                  <a:pt x="3846707" y="289628"/>
                </a:cubicBezTo>
                <a:cubicBezTo>
                  <a:pt x="3843631" y="293657"/>
                  <a:pt x="3837616" y="294991"/>
                  <a:pt x="3828660" y="293629"/>
                </a:cubicBezTo>
                <a:cubicBezTo>
                  <a:pt x="3819705" y="292266"/>
                  <a:pt x="3810441" y="291366"/>
                  <a:pt x="3800869" y="290929"/>
                </a:cubicBezTo>
                <a:cubicBezTo>
                  <a:pt x="3791296" y="290492"/>
                  <a:pt x="3780341" y="290718"/>
                  <a:pt x="3768001" y="291607"/>
                </a:cubicBezTo>
                <a:cubicBezTo>
                  <a:pt x="3755661" y="292496"/>
                  <a:pt x="3738385" y="294493"/>
                  <a:pt x="3716172" y="297597"/>
                </a:cubicBezTo>
                <a:cubicBezTo>
                  <a:pt x="3693959" y="300702"/>
                  <a:pt x="3677059" y="303183"/>
                  <a:pt x="3665472" y="305040"/>
                </a:cubicBezTo>
                <a:cubicBezTo>
                  <a:pt x="3653885" y="306897"/>
                  <a:pt x="3645166" y="307825"/>
                  <a:pt x="3639315" y="307825"/>
                </a:cubicBezTo>
                <a:cubicBezTo>
                  <a:pt x="3633020" y="307825"/>
                  <a:pt x="3625499" y="304907"/>
                  <a:pt x="3616751" y="299071"/>
                </a:cubicBezTo>
                <a:cubicBezTo>
                  <a:pt x="3607445" y="289520"/>
                  <a:pt x="3610470" y="284745"/>
                  <a:pt x="3625828" y="284745"/>
                </a:cubicBezTo>
                <a:cubicBezTo>
                  <a:pt x="3639222" y="284745"/>
                  <a:pt x="3659130" y="283178"/>
                  <a:pt x="3685552" y="280045"/>
                </a:cubicBezTo>
                <a:cubicBezTo>
                  <a:pt x="3711974" y="276911"/>
                  <a:pt x="3732953" y="274459"/>
                  <a:pt x="3748491" y="272688"/>
                </a:cubicBezTo>
                <a:cubicBezTo>
                  <a:pt x="3764029" y="270917"/>
                  <a:pt x="3780778" y="268429"/>
                  <a:pt x="3798739" y="265224"/>
                </a:cubicBezTo>
                <a:cubicBezTo>
                  <a:pt x="3803229" y="264423"/>
                  <a:pt x="3807425" y="263963"/>
                  <a:pt x="3811327" y="263845"/>
                </a:cubicBezTo>
                <a:close/>
                <a:moveTo>
                  <a:pt x="6488642" y="245596"/>
                </a:moveTo>
                <a:lnTo>
                  <a:pt x="6534695" y="245596"/>
                </a:lnTo>
                <a:lnTo>
                  <a:pt x="6534695" y="291628"/>
                </a:lnTo>
                <a:lnTo>
                  <a:pt x="6488642" y="291628"/>
                </a:lnTo>
                <a:close/>
                <a:moveTo>
                  <a:pt x="1494814" y="238516"/>
                </a:moveTo>
                <a:cubicBezTo>
                  <a:pt x="1499546" y="238522"/>
                  <a:pt x="1504286" y="239774"/>
                  <a:pt x="1509032" y="242273"/>
                </a:cubicBezTo>
                <a:cubicBezTo>
                  <a:pt x="1518525" y="247270"/>
                  <a:pt x="1523272" y="255161"/>
                  <a:pt x="1523272" y="265945"/>
                </a:cubicBezTo>
                <a:cubicBezTo>
                  <a:pt x="1523272" y="276729"/>
                  <a:pt x="1517776" y="284379"/>
                  <a:pt x="1506785" y="288896"/>
                </a:cubicBezTo>
                <a:cubicBezTo>
                  <a:pt x="1495793" y="293413"/>
                  <a:pt x="1486092" y="292865"/>
                  <a:pt x="1477681" y="287251"/>
                </a:cubicBezTo>
                <a:cubicBezTo>
                  <a:pt x="1469270" y="281637"/>
                  <a:pt x="1465302" y="273975"/>
                  <a:pt x="1465775" y="264267"/>
                </a:cubicBezTo>
                <a:cubicBezTo>
                  <a:pt x="1466248" y="254559"/>
                  <a:pt x="1471203" y="247216"/>
                  <a:pt x="1480639" y="242240"/>
                </a:cubicBezTo>
                <a:cubicBezTo>
                  <a:pt x="1485357" y="239752"/>
                  <a:pt x="1490082" y="238511"/>
                  <a:pt x="1494814" y="238516"/>
                </a:cubicBezTo>
                <a:close/>
                <a:moveTo>
                  <a:pt x="1247037" y="232797"/>
                </a:moveTo>
                <a:cubicBezTo>
                  <a:pt x="1240354" y="232425"/>
                  <a:pt x="1216306" y="234353"/>
                  <a:pt x="1174891" y="238584"/>
                </a:cubicBezTo>
                <a:cubicBezTo>
                  <a:pt x="1176655" y="254874"/>
                  <a:pt x="1177917" y="268003"/>
                  <a:pt x="1178677" y="277969"/>
                </a:cubicBezTo>
                <a:cubicBezTo>
                  <a:pt x="1220766" y="274413"/>
                  <a:pt x="1244793" y="272298"/>
                  <a:pt x="1250758" y="271624"/>
                </a:cubicBezTo>
                <a:cubicBezTo>
                  <a:pt x="1254071" y="255089"/>
                  <a:pt x="1255949" y="244578"/>
                  <a:pt x="1256394" y="240089"/>
                </a:cubicBezTo>
                <a:cubicBezTo>
                  <a:pt x="1256838" y="235601"/>
                  <a:pt x="1253719" y="233170"/>
                  <a:pt x="1247037" y="232797"/>
                </a:cubicBezTo>
                <a:close/>
                <a:moveTo>
                  <a:pt x="3751204" y="215506"/>
                </a:moveTo>
                <a:cubicBezTo>
                  <a:pt x="3756623" y="215895"/>
                  <a:pt x="3761903" y="217511"/>
                  <a:pt x="3767044" y="220354"/>
                </a:cubicBezTo>
                <a:cubicBezTo>
                  <a:pt x="3777325" y="226040"/>
                  <a:pt x="3779304" y="230535"/>
                  <a:pt x="3772980" y="233841"/>
                </a:cubicBezTo>
                <a:cubicBezTo>
                  <a:pt x="3766656" y="237146"/>
                  <a:pt x="3757213" y="239953"/>
                  <a:pt x="3744651" y="242262"/>
                </a:cubicBezTo>
                <a:cubicBezTo>
                  <a:pt x="3732089" y="244571"/>
                  <a:pt x="3720553" y="246403"/>
                  <a:pt x="3710041" y="247758"/>
                </a:cubicBezTo>
                <a:cubicBezTo>
                  <a:pt x="3699530" y="249113"/>
                  <a:pt x="3689671" y="248435"/>
                  <a:pt x="3680465" y="245725"/>
                </a:cubicBezTo>
                <a:cubicBezTo>
                  <a:pt x="3670083" y="240735"/>
                  <a:pt x="3666684" y="237254"/>
                  <a:pt x="3670269" y="235282"/>
                </a:cubicBezTo>
                <a:cubicBezTo>
                  <a:pt x="3673854" y="233310"/>
                  <a:pt x="3682612" y="230973"/>
                  <a:pt x="3696543" y="228270"/>
                </a:cubicBezTo>
                <a:cubicBezTo>
                  <a:pt x="3710475" y="225566"/>
                  <a:pt x="3723138" y="222150"/>
                  <a:pt x="3734531" y="218020"/>
                </a:cubicBezTo>
                <a:cubicBezTo>
                  <a:pt x="3740227" y="215955"/>
                  <a:pt x="3745785" y="215117"/>
                  <a:pt x="3751204" y="215506"/>
                </a:cubicBezTo>
                <a:close/>
                <a:moveTo>
                  <a:pt x="1260567" y="206364"/>
                </a:moveTo>
                <a:cubicBezTo>
                  <a:pt x="1263722" y="206506"/>
                  <a:pt x="1267206" y="207523"/>
                  <a:pt x="1271021" y="209416"/>
                </a:cubicBezTo>
                <a:cubicBezTo>
                  <a:pt x="1278650" y="213202"/>
                  <a:pt x="1286132" y="217798"/>
                  <a:pt x="1293467" y="223204"/>
                </a:cubicBezTo>
                <a:cubicBezTo>
                  <a:pt x="1300802" y="228610"/>
                  <a:pt x="1301178" y="233945"/>
                  <a:pt x="1294596" y="239207"/>
                </a:cubicBezTo>
                <a:cubicBezTo>
                  <a:pt x="1288014" y="244470"/>
                  <a:pt x="1280959" y="255190"/>
                  <a:pt x="1273430" y="271365"/>
                </a:cubicBezTo>
                <a:cubicBezTo>
                  <a:pt x="1280629" y="282766"/>
                  <a:pt x="1282317" y="289215"/>
                  <a:pt x="1278496" y="290714"/>
                </a:cubicBezTo>
                <a:cubicBezTo>
                  <a:pt x="1274674" y="292213"/>
                  <a:pt x="1265020" y="293188"/>
                  <a:pt x="1249532" y="293639"/>
                </a:cubicBezTo>
                <a:cubicBezTo>
                  <a:pt x="1234045" y="294091"/>
                  <a:pt x="1210168" y="295170"/>
                  <a:pt x="1177903" y="296877"/>
                </a:cubicBezTo>
                <a:cubicBezTo>
                  <a:pt x="1170819" y="311375"/>
                  <a:pt x="1164738" y="308560"/>
                  <a:pt x="1159662" y="288434"/>
                </a:cubicBezTo>
                <a:cubicBezTo>
                  <a:pt x="1154585" y="268307"/>
                  <a:pt x="1151147" y="254412"/>
                  <a:pt x="1149348" y="246747"/>
                </a:cubicBezTo>
                <a:cubicBezTo>
                  <a:pt x="1147548" y="239082"/>
                  <a:pt x="1145031" y="232019"/>
                  <a:pt x="1141797" y="225559"/>
                </a:cubicBezTo>
                <a:cubicBezTo>
                  <a:pt x="1138564" y="219099"/>
                  <a:pt x="1141453" y="216808"/>
                  <a:pt x="1150466" y="218687"/>
                </a:cubicBezTo>
                <a:cubicBezTo>
                  <a:pt x="1159479" y="220565"/>
                  <a:pt x="1165391" y="221691"/>
                  <a:pt x="1168201" y="222064"/>
                </a:cubicBezTo>
                <a:cubicBezTo>
                  <a:pt x="1171012" y="222437"/>
                  <a:pt x="1184449" y="221085"/>
                  <a:pt x="1208512" y="218009"/>
                </a:cubicBezTo>
                <a:cubicBezTo>
                  <a:pt x="1232575" y="214933"/>
                  <a:pt x="1247101" y="211785"/>
                  <a:pt x="1252092" y="208566"/>
                </a:cubicBezTo>
                <a:cubicBezTo>
                  <a:pt x="1254587" y="206956"/>
                  <a:pt x="1257412" y="206222"/>
                  <a:pt x="1260567" y="206364"/>
                </a:cubicBezTo>
                <a:close/>
                <a:moveTo>
                  <a:pt x="5828432" y="204484"/>
                </a:moveTo>
                <a:cubicBezTo>
                  <a:pt x="5831854" y="204201"/>
                  <a:pt x="5838037" y="206419"/>
                  <a:pt x="5846982" y="211137"/>
                </a:cubicBezTo>
                <a:cubicBezTo>
                  <a:pt x="5864871" y="220572"/>
                  <a:pt x="5875473" y="229675"/>
                  <a:pt x="5878785" y="238444"/>
                </a:cubicBezTo>
                <a:cubicBezTo>
                  <a:pt x="5882098" y="247213"/>
                  <a:pt x="5881674" y="255118"/>
                  <a:pt x="5877516" y="262159"/>
                </a:cubicBezTo>
                <a:cubicBezTo>
                  <a:pt x="5873357" y="269200"/>
                  <a:pt x="5868105" y="270261"/>
                  <a:pt x="5861759" y="265343"/>
                </a:cubicBezTo>
                <a:cubicBezTo>
                  <a:pt x="5855414" y="260424"/>
                  <a:pt x="5849029" y="253376"/>
                  <a:pt x="5842605" y="244198"/>
                </a:cubicBezTo>
                <a:cubicBezTo>
                  <a:pt x="5836037" y="233859"/>
                  <a:pt x="5830652" y="223405"/>
                  <a:pt x="5826451" y="212836"/>
                </a:cubicBezTo>
                <a:cubicBezTo>
                  <a:pt x="5824349" y="207551"/>
                  <a:pt x="5825010" y="204768"/>
                  <a:pt x="5828432" y="204484"/>
                </a:cubicBezTo>
                <a:close/>
                <a:moveTo>
                  <a:pt x="2618507" y="204484"/>
                </a:moveTo>
                <a:cubicBezTo>
                  <a:pt x="2621929" y="204201"/>
                  <a:pt x="2628113" y="206419"/>
                  <a:pt x="2637057" y="211137"/>
                </a:cubicBezTo>
                <a:cubicBezTo>
                  <a:pt x="2654947" y="220572"/>
                  <a:pt x="2665548" y="229675"/>
                  <a:pt x="2668860" y="238444"/>
                </a:cubicBezTo>
                <a:cubicBezTo>
                  <a:pt x="2672173" y="247213"/>
                  <a:pt x="2671750" y="255118"/>
                  <a:pt x="2667591" y="262159"/>
                </a:cubicBezTo>
                <a:cubicBezTo>
                  <a:pt x="2663433" y="269200"/>
                  <a:pt x="2658180" y="270261"/>
                  <a:pt x="2651835" y="265343"/>
                </a:cubicBezTo>
                <a:cubicBezTo>
                  <a:pt x="2645489" y="260424"/>
                  <a:pt x="2639104" y="253376"/>
                  <a:pt x="2632680" y="244198"/>
                </a:cubicBezTo>
                <a:cubicBezTo>
                  <a:pt x="2626112" y="233859"/>
                  <a:pt x="2620727" y="223405"/>
                  <a:pt x="2616526" y="212836"/>
                </a:cubicBezTo>
                <a:cubicBezTo>
                  <a:pt x="2614425" y="207551"/>
                  <a:pt x="2615085" y="204768"/>
                  <a:pt x="2618507" y="204484"/>
                </a:cubicBezTo>
                <a:close/>
                <a:moveTo>
                  <a:pt x="6301930" y="192671"/>
                </a:moveTo>
                <a:cubicBezTo>
                  <a:pt x="6305131" y="193165"/>
                  <a:pt x="6309329" y="194516"/>
                  <a:pt x="6314527" y="196725"/>
                </a:cubicBezTo>
                <a:cubicBezTo>
                  <a:pt x="6335312" y="205558"/>
                  <a:pt x="6350635" y="214922"/>
                  <a:pt x="6360494" y="224817"/>
                </a:cubicBezTo>
                <a:cubicBezTo>
                  <a:pt x="6370353" y="234712"/>
                  <a:pt x="6373917" y="248321"/>
                  <a:pt x="6371185" y="265644"/>
                </a:cubicBezTo>
                <a:cubicBezTo>
                  <a:pt x="6368453" y="282967"/>
                  <a:pt x="6359021" y="282074"/>
                  <a:pt x="6342888" y="262966"/>
                </a:cubicBezTo>
                <a:cubicBezTo>
                  <a:pt x="6326755" y="243857"/>
                  <a:pt x="6312479" y="226660"/>
                  <a:pt x="6300061" y="211373"/>
                </a:cubicBezTo>
                <a:cubicBezTo>
                  <a:pt x="6291705" y="197424"/>
                  <a:pt x="6292327" y="191190"/>
                  <a:pt x="6301930" y="192671"/>
                </a:cubicBezTo>
                <a:close/>
                <a:moveTo>
                  <a:pt x="2031369" y="190469"/>
                </a:moveTo>
                <a:cubicBezTo>
                  <a:pt x="2035108" y="191090"/>
                  <a:pt x="2039910" y="192430"/>
                  <a:pt x="2045775" y="194488"/>
                </a:cubicBezTo>
                <a:cubicBezTo>
                  <a:pt x="2066941" y="202188"/>
                  <a:pt x="2079668" y="210868"/>
                  <a:pt x="2083956" y="220526"/>
                </a:cubicBezTo>
                <a:cubicBezTo>
                  <a:pt x="2088244" y="230184"/>
                  <a:pt x="2088638" y="239950"/>
                  <a:pt x="2085139" y="249823"/>
                </a:cubicBezTo>
                <a:cubicBezTo>
                  <a:pt x="2081640" y="259696"/>
                  <a:pt x="2073620" y="258258"/>
                  <a:pt x="2061080" y="245510"/>
                </a:cubicBezTo>
                <a:cubicBezTo>
                  <a:pt x="2048539" y="232762"/>
                  <a:pt x="2036988" y="219013"/>
                  <a:pt x="2026427" y="204264"/>
                </a:cubicBezTo>
                <a:cubicBezTo>
                  <a:pt x="2018506" y="193202"/>
                  <a:pt x="2020153" y="188604"/>
                  <a:pt x="2031369" y="190469"/>
                </a:cubicBezTo>
                <a:close/>
                <a:moveTo>
                  <a:pt x="6240511" y="187965"/>
                </a:moveTo>
                <a:cubicBezTo>
                  <a:pt x="6244389" y="187875"/>
                  <a:pt x="6250063" y="190178"/>
                  <a:pt x="6257535" y="194875"/>
                </a:cubicBezTo>
                <a:cubicBezTo>
                  <a:pt x="6269451" y="204640"/>
                  <a:pt x="6273183" y="211757"/>
                  <a:pt x="6268731" y="216224"/>
                </a:cubicBezTo>
                <a:cubicBezTo>
                  <a:pt x="6264278" y="220691"/>
                  <a:pt x="6255477" y="231535"/>
                  <a:pt x="6242327" y="248758"/>
                </a:cubicBezTo>
                <a:cubicBezTo>
                  <a:pt x="6229177" y="265981"/>
                  <a:pt x="6213603" y="279005"/>
                  <a:pt x="6195607" y="287832"/>
                </a:cubicBezTo>
                <a:cubicBezTo>
                  <a:pt x="6177609" y="296658"/>
                  <a:pt x="6174745" y="294342"/>
                  <a:pt x="6187013" y="280884"/>
                </a:cubicBezTo>
                <a:cubicBezTo>
                  <a:pt x="6199281" y="267425"/>
                  <a:pt x="6210083" y="252254"/>
                  <a:pt x="6219419" y="235368"/>
                </a:cubicBezTo>
                <a:cubicBezTo>
                  <a:pt x="6228754" y="218482"/>
                  <a:pt x="6233705" y="205164"/>
                  <a:pt x="6234271" y="195412"/>
                </a:cubicBezTo>
                <a:cubicBezTo>
                  <a:pt x="6234555" y="190537"/>
                  <a:pt x="6236635" y="188054"/>
                  <a:pt x="6240511" y="187965"/>
                </a:cubicBezTo>
                <a:close/>
                <a:moveTo>
                  <a:pt x="1934016" y="177661"/>
                </a:moveTo>
                <a:cubicBezTo>
                  <a:pt x="1936488" y="178819"/>
                  <a:pt x="1937887" y="183883"/>
                  <a:pt x="1938213" y="192853"/>
                </a:cubicBezTo>
                <a:cubicBezTo>
                  <a:pt x="1938865" y="210792"/>
                  <a:pt x="1934047" y="227689"/>
                  <a:pt x="1923758" y="243542"/>
                </a:cubicBezTo>
                <a:cubicBezTo>
                  <a:pt x="1913469" y="259395"/>
                  <a:pt x="1906245" y="261664"/>
                  <a:pt x="1902086" y="250350"/>
                </a:cubicBezTo>
                <a:cubicBezTo>
                  <a:pt x="1897928" y="239035"/>
                  <a:pt x="1899240" y="228345"/>
                  <a:pt x="1906023" y="218278"/>
                </a:cubicBezTo>
                <a:cubicBezTo>
                  <a:pt x="1912806" y="208211"/>
                  <a:pt x="1918592" y="197420"/>
                  <a:pt x="1923382" y="185905"/>
                </a:cubicBezTo>
                <a:cubicBezTo>
                  <a:pt x="1927999" y="179251"/>
                  <a:pt x="1931544" y="176503"/>
                  <a:pt x="1934016" y="177661"/>
                </a:cubicBezTo>
                <a:close/>
                <a:moveTo>
                  <a:pt x="5167219" y="172071"/>
                </a:moveTo>
                <a:cubicBezTo>
                  <a:pt x="5165795" y="171799"/>
                  <a:pt x="5164149" y="171832"/>
                  <a:pt x="5162281" y="172171"/>
                </a:cubicBezTo>
                <a:cubicBezTo>
                  <a:pt x="5154810" y="173526"/>
                  <a:pt x="5142778" y="176132"/>
                  <a:pt x="5126186" y="179990"/>
                </a:cubicBezTo>
                <a:cubicBezTo>
                  <a:pt x="5128825" y="196438"/>
                  <a:pt x="5130517" y="209301"/>
                  <a:pt x="5131263" y="218579"/>
                </a:cubicBezTo>
                <a:cubicBezTo>
                  <a:pt x="5144284" y="216858"/>
                  <a:pt x="5157914" y="214012"/>
                  <a:pt x="5172154" y="210040"/>
                </a:cubicBezTo>
                <a:cubicBezTo>
                  <a:pt x="5173803" y="200288"/>
                  <a:pt x="5174437" y="191200"/>
                  <a:pt x="5174057" y="182775"/>
                </a:cubicBezTo>
                <a:cubicBezTo>
                  <a:pt x="5173772" y="176457"/>
                  <a:pt x="5171493" y="172889"/>
                  <a:pt x="5167219" y="172071"/>
                </a:cubicBezTo>
                <a:close/>
                <a:moveTo>
                  <a:pt x="1230033" y="168041"/>
                </a:moveTo>
                <a:cubicBezTo>
                  <a:pt x="1237009" y="165739"/>
                  <a:pt x="1244635" y="168152"/>
                  <a:pt x="1252909" y="175279"/>
                </a:cubicBezTo>
                <a:cubicBezTo>
                  <a:pt x="1261183" y="182406"/>
                  <a:pt x="1259040" y="187382"/>
                  <a:pt x="1246477" y="190207"/>
                </a:cubicBezTo>
                <a:cubicBezTo>
                  <a:pt x="1233916" y="193032"/>
                  <a:pt x="1221447" y="195344"/>
                  <a:pt x="1209071" y="197144"/>
                </a:cubicBezTo>
                <a:cubicBezTo>
                  <a:pt x="1196696" y="198944"/>
                  <a:pt x="1187923" y="198836"/>
                  <a:pt x="1182753" y="196821"/>
                </a:cubicBezTo>
                <a:cubicBezTo>
                  <a:pt x="1177584" y="194807"/>
                  <a:pt x="1173604" y="191487"/>
                  <a:pt x="1170815" y="186862"/>
                </a:cubicBezTo>
                <a:cubicBezTo>
                  <a:pt x="1168026" y="182237"/>
                  <a:pt x="1170779" y="179638"/>
                  <a:pt x="1179075" y="179065"/>
                </a:cubicBezTo>
                <a:cubicBezTo>
                  <a:pt x="1187371" y="178491"/>
                  <a:pt x="1195935" y="177315"/>
                  <a:pt x="1204769" y="175537"/>
                </a:cubicBezTo>
                <a:cubicBezTo>
                  <a:pt x="1214635" y="172841"/>
                  <a:pt x="1223056" y="170342"/>
                  <a:pt x="1230033" y="168041"/>
                </a:cubicBezTo>
                <a:close/>
                <a:moveTo>
                  <a:pt x="5527647" y="158994"/>
                </a:moveTo>
                <a:cubicBezTo>
                  <a:pt x="5529965" y="159305"/>
                  <a:pt x="5532770" y="159940"/>
                  <a:pt x="5536061" y="160899"/>
                </a:cubicBezTo>
                <a:cubicBezTo>
                  <a:pt x="5549226" y="164735"/>
                  <a:pt x="5558701" y="170547"/>
                  <a:pt x="5564487" y="178333"/>
                </a:cubicBezTo>
                <a:cubicBezTo>
                  <a:pt x="5570273" y="186120"/>
                  <a:pt x="5571700" y="195699"/>
                  <a:pt x="5568767" y="207071"/>
                </a:cubicBezTo>
                <a:cubicBezTo>
                  <a:pt x="5565835" y="218443"/>
                  <a:pt x="5556589" y="215761"/>
                  <a:pt x="5541030" y="199026"/>
                </a:cubicBezTo>
                <a:cubicBezTo>
                  <a:pt x="5529343" y="182836"/>
                  <a:pt x="5522302" y="171475"/>
                  <a:pt x="5519907" y="164943"/>
                </a:cubicBezTo>
                <a:cubicBezTo>
                  <a:pt x="5518111" y="160044"/>
                  <a:pt x="5520691" y="158061"/>
                  <a:pt x="5527647" y="158994"/>
                </a:cubicBezTo>
                <a:close/>
                <a:moveTo>
                  <a:pt x="5960557" y="143831"/>
                </a:moveTo>
                <a:cubicBezTo>
                  <a:pt x="5952820" y="145179"/>
                  <a:pt x="5943259" y="147072"/>
                  <a:pt x="5931873" y="149510"/>
                </a:cubicBezTo>
                <a:cubicBezTo>
                  <a:pt x="5920487" y="151947"/>
                  <a:pt x="5914793" y="153392"/>
                  <a:pt x="5914793" y="153844"/>
                </a:cubicBezTo>
                <a:cubicBezTo>
                  <a:pt x="5914793" y="154296"/>
                  <a:pt x="5915202" y="175874"/>
                  <a:pt x="5916019" y="218579"/>
                </a:cubicBezTo>
                <a:cubicBezTo>
                  <a:pt x="5942577" y="213230"/>
                  <a:pt x="5960195" y="209832"/>
                  <a:pt x="5968871" y="208383"/>
                </a:cubicBezTo>
                <a:cubicBezTo>
                  <a:pt x="5973215" y="174870"/>
                  <a:pt x="5974851" y="155396"/>
                  <a:pt x="5973775" y="149961"/>
                </a:cubicBezTo>
                <a:cubicBezTo>
                  <a:pt x="5972699" y="144526"/>
                  <a:pt x="5968293" y="142483"/>
                  <a:pt x="5960557" y="143831"/>
                </a:cubicBezTo>
                <a:close/>
                <a:moveTo>
                  <a:pt x="2750632" y="143831"/>
                </a:moveTo>
                <a:cubicBezTo>
                  <a:pt x="2742895" y="145179"/>
                  <a:pt x="2733334" y="147072"/>
                  <a:pt x="2721948" y="149510"/>
                </a:cubicBezTo>
                <a:cubicBezTo>
                  <a:pt x="2710562" y="151947"/>
                  <a:pt x="2704869" y="153392"/>
                  <a:pt x="2704869" y="153844"/>
                </a:cubicBezTo>
                <a:cubicBezTo>
                  <a:pt x="2704869" y="154296"/>
                  <a:pt x="2705277" y="175874"/>
                  <a:pt x="2706095" y="218579"/>
                </a:cubicBezTo>
                <a:cubicBezTo>
                  <a:pt x="2732653" y="213230"/>
                  <a:pt x="2750270" y="209832"/>
                  <a:pt x="2758945" y="208383"/>
                </a:cubicBezTo>
                <a:cubicBezTo>
                  <a:pt x="2763291" y="174870"/>
                  <a:pt x="2764925" y="155396"/>
                  <a:pt x="2763850" y="149961"/>
                </a:cubicBezTo>
                <a:cubicBezTo>
                  <a:pt x="2762774" y="144526"/>
                  <a:pt x="2758368" y="142483"/>
                  <a:pt x="2750632" y="143831"/>
                </a:cubicBezTo>
                <a:close/>
                <a:moveTo>
                  <a:pt x="5175870" y="143465"/>
                </a:moveTo>
                <a:cubicBezTo>
                  <a:pt x="5179323" y="143035"/>
                  <a:pt x="5183031" y="143666"/>
                  <a:pt x="5186996" y="145358"/>
                </a:cubicBezTo>
                <a:cubicBezTo>
                  <a:pt x="5194926" y="148742"/>
                  <a:pt x="5202297" y="153159"/>
                  <a:pt x="5209109" y="158608"/>
                </a:cubicBezTo>
                <a:cubicBezTo>
                  <a:pt x="5215920" y="164058"/>
                  <a:pt x="5216318" y="168887"/>
                  <a:pt x="5210302" y="173096"/>
                </a:cubicBezTo>
                <a:cubicBezTo>
                  <a:pt x="5204287" y="177304"/>
                  <a:pt x="5199192" y="189182"/>
                  <a:pt x="5195019" y="208727"/>
                </a:cubicBezTo>
                <a:cubicBezTo>
                  <a:pt x="5204025" y="221275"/>
                  <a:pt x="5202816" y="228097"/>
                  <a:pt x="5191395" y="229194"/>
                </a:cubicBezTo>
                <a:cubicBezTo>
                  <a:pt x="5179973" y="230291"/>
                  <a:pt x="5160166" y="232970"/>
                  <a:pt x="5131973" y="237229"/>
                </a:cubicBezTo>
                <a:cubicBezTo>
                  <a:pt x="5126509" y="249203"/>
                  <a:pt x="5121680" y="251045"/>
                  <a:pt x="5117485" y="242757"/>
                </a:cubicBezTo>
                <a:cubicBezTo>
                  <a:pt x="5113291" y="234468"/>
                  <a:pt x="5109218" y="222196"/>
                  <a:pt x="5105267" y="205942"/>
                </a:cubicBezTo>
                <a:cubicBezTo>
                  <a:pt x="5101317" y="189687"/>
                  <a:pt x="5096814" y="178061"/>
                  <a:pt x="5091759" y="171063"/>
                </a:cubicBezTo>
                <a:cubicBezTo>
                  <a:pt x="5086704" y="164065"/>
                  <a:pt x="5088708" y="160566"/>
                  <a:pt x="5097771" y="160566"/>
                </a:cubicBezTo>
                <a:cubicBezTo>
                  <a:pt x="5104439" y="160566"/>
                  <a:pt x="5110147" y="161010"/>
                  <a:pt x="5114893" y="161899"/>
                </a:cubicBezTo>
                <a:cubicBezTo>
                  <a:pt x="5119640" y="162789"/>
                  <a:pt x="5127922" y="161960"/>
                  <a:pt x="5139738" y="159415"/>
                </a:cubicBezTo>
                <a:cubicBezTo>
                  <a:pt x="5151555" y="156870"/>
                  <a:pt x="5160402" y="153044"/>
                  <a:pt x="5166282" y="147939"/>
                </a:cubicBezTo>
                <a:cubicBezTo>
                  <a:pt x="5169221" y="145387"/>
                  <a:pt x="5172418" y="143895"/>
                  <a:pt x="5175870" y="143465"/>
                </a:cubicBezTo>
                <a:close/>
                <a:moveTo>
                  <a:pt x="1494830" y="137284"/>
                </a:moveTo>
                <a:cubicBezTo>
                  <a:pt x="1499563" y="137289"/>
                  <a:pt x="1504300" y="138539"/>
                  <a:pt x="1509043" y="141034"/>
                </a:cubicBezTo>
                <a:cubicBezTo>
                  <a:pt x="1518529" y="146025"/>
                  <a:pt x="1523272" y="153919"/>
                  <a:pt x="1523272" y="164717"/>
                </a:cubicBezTo>
                <a:cubicBezTo>
                  <a:pt x="1523272" y="175501"/>
                  <a:pt x="1517776" y="183152"/>
                  <a:pt x="1506785" y="187669"/>
                </a:cubicBezTo>
                <a:cubicBezTo>
                  <a:pt x="1495793" y="192186"/>
                  <a:pt x="1486092" y="191637"/>
                  <a:pt x="1477681" y="186023"/>
                </a:cubicBezTo>
                <a:cubicBezTo>
                  <a:pt x="1469270" y="180409"/>
                  <a:pt x="1465302" y="172744"/>
                  <a:pt x="1465775" y="163029"/>
                </a:cubicBezTo>
                <a:cubicBezTo>
                  <a:pt x="1466248" y="153313"/>
                  <a:pt x="1471207" y="145971"/>
                  <a:pt x="1480650" y="141002"/>
                </a:cubicBezTo>
                <a:cubicBezTo>
                  <a:pt x="1485371" y="138518"/>
                  <a:pt x="1490098" y="137278"/>
                  <a:pt x="1494830" y="137284"/>
                </a:cubicBezTo>
                <a:close/>
                <a:moveTo>
                  <a:pt x="2365866" y="136791"/>
                </a:moveTo>
                <a:cubicBezTo>
                  <a:pt x="2369662" y="137044"/>
                  <a:pt x="2374460" y="137874"/>
                  <a:pt x="2380260" y="139281"/>
                </a:cubicBezTo>
                <a:cubicBezTo>
                  <a:pt x="2403463" y="144910"/>
                  <a:pt x="2417438" y="153579"/>
                  <a:pt x="2422184" y="165287"/>
                </a:cubicBezTo>
                <a:cubicBezTo>
                  <a:pt x="2426931" y="176996"/>
                  <a:pt x="2427185" y="185909"/>
                  <a:pt x="2422948" y="192025"/>
                </a:cubicBezTo>
                <a:cubicBezTo>
                  <a:pt x="2418710" y="198141"/>
                  <a:pt x="2408905" y="194631"/>
                  <a:pt x="2393532" y="181495"/>
                </a:cubicBezTo>
                <a:cubicBezTo>
                  <a:pt x="2378159" y="168360"/>
                  <a:pt x="2366573" y="157891"/>
                  <a:pt x="2358772" y="150090"/>
                </a:cubicBezTo>
                <a:cubicBezTo>
                  <a:pt x="2352114" y="140464"/>
                  <a:pt x="2354479" y="136031"/>
                  <a:pt x="2365866" y="136791"/>
                </a:cubicBezTo>
                <a:close/>
                <a:moveTo>
                  <a:pt x="3057229" y="133699"/>
                </a:moveTo>
                <a:cubicBezTo>
                  <a:pt x="3053113" y="133699"/>
                  <a:pt x="3035138" y="136195"/>
                  <a:pt x="3003303" y="141185"/>
                </a:cubicBezTo>
                <a:lnTo>
                  <a:pt x="3005583" y="156479"/>
                </a:lnTo>
                <a:cubicBezTo>
                  <a:pt x="3014001" y="155690"/>
                  <a:pt x="3023117" y="153693"/>
                  <a:pt x="3032933" y="150488"/>
                </a:cubicBezTo>
                <a:cubicBezTo>
                  <a:pt x="3042749" y="147283"/>
                  <a:pt x="3050389" y="148886"/>
                  <a:pt x="3055852" y="155296"/>
                </a:cubicBezTo>
                <a:cubicBezTo>
                  <a:pt x="3061316" y="161706"/>
                  <a:pt x="3056197" y="166234"/>
                  <a:pt x="3040494" y="168880"/>
                </a:cubicBezTo>
                <a:cubicBezTo>
                  <a:pt x="3024791" y="171525"/>
                  <a:pt x="3013298" y="172396"/>
                  <a:pt x="3006013" y="171493"/>
                </a:cubicBezTo>
                <a:lnTo>
                  <a:pt x="3006013" y="187540"/>
                </a:lnTo>
                <a:cubicBezTo>
                  <a:pt x="3017055" y="186708"/>
                  <a:pt x="3026957" y="185149"/>
                  <a:pt x="3035719" y="182861"/>
                </a:cubicBezTo>
                <a:cubicBezTo>
                  <a:pt x="3044481" y="180574"/>
                  <a:pt x="3051618" y="182080"/>
                  <a:pt x="3057133" y="187378"/>
                </a:cubicBezTo>
                <a:cubicBezTo>
                  <a:pt x="3062646" y="192677"/>
                  <a:pt x="3059606" y="196753"/>
                  <a:pt x="3048012" y="199607"/>
                </a:cubicBezTo>
                <a:cubicBezTo>
                  <a:pt x="3036418" y="202461"/>
                  <a:pt x="3022418" y="203436"/>
                  <a:pt x="3006013" y="202532"/>
                </a:cubicBezTo>
                <a:lnTo>
                  <a:pt x="3006013" y="225333"/>
                </a:lnTo>
                <a:cubicBezTo>
                  <a:pt x="3023479" y="222680"/>
                  <a:pt x="3036543" y="220440"/>
                  <a:pt x="3045205" y="218611"/>
                </a:cubicBezTo>
                <a:cubicBezTo>
                  <a:pt x="3053866" y="216783"/>
                  <a:pt x="3060047" y="217446"/>
                  <a:pt x="3063747" y="220601"/>
                </a:cubicBezTo>
                <a:cubicBezTo>
                  <a:pt x="3067446" y="223756"/>
                  <a:pt x="3069296" y="219956"/>
                  <a:pt x="3069296" y="209201"/>
                </a:cubicBezTo>
                <a:cubicBezTo>
                  <a:pt x="3069296" y="195793"/>
                  <a:pt x="3069081" y="180635"/>
                  <a:pt x="3068651" y="163728"/>
                </a:cubicBezTo>
                <a:cubicBezTo>
                  <a:pt x="3068221" y="146821"/>
                  <a:pt x="3067073" y="137589"/>
                  <a:pt x="3065209" y="136033"/>
                </a:cubicBezTo>
                <a:cubicBezTo>
                  <a:pt x="3063345" y="134477"/>
                  <a:pt x="3060685" y="133699"/>
                  <a:pt x="3057229" y="133699"/>
                </a:cubicBezTo>
                <a:close/>
                <a:moveTo>
                  <a:pt x="1976921" y="133570"/>
                </a:moveTo>
                <a:cubicBezTo>
                  <a:pt x="1984019" y="133570"/>
                  <a:pt x="1991655" y="135696"/>
                  <a:pt x="1999829" y="139948"/>
                </a:cubicBezTo>
                <a:cubicBezTo>
                  <a:pt x="2008003" y="144200"/>
                  <a:pt x="2010742" y="149112"/>
                  <a:pt x="2008046" y="154683"/>
                </a:cubicBezTo>
                <a:cubicBezTo>
                  <a:pt x="2005350" y="160254"/>
                  <a:pt x="2004002" y="174383"/>
                  <a:pt x="2004002" y="197069"/>
                </a:cubicBezTo>
                <a:cubicBezTo>
                  <a:pt x="2004002" y="219913"/>
                  <a:pt x="2004676" y="239322"/>
                  <a:pt x="2006024" y="255297"/>
                </a:cubicBezTo>
                <a:cubicBezTo>
                  <a:pt x="2007372" y="271272"/>
                  <a:pt x="2003210" y="285594"/>
                  <a:pt x="1993537" y="298264"/>
                </a:cubicBezTo>
                <a:cubicBezTo>
                  <a:pt x="1983865" y="310934"/>
                  <a:pt x="1976340" y="312565"/>
                  <a:pt x="1970962" y="303158"/>
                </a:cubicBezTo>
                <a:cubicBezTo>
                  <a:pt x="1965585" y="293750"/>
                  <a:pt x="1957346" y="284501"/>
                  <a:pt x="1946247" y="275409"/>
                </a:cubicBezTo>
                <a:cubicBezTo>
                  <a:pt x="1935148" y="266318"/>
                  <a:pt x="1935506" y="262672"/>
                  <a:pt x="1947323" y="264471"/>
                </a:cubicBezTo>
                <a:cubicBezTo>
                  <a:pt x="1959139" y="266271"/>
                  <a:pt x="1967022" y="267235"/>
                  <a:pt x="1970973" y="267364"/>
                </a:cubicBezTo>
                <a:cubicBezTo>
                  <a:pt x="1974924" y="267494"/>
                  <a:pt x="1977114" y="258764"/>
                  <a:pt x="1977545" y="241176"/>
                </a:cubicBezTo>
                <a:cubicBezTo>
                  <a:pt x="1977975" y="223587"/>
                  <a:pt x="1977749" y="205071"/>
                  <a:pt x="1976867" y="185625"/>
                </a:cubicBezTo>
                <a:cubicBezTo>
                  <a:pt x="1975985" y="166180"/>
                  <a:pt x="1973737" y="152643"/>
                  <a:pt x="1970123" y="145014"/>
                </a:cubicBezTo>
                <a:cubicBezTo>
                  <a:pt x="1966510" y="137385"/>
                  <a:pt x="1968775" y="133570"/>
                  <a:pt x="1976921" y="133570"/>
                </a:cubicBezTo>
                <a:close/>
                <a:moveTo>
                  <a:pt x="133478" y="132258"/>
                </a:moveTo>
                <a:cubicBezTo>
                  <a:pt x="141565" y="133205"/>
                  <a:pt x="149467" y="135316"/>
                  <a:pt x="157182" y="138593"/>
                </a:cubicBezTo>
                <a:cubicBezTo>
                  <a:pt x="164897" y="141870"/>
                  <a:pt x="167406" y="145896"/>
                  <a:pt x="164710" y="150671"/>
                </a:cubicBezTo>
                <a:cubicBezTo>
                  <a:pt x="162014" y="155446"/>
                  <a:pt x="160666" y="162337"/>
                  <a:pt x="160666" y="171342"/>
                </a:cubicBezTo>
                <a:cubicBezTo>
                  <a:pt x="163391" y="171443"/>
                  <a:pt x="168837" y="170342"/>
                  <a:pt x="177004" y="168041"/>
                </a:cubicBezTo>
                <a:cubicBezTo>
                  <a:pt x="185170" y="165739"/>
                  <a:pt x="192136" y="168399"/>
                  <a:pt x="197901" y="176021"/>
                </a:cubicBezTo>
                <a:cubicBezTo>
                  <a:pt x="203666" y="183643"/>
                  <a:pt x="202414" y="188612"/>
                  <a:pt x="194147" y="190928"/>
                </a:cubicBezTo>
                <a:cubicBezTo>
                  <a:pt x="185880" y="193244"/>
                  <a:pt x="174720" y="195176"/>
                  <a:pt x="160666" y="196725"/>
                </a:cubicBezTo>
                <a:lnTo>
                  <a:pt x="160666" y="215869"/>
                </a:lnTo>
                <a:cubicBezTo>
                  <a:pt x="180700" y="213245"/>
                  <a:pt x="196252" y="210567"/>
                  <a:pt x="207322" y="207835"/>
                </a:cubicBezTo>
                <a:cubicBezTo>
                  <a:pt x="218393" y="205103"/>
                  <a:pt x="228456" y="208121"/>
                  <a:pt x="237512" y="216891"/>
                </a:cubicBezTo>
                <a:cubicBezTo>
                  <a:pt x="246568" y="225660"/>
                  <a:pt x="243126" y="230851"/>
                  <a:pt x="227187" y="232464"/>
                </a:cubicBezTo>
                <a:cubicBezTo>
                  <a:pt x="211248" y="234077"/>
                  <a:pt x="189074" y="235723"/>
                  <a:pt x="160666" y="237401"/>
                </a:cubicBezTo>
                <a:cubicBezTo>
                  <a:pt x="160666" y="254437"/>
                  <a:pt x="159727" y="272846"/>
                  <a:pt x="157848" y="292628"/>
                </a:cubicBezTo>
                <a:cubicBezTo>
                  <a:pt x="155970" y="312411"/>
                  <a:pt x="151693" y="323937"/>
                  <a:pt x="145018" y="327206"/>
                </a:cubicBezTo>
                <a:cubicBezTo>
                  <a:pt x="138342" y="330476"/>
                  <a:pt x="134754" y="320828"/>
                  <a:pt x="134252" y="298264"/>
                </a:cubicBezTo>
                <a:cubicBezTo>
                  <a:pt x="133750" y="275700"/>
                  <a:pt x="133951" y="256387"/>
                  <a:pt x="134854" y="240326"/>
                </a:cubicBezTo>
                <a:cubicBezTo>
                  <a:pt x="108483" y="244800"/>
                  <a:pt x="91202" y="248170"/>
                  <a:pt x="83014" y="250436"/>
                </a:cubicBezTo>
                <a:cubicBezTo>
                  <a:pt x="74826" y="252702"/>
                  <a:pt x="65670" y="249536"/>
                  <a:pt x="55546" y="240939"/>
                </a:cubicBezTo>
                <a:cubicBezTo>
                  <a:pt x="45421" y="232342"/>
                  <a:pt x="48490" y="228044"/>
                  <a:pt x="64752" y="228044"/>
                </a:cubicBezTo>
                <a:cubicBezTo>
                  <a:pt x="78906" y="228044"/>
                  <a:pt x="102273" y="225541"/>
                  <a:pt x="134854" y="220537"/>
                </a:cubicBezTo>
                <a:lnTo>
                  <a:pt x="134854" y="199844"/>
                </a:lnTo>
                <a:cubicBezTo>
                  <a:pt x="131455" y="200647"/>
                  <a:pt x="125493" y="201747"/>
                  <a:pt x="116968" y="203145"/>
                </a:cubicBezTo>
                <a:cubicBezTo>
                  <a:pt x="108443" y="204544"/>
                  <a:pt x="100294" y="201396"/>
                  <a:pt x="92522" y="193702"/>
                </a:cubicBezTo>
                <a:cubicBezTo>
                  <a:pt x="84749" y="186009"/>
                  <a:pt x="87187" y="182162"/>
                  <a:pt x="99835" y="182162"/>
                </a:cubicBezTo>
                <a:cubicBezTo>
                  <a:pt x="109328" y="182162"/>
                  <a:pt x="120550" y="180642"/>
                  <a:pt x="133499" y="177602"/>
                </a:cubicBezTo>
                <a:cubicBezTo>
                  <a:pt x="133499" y="162616"/>
                  <a:pt x="131473" y="151076"/>
                  <a:pt x="127422" y="142981"/>
                </a:cubicBezTo>
                <a:cubicBezTo>
                  <a:pt x="123371" y="134886"/>
                  <a:pt x="125389" y="131312"/>
                  <a:pt x="133478" y="132258"/>
                </a:cubicBezTo>
                <a:close/>
                <a:moveTo>
                  <a:pt x="5451515" y="131667"/>
                </a:moveTo>
                <a:cubicBezTo>
                  <a:pt x="5446589" y="132104"/>
                  <a:pt x="5434052" y="134330"/>
                  <a:pt x="5413904" y="138346"/>
                </a:cubicBezTo>
                <a:lnTo>
                  <a:pt x="5415087" y="176742"/>
                </a:lnTo>
                <a:cubicBezTo>
                  <a:pt x="5423018" y="175996"/>
                  <a:pt x="5429617" y="174232"/>
                  <a:pt x="5434887" y="171450"/>
                </a:cubicBezTo>
                <a:cubicBezTo>
                  <a:pt x="5440157" y="168668"/>
                  <a:pt x="5445851" y="170285"/>
                  <a:pt x="5451966" y="176301"/>
                </a:cubicBezTo>
                <a:cubicBezTo>
                  <a:pt x="5458083" y="182316"/>
                  <a:pt x="5456326" y="187292"/>
                  <a:pt x="5446696" y="191229"/>
                </a:cubicBezTo>
                <a:cubicBezTo>
                  <a:pt x="5437067" y="195165"/>
                  <a:pt x="5426588" y="197133"/>
                  <a:pt x="5415259" y="197133"/>
                </a:cubicBezTo>
                <a:lnTo>
                  <a:pt x="5416421" y="232066"/>
                </a:lnTo>
                <a:cubicBezTo>
                  <a:pt x="5420953" y="232195"/>
                  <a:pt x="5427707" y="230428"/>
                  <a:pt x="5436684" y="226764"/>
                </a:cubicBezTo>
                <a:cubicBezTo>
                  <a:pt x="5445660" y="223100"/>
                  <a:pt x="5451680" y="223293"/>
                  <a:pt x="5454741" y="227345"/>
                </a:cubicBezTo>
                <a:cubicBezTo>
                  <a:pt x="5457803" y="231396"/>
                  <a:pt x="5460058" y="231138"/>
                  <a:pt x="5461507" y="226570"/>
                </a:cubicBezTo>
                <a:cubicBezTo>
                  <a:pt x="5462955" y="222003"/>
                  <a:pt x="5463905" y="206487"/>
                  <a:pt x="5464356" y="180022"/>
                </a:cubicBezTo>
                <a:cubicBezTo>
                  <a:pt x="5464808" y="153557"/>
                  <a:pt x="5464012" y="138772"/>
                  <a:pt x="5461969" y="135668"/>
                </a:cubicBezTo>
                <a:cubicBezTo>
                  <a:pt x="5459925" y="132563"/>
                  <a:pt x="5456441" y="131229"/>
                  <a:pt x="5451515" y="131667"/>
                </a:cubicBezTo>
                <a:close/>
                <a:moveTo>
                  <a:pt x="885302" y="131513"/>
                </a:moveTo>
                <a:cubicBezTo>
                  <a:pt x="883319" y="130949"/>
                  <a:pt x="880505" y="131003"/>
                  <a:pt x="876859" y="131677"/>
                </a:cubicBezTo>
                <a:cubicBezTo>
                  <a:pt x="869567" y="133025"/>
                  <a:pt x="856363" y="135686"/>
                  <a:pt x="837248" y="139658"/>
                </a:cubicBezTo>
                <a:cubicBezTo>
                  <a:pt x="838065" y="148663"/>
                  <a:pt x="839255" y="158322"/>
                  <a:pt x="840818" y="168632"/>
                </a:cubicBezTo>
                <a:cubicBezTo>
                  <a:pt x="858242" y="166940"/>
                  <a:pt x="873715" y="164897"/>
                  <a:pt x="887238" y="162502"/>
                </a:cubicBezTo>
                <a:cubicBezTo>
                  <a:pt x="888887" y="147817"/>
                  <a:pt x="889392" y="138672"/>
                  <a:pt x="888754" y="135065"/>
                </a:cubicBezTo>
                <a:cubicBezTo>
                  <a:pt x="888435" y="133262"/>
                  <a:pt x="887284" y="132078"/>
                  <a:pt x="885302" y="131513"/>
                </a:cubicBezTo>
                <a:close/>
                <a:moveTo>
                  <a:pt x="2909784" y="128144"/>
                </a:moveTo>
                <a:cubicBezTo>
                  <a:pt x="2912812" y="127818"/>
                  <a:pt x="2915964" y="128394"/>
                  <a:pt x="2919240" y="129871"/>
                </a:cubicBezTo>
                <a:cubicBezTo>
                  <a:pt x="2925794" y="132825"/>
                  <a:pt x="2931770" y="136987"/>
                  <a:pt x="2937169" y="142357"/>
                </a:cubicBezTo>
                <a:cubicBezTo>
                  <a:pt x="2942569" y="147728"/>
                  <a:pt x="2942210" y="153220"/>
                  <a:pt x="2936094" y="158834"/>
                </a:cubicBezTo>
                <a:cubicBezTo>
                  <a:pt x="2929977" y="164448"/>
                  <a:pt x="2924804" y="171353"/>
                  <a:pt x="2920574" y="179549"/>
                </a:cubicBezTo>
                <a:cubicBezTo>
                  <a:pt x="2916344" y="187744"/>
                  <a:pt x="2917602" y="196750"/>
                  <a:pt x="2924349" y="206566"/>
                </a:cubicBezTo>
                <a:cubicBezTo>
                  <a:pt x="2931096" y="216381"/>
                  <a:pt x="2932218" y="227943"/>
                  <a:pt x="2927715" y="241251"/>
                </a:cubicBezTo>
                <a:cubicBezTo>
                  <a:pt x="2936664" y="243359"/>
                  <a:pt x="2949950" y="247579"/>
                  <a:pt x="2967574" y="253910"/>
                </a:cubicBezTo>
                <a:cubicBezTo>
                  <a:pt x="2985198" y="260241"/>
                  <a:pt x="3003529" y="265174"/>
                  <a:pt x="3022565" y="268709"/>
                </a:cubicBezTo>
                <a:cubicBezTo>
                  <a:pt x="3041602" y="272244"/>
                  <a:pt x="3062900" y="274904"/>
                  <a:pt x="3086462" y="276689"/>
                </a:cubicBezTo>
                <a:cubicBezTo>
                  <a:pt x="3110023" y="278475"/>
                  <a:pt x="3132874" y="278009"/>
                  <a:pt x="3155015" y="275291"/>
                </a:cubicBezTo>
                <a:cubicBezTo>
                  <a:pt x="3177156" y="272574"/>
                  <a:pt x="3177888" y="276374"/>
                  <a:pt x="3157209" y="286692"/>
                </a:cubicBezTo>
                <a:cubicBezTo>
                  <a:pt x="3136530" y="297009"/>
                  <a:pt x="3118971" y="304911"/>
                  <a:pt x="3104530" y="310396"/>
                </a:cubicBezTo>
                <a:cubicBezTo>
                  <a:pt x="3090090" y="315881"/>
                  <a:pt x="3066023" y="312755"/>
                  <a:pt x="3032331" y="301017"/>
                </a:cubicBezTo>
                <a:cubicBezTo>
                  <a:pt x="2998638" y="289280"/>
                  <a:pt x="2972636" y="279382"/>
                  <a:pt x="2954324" y="271322"/>
                </a:cubicBezTo>
                <a:cubicBezTo>
                  <a:pt x="2936011" y="263263"/>
                  <a:pt x="2920477" y="259667"/>
                  <a:pt x="2907722" y="260535"/>
                </a:cubicBezTo>
                <a:cubicBezTo>
                  <a:pt x="2894966" y="261403"/>
                  <a:pt x="2885860" y="263650"/>
                  <a:pt x="2880404" y="267278"/>
                </a:cubicBezTo>
                <a:cubicBezTo>
                  <a:pt x="2874947" y="270907"/>
                  <a:pt x="2867720" y="268989"/>
                  <a:pt x="2858721" y="261524"/>
                </a:cubicBezTo>
                <a:cubicBezTo>
                  <a:pt x="2849723" y="254060"/>
                  <a:pt x="2850475" y="248651"/>
                  <a:pt x="2860980" y="245295"/>
                </a:cubicBezTo>
                <a:cubicBezTo>
                  <a:pt x="2871484" y="241939"/>
                  <a:pt x="2887434" y="239853"/>
                  <a:pt x="2908829" y="239035"/>
                </a:cubicBezTo>
                <a:cubicBezTo>
                  <a:pt x="2909618" y="228825"/>
                  <a:pt x="2906865" y="217783"/>
                  <a:pt x="2900569" y="205910"/>
                </a:cubicBezTo>
                <a:cubicBezTo>
                  <a:pt x="2894274" y="194036"/>
                  <a:pt x="2893148" y="183245"/>
                  <a:pt x="2897192" y="173537"/>
                </a:cubicBezTo>
                <a:cubicBezTo>
                  <a:pt x="2901236" y="163828"/>
                  <a:pt x="2903258" y="157719"/>
                  <a:pt x="2903258" y="155210"/>
                </a:cubicBezTo>
                <a:cubicBezTo>
                  <a:pt x="2903258" y="155267"/>
                  <a:pt x="2901807" y="155970"/>
                  <a:pt x="2898903" y="157318"/>
                </a:cubicBezTo>
                <a:cubicBezTo>
                  <a:pt x="2895999" y="158666"/>
                  <a:pt x="2891711" y="160240"/>
                  <a:pt x="2886039" y="162039"/>
                </a:cubicBezTo>
                <a:cubicBezTo>
                  <a:pt x="2880368" y="163839"/>
                  <a:pt x="2873499" y="162710"/>
                  <a:pt x="2865433" y="158651"/>
                </a:cubicBezTo>
                <a:cubicBezTo>
                  <a:pt x="2857366" y="154593"/>
                  <a:pt x="2857115" y="151245"/>
                  <a:pt x="2864680" y="148606"/>
                </a:cubicBezTo>
                <a:cubicBezTo>
                  <a:pt x="2872244" y="145967"/>
                  <a:pt x="2878812" y="143576"/>
                  <a:pt x="2884383" y="141432"/>
                </a:cubicBezTo>
                <a:cubicBezTo>
                  <a:pt x="2889954" y="139289"/>
                  <a:pt x="2895518" y="136087"/>
                  <a:pt x="2901075" y="131828"/>
                </a:cubicBezTo>
                <a:cubicBezTo>
                  <a:pt x="2903854" y="129698"/>
                  <a:pt x="2906757" y="128471"/>
                  <a:pt x="2909784" y="128144"/>
                </a:cubicBezTo>
                <a:close/>
                <a:moveTo>
                  <a:pt x="2199469" y="121062"/>
                </a:moveTo>
                <a:cubicBezTo>
                  <a:pt x="2202056" y="120696"/>
                  <a:pt x="2205016" y="121123"/>
                  <a:pt x="2208350" y="122342"/>
                </a:cubicBezTo>
                <a:cubicBezTo>
                  <a:pt x="2215018" y="124780"/>
                  <a:pt x="2220894" y="128239"/>
                  <a:pt x="2225978" y="132721"/>
                </a:cubicBezTo>
                <a:cubicBezTo>
                  <a:pt x="2231061" y="137202"/>
                  <a:pt x="2230577" y="142472"/>
                  <a:pt x="2224526" y="148531"/>
                </a:cubicBezTo>
                <a:cubicBezTo>
                  <a:pt x="2218474" y="154589"/>
                  <a:pt x="2213749" y="162380"/>
                  <a:pt x="2210350" y="171902"/>
                </a:cubicBezTo>
                <a:cubicBezTo>
                  <a:pt x="2206952" y="181424"/>
                  <a:pt x="2207952" y="190024"/>
                  <a:pt x="2213351" y="197703"/>
                </a:cubicBezTo>
                <a:cubicBezTo>
                  <a:pt x="2218750" y="205383"/>
                  <a:pt x="2218302" y="216342"/>
                  <a:pt x="2212007" y="230582"/>
                </a:cubicBezTo>
                <a:cubicBezTo>
                  <a:pt x="2254984" y="241595"/>
                  <a:pt x="2292334" y="250228"/>
                  <a:pt x="2324054" y="256480"/>
                </a:cubicBezTo>
                <a:cubicBezTo>
                  <a:pt x="2355774" y="262733"/>
                  <a:pt x="2383892" y="265414"/>
                  <a:pt x="2408407" y="264525"/>
                </a:cubicBezTo>
                <a:cubicBezTo>
                  <a:pt x="2432921" y="263636"/>
                  <a:pt x="2450184" y="262729"/>
                  <a:pt x="2460193" y="261804"/>
                </a:cubicBezTo>
                <a:cubicBezTo>
                  <a:pt x="2470202" y="260879"/>
                  <a:pt x="2463011" y="267182"/>
                  <a:pt x="2438618" y="280712"/>
                </a:cubicBezTo>
                <a:cubicBezTo>
                  <a:pt x="2414225" y="294242"/>
                  <a:pt x="2396780" y="301469"/>
                  <a:pt x="2386283" y="302394"/>
                </a:cubicBezTo>
                <a:cubicBezTo>
                  <a:pt x="2375786" y="303319"/>
                  <a:pt x="2358593" y="299505"/>
                  <a:pt x="2334702" y="290951"/>
                </a:cubicBezTo>
                <a:cubicBezTo>
                  <a:pt x="2310811" y="282397"/>
                  <a:pt x="2287791" y="273832"/>
                  <a:pt x="2265643" y="265256"/>
                </a:cubicBezTo>
                <a:cubicBezTo>
                  <a:pt x="2243494" y="256681"/>
                  <a:pt x="2227684" y="251282"/>
                  <a:pt x="2218213" y="249059"/>
                </a:cubicBezTo>
                <a:cubicBezTo>
                  <a:pt x="2208741" y="246836"/>
                  <a:pt x="2199079" y="247471"/>
                  <a:pt x="2189228" y="250963"/>
                </a:cubicBezTo>
                <a:cubicBezTo>
                  <a:pt x="2179376" y="254455"/>
                  <a:pt x="2171664" y="257832"/>
                  <a:pt x="2166093" y="261094"/>
                </a:cubicBezTo>
                <a:cubicBezTo>
                  <a:pt x="2160522" y="264357"/>
                  <a:pt x="2152807" y="261890"/>
                  <a:pt x="2142948" y="253695"/>
                </a:cubicBezTo>
                <a:cubicBezTo>
                  <a:pt x="2133089" y="245499"/>
                  <a:pt x="2133584" y="240548"/>
                  <a:pt x="2144432" y="238842"/>
                </a:cubicBezTo>
                <a:cubicBezTo>
                  <a:pt x="2155281" y="237135"/>
                  <a:pt x="2172428" y="234188"/>
                  <a:pt x="2195874" y="230001"/>
                </a:cubicBezTo>
                <a:cubicBezTo>
                  <a:pt x="2197523" y="217869"/>
                  <a:pt x="2195196" y="207698"/>
                  <a:pt x="2188894" y="199489"/>
                </a:cubicBezTo>
                <a:cubicBezTo>
                  <a:pt x="2182592" y="191279"/>
                  <a:pt x="2181914" y="180961"/>
                  <a:pt x="2186861" y="168535"/>
                </a:cubicBezTo>
                <a:cubicBezTo>
                  <a:pt x="2191809" y="156110"/>
                  <a:pt x="2190389" y="151248"/>
                  <a:pt x="2182602" y="153951"/>
                </a:cubicBezTo>
                <a:cubicBezTo>
                  <a:pt x="2174816" y="156655"/>
                  <a:pt x="2166717" y="155023"/>
                  <a:pt x="2158306" y="149058"/>
                </a:cubicBezTo>
                <a:cubicBezTo>
                  <a:pt x="2149896" y="143092"/>
                  <a:pt x="2150613" y="139496"/>
                  <a:pt x="2160457" y="138270"/>
                </a:cubicBezTo>
                <a:cubicBezTo>
                  <a:pt x="2170302" y="137044"/>
                  <a:pt x="2177239" y="135424"/>
                  <a:pt x="2181269" y="133409"/>
                </a:cubicBezTo>
                <a:cubicBezTo>
                  <a:pt x="2185298" y="131394"/>
                  <a:pt x="2189152" y="128437"/>
                  <a:pt x="2192830" y="124536"/>
                </a:cubicBezTo>
                <a:cubicBezTo>
                  <a:pt x="2194670" y="122586"/>
                  <a:pt x="2196882" y="121428"/>
                  <a:pt x="2199469" y="121062"/>
                </a:cubicBezTo>
                <a:close/>
                <a:moveTo>
                  <a:pt x="6141960" y="119508"/>
                </a:moveTo>
                <a:cubicBezTo>
                  <a:pt x="6146241" y="119483"/>
                  <a:pt x="6151532" y="120628"/>
                  <a:pt x="6157835" y="122944"/>
                </a:cubicBezTo>
                <a:cubicBezTo>
                  <a:pt x="6170526" y="127605"/>
                  <a:pt x="6174325" y="133574"/>
                  <a:pt x="6169235" y="140852"/>
                </a:cubicBezTo>
                <a:cubicBezTo>
                  <a:pt x="6164143" y="148129"/>
                  <a:pt x="6160753" y="154948"/>
                  <a:pt x="6159061" y="161308"/>
                </a:cubicBezTo>
                <a:cubicBezTo>
                  <a:pt x="6157368" y="167668"/>
                  <a:pt x="6155856" y="179735"/>
                  <a:pt x="6154522" y="197510"/>
                </a:cubicBezTo>
                <a:cubicBezTo>
                  <a:pt x="6153189" y="215284"/>
                  <a:pt x="6152665" y="226387"/>
                  <a:pt x="6152952" y="230818"/>
                </a:cubicBezTo>
                <a:cubicBezTo>
                  <a:pt x="6153238" y="235250"/>
                  <a:pt x="6154589" y="236239"/>
                  <a:pt x="6157007" y="233787"/>
                </a:cubicBezTo>
                <a:cubicBezTo>
                  <a:pt x="6159423" y="231335"/>
                  <a:pt x="6169862" y="225262"/>
                  <a:pt x="6188325" y="215568"/>
                </a:cubicBezTo>
                <a:cubicBezTo>
                  <a:pt x="6206788" y="205874"/>
                  <a:pt x="6205308" y="212033"/>
                  <a:pt x="6183883" y="234045"/>
                </a:cubicBezTo>
                <a:cubicBezTo>
                  <a:pt x="6162459" y="256057"/>
                  <a:pt x="6147897" y="272283"/>
                  <a:pt x="6140196" y="282723"/>
                </a:cubicBezTo>
                <a:cubicBezTo>
                  <a:pt x="6132495" y="293163"/>
                  <a:pt x="6126081" y="292535"/>
                  <a:pt x="6120955" y="280841"/>
                </a:cubicBezTo>
                <a:cubicBezTo>
                  <a:pt x="6115828" y="269146"/>
                  <a:pt x="6114642" y="260682"/>
                  <a:pt x="6117395" y="255448"/>
                </a:cubicBezTo>
                <a:cubicBezTo>
                  <a:pt x="6120149" y="250214"/>
                  <a:pt x="6122848" y="243628"/>
                  <a:pt x="6125493" y="235691"/>
                </a:cubicBezTo>
                <a:cubicBezTo>
                  <a:pt x="6128139" y="227753"/>
                  <a:pt x="6129915" y="215718"/>
                  <a:pt x="6130817" y="199585"/>
                </a:cubicBezTo>
                <a:cubicBezTo>
                  <a:pt x="6131721" y="183453"/>
                  <a:pt x="6132395" y="170464"/>
                  <a:pt x="6132839" y="160620"/>
                </a:cubicBezTo>
                <a:cubicBezTo>
                  <a:pt x="6133284" y="150775"/>
                  <a:pt x="6129649" y="147864"/>
                  <a:pt x="6121934" y="151886"/>
                </a:cubicBezTo>
                <a:cubicBezTo>
                  <a:pt x="6114218" y="155909"/>
                  <a:pt x="6106947" y="159056"/>
                  <a:pt x="6100123" y="161329"/>
                </a:cubicBezTo>
                <a:cubicBezTo>
                  <a:pt x="6093296" y="163602"/>
                  <a:pt x="6085681" y="161584"/>
                  <a:pt x="6077279" y="155274"/>
                </a:cubicBezTo>
                <a:cubicBezTo>
                  <a:pt x="6068875" y="148965"/>
                  <a:pt x="6069653" y="144917"/>
                  <a:pt x="6079612" y="143132"/>
                </a:cubicBezTo>
                <a:cubicBezTo>
                  <a:pt x="6089571" y="141346"/>
                  <a:pt x="6099689" y="138744"/>
                  <a:pt x="6109963" y="135323"/>
                </a:cubicBezTo>
                <a:cubicBezTo>
                  <a:pt x="6120237" y="131903"/>
                  <a:pt x="6127634" y="127827"/>
                  <a:pt x="6132151" y="123095"/>
                </a:cubicBezTo>
                <a:cubicBezTo>
                  <a:pt x="6134410" y="120729"/>
                  <a:pt x="6137679" y="119533"/>
                  <a:pt x="6141960" y="119508"/>
                </a:cubicBezTo>
                <a:close/>
                <a:moveTo>
                  <a:pt x="5982142" y="114440"/>
                </a:moveTo>
                <a:cubicBezTo>
                  <a:pt x="5985225" y="114241"/>
                  <a:pt x="5988495" y="114871"/>
                  <a:pt x="5991951" y="116330"/>
                </a:cubicBezTo>
                <a:cubicBezTo>
                  <a:pt x="5998863" y="119248"/>
                  <a:pt x="6006180" y="123794"/>
                  <a:pt x="6013902" y="129967"/>
                </a:cubicBezTo>
                <a:cubicBezTo>
                  <a:pt x="6021625" y="136141"/>
                  <a:pt x="6022477" y="142490"/>
                  <a:pt x="6016462" y="149015"/>
                </a:cubicBezTo>
                <a:cubicBezTo>
                  <a:pt x="6010446" y="155540"/>
                  <a:pt x="6002204" y="174985"/>
                  <a:pt x="5991735" y="207351"/>
                </a:cubicBezTo>
                <a:cubicBezTo>
                  <a:pt x="6005229" y="220759"/>
                  <a:pt x="6005721" y="228033"/>
                  <a:pt x="5993209" y="229173"/>
                </a:cubicBezTo>
                <a:cubicBezTo>
                  <a:pt x="5980697" y="230313"/>
                  <a:pt x="5955376" y="232582"/>
                  <a:pt x="5917246" y="235981"/>
                </a:cubicBezTo>
                <a:cubicBezTo>
                  <a:pt x="5916429" y="250479"/>
                  <a:pt x="5914367" y="259779"/>
                  <a:pt x="5911061" y="263880"/>
                </a:cubicBezTo>
                <a:cubicBezTo>
                  <a:pt x="5907756" y="267981"/>
                  <a:pt x="5903927" y="265898"/>
                  <a:pt x="5899575" y="257631"/>
                </a:cubicBezTo>
                <a:cubicBezTo>
                  <a:pt x="5895222" y="249364"/>
                  <a:pt x="5893046" y="239523"/>
                  <a:pt x="5893046" y="228108"/>
                </a:cubicBezTo>
                <a:cubicBezTo>
                  <a:pt x="5893046" y="217525"/>
                  <a:pt x="5892387" y="202755"/>
                  <a:pt x="5891067" y="183797"/>
                </a:cubicBezTo>
                <a:cubicBezTo>
                  <a:pt x="5889748" y="164839"/>
                  <a:pt x="5886597" y="150825"/>
                  <a:pt x="5881614" y="141755"/>
                </a:cubicBezTo>
                <a:cubicBezTo>
                  <a:pt x="5876631" y="132685"/>
                  <a:pt x="5878172" y="128849"/>
                  <a:pt x="5886239" y="130247"/>
                </a:cubicBezTo>
                <a:cubicBezTo>
                  <a:pt x="5894305" y="131645"/>
                  <a:pt x="5900837" y="132767"/>
                  <a:pt x="5905835" y="133613"/>
                </a:cubicBezTo>
                <a:cubicBezTo>
                  <a:pt x="5910832" y="134459"/>
                  <a:pt x="5921995" y="132918"/>
                  <a:pt x="5939326" y="128989"/>
                </a:cubicBezTo>
                <a:cubicBezTo>
                  <a:pt x="5956655" y="125059"/>
                  <a:pt x="5968031" y="121238"/>
                  <a:pt x="5973452" y="117524"/>
                </a:cubicBezTo>
                <a:cubicBezTo>
                  <a:pt x="5976162" y="115667"/>
                  <a:pt x="5979059" y="114639"/>
                  <a:pt x="5982142" y="114440"/>
                </a:cubicBezTo>
                <a:close/>
                <a:moveTo>
                  <a:pt x="2772218" y="114440"/>
                </a:moveTo>
                <a:cubicBezTo>
                  <a:pt x="2775301" y="114241"/>
                  <a:pt x="2778570" y="114871"/>
                  <a:pt x="2782026" y="116330"/>
                </a:cubicBezTo>
                <a:cubicBezTo>
                  <a:pt x="2788938" y="119248"/>
                  <a:pt x="2796255" y="123794"/>
                  <a:pt x="2803978" y="129967"/>
                </a:cubicBezTo>
                <a:cubicBezTo>
                  <a:pt x="2811700" y="136141"/>
                  <a:pt x="2812553" y="142490"/>
                  <a:pt x="2806537" y="149015"/>
                </a:cubicBezTo>
                <a:cubicBezTo>
                  <a:pt x="2800521" y="155540"/>
                  <a:pt x="2792279" y="174985"/>
                  <a:pt x="2781811" y="207351"/>
                </a:cubicBezTo>
                <a:cubicBezTo>
                  <a:pt x="2795305" y="220759"/>
                  <a:pt x="2795796" y="228033"/>
                  <a:pt x="2783284" y="229173"/>
                </a:cubicBezTo>
                <a:cubicBezTo>
                  <a:pt x="2770773" y="230313"/>
                  <a:pt x="2745452" y="232582"/>
                  <a:pt x="2707321" y="235981"/>
                </a:cubicBezTo>
                <a:cubicBezTo>
                  <a:pt x="2706503" y="250479"/>
                  <a:pt x="2704442" y="259779"/>
                  <a:pt x="2701137" y="263880"/>
                </a:cubicBezTo>
                <a:cubicBezTo>
                  <a:pt x="2697831" y="267981"/>
                  <a:pt x="2694002" y="265898"/>
                  <a:pt x="2689650" y="257631"/>
                </a:cubicBezTo>
                <a:cubicBezTo>
                  <a:pt x="2685298" y="249364"/>
                  <a:pt x="2683122" y="239523"/>
                  <a:pt x="2683122" y="228108"/>
                </a:cubicBezTo>
                <a:cubicBezTo>
                  <a:pt x="2683122" y="217525"/>
                  <a:pt x="2682462" y="202755"/>
                  <a:pt x="2681143" y="183797"/>
                </a:cubicBezTo>
                <a:cubicBezTo>
                  <a:pt x="2679824" y="164839"/>
                  <a:pt x="2676672" y="150825"/>
                  <a:pt x="2671689" y="141755"/>
                </a:cubicBezTo>
                <a:cubicBezTo>
                  <a:pt x="2666706" y="132685"/>
                  <a:pt x="2668247" y="128849"/>
                  <a:pt x="2676314" y="130247"/>
                </a:cubicBezTo>
                <a:cubicBezTo>
                  <a:pt x="2684380" y="131645"/>
                  <a:pt x="2690912" y="132767"/>
                  <a:pt x="2695910" y="133613"/>
                </a:cubicBezTo>
                <a:cubicBezTo>
                  <a:pt x="2700907" y="134459"/>
                  <a:pt x="2712071" y="132918"/>
                  <a:pt x="2729401" y="128989"/>
                </a:cubicBezTo>
                <a:cubicBezTo>
                  <a:pt x="2746731" y="125059"/>
                  <a:pt x="2758107" y="121238"/>
                  <a:pt x="2763527" y="117524"/>
                </a:cubicBezTo>
                <a:cubicBezTo>
                  <a:pt x="2766237" y="115667"/>
                  <a:pt x="2769134" y="114639"/>
                  <a:pt x="2772218" y="114440"/>
                </a:cubicBezTo>
                <a:close/>
                <a:moveTo>
                  <a:pt x="892626" y="103639"/>
                </a:moveTo>
                <a:cubicBezTo>
                  <a:pt x="895713" y="103431"/>
                  <a:pt x="899104" y="104051"/>
                  <a:pt x="902800" y="105499"/>
                </a:cubicBezTo>
                <a:cubicBezTo>
                  <a:pt x="910193" y="108396"/>
                  <a:pt x="916861" y="112537"/>
                  <a:pt x="922805" y="117922"/>
                </a:cubicBezTo>
                <a:cubicBezTo>
                  <a:pt x="928749" y="123306"/>
                  <a:pt x="929133" y="128580"/>
                  <a:pt x="923956" y="133742"/>
                </a:cubicBezTo>
                <a:cubicBezTo>
                  <a:pt x="918779" y="138905"/>
                  <a:pt x="913272" y="148721"/>
                  <a:pt x="907436" y="163190"/>
                </a:cubicBezTo>
                <a:cubicBezTo>
                  <a:pt x="915524" y="175666"/>
                  <a:pt x="914671" y="182194"/>
                  <a:pt x="904876" y="182775"/>
                </a:cubicBezTo>
                <a:cubicBezTo>
                  <a:pt x="895082" y="183356"/>
                  <a:pt x="874088" y="185339"/>
                  <a:pt x="841894" y="188723"/>
                </a:cubicBezTo>
                <a:cubicBezTo>
                  <a:pt x="837678" y="201529"/>
                  <a:pt x="833136" y="203379"/>
                  <a:pt x="828267" y="194272"/>
                </a:cubicBezTo>
                <a:cubicBezTo>
                  <a:pt x="823399" y="185166"/>
                  <a:pt x="819412" y="173960"/>
                  <a:pt x="816308" y="160652"/>
                </a:cubicBezTo>
                <a:cubicBezTo>
                  <a:pt x="813203" y="147344"/>
                  <a:pt x="809589" y="137030"/>
                  <a:pt x="805466" y="129709"/>
                </a:cubicBezTo>
                <a:cubicBezTo>
                  <a:pt x="801344" y="122389"/>
                  <a:pt x="802459" y="118728"/>
                  <a:pt x="808811" y="118728"/>
                </a:cubicBezTo>
                <a:cubicBezTo>
                  <a:pt x="813730" y="118728"/>
                  <a:pt x="818789" y="119173"/>
                  <a:pt x="823987" y="120062"/>
                </a:cubicBezTo>
                <a:cubicBezTo>
                  <a:pt x="829185" y="120951"/>
                  <a:pt x="839295" y="119886"/>
                  <a:pt x="854316" y="116868"/>
                </a:cubicBezTo>
                <a:cubicBezTo>
                  <a:pt x="869338" y="113849"/>
                  <a:pt x="879326" y="110475"/>
                  <a:pt x="884280" y="106747"/>
                </a:cubicBezTo>
                <a:cubicBezTo>
                  <a:pt x="886757" y="104883"/>
                  <a:pt x="889539" y="103847"/>
                  <a:pt x="892626" y="103639"/>
                </a:cubicBezTo>
                <a:close/>
                <a:moveTo>
                  <a:pt x="3266434" y="99057"/>
                </a:moveTo>
                <a:cubicBezTo>
                  <a:pt x="3264957" y="98763"/>
                  <a:pt x="3258303" y="100509"/>
                  <a:pt x="3246472" y="104295"/>
                </a:cubicBezTo>
                <a:cubicBezTo>
                  <a:pt x="3247333" y="123769"/>
                  <a:pt x="3248158" y="140719"/>
                  <a:pt x="3248946" y="155145"/>
                </a:cubicBezTo>
                <a:cubicBezTo>
                  <a:pt x="3249821" y="155303"/>
                  <a:pt x="3255743" y="153424"/>
                  <a:pt x="3266714" y="149510"/>
                </a:cubicBezTo>
                <a:cubicBezTo>
                  <a:pt x="3268420" y="133405"/>
                  <a:pt x="3269496" y="122324"/>
                  <a:pt x="3269940" y="116265"/>
                </a:cubicBezTo>
                <a:cubicBezTo>
                  <a:pt x="3270385" y="110207"/>
                  <a:pt x="3270281" y="105897"/>
                  <a:pt x="3269628" y="103338"/>
                </a:cubicBezTo>
                <a:cubicBezTo>
                  <a:pt x="3268976" y="100778"/>
                  <a:pt x="3267911" y="99351"/>
                  <a:pt x="3266434" y="99057"/>
                </a:cubicBezTo>
                <a:close/>
                <a:moveTo>
                  <a:pt x="1199211" y="94071"/>
                </a:moveTo>
                <a:cubicBezTo>
                  <a:pt x="1200376" y="93936"/>
                  <a:pt x="1201774" y="94110"/>
                  <a:pt x="1203403" y="94594"/>
                </a:cubicBezTo>
                <a:cubicBezTo>
                  <a:pt x="1209921" y="96530"/>
                  <a:pt x="1216248" y="99193"/>
                  <a:pt x="1222386" y="102585"/>
                </a:cubicBezTo>
                <a:cubicBezTo>
                  <a:pt x="1228524" y="105976"/>
                  <a:pt x="1230563" y="109041"/>
                  <a:pt x="1228506" y="111780"/>
                </a:cubicBezTo>
                <a:cubicBezTo>
                  <a:pt x="1226448" y="114519"/>
                  <a:pt x="1224322" y="117595"/>
                  <a:pt x="1222128" y="121008"/>
                </a:cubicBezTo>
                <a:cubicBezTo>
                  <a:pt x="1259828" y="146964"/>
                  <a:pt x="1286501" y="164187"/>
                  <a:pt x="1302146" y="172676"/>
                </a:cubicBezTo>
                <a:cubicBezTo>
                  <a:pt x="1317791" y="181166"/>
                  <a:pt x="1332619" y="188038"/>
                  <a:pt x="1346629" y="193294"/>
                </a:cubicBezTo>
                <a:cubicBezTo>
                  <a:pt x="1360640" y="198549"/>
                  <a:pt x="1374213" y="203855"/>
                  <a:pt x="1387349" y="209211"/>
                </a:cubicBezTo>
                <a:cubicBezTo>
                  <a:pt x="1400484" y="214567"/>
                  <a:pt x="1397863" y="218170"/>
                  <a:pt x="1379487" y="220020"/>
                </a:cubicBezTo>
                <a:cubicBezTo>
                  <a:pt x="1361110" y="221870"/>
                  <a:pt x="1346429" y="222795"/>
                  <a:pt x="1335444" y="222795"/>
                </a:cubicBezTo>
                <a:cubicBezTo>
                  <a:pt x="1324488" y="222795"/>
                  <a:pt x="1314816" y="219296"/>
                  <a:pt x="1306427" y="212298"/>
                </a:cubicBezTo>
                <a:cubicBezTo>
                  <a:pt x="1298038" y="205300"/>
                  <a:pt x="1287225" y="195846"/>
                  <a:pt x="1273989" y="183937"/>
                </a:cubicBezTo>
                <a:cubicBezTo>
                  <a:pt x="1260753" y="172027"/>
                  <a:pt x="1240899" y="154385"/>
                  <a:pt x="1214427" y="131011"/>
                </a:cubicBezTo>
                <a:cubicBezTo>
                  <a:pt x="1207372" y="140647"/>
                  <a:pt x="1198338" y="151657"/>
                  <a:pt x="1187324" y="164040"/>
                </a:cubicBezTo>
                <a:cubicBezTo>
                  <a:pt x="1176311" y="176422"/>
                  <a:pt x="1164649" y="187629"/>
                  <a:pt x="1152338" y="197660"/>
                </a:cubicBezTo>
                <a:cubicBezTo>
                  <a:pt x="1140027" y="207691"/>
                  <a:pt x="1127712" y="216356"/>
                  <a:pt x="1115394" y="223656"/>
                </a:cubicBezTo>
                <a:cubicBezTo>
                  <a:pt x="1103075" y="230955"/>
                  <a:pt x="1090538" y="236235"/>
                  <a:pt x="1077783" y="239498"/>
                </a:cubicBezTo>
                <a:cubicBezTo>
                  <a:pt x="1065027" y="242760"/>
                  <a:pt x="1065145" y="239566"/>
                  <a:pt x="1078138" y="229915"/>
                </a:cubicBezTo>
                <a:cubicBezTo>
                  <a:pt x="1091130" y="220264"/>
                  <a:pt x="1106542" y="208082"/>
                  <a:pt x="1124374" y="193369"/>
                </a:cubicBezTo>
                <a:cubicBezTo>
                  <a:pt x="1142206" y="178656"/>
                  <a:pt x="1158658" y="162021"/>
                  <a:pt x="1173730" y="143465"/>
                </a:cubicBezTo>
                <a:cubicBezTo>
                  <a:pt x="1188801" y="124909"/>
                  <a:pt x="1195885" y="111641"/>
                  <a:pt x="1194982" y="103660"/>
                </a:cubicBezTo>
                <a:cubicBezTo>
                  <a:pt x="1194304" y="97675"/>
                  <a:pt x="1195714" y="94479"/>
                  <a:pt x="1199211" y="94071"/>
                </a:cubicBezTo>
                <a:close/>
                <a:moveTo>
                  <a:pt x="6300505" y="87044"/>
                </a:moveTo>
                <a:cubicBezTo>
                  <a:pt x="6297624" y="86879"/>
                  <a:pt x="6293615" y="87359"/>
                  <a:pt x="6288477" y="88485"/>
                </a:cubicBezTo>
                <a:cubicBezTo>
                  <a:pt x="6278203" y="90736"/>
                  <a:pt x="6262597" y="93059"/>
                  <a:pt x="6241661" y="95454"/>
                </a:cubicBezTo>
                <a:lnTo>
                  <a:pt x="6246737" y="153790"/>
                </a:lnTo>
                <a:cubicBezTo>
                  <a:pt x="6274284" y="149330"/>
                  <a:pt x="6292431" y="146376"/>
                  <a:pt x="6301179" y="144928"/>
                </a:cubicBezTo>
                <a:cubicBezTo>
                  <a:pt x="6302814" y="135176"/>
                  <a:pt x="6304299" y="124224"/>
                  <a:pt x="6305632" y="112071"/>
                </a:cubicBezTo>
                <a:cubicBezTo>
                  <a:pt x="6306965" y="99917"/>
                  <a:pt x="6307009" y="92385"/>
                  <a:pt x="6305761" y="89474"/>
                </a:cubicBezTo>
                <a:cubicBezTo>
                  <a:pt x="6305137" y="88019"/>
                  <a:pt x="6303385" y="87208"/>
                  <a:pt x="6300505" y="87044"/>
                </a:cubicBezTo>
                <a:close/>
                <a:moveTo>
                  <a:pt x="1155586" y="80649"/>
                </a:moveTo>
                <a:cubicBezTo>
                  <a:pt x="1157086" y="80486"/>
                  <a:pt x="1158957" y="80650"/>
                  <a:pt x="1161200" y="81139"/>
                </a:cubicBezTo>
                <a:cubicBezTo>
                  <a:pt x="1170170" y="83096"/>
                  <a:pt x="1177168" y="86631"/>
                  <a:pt x="1182194" y="91744"/>
                </a:cubicBezTo>
                <a:cubicBezTo>
                  <a:pt x="1187220" y="96856"/>
                  <a:pt x="1188536" y="103779"/>
                  <a:pt x="1186141" y="112512"/>
                </a:cubicBezTo>
                <a:cubicBezTo>
                  <a:pt x="1183746" y="121245"/>
                  <a:pt x="1177171" y="122069"/>
                  <a:pt x="1166416" y="114985"/>
                </a:cubicBezTo>
                <a:cubicBezTo>
                  <a:pt x="1159777" y="107414"/>
                  <a:pt x="1155005" y="99390"/>
                  <a:pt x="1152101" y="90915"/>
                </a:cubicBezTo>
                <a:cubicBezTo>
                  <a:pt x="1149923" y="84559"/>
                  <a:pt x="1151085" y="81137"/>
                  <a:pt x="1155586" y="80649"/>
                </a:cubicBezTo>
                <a:close/>
                <a:moveTo>
                  <a:pt x="4918350" y="74824"/>
                </a:moveTo>
                <a:cubicBezTo>
                  <a:pt x="4930807" y="74072"/>
                  <a:pt x="4941478" y="77299"/>
                  <a:pt x="4950361" y="84505"/>
                </a:cubicBezTo>
                <a:cubicBezTo>
                  <a:pt x="4962206" y="94113"/>
                  <a:pt x="4960995" y="99763"/>
                  <a:pt x="4946726" y="101455"/>
                </a:cubicBezTo>
                <a:cubicBezTo>
                  <a:pt x="4932457" y="103148"/>
                  <a:pt x="4914134" y="104442"/>
                  <a:pt x="4891756" y="105338"/>
                </a:cubicBezTo>
                <a:cubicBezTo>
                  <a:pt x="4869378" y="106234"/>
                  <a:pt x="4843097" y="108819"/>
                  <a:pt x="4812910" y="113093"/>
                </a:cubicBezTo>
                <a:cubicBezTo>
                  <a:pt x="4824612" y="117481"/>
                  <a:pt x="4828799" y="122123"/>
                  <a:pt x="4825472" y="127020"/>
                </a:cubicBezTo>
                <a:cubicBezTo>
                  <a:pt x="4822146" y="131918"/>
                  <a:pt x="4818410" y="138625"/>
                  <a:pt x="4814265" y="147143"/>
                </a:cubicBezTo>
                <a:cubicBezTo>
                  <a:pt x="4817291" y="147072"/>
                  <a:pt x="4822733" y="146842"/>
                  <a:pt x="4830592" y="146455"/>
                </a:cubicBezTo>
                <a:cubicBezTo>
                  <a:pt x="4838450" y="146068"/>
                  <a:pt x="4845312" y="144494"/>
                  <a:pt x="4851177" y="141734"/>
                </a:cubicBezTo>
                <a:cubicBezTo>
                  <a:pt x="4857042" y="138973"/>
                  <a:pt x="4863746" y="139260"/>
                  <a:pt x="4871289" y="142594"/>
                </a:cubicBezTo>
                <a:cubicBezTo>
                  <a:pt x="4878832" y="145928"/>
                  <a:pt x="4886060" y="149976"/>
                  <a:pt x="4892971" y="154736"/>
                </a:cubicBezTo>
                <a:cubicBezTo>
                  <a:pt x="4899884" y="159497"/>
                  <a:pt x="4901239" y="164484"/>
                  <a:pt x="4897037" y="169697"/>
                </a:cubicBezTo>
                <a:cubicBezTo>
                  <a:pt x="4892835" y="174910"/>
                  <a:pt x="4888282" y="186665"/>
                  <a:pt x="4883378" y="204963"/>
                </a:cubicBezTo>
                <a:cubicBezTo>
                  <a:pt x="4878474" y="223261"/>
                  <a:pt x="4873745" y="237885"/>
                  <a:pt x="4869192" y="248833"/>
                </a:cubicBezTo>
                <a:cubicBezTo>
                  <a:pt x="4864639" y="259782"/>
                  <a:pt x="4858799" y="270000"/>
                  <a:pt x="4851672" y="279486"/>
                </a:cubicBezTo>
                <a:cubicBezTo>
                  <a:pt x="4844545" y="288972"/>
                  <a:pt x="4835733" y="295392"/>
                  <a:pt x="4825235" y="298748"/>
                </a:cubicBezTo>
                <a:cubicBezTo>
                  <a:pt x="4814738" y="302104"/>
                  <a:pt x="4808723" y="299164"/>
                  <a:pt x="4807188" y="289929"/>
                </a:cubicBezTo>
                <a:cubicBezTo>
                  <a:pt x="4805654" y="280694"/>
                  <a:pt x="4798774" y="269641"/>
                  <a:pt x="4786549" y="256771"/>
                </a:cubicBezTo>
                <a:cubicBezTo>
                  <a:pt x="4774324" y="243900"/>
                  <a:pt x="4776281" y="241072"/>
                  <a:pt x="4792422" y="248285"/>
                </a:cubicBezTo>
                <a:cubicBezTo>
                  <a:pt x="4808561" y="255498"/>
                  <a:pt x="4818962" y="259105"/>
                  <a:pt x="4823622" y="259105"/>
                </a:cubicBezTo>
                <a:cubicBezTo>
                  <a:pt x="4827996" y="259105"/>
                  <a:pt x="4832452" y="254788"/>
                  <a:pt x="4836991" y="246155"/>
                </a:cubicBezTo>
                <a:cubicBezTo>
                  <a:pt x="4841530" y="237523"/>
                  <a:pt x="4846273" y="225315"/>
                  <a:pt x="4851220" y="209534"/>
                </a:cubicBezTo>
                <a:cubicBezTo>
                  <a:pt x="4856167" y="193753"/>
                  <a:pt x="4858641" y="182399"/>
                  <a:pt x="4858641" y="175472"/>
                </a:cubicBezTo>
                <a:cubicBezTo>
                  <a:pt x="4858641" y="169923"/>
                  <a:pt x="4857146" y="166298"/>
                  <a:pt x="4854156" y="164599"/>
                </a:cubicBezTo>
                <a:cubicBezTo>
                  <a:pt x="4851166" y="162900"/>
                  <a:pt x="4847173" y="162276"/>
                  <a:pt x="4842175" y="162728"/>
                </a:cubicBezTo>
                <a:cubicBezTo>
                  <a:pt x="4837177" y="163179"/>
                  <a:pt x="4831445" y="163405"/>
                  <a:pt x="4824977" y="163405"/>
                </a:cubicBezTo>
                <a:cubicBezTo>
                  <a:pt x="4819041" y="163405"/>
                  <a:pt x="4813477" y="162050"/>
                  <a:pt x="4808285" y="159340"/>
                </a:cubicBezTo>
                <a:cubicBezTo>
                  <a:pt x="4801115" y="176835"/>
                  <a:pt x="4791805" y="193373"/>
                  <a:pt x="4780354" y="208953"/>
                </a:cubicBezTo>
                <a:cubicBezTo>
                  <a:pt x="4768903" y="224534"/>
                  <a:pt x="4755395" y="238960"/>
                  <a:pt x="4739829" y="252232"/>
                </a:cubicBezTo>
                <a:cubicBezTo>
                  <a:pt x="4724263" y="265504"/>
                  <a:pt x="4705753" y="276514"/>
                  <a:pt x="4684300" y="285261"/>
                </a:cubicBezTo>
                <a:cubicBezTo>
                  <a:pt x="4662847" y="294009"/>
                  <a:pt x="4660782" y="291155"/>
                  <a:pt x="4678105" y="276700"/>
                </a:cubicBezTo>
                <a:cubicBezTo>
                  <a:pt x="4695428" y="262245"/>
                  <a:pt x="4710123" y="248980"/>
                  <a:pt x="4722191" y="236906"/>
                </a:cubicBezTo>
                <a:cubicBezTo>
                  <a:pt x="4734258" y="224831"/>
                  <a:pt x="4745888" y="210964"/>
                  <a:pt x="4757080" y="195305"/>
                </a:cubicBezTo>
                <a:cubicBezTo>
                  <a:pt x="4768273" y="179645"/>
                  <a:pt x="4776748" y="164280"/>
                  <a:pt x="4782506" y="149208"/>
                </a:cubicBezTo>
                <a:cubicBezTo>
                  <a:pt x="4788263" y="134137"/>
                  <a:pt x="4791593" y="123116"/>
                  <a:pt x="4792497" y="116147"/>
                </a:cubicBezTo>
                <a:cubicBezTo>
                  <a:pt x="4770485" y="118843"/>
                  <a:pt x="4751154" y="121991"/>
                  <a:pt x="4734505" y="125590"/>
                </a:cubicBezTo>
                <a:cubicBezTo>
                  <a:pt x="4717856" y="129189"/>
                  <a:pt x="4706581" y="131215"/>
                  <a:pt x="4700680" y="131667"/>
                </a:cubicBezTo>
                <a:cubicBezTo>
                  <a:pt x="4694779" y="132118"/>
                  <a:pt x="4686111" y="128497"/>
                  <a:pt x="4674674" y="120804"/>
                </a:cubicBezTo>
                <a:cubicBezTo>
                  <a:pt x="4663238" y="113110"/>
                  <a:pt x="4664747" y="109264"/>
                  <a:pt x="4679202" y="109264"/>
                </a:cubicBezTo>
                <a:cubicBezTo>
                  <a:pt x="4691549" y="109264"/>
                  <a:pt x="4706463" y="107923"/>
                  <a:pt x="4723944" y="105241"/>
                </a:cubicBezTo>
                <a:cubicBezTo>
                  <a:pt x="4741424" y="102560"/>
                  <a:pt x="4771471" y="98301"/>
                  <a:pt x="4814083" y="92464"/>
                </a:cubicBezTo>
                <a:cubicBezTo>
                  <a:pt x="4856694" y="86628"/>
                  <a:pt x="4887099" y="81440"/>
                  <a:pt x="4905297" y="76901"/>
                </a:cubicBezTo>
                <a:cubicBezTo>
                  <a:pt x="4909847" y="75767"/>
                  <a:pt x="4914197" y="75074"/>
                  <a:pt x="4918350" y="74824"/>
                </a:cubicBezTo>
                <a:close/>
                <a:moveTo>
                  <a:pt x="941931" y="73868"/>
                </a:moveTo>
                <a:cubicBezTo>
                  <a:pt x="928876" y="73266"/>
                  <a:pt x="903102" y="75665"/>
                  <a:pt x="864609" y="81064"/>
                </a:cubicBezTo>
                <a:lnTo>
                  <a:pt x="776503" y="91389"/>
                </a:lnTo>
                <a:cubicBezTo>
                  <a:pt x="780059" y="130222"/>
                  <a:pt x="783572" y="174418"/>
                  <a:pt x="787043" y="223978"/>
                </a:cubicBezTo>
                <a:cubicBezTo>
                  <a:pt x="840532" y="220451"/>
                  <a:pt x="876443" y="217095"/>
                  <a:pt x="894777" y="213911"/>
                </a:cubicBezTo>
                <a:cubicBezTo>
                  <a:pt x="913111" y="210728"/>
                  <a:pt x="925336" y="212058"/>
                  <a:pt x="931452" y="217902"/>
                </a:cubicBezTo>
                <a:cubicBezTo>
                  <a:pt x="937568" y="223745"/>
                  <a:pt x="941817" y="223702"/>
                  <a:pt x="944197" y="217772"/>
                </a:cubicBezTo>
                <a:cubicBezTo>
                  <a:pt x="946578" y="211843"/>
                  <a:pt x="949119" y="199381"/>
                  <a:pt x="951822" y="180388"/>
                </a:cubicBezTo>
                <a:cubicBezTo>
                  <a:pt x="954526" y="161394"/>
                  <a:pt x="956548" y="140027"/>
                  <a:pt x="957889" y="116287"/>
                </a:cubicBezTo>
                <a:cubicBezTo>
                  <a:pt x="959229" y="92547"/>
                  <a:pt x="956849" y="78941"/>
                  <a:pt x="950747" y="75471"/>
                </a:cubicBezTo>
                <a:cubicBezTo>
                  <a:pt x="949222" y="74603"/>
                  <a:pt x="946283" y="74069"/>
                  <a:pt x="941931" y="73868"/>
                </a:cubicBezTo>
                <a:close/>
                <a:moveTo>
                  <a:pt x="3274659" y="72102"/>
                </a:moveTo>
                <a:cubicBezTo>
                  <a:pt x="3277332" y="71738"/>
                  <a:pt x="3280437" y="72044"/>
                  <a:pt x="3283976" y="73019"/>
                </a:cubicBezTo>
                <a:cubicBezTo>
                  <a:pt x="3291053" y="74969"/>
                  <a:pt x="3297595" y="78611"/>
                  <a:pt x="3303604" y="83946"/>
                </a:cubicBezTo>
                <a:cubicBezTo>
                  <a:pt x="3309613" y="89281"/>
                  <a:pt x="3309648" y="95594"/>
                  <a:pt x="3303711" y="102886"/>
                </a:cubicBezTo>
                <a:cubicBezTo>
                  <a:pt x="3297775" y="110178"/>
                  <a:pt x="3293093" y="123876"/>
                  <a:pt x="3289665" y="143981"/>
                </a:cubicBezTo>
                <a:cubicBezTo>
                  <a:pt x="3296864" y="153962"/>
                  <a:pt x="3296767" y="160132"/>
                  <a:pt x="3289375" y="162491"/>
                </a:cubicBezTo>
                <a:cubicBezTo>
                  <a:pt x="3281983" y="164850"/>
                  <a:pt x="3268944" y="168059"/>
                  <a:pt x="3250258" y="172117"/>
                </a:cubicBezTo>
                <a:cubicBezTo>
                  <a:pt x="3249369" y="184378"/>
                  <a:pt x="3246612" y="191164"/>
                  <a:pt x="3241988" y="192476"/>
                </a:cubicBezTo>
                <a:cubicBezTo>
                  <a:pt x="3237363" y="193788"/>
                  <a:pt x="3234251" y="190196"/>
                  <a:pt x="3232652" y="181700"/>
                </a:cubicBezTo>
                <a:cubicBezTo>
                  <a:pt x="3231053" y="173203"/>
                  <a:pt x="3228898" y="158788"/>
                  <a:pt x="3226188" y="138453"/>
                </a:cubicBezTo>
                <a:cubicBezTo>
                  <a:pt x="3223478" y="118119"/>
                  <a:pt x="3220083" y="103667"/>
                  <a:pt x="3216003" y="95099"/>
                </a:cubicBezTo>
                <a:cubicBezTo>
                  <a:pt x="3211924" y="86531"/>
                  <a:pt x="3213293" y="82727"/>
                  <a:pt x="3220112" y="83688"/>
                </a:cubicBezTo>
                <a:cubicBezTo>
                  <a:pt x="3226930" y="84649"/>
                  <a:pt x="3231544" y="85549"/>
                  <a:pt x="3233953" y="86387"/>
                </a:cubicBezTo>
                <a:cubicBezTo>
                  <a:pt x="3236363" y="87226"/>
                  <a:pt x="3240077" y="87251"/>
                  <a:pt x="3245096" y="86463"/>
                </a:cubicBezTo>
                <a:cubicBezTo>
                  <a:pt x="3250115" y="85674"/>
                  <a:pt x="3254274" y="84452"/>
                  <a:pt x="3257572" y="82795"/>
                </a:cubicBezTo>
                <a:cubicBezTo>
                  <a:pt x="3260870" y="81139"/>
                  <a:pt x="3264326" y="78608"/>
                  <a:pt x="3267940" y="75202"/>
                </a:cubicBezTo>
                <a:cubicBezTo>
                  <a:pt x="3269747" y="73499"/>
                  <a:pt x="3271987" y="72466"/>
                  <a:pt x="3274659" y="72102"/>
                </a:cubicBezTo>
                <a:close/>
                <a:moveTo>
                  <a:pt x="1258062" y="70314"/>
                </a:moveTo>
                <a:cubicBezTo>
                  <a:pt x="1259682" y="70170"/>
                  <a:pt x="1261772" y="70398"/>
                  <a:pt x="1264331" y="70997"/>
                </a:cubicBezTo>
                <a:cubicBezTo>
                  <a:pt x="1274570" y="73392"/>
                  <a:pt x="1282694" y="77124"/>
                  <a:pt x="1288702" y="82193"/>
                </a:cubicBezTo>
                <a:cubicBezTo>
                  <a:pt x="1294711" y="87262"/>
                  <a:pt x="1296528" y="94414"/>
                  <a:pt x="1294155" y="103649"/>
                </a:cubicBezTo>
                <a:cubicBezTo>
                  <a:pt x="1291782" y="112885"/>
                  <a:pt x="1285261" y="114025"/>
                  <a:pt x="1274592" y="107070"/>
                </a:cubicBezTo>
                <a:cubicBezTo>
                  <a:pt x="1267106" y="99584"/>
                  <a:pt x="1260965" y="91102"/>
                  <a:pt x="1256168" y="81623"/>
                </a:cubicBezTo>
                <a:cubicBezTo>
                  <a:pt x="1252570" y="74514"/>
                  <a:pt x="1253201" y="70744"/>
                  <a:pt x="1258062" y="70314"/>
                </a:cubicBezTo>
                <a:close/>
                <a:moveTo>
                  <a:pt x="3108158" y="63310"/>
                </a:moveTo>
                <a:cubicBezTo>
                  <a:pt x="3115704" y="63387"/>
                  <a:pt x="3122357" y="66200"/>
                  <a:pt x="3128117" y="71750"/>
                </a:cubicBezTo>
                <a:cubicBezTo>
                  <a:pt x="3135796" y="79149"/>
                  <a:pt x="3136373" y="84122"/>
                  <a:pt x="3129848" y="86667"/>
                </a:cubicBezTo>
                <a:cubicBezTo>
                  <a:pt x="3123323" y="89212"/>
                  <a:pt x="3110607" y="90711"/>
                  <a:pt x="3091700" y="91163"/>
                </a:cubicBezTo>
                <a:cubicBezTo>
                  <a:pt x="3072792" y="91614"/>
                  <a:pt x="3054576" y="92901"/>
                  <a:pt x="3037053" y="95024"/>
                </a:cubicBezTo>
                <a:cubicBezTo>
                  <a:pt x="3043348" y="102237"/>
                  <a:pt x="3044689" y="106751"/>
                  <a:pt x="3041075" y="108565"/>
                </a:cubicBezTo>
                <a:cubicBezTo>
                  <a:pt x="3037461" y="110379"/>
                  <a:pt x="3031624" y="115107"/>
                  <a:pt x="3023565" y="122751"/>
                </a:cubicBezTo>
                <a:cubicBezTo>
                  <a:pt x="3042236" y="120198"/>
                  <a:pt x="3054773" y="117309"/>
                  <a:pt x="3061176" y="114082"/>
                </a:cubicBezTo>
                <a:cubicBezTo>
                  <a:pt x="3067579" y="110855"/>
                  <a:pt x="3072986" y="110479"/>
                  <a:pt x="3077395" y="112953"/>
                </a:cubicBezTo>
                <a:cubicBezTo>
                  <a:pt x="3081805" y="115426"/>
                  <a:pt x="3087207" y="118470"/>
                  <a:pt x="3093603" y="122084"/>
                </a:cubicBezTo>
                <a:cubicBezTo>
                  <a:pt x="3099999" y="125698"/>
                  <a:pt x="3102247" y="129458"/>
                  <a:pt x="3100347" y="133366"/>
                </a:cubicBezTo>
                <a:cubicBezTo>
                  <a:pt x="3098446" y="137274"/>
                  <a:pt x="3096647" y="141995"/>
                  <a:pt x="3094948" y="147531"/>
                </a:cubicBezTo>
                <a:cubicBezTo>
                  <a:pt x="3093248" y="153066"/>
                  <a:pt x="3093298" y="168206"/>
                  <a:pt x="3095098" y="192950"/>
                </a:cubicBezTo>
                <a:cubicBezTo>
                  <a:pt x="3096898" y="217694"/>
                  <a:pt x="3096833" y="233192"/>
                  <a:pt x="3094905" y="239444"/>
                </a:cubicBezTo>
                <a:cubicBezTo>
                  <a:pt x="3092976" y="245696"/>
                  <a:pt x="3089054" y="252132"/>
                  <a:pt x="3083138" y="258750"/>
                </a:cubicBezTo>
                <a:cubicBezTo>
                  <a:pt x="3077223" y="265368"/>
                  <a:pt x="3072986" y="264522"/>
                  <a:pt x="3070426" y="256211"/>
                </a:cubicBezTo>
                <a:cubicBezTo>
                  <a:pt x="3067866" y="247901"/>
                  <a:pt x="3065654" y="241258"/>
                  <a:pt x="3063790" y="236282"/>
                </a:cubicBezTo>
                <a:cubicBezTo>
                  <a:pt x="3053321" y="236282"/>
                  <a:pt x="3033826" y="237537"/>
                  <a:pt x="3005303" y="240046"/>
                </a:cubicBezTo>
                <a:cubicBezTo>
                  <a:pt x="3001661" y="254630"/>
                  <a:pt x="2996118" y="256860"/>
                  <a:pt x="2988676" y="246736"/>
                </a:cubicBezTo>
                <a:cubicBezTo>
                  <a:pt x="2981233" y="236612"/>
                  <a:pt x="2978412" y="228011"/>
                  <a:pt x="2980212" y="220934"/>
                </a:cubicBezTo>
                <a:cubicBezTo>
                  <a:pt x="2982011" y="213858"/>
                  <a:pt x="2982911" y="199600"/>
                  <a:pt x="2982911" y="178161"/>
                </a:cubicBezTo>
                <a:cubicBezTo>
                  <a:pt x="2982911" y="156565"/>
                  <a:pt x="2980885" y="142293"/>
                  <a:pt x="2976835" y="135345"/>
                </a:cubicBezTo>
                <a:cubicBezTo>
                  <a:pt x="2972783" y="128397"/>
                  <a:pt x="2973328" y="124335"/>
                  <a:pt x="2978469" y="123159"/>
                </a:cubicBezTo>
                <a:cubicBezTo>
                  <a:pt x="2983611" y="121983"/>
                  <a:pt x="2988210" y="122069"/>
                  <a:pt x="2992268" y="123417"/>
                </a:cubicBezTo>
                <a:cubicBezTo>
                  <a:pt x="2996326" y="124765"/>
                  <a:pt x="3000757" y="125568"/>
                  <a:pt x="3005561" y="125827"/>
                </a:cubicBezTo>
                <a:cubicBezTo>
                  <a:pt x="3011168" y="115401"/>
                  <a:pt x="3014416" y="106331"/>
                  <a:pt x="3015305" y="98616"/>
                </a:cubicBezTo>
                <a:cubicBezTo>
                  <a:pt x="3004206" y="100380"/>
                  <a:pt x="2994358" y="102395"/>
                  <a:pt x="2985761" y="104660"/>
                </a:cubicBezTo>
                <a:cubicBezTo>
                  <a:pt x="2977164" y="106926"/>
                  <a:pt x="2968689" y="104750"/>
                  <a:pt x="2960336" y="98132"/>
                </a:cubicBezTo>
                <a:cubicBezTo>
                  <a:pt x="2951983" y="91514"/>
                  <a:pt x="2953305" y="87904"/>
                  <a:pt x="2964304" y="87302"/>
                </a:cubicBezTo>
                <a:cubicBezTo>
                  <a:pt x="2975304" y="86699"/>
                  <a:pt x="2989565" y="85050"/>
                  <a:pt x="3007088" y="82354"/>
                </a:cubicBezTo>
                <a:cubicBezTo>
                  <a:pt x="3024612" y="79658"/>
                  <a:pt x="3041817" y="76532"/>
                  <a:pt x="3058703" y="72976"/>
                </a:cubicBezTo>
                <a:cubicBezTo>
                  <a:pt x="3075588" y="69419"/>
                  <a:pt x="3089459" y="66476"/>
                  <a:pt x="3100314" y="64146"/>
                </a:cubicBezTo>
                <a:cubicBezTo>
                  <a:pt x="3103028" y="63563"/>
                  <a:pt x="3105643" y="63285"/>
                  <a:pt x="3108158" y="63310"/>
                </a:cubicBezTo>
                <a:close/>
                <a:moveTo>
                  <a:pt x="6315207" y="55383"/>
                </a:moveTo>
                <a:cubicBezTo>
                  <a:pt x="6318618" y="54955"/>
                  <a:pt x="6322045" y="55466"/>
                  <a:pt x="6325486" y="56918"/>
                </a:cubicBezTo>
                <a:cubicBezTo>
                  <a:pt x="6332369" y="59822"/>
                  <a:pt x="6339915" y="64644"/>
                  <a:pt x="6348125" y="71384"/>
                </a:cubicBezTo>
                <a:cubicBezTo>
                  <a:pt x="6356335" y="78124"/>
                  <a:pt x="6356751" y="84735"/>
                  <a:pt x="6349373" y="91217"/>
                </a:cubicBezTo>
                <a:cubicBezTo>
                  <a:pt x="6341995" y="97698"/>
                  <a:pt x="6334435" y="115201"/>
                  <a:pt x="6326691" y="143723"/>
                </a:cubicBezTo>
                <a:cubicBezTo>
                  <a:pt x="6338393" y="155210"/>
                  <a:pt x="6340019" y="161584"/>
                  <a:pt x="6331573" y="162846"/>
                </a:cubicBezTo>
                <a:cubicBezTo>
                  <a:pt x="6323127" y="164108"/>
                  <a:pt x="6310693" y="165628"/>
                  <a:pt x="6294275" y="167406"/>
                </a:cubicBezTo>
                <a:cubicBezTo>
                  <a:pt x="6277855" y="169184"/>
                  <a:pt x="6261815" y="171314"/>
                  <a:pt x="6246156" y="173795"/>
                </a:cubicBezTo>
                <a:cubicBezTo>
                  <a:pt x="6241065" y="187561"/>
                  <a:pt x="6236326" y="191032"/>
                  <a:pt x="6231937" y="184206"/>
                </a:cubicBezTo>
                <a:cubicBezTo>
                  <a:pt x="6227549" y="177380"/>
                  <a:pt x="6224900" y="168908"/>
                  <a:pt x="6223989" y="158791"/>
                </a:cubicBezTo>
                <a:cubicBezTo>
                  <a:pt x="6223079" y="148674"/>
                  <a:pt x="6221311" y="136406"/>
                  <a:pt x="6218687" y="121987"/>
                </a:cubicBezTo>
                <a:cubicBezTo>
                  <a:pt x="6216063" y="107568"/>
                  <a:pt x="6212008" y="95766"/>
                  <a:pt x="6206523" y="86581"/>
                </a:cubicBezTo>
                <a:cubicBezTo>
                  <a:pt x="6201038" y="77396"/>
                  <a:pt x="6204795" y="73704"/>
                  <a:pt x="6217795" y="75503"/>
                </a:cubicBezTo>
                <a:cubicBezTo>
                  <a:pt x="6230793" y="77303"/>
                  <a:pt x="6246891" y="76238"/>
                  <a:pt x="6266085" y="72309"/>
                </a:cubicBezTo>
                <a:cubicBezTo>
                  <a:pt x="6285279" y="68380"/>
                  <a:pt x="6298257" y="64106"/>
                  <a:pt x="6305019" y="59489"/>
                </a:cubicBezTo>
                <a:cubicBezTo>
                  <a:pt x="6308399" y="57180"/>
                  <a:pt x="6311795" y="55811"/>
                  <a:pt x="6315207" y="55383"/>
                </a:cubicBezTo>
                <a:close/>
                <a:moveTo>
                  <a:pt x="2897300" y="52649"/>
                </a:moveTo>
                <a:cubicBezTo>
                  <a:pt x="2908614" y="54513"/>
                  <a:pt x="2918538" y="57460"/>
                  <a:pt x="2927070" y="61489"/>
                </a:cubicBezTo>
                <a:cubicBezTo>
                  <a:pt x="2935602" y="65519"/>
                  <a:pt x="2939313" y="73614"/>
                  <a:pt x="2938202" y="85774"/>
                </a:cubicBezTo>
                <a:cubicBezTo>
                  <a:pt x="2937090" y="97935"/>
                  <a:pt x="2930992" y="100928"/>
                  <a:pt x="2919907" y="94755"/>
                </a:cubicBezTo>
                <a:cubicBezTo>
                  <a:pt x="2908822" y="88582"/>
                  <a:pt x="2900419" y="82634"/>
                  <a:pt x="2894697" y="76912"/>
                </a:cubicBezTo>
                <a:cubicBezTo>
                  <a:pt x="2890280" y="70760"/>
                  <a:pt x="2886781" y="64712"/>
                  <a:pt x="2884200" y="58768"/>
                </a:cubicBezTo>
                <a:cubicBezTo>
                  <a:pt x="2881619" y="52824"/>
                  <a:pt x="2885985" y="50784"/>
                  <a:pt x="2897300" y="52649"/>
                </a:cubicBezTo>
                <a:close/>
                <a:moveTo>
                  <a:pt x="955901" y="47258"/>
                </a:moveTo>
                <a:cubicBezTo>
                  <a:pt x="960392" y="47299"/>
                  <a:pt x="964876" y="48275"/>
                  <a:pt x="969353" y="50186"/>
                </a:cubicBezTo>
                <a:cubicBezTo>
                  <a:pt x="978309" y="54007"/>
                  <a:pt x="987325" y="59693"/>
                  <a:pt x="996403" y="67243"/>
                </a:cubicBezTo>
                <a:cubicBezTo>
                  <a:pt x="1005480" y="74793"/>
                  <a:pt x="1006609" y="82218"/>
                  <a:pt x="999791" y="89517"/>
                </a:cubicBezTo>
                <a:cubicBezTo>
                  <a:pt x="992972" y="96816"/>
                  <a:pt x="988006" y="118248"/>
                  <a:pt x="984895" y="153812"/>
                </a:cubicBezTo>
                <a:cubicBezTo>
                  <a:pt x="981783" y="189375"/>
                  <a:pt x="978847" y="214302"/>
                  <a:pt x="976086" y="228592"/>
                </a:cubicBezTo>
                <a:cubicBezTo>
                  <a:pt x="973326" y="242882"/>
                  <a:pt x="967568" y="255835"/>
                  <a:pt x="958813" y="267451"/>
                </a:cubicBezTo>
                <a:cubicBezTo>
                  <a:pt x="950059" y="279066"/>
                  <a:pt x="943122" y="279658"/>
                  <a:pt x="938002" y="269225"/>
                </a:cubicBezTo>
                <a:cubicBezTo>
                  <a:pt x="932883" y="258793"/>
                  <a:pt x="929757" y="251113"/>
                  <a:pt x="928624" y="246188"/>
                </a:cubicBezTo>
                <a:cubicBezTo>
                  <a:pt x="927491" y="241262"/>
                  <a:pt x="920532" y="238379"/>
                  <a:pt x="907748" y="237540"/>
                </a:cubicBezTo>
                <a:cubicBezTo>
                  <a:pt x="894964" y="236702"/>
                  <a:pt x="879229" y="237175"/>
                  <a:pt x="860543" y="238960"/>
                </a:cubicBezTo>
                <a:cubicBezTo>
                  <a:pt x="841858" y="240745"/>
                  <a:pt x="817760" y="242491"/>
                  <a:pt x="788247" y="244198"/>
                </a:cubicBezTo>
                <a:cubicBezTo>
                  <a:pt x="787444" y="252171"/>
                  <a:pt x="784648" y="257344"/>
                  <a:pt x="779858" y="259718"/>
                </a:cubicBezTo>
                <a:cubicBezTo>
                  <a:pt x="775069" y="262091"/>
                  <a:pt x="771043" y="258251"/>
                  <a:pt x="767780" y="248199"/>
                </a:cubicBezTo>
                <a:cubicBezTo>
                  <a:pt x="764518" y="238146"/>
                  <a:pt x="762213" y="224799"/>
                  <a:pt x="760865" y="208157"/>
                </a:cubicBezTo>
                <a:cubicBezTo>
                  <a:pt x="759517" y="191516"/>
                  <a:pt x="756824" y="169077"/>
                  <a:pt x="752787" y="140841"/>
                </a:cubicBezTo>
                <a:cubicBezTo>
                  <a:pt x="748751" y="112605"/>
                  <a:pt x="744019" y="92855"/>
                  <a:pt x="738591" y="81591"/>
                </a:cubicBezTo>
                <a:cubicBezTo>
                  <a:pt x="733163" y="70326"/>
                  <a:pt x="735059" y="65655"/>
                  <a:pt x="744280" y="67577"/>
                </a:cubicBezTo>
                <a:cubicBezTo>
                  <a:pt x="753501" y="69498"/>
                  <a:pt x="760761" y="70850"/>
                  <a:pt x="766060" y="71631"/>
                </a:cubicBezTo>
                <a:cubicBezTo>
                  <a:pt x="771358" y="72413"/>
                  <a:pt x="799823" y="69907"/>
                  <a:pt x="851455" y="64114"/>
                </a:cubicBezTo>
                <a:cubicBezTo>
                  <a:pt x="903087" y="58320"/>
                  <a:pt x="933406" y="53595"/>
                  <a:pt x="942412" y="49938"/>
                </a:cubicBezTo>
                <a:cubicBezTo>
                  <a:pt x="946915" y="48110"/>
                  <a:pt x="951411" y="47216"/>
                  <a:pt x="955901" y="47258"/>
                </a:cubicBezTo>
                <a:close/>
                <a:moveTo>
                  <a:pt x="3658500" y="45140"/>
                </a:moveTo>
                <a:cubicBezTo>
                  <a:pt x="3660004" y="44838"/>
                  <a:pt x="3661948" y="44864"/>
                  <a:pt x="3664332" y="45217"/>
                </a:cubicBezTo>
                <a:cubicBezTo>
                  <a:pt x="3673868" y="46629"/>
                  <a:pt x="3682221" y="49200"/>
                  <a:pt x="3689391" y="52928"/>
                </a:cubicBezTo>
                <a:cubicBezTo>
                  <a:pt x="3696562" y="56657"/>
                  <a:pt x="3699229" y="60658"/>
                  <a:pt x="3697393" y="64931"/>
                </a:cubicBezTo>
                <a:cubicBezTo>
                  <a:pt x="3695558" y="69204"/>
                  <a:pt x="3694224" y="82175"/>
                  <a:pt x="3693392" y="103843"/>
                </a:cubicBezTo>
                <a:cubicBezTo>
                  <a:pt x="3699272" y="102294"/>
                  <a:pt x="3706069" y="99882"/>
                  <a:pt x="3713784" y="96605"/>
                </a:cubicBezTo>
                <a:cubicBezTo>
                  <a:pt x="3721499" y="93328"/>
                  <a:pt x="3728128" y="94733"/>
                  <a:pt x="3733670" y="100821"/>
                </a:cubicBezTo>
                <a:cubicBezTo>
                  <a:pt x="3739213" y="106908"/>
                  <a:pt x="3735251" y="112336"/>
                  <a:pt x="3721786" y="117104"/>
                </a:cubicBezTo>
                <a:cubicBezTo>
                  <a:pt x="3708320" y="121872"/>
                  <a:pt x="3698856" y="123353"/>
                  <a:pt x="3693392" y="121546"/>
                </a:cubicBezTo>
                <a:lnTo>
                  <a:pt x="3693392" y="171342"/>
                </a:lnTo>
                <a:cubicBezTo>
                  <a:pt x="3715462" y="162337"/>
                  <a:pt x="3728852" y="160128"/>
                  <a:pt x="3733563" y="164717"/>
                </a:cubicBezTo>
                <a:cubicBezTo>
                  <a:pt x="3738274" y="169306"/>
                  <a:pt x="3732702" y="174938"/>
                  <a:pt x="3716849" y="181614"/>
                </a:cubicBezTo>
                <a:cubicBezTo>
                  <a:pt x="3700996" y="188289"/>
                  <a:pt x="3686029" y="194710"/>
                  <a:pt x="3671946" y="200876"/>
                </a:cubicBezTo>
                <a:cubicBezTo>
                  <a:pt x="3657865" y="207042"/>
                  <a:pt x="3645238" y="213359"/>
                  <a:pt x="3634067" y="219827"/>
                </a:cubicBezTo>
                <a:cubicBezTo>
                  <a:pt x="3622896" y="226294"/>
                  <a:pt x="3614414" y="229288"/>
                  <a:pt x="3608620" y="228807"/>
                </a:cubicBezTo>
                <a:cubicBezTo>
                  <a:pt x="3602827" y="228327"/>
                  <a:pt x="3596133" y="224487"/>
                  <a:pt x="3588540" y="217288"/>
                </a:cubicBezTo>
                <a:cubicBezTo>
                  <a:pt x="3580947" y="210090"/>
                  <a:pt x="3581449" y="205605"/>
                  <a:pt x="3590046" y="203834"/>
                </a:cubicBezTo>
                <a:cubicBezTo>
                  <a:pt x="3598643" y="202063"/>
                  <a:pt x="3610994" y="198359"/>
                  <a:pt x="3627097" y="192724"/>
                </a:cubicBezTo>
                <a:cubicBezTo>
                  <a:pt x="3627097" y="179029"/>
                  <a:pt x="3625771" y="164689"/>
                  <a:pt x="3623118" y="149703"/>
                </a:cubicBezTo>
                <a:cubicBezTo>
                  <a:pt x="3620465" y="134718"/>
                  <a:pt x="3617088" y="123554"/>
                  <a:pt x="3612987" y="116212"/>
                </a:cubicBezTo>
                <a:cubicBezTo>
                  <a:pt x="3608886" y="108869"/>
                  <a:pt x="3610693" y="105675"/>
                  <a:pt x="3618407" y="106629"/>
                </a:cubicBezTo>
                <a:cubicBezTo>
                  <a:pt x="3626122" y="107582"/>
                  <a:pt x="3633798" y="109880"/>
                  <a:pt x="3641434" y="113523"/>
                </a:cubicBezTo>
                <a:cubicBezTo>
                  <a:pt x="3649070" y="117165"/>
                  <a:pt x="3652211" y="121535"/>
                  <a:pt x="3650856" y="126633"/>
                </a:cubicBezTo>
                <a:cubicBezTo>
                  <a:pt x="3649500" y="131731"/>
                  <a:pt x="3649640" y="151130"/>
                  <a:pt x="3651275" y="184829"/>
                </a:cubicBezTo>
                <a:lnTo>
                  <a:pt x="3671624" y="177882"/>
                </a:lnTo>
                <a:cubicBezTo>
                  <a:pt x="3670735" y="136209"/>
                  <a:pt x="3669186" y="107862"/>
                  <a:pt x="3666978" y="92841"/>
                </a:cubicBezTo>
                <a:cubicBezTo>
                  <a:pt x="3664770" y="77819"/>
                  <a:pt x="3661392" y="65773"/>
                  <a:pt x="3656846" y="56703"/>
                </a:cubicBezTo>
                <a:cubicBezTo>
                  <a:pt x="3653437" y="49901"/>
                  <a:pt x="3653988" y="46046"/>
                  <a:pt x="3658500" y="45140"/>
                </a:cubicBezTo>
                <a:close/>
                <a:moveTo>
                  <a:pt x="73552" y="43214"/>
                </a:moveTo>
                <a:cubicBezTo>
                  <a:pt x="75875" y="43124"/>
                  <a:pt x="78861" y="43677"/>
                  <a:pt x="82509" y="44873"/>
                </a:cubicBezTo>
                <a:cubicBezTo>
                  <a:pt x="97100" y="49655"/>
                  <a:pt x="106575" y="55975"/>
                  <a:pt x="110935" y="63834"/>
                </a:cubicBezTo>
                <a:cubicBezTo>
                  <a:pt x="115294" y="71692"/>
                  <a:pt x="115989" y="79676"/>
                  <a:pt x="113021" y="87786"/>
                </a:cubicBezTo>
                <a:cubicBezTo>
                  <a:pt x="110053" y="95895"/>
                  <a:pt x="103861" y="96562"/>
                  <a:pt x="94447" y="89786"/>
                </a:cubicBezTo>
                <a:cubicBezTo>
                  <a:pt x="85032" y="83010"/>
                  <a:pt x="77056" y="73542"/>
                  <a:pt x="70517" y="61382"/>
                </a:cubicBezTo>
                <a:cubicBezTo>
                  <a:pt x="65569" y="49540"/>
                  <a:pt x="66581" y="43484"/>
                  <a:pt x="73552" y="43214"/>
                </a:cubicBezTo>
                <a:close/>
                <a:moveTo>
                  <a:pt x="4021993" y="38826"/>
                </a:moveTo>
                <a:cubicBezTo>
                  <a:pt x="4023886" y="38578"/>
                  <a:pt x="4026409" y="38988"/>
                  <a:pt x="4029562" y="40054"/>
                </a:cubicBezTo>
                <a:cubicBezTo>
                  <a:pt x="4042175" y="44320"/>
                  <a:pt x="4051650" y="49404"/>
                  <a:pt x="4057988" y="55305"/>
                </a:cubicBezTo>
                <a:cubicBezTo>
                  <a:pt x="4064327" y="61206"/>
                  <a:pt x="4066732" y="68878"/>
                  <a:pt x="4065205" y="78321"/>
                </a:cubicBezTo>
                <a:cubicBezTo>
                  <a:pt x="4063678" y="87764"/>
                  <a:pt x="4060215" y="93056"/>
                  <a:pt x="4054816" y="94196"/>
                </a:cubicBezTo>
                <a:cubicBezTo>
                  <a:pt x="4049416" y="95336"/>
                  <a:pt x="4044197" y="92478"/>
                  <a:pt x="4039156" y="85624"/>
                </a:cubicBezTo>
                <a:cubicBezTo>
                  <a:pt x="4034115" y="78769"/>
                  <a:pt x="4028383" y="69828"/>
                  <a:pt x="4021959" y="58800"/>
                </a:cubicBezTo>
                <a:cubicBezTo>
                  <a:pt x="4016301" y="46228"/>
                  <a:pt x="4016313" y="39570"/>
                  <a:pt x="4021993" y="38826"/>
                </a:cubicBezTo>
                <a:close/>
                <a:moveTo>
                  <a:pt x="6517207" y="36516"/>
                </a:moveTo>
                <a:cubicBezTo>
                  <a:pt x="6543192" y="32816"/>
                  <a:pt x="6563821" y="45636"/>
                  <a:pt x="6579093" y="74976"/>
                </a:cubicBezTo>
                <a:cubicBezTo>
                  <a:pt x="6588184" y="106941"/>
                  <a:pt x="6575743" y="138661"/>
                  <a:pt x="6541773" y="170138"/>
                </a:cubicBezTo>
                <a:cubicBezTo>
                  <a:pt x="6531647" y="185339"/>
                  <a:pt x="6526586" y="203335"/>
                  <a:pt x="6526586" y="224129"/>
                </a:cubicBezTo>
                <a:lnTo>
                  <a:pt x="6494149" y="224129"/>
                </a:lnTo>
                <a:cubicBezTo>
                  <a:pt x="6493173" y="187619"/>
                  <a:pt x="6508123" y="154371"/>
                  <a:pt x="6538997" y="124385"/>
                </a:cubicBezTo>
                <a:cubicBezTo>
                  <a:pt x="6545924" y="114032"/>
                  <a:pt x="6548949" y="103026"/>
                  <a:pt x="6548075" y="91367"/>
                </a:cubicBezTo>
                <a:cubicBezTo>
                  <a:pt x="6543357" y="75492"/>
                  <a:pt x="6534401" y="68007"/>
                  <a:pt x="6521209" y="68910"/>
                </a:cubicBezTo>
                <a:lnTo>
                  <a:pt x="6515917" y="68910"/>
                </a:lnTo>
                <a:cubicBezTo>
                  <a:pt x="6499640" y="69685"/>
                  <a:pt x="6491955" y="83631"/>
                  <a:pt x="6492858" y="110748"/>
                </a:cubicBezTo>
                <a:lnTo>
                  <a:pt x="6459043" y="110748"/>
                </a:lnTo>
                <a:cubicBezTo>
                  <a:pt x="6458082" y="73635"/>
                  <a:pt x="6469821" y="50849"/>
                  <a:pt x="6494256" y="42388"/>
                </a:cubicBezTo>
                <a:cubicBezTo>
                  <a:pt x="6498228" y="39405"/>
                  <a:pt x="6505878" y="37448"/>
                  <a:pt x="6517207" y="36516"/>
                </a:cubicBezTo>
                <a:close/>
                <a:moveTo>
                  <a:pt x="2397521" y="36196"/>
                </a:moveTo>
                <a:cubicBezTo>
                  <a:pt x="2406300" y="35793"/>
                  <a:pt x="2413736" y="38882"/>
                  <a:pt x="2419829" y="45464"/>
                </a:cubicBezTo>
                <a:cubicBezTo>
                  <a:pt x="2427953" y="54240"/>
                  <a:pt x="2426881" y="59216"/>
                  <a:pt x="2416613" y="60392"/>
                </a:cubicBezTo>
                <a:cubicBezTo>
                  <a:pt x="2406345" y="61568"/>
                  <a:pt x="2395970" y="62593"/>
                  <a:pt x="2385487" y="63468"/>
                </a:cubicBezTo>
                <a:cubicBezTo>
                  <a:pt x="2375005" y="64343"/>
                  <a:pt x="2362615" y="65383"/>
                  <a:pt x="2348318" y="66587"/>
                </a:cubicBezTo>
                <a:cubicBezTo>
                  <a:pt x="2357323" y="72051"/>
                  <a:pt x="2359180" y="77185"/>
                  <a:pt x="2353889" y="81989"/>
                </a:cubicBezTo>
                <a:cubicBezTo>
                  <a:pt x="2348597" y="86793"/>
                  <a:pt x="2341793" y="95762"/>
                  <a:pt x="2333476" y="108898"/>
                </a:cubicBezTo>
                <a:cubicBezTo>
                  <a:pt x="2335268" y="117301"/>
                  <a:pt x="2335705" y="126049"/>
                  <a:pt x="2334788" y="135141"/>
                </a:cubicBezTo>
                <a:cubicBezTo>
                  <a:pt x="2333870" y="144232"/>
                  <a:pt x="2333637" y="158228"/>
                  <a:pt x="2334089" y="177129"/>
                </a:cubicBezTo>
                <a:cubicBezTo>
                  <a:pt x="2334540" y="196029"/>
                  <a:pt x="2334300" y="212442"/>
                  <a:pt x="2333368" y="226366"/>
                </a:cubicBezTo>
                <a:cubicBezTo>
                  <a:pt x="2332436" y="240290"/>
                  <a:pt x="2329808" y="249475"/>
                  <a:pt x="2325484" y="253921"/>
                </a:cubicBezTo>
                <a:cubicBezTo>
                  <a:pt x="2321161" y="258366"/>
                  <a:pt x="2316210" y="255043"/>
                  <a:pt x="2310632" y="243951"/>
                </a:cubicBezTo>
                <a:cubicBezTo>
                  <a:pt x="2305053" y="232858"/>
                  <a:pt x="2303164" y="223810"/>
                  <a:pt x="2304964" y="216805"/>
                </a:cubicBezTo>
                <a:cubicBezTo>
                  <a:pt x="2306763" y="209799"/>
                  <a:pt x="2308341" y="198248"/>
                  <a:pt x="2309696" y="182151"/>
                </a:cubicBezTo>
                <a:cubicBezTo>
                  <a:pt x="2311051" y="166054"/>
                  <a:pt x="2311220" y="149904"/>
                  <a:pt x="2310202" y="133699"/>
                </a:cubicBezTo>
                <a:cubicBezTo>
                  <a:pt x="2307204" y="144268"/>
                  <a:pt x="2299479" y="156242"/>
                  <a:pt x="2287024" y="169622"/>
                </a:cubicBezTo>
                <a:cubicBezTo>
                  <a:pt x="2274570" y="183001"/>
                  <a:pt x="2260050" y="193183"/>
                  <a:pt x="2243466" y="200166"/>
                </a:cubicBezTo>
                <a:cubicBezTo>
                  <a:pt x="2226881" y="207150"/>
                  <a:pt x="2224368" y="204501"/>
                  <a:pt x="2235926" y="192218"/>
                </a:cubicBezTo>
                <a:cubicBezTo>
                  <a:pt x="2247485" y="179936"/>
                  <a:pt x="2258788" y="167603"/>
                  <a:pt x="2269837" y="155220"/>
                </a:cubicBezTo>
                <a:cubicBezTo>
                  <a:pt x="2280887" y="142838"/>
                  <a:pt x="2292599" y="126666"/>
                  <a:pt x="2304975" y="106704"/>
                </a:cubicBezTo>
                <a:cubicBezTo>
                  <a:pt x="2303368" y="103262"/>
                  <a:pt x="2302067" y="99226"/>
                  <a:pt x="2301070" y="94594"/>
                </a:cubicBezTo>
                <a:cubicBezTo>
                  <a:pt x="2300074" y="89962"/>
                  <a:pt x="2304845" y="88994"/>
                  <a:pt x="2315385" y="91690"/>
                </a:cubicBezTo>
                <a:cubicBezTo>
                  <a:pt x="2321093" y="84979"/>
                  <a:pt x="2325273" y="77385"/>
                  <a:pt x="2327926" y="68910"/>
                </a:cubicBezTo>
                <a:cubicBezTo>
                  <a:pt x="2304795" y="73413"/>
                  <a:pt x="2289856" y="76339"/>
                  <a:pt x="2283109" y="77687"/>
                </a:cubicBezTo>
                <a:cubicBezTo>
                  <a:pt x="2276362" y="79035"/>
                  <a:pt x="2268647" y="75700"/>
                  <a:pt x="2259964" y="67684"/>
                </a:cubicBezTo>
                <a:cubicBezTo>
                  <a:pt x="2251281" y="59668"/>
                  <a:pt x="2253798" y="55384"/>
                  <a:pt x="2267514" y="54832"/>
                </a:cubicBezTo>
                <a:cubicBezTo>
                  <a:pt x="2281231" y="54280"/>
                  <a:pt x="2295657" y="53115"/>
                  <a:pt x="2310793" y="51336"/>
                </a:cubicBezTo>
                <a:cubicBezTo>
                  <a:pt x="2325929" y="49558"/>
                  <a:pt x="2339405" y="47762"/>
                  <a:pt x="2351222" y="45948"/>
                </a:cubicBezTo>
                <a:cubicBezTo>
                  <a:pt x="2363038" y="44134"/>
                  <a:pt x="2375396" y="41406"/>
                  <a:pt x="2388295" y="37763"/>
                </a:cubicBezTo>
                <a:cubicBezTo>
                  <a:pt x="2391519" y="36853"/>
                  <a:pt x="2394595" y="36330"/>
                  <a:pt x="2397521" y="36196"/>
                </a:cubicBezTo>
                <a:close/>
                <a:moveTo>
                  <a:pt x="2188561" y="35827"/>
                </a:moveTo>
                <a:cubicBezTo>
                  <a:pt x="2200936" y="38179"/>
                  <a:pt x="2211537" y="42341"/>
                  <a:pt x="2220364" y="48314"/>
                </a:cubicBezTo>
                <a:cubicBezTo>
                  <a:pt x="2229190" y="54287"/>
                  <a:pt x="2231628" y="63264"/>
                  <a:pt x="2227677" y="75245"/>
                </a:cubicBezTo>
                <a:cubicBezTo>
                  <a:pt x="2223726" y="87226"/>
                  <a:pt x="2212043" y="83315"/>
                  <a:pt x="2192626" y="63511"/>
                </a:cubicBezTo>
                <a:cubicBezTo>
                  <a:pt x="2177540" y="42704"/>
                  <a:pt x="2176185" y="33476"/>
                  <a:pt x="2188561" y="35827"/>
                </a:cubicBezTo>
                <a:close/>
                <a:moveTo>
                  <a:pt x="6135363" y="33657"/>
                </a:moveTo>
                <a:cubicBezTo>
                  <a:pt x="6137825" y="33218"/>
                  <a:pt x="6141171" y="33225"/>
                  <a:pt x="6145401" y="33676"/>
                </a:cubicBezTo>
                <a:cubicBezTo>
                  <a:pt x="6161003" y="33676"/>
                  <a:pt x="6172397" y="35989"/>
                  <a:pt x="6179581" y="40614"/>
                </a:cubicBezTo>
                <a:cubicBezTo>
                  <a:pt x="6186766" y="45238"/>
                  <a:pt x="6190079" y="53136"/>
                  <a:pt x="6189519" y="64307"/>
                </a:cubicBezTo>
                <a:cubicBezTo>
                  <a:pt x="6188960" y="75478"/>
                  <a:pt x="6182926" y="78934"/>
                  <a:pt x="6171418" y="74675"/>
                </a:cubicBezTo>
                <a:cubicBezTo>
                  <a:pt x="6159910" y="70416"/>
                  <a:pt x="6148467" y="62066"/>
                  <a:pt x="6137087" y="49626"/>
                </a:cubicBezTo>
                <a:cubicBezTo>
                  <a:pt x="6128553" y="40296"/>
                  <a:pt x="6127979" y="34973"/>
                  <a:pt x="6135363" y="33657"/>
                </a:cubicBezTo>
                <a:close/>
                <a:moveTo>
                  <a:pt x="4489249" y="31746"/>
                </a:moveTo>
                <a:cubicBezTo>
                  <a:pt x="4495444" y="31418"/>
                  <a:pt x="4502542" y="34252"/>
                  <a:pt x="4510544" y="40248"/>
                </a:cubicBezTo>
                <a:cubicBezTo>
                  <a:pt x="4521213" y="48243"/>
                  <a:pt x="4519141" y="53893"/>
                  <a:pt x="4504327" y="57198"/>
                </a:cubicBezTo>
                <a:cubicBezTo>
                  <a:pt x="4489514" y="60503"/>
                  <a:pt x="4467674" y="63834"/>
                  <a:pt x="4438807" y="67189"/>
                </a:cubicBezTo>
                <a:cubicBezTo>
                  <a:pt x="4455012" y="72166"/>
                  <a:pt x="4461533" y="77909"/>
                  <a:pt x="4458371" y="84419"/>
                </a:cubicBezTo>
                <a:cubicBezTo>
                  <a:pt x="4455209" y="90930"/>
                  <a:pt x="4454022" y="102803"/>
                  <a:pt x="4454811" y="120040"/>
                </a:cubicBezTo>
                <a:cubicBezTo>
                  <a:pt x="4501574" y="114777"/>
                  <a:pt x="4529814" y="111214"/>
                  <a:pt x="4539529" y="109350"/>
                </a:cubicBezTo>
                <a:cubicBezTo>
                  <a:pt x="4549244" y="107485"/>
                  <a:pt x="4559856" y="109257"/>
                  <a:pt x="4571364" y="114663"/>
                </a:cubicBezTo>
                <a:cubicBezTo>
                  <a:pt x="4582872" y="120069"/>
                  <a:pt x="4588626" y="125941"/>
                  <a:pt x="4588626" y="132280"/>
                </a:cubicBezTo>
                <a:cubicBezTo>
                  <a:pt x="4588626" y="140425"/>
                  <a:pt x="4575347" y="143372"/>
                  <a:pt x="4548789" y="141120"/>
                </a:cubicBezTo>
                <a:cubicBezTo>
                  <a:pt x="4522231" y="138869"/>
                  <a:pt x="4491421" y="139421"/>
                  <a:pt x="4456359" y="142777"/>
                </a:cubicBezTo>
                <a:cubicBezTo>
                  <a:pt x="4457220" y="169908"/>
                  <a:pt x="4458102" y="193398"/>
                  <a:pt x="4459005" y="213245"/>
                </a:cubicBezTo>
                <a:cubicBezTo>
                  <a:pt x="4459909" y="233091"/>
                  <a:pt x="4459898" y="250450"/>
                  <a:pt x="4458973" y="265321"/>
                </a:cubicBezTo>
                <a:cubicBezTo>
                  <a:pt x="4458048" y="280192"/>
                  <a:pt x="4452592" y="293919"/>
                  <a:pt x="4442604" y="306503"/>
                </a:cubicBezTo>
                <a:cubicBezTo>
                  <a:pt x="4432616" y="319086"/>
                  <a:pt x="4424467" y="320925"/>
                  <a:pt x="4418157" y="312020"/>
                </a:cubicBezTo>
                <a:cubicBezTo>
                  <a:pt x="4411847" y="303115"/>
                  <a:pt x="4401311" y="293413"/>
                  <a:pt x="4386548" y="282916"/>
                </a:cubicBezTo>
                <a:cubicBezTo>
                  <a:pt x="4371784" y="272419"/>
                  <a:pt x="4374606" y="268745"/>
                  <a:pt x="4395012" y="271892"/>
                </a:cubicBezTo>
                <a:cubicBezTo>
                  <a:pt x="4415418" y="275040"/>
                  <a:pt x="4426446" y="271591"/>
                  <a:pt x="4428095" y="261546"/>
                </a:cubicBezTo>
                <a:cubicBezTo>
                  <a:pt x="4429744" y="251501"/>
                  <a:pt x="4430791" y="237160"/>
                  <a:pt x="4431235" y="218525"/>
                </a:cubicBezTo>
                <a:cubicBezTo>
                  <a:pt x="4431680" y="199890"/>
                  <a:pt x="4431085" y="175214"/>
                  <a:pt x="4429450" y="144498"/>
                </a:cubicBezTo>
                <a:cubicBezTo>
                  <a:pt x="4398977" y="150621"/>
                  <a:pt x="4377062" y="155066"/>
                  <a:pt x="4363704" y="157834"/>
                </a:cubicBezTo>
                <a:cubicBezTo>
                  <a:pt x="4350346" y="160602"/>
                  <a:pt x="4339996" y="162670"/>
                  <a:pt x="4332654" y="164040"/>
                </a:cubicBezTo>
                <a:cubicBezTo>
                  <a:pt x="4325311" y="165409"/>
                  <a:pt x="4316847" y="161799"/>
                  <a:pt x="4307261" y="153209"/>
                </a:cubicBezTo>
                <a:cubicBezTo>
                  <a:pt x="4297674" y="144619"/>
                  <a:pt x="4297405" y="140325"/>
                  <a:pt x="4306454" y="140325"/>
                </a:cubicBezTo>
                <a:cubicBezTo>
                  <a:pt x="4313552" y="140325"/>
                  <a:pt x="4328183" y="138991"/>
                  <a:pt x="4350346" y="136324"/>
                </a:cubicBezTo>
                <a:cubicBezTo>
                  <a:pt x="4372509" y="133656"/>
                  <a:pt x="4398346" y="129799"/>
                  <a:pt x="4427858" y="124751"/>
                </a:cubicBezTo>
                <a:cubicBezTo>
                  <a:pt x="4427858" y="104202"/>
                  <a:pt x="4425549" y="86040"/>
                  <a:pt x="4420932" y="70265"/>
                </a:cubicBezTo>
                <a:cubicBezTo>
                  <a:pt x="4413475" y="72015"/>
                  <a:pt x="4404742" y="73800"/>
                  <a:pt x="4394732" y="75622"/>
                </a:cubicBezTo>
                <a:cubicBezTo>
                  <a:pt x="4384723" y="77443"/>
                  <a:pt x="4375144" y="74639"/>
                  <a:pt x="4365995" y="67211"/>
                </a:cubicBezTo>
                <a:cubicBezTo>
                  <a:pt x="4356845" y="59783"/>
                  <a:pt x="4358903" y="55502"/>
                  <a:pt x="4372168" y="54369"/>
                </a:cubicBezTo>
                <a:cubicBezTo>
                  <a:pt x="4385433" y="53236"/>
                  <a:pt x="4405416" y="50225"/>
                  <a:pt x="4432117" y="45335"/>
                </a:cubicBezTo>
                <a:cubicBezTo>
                  <a:pt x="4458819" y="40445"/>
                  <a:pt x="4475898" y="36376"/>
                  <a:pt x="4483355" y="33128"/>
                </a:cubicBezTo>
                <a:cubicBezTo>
                  <a:pt x="4485219" y="32316"/>
                  <a:pt x="4487184" y="31855"/>
                  <a:pt x="4489249" y="31746"/>
                </a:cubicBezTo>
                <a:close/>
                <a:moveTo>
                  <a:pt x="2987643" y="30208"/>
                </a:moveTo>
                <a:cubicBezTo>
                  <a:pt x="2989425" y="29226"/>
                  <a:pt x="2992340" y="29346"/>
                  <a:pt x="2996387" y="30568"/>
                </a:cubicBezTo>
                <a:cubicBezTo>
                  <a:pt x="3004482" y="33013"/>
                  <a:pt x="3011484" y="37014"/>
                  <a:pt x="3017392" y="42571"/>
                </a:cubicBezTo>
                <a:cubicBezTo>
                  <a:pt x="3023300" y="48128"/>
                  <a:pt x="3024179" y="55707"/>
                  <a:pt x="3020027" y="65307"/>
                </a:cubicBezTo>
                <a:cubicBezTo>
                  <a:pt x="3015876" y="74908"/>
                  <a:pt x="3011039" y="76747"/>
                  <a:pt x="3005518" y="70825"/>
                </a:cubicBezTo>
                <a:cubicBezTo>
                  <a:pt x="2999997" y="64902"/>
                  <a:pt x="2995308" y="59510"/>
                  <a:pt x="2991450" y="54649"/>
                </a:cubicBezTo>
                <a:cubicBezTo>
                  <a:pt x="2988582" y="48899"/>
                  <a:pt x="2986665" y="42836"/>
                  <a:pt x="2985697" y="36462"/>
                </a:cubicBezTo>
                <a:cubicBezTo>
                  <a:pt x="2985213" y="33275"/>
                  <a:pt x="2985862" y="31190"/>
                  <a:pt x="2987643" y="30208"/>
                </a:cubicBezTo>
                <a:close/>
                <a:moveTo>
                  <a:pt x="3382036" y="25554"/>
                </a:moveTo>
                <a:cubicBezTo>
                  <a:pt x="3385299" y="25444"/>
                  <a:pt x="3389165" y="26234"/>
                  <a:pt x="3393635" y="27922"/>
                </a:cubicBezTo>
                <a:cubicBezTo>
                  <a:pt x="3402577" y="31300"/>
                  <a:pt x="3409306" y="35397"/>
                  <a:pt x="3413823" y="40216"/>
                </a:cubicBezTo>
                <a:lnTo>
                  <a:pt x="3414898" y="52213"/>
                </a:lnTo>
                <a:lnTo>
                  <a:pt x="3416575" y="50571"/>
                </a:lnTo>
                <a:cubicBezTo>
                  <a:pt x="3417664" y="50242"/>
                  <a:pt x="3419159" y="50254"/>
                  <a:pt x="3421061" y="50605"/>
                </a:cubicBezTo>
                <a:cubicBezTo>
                  <a:pt x="3428669" y="52010"/>
                  <a:pt x="3433687" y="52910"/>
                  <a:pt x="3436118" y="53305"/>
                </a:cubicBezTo>
                <a:cubicBezTo>
                  <a:pt x="3438549" y="53699"/>
                  <a:pt x="3442833" y="53487"/>
                  <a:pt x="3448971" y="52670"/>
                </a:cubicBezTo>
                <a:cubicBezTo>
                  <a:pt x="3455109" y="51853"/>
                  <a:pt x="3461529" y="50189"/>
                  <a:pt x="3468233" y="47680"/>
                </a:cubicBezTo>
                <a:cubicBezTo>
                  <a:pt x="3474937" y="45170"/>
                  <a:pt x="3479910" y="41979"/>
                  <a:pt x="3483150" y="38108"/>
                </a:cubicBezTo>
                <a:cubicBezTo>
                  <a:pt x="3486391" y="34236"/>
                  <a:pt x="3492088" y="34243"/>
                  <a:pt x="3500240" y="38129"/>
                </a:cubicBezTo>
                <a:cubicBezTo>
                  <a:pt x="3508393" y="42015"/>
                  <a:pt x="3515380" y="47067"/>
                  <a:pt x="3521202" y="53283"/>
                </a:cubicBezTo>
                <a:cubicBezTo>
                  <a:pt x="3527024" y="59500"/>
                  <a:pt x="3525411" y="64454"/>
                  <a:pt x="3516362" y="68147"/>
                </a:cubicBezTo>
                <a:cubicBezTo>
                  <a:pt x="3507314" y="71839"/>
                  <a:pt x="3493389" y="87732"/>
                  <a:pt x="3474589" y="115824"/>
                </a:cubicBezTo>
                <a:cubicBezTo>
                  <a:pt x="3495798" y="131254"/>
                  <a:pt x="3510999" y="147796"/>
                  <a:pt x="3520191" y="165449"/>
                </a:cubicBezTo>
                <a:cubicBezTo>
                  <a:pt x="3529384" y="183101"/>
                  <a:pt x="3529312" y="201120"/>
                  <a:pt x="3519976" y="219504"/>
                </a:cubicBezTo>
                <a:cubicBezTo>
                  <a:pt x="3510641" y="237888"/>
                  <a:pt x="3502015" y="241251"/>
                  <a:pt x="3494099" y="229592"/>
                </a:cubicBezTo>
                <a:cubicBezTo>
                  <a:pt x="3486183" y="217934"/>
                  <a:pt x="3475751" y="206659"/>
                  <a:pt x="3462802" y="195767"/>
                </a:cubicBezTo>
                <a:cubicBezTo>
                  <a:pt x="3449852" y="184876"/>
                  <a:pt x="3450581" y="181004"/>
                  <a:pt x="3464985" y="184152"/>
                </a:cubicBezTo>
                <a:cubicBezTo>
                  <a:pt x="3479390" y="187300"/>
                  <a:pt x="3487714" y="188816"/>
                  <a:pt x="3489958" y="188701"/>
                </a:cubicBezTo>
                <a:cubicBezTo>
                  <a:pt x="3492203" y="188587"/>
                  <a:pt x="3492235" y="183704"/>
                  <a:pt x="3490055" y="174053"/>
                </a:cubicBezTo>
                <a:cubicBezTo>
                  <a:pt x="3487876" y="164402"/>
                  <a:pt x="3483563" y="154848"/>
                  <a:pt x="3477117" y="145390"/>
                </a:cubicBezTo>
                <a:cubicBezTo>
                  <a:pt x="3470671" y="135933"/>
                  <a:pt x="3465014" y="129369"/>
                  <a:pt x="3460145" y="125698"/>
                </a:cubicBezTo>
                <a:cubicBezTo>
                  <a:pt x="3455277" y="122026"/>
                  <a:pt x="3454194" y="117628"/>
                  <a:pt x="3456897" y="112501"/>
                </a:cubicBezTo>
                <a:cubicBezTo>
                  <a:pt x="3459600" y="107374"/>
                  <a:pt x="3463874" y="97885"/>
                  <a:pt x="3469717" y="84032"/>
                </a:cubicBezTo>
                <a:cubicBezTo>
                  <a:pt x="3475561" y="70179"/>
                  <a:pt x="3478501" y="63296"/>
                  <a:pt x="3478536" y="63382"/>
                </a:cubicBezTo>
                <a:cubicBezTo>
                  <a:pt x="3478572" y="63468"/>
                  <a:pt x="3476264" y="64174"/>
                  <a:pt x="3471610" y="65501"/>
                </a:cubicBezTo>
                <a:cubicBezTo>
                  <a:pt x="3466957" y="66827"/>
                  <a:pt x="3459855" y="68595"/>
                  <a:pt x="3450304" y="70803"/>
                </a:cubicBezTo>
                <a:lnTo>
                  <a:pt x="3450304" y="161964"/>
                </a:lnTo>
                <a:cubicBezTo>
                  <a:pt x="3450304" y="207623"/>
                  <a:pt x="3449835" y="244187"/>
                  <a:pt x="3448895" y="271656"/>
                </a:cubicBezTo>
                <a:cubicBezTo>
                  <a:pt x="3447956" y="299124"/>
                  <a:pt x="3444296" y="317580"/>
                  <a:pt x="3437914" y="327023"/>
                </a:cubicBezTo>
                <a:cubicBezTo>
                  <a:pt x="3431533" y="336466"/>
                  <a:pt x="3427249" y="328669"/>
                  <a:pt x="3425062" y="303631"/>
                </a:cubicBezTo>
                <a:cubicBezTo>
                  <a:pt x="3422875" y="278593"/>
                  <a:pt x="3422233" y="250748"/>
                  <a:pt x="3423137" y="220096"/>
                </a:cubicBezTo>
                <a:cubicBezTo>
                  <a:pt x="3424040" y="189443"/>
                  <a:pt x="3424718" y="157916"/>
                  <a:pt x="3425169" y="125515"/>
                </a:cubicBezTo>
                <a:cubicBezTo>
                  <a:pt x="3425621" y="93113"/>
                  <a:pt x="3423147" y="72176"/>
                  <a:pt x="3417748" y="62705"/>
                </a:cubicBezTo>
                <a:cubicBezTo>
                  <a:pt x="3416399" y="60337"/>
                  <a:pt x="3415455" y="58309"/>
                  <a:pt x="3414919" y="56621"/>
                </a:cubicBezTo>
                <a:lnTo>
                  <a:pt x="3414807" y="55472"/>
                </a:lnTo>
                <a:lnTo>
                  <a:pt x="3412663" y="59528"/>
                </a:lnTo>
                <a:cubicBezTo>
                  <a:pt x="3410450" y="65172"/>
                  <a:pt x="3409015" y="73723"/>
                  <a:pt x="3408359" y="85183"/>
                </a:cubicBezTo>
                <a:cubicBezTo>
                  <a:pt x="3407485" y="100462"/>
                  <a:pt x="3406818" y="118517"/>
                  <a:pt x="3406359" y="139346"/>
                </a:cubicBezTo>
                <a:cubicBezTo>
                  <a:pt x="3405900" y="160175"/>
                  <a:pt x="3404280" y="178237"/>
                  <a:pt x="3401497" y="193530"/>
                </a:cubicBezTo>
                <a:cubicBezTo>
                  <a:pt x="3398715" y="208824"/>
                  <a:pt x="3392409" y="221573"/>
                  <a:pt x="3382579" y="231776"/>
                </a:cubicBezTo>
                <a:cubicBezTo>
                  <a:pt x="3372749" y="241979"/>
                  <a:pt x="3365697" y="242108"/>
                  <a:pt x="3361424" y="232163"/>
                </a:cubicBezTo>
                <a:cubicBezTo>
                  <a:pt x="3357151" y="222218"/>
                  <a:pt x="3350844" y="213194"/>
                  <a:pt x="3342505" y="205092"/>
                </a:cubicBezTo>
                <a:cubicBezTo>
                  <a:pt x="3334167" y="196990"/>
                  <a:pt x="3335931" y="194061"/>
                  <a:pt x="3347797" y="196305"/>
                </a:cubicBezTo>
                <a:cubicBezTo>
                  <a:pt x="3359663" y="198549"/>
                  <a:pt x="3366239" y="199471"/>
                  <a:pt x="3367522" y="199069"/>
                </a:cubicBezTo>
                <a:cubicBezTo>
                  <a:pt x="3368805" y="198668"/>
                  <a:pt x="3370522" y="194384"/>
                  <a:pt x="3372673" y="186217"/>
                </a:cubicBezTo>
                <a:cubicBezTo>
                  <a:pt x="3374824" y="178050"/>
                  <a:pt x="3376800" y="165847"/>
                  <a:pt x="3378600" y="149606"/>
                </a:cubicBezTo>
                <a:cubicBezTo>
                  <a:pt x="3380399" y="133366"/>
                  <a:pt x="3381525" y="114247"/>
                  <a:pt x="3381977" y="92249"/>
                </a:cubicBezTo>
                <a:cubicBezTo>
                  <a:pt x="3382428" y="70251"/>
                  <a:pt x="3381887" y="57936"/>
                  <a:pt x="3380353" y="55305"/>
                </a:cubicBezTo>
                <a:cubicBezTo>
                  <a:pt x="3378818" y="52674"/>
                  <a:pt x="3375649" y="52014"/>
                  <a:pt x="3370845" y="53326"/>
                </a:cubicBezTo>
                <a:cubicBezTo>
                  <a:pt x="3366041" y="54638"/>
                  <a:pt x="3360133" y="56097"/>
                  <a:pt x="3353121" y="57703"/>
                </a:cubicBezTo>
                <a:cubicBezTo>
                  <a:pt x="3358513" y="62364"/>
                  <a:pt x="3360287" y="66917"/>
                  <a:pt x="3358444" y="71363"/>
                </a:cubicBezTo>
                <a:cubicBezTo>
                  <a:pt x="3356602" y="75808"/>
                  <a:pt x="3355272" y="80339"/>
                  <a:pt x="3354454" y="84957"/>
                </a:cubicBezTo>
                <a:cubicBezTo>
                  <a:pt x="3358068" y="84154"/>
                  <a:pt x="3361958" y="83276"/>
                  <a:pt x="3366124" y="82322"/>
                </a:cubicBezTo>
                <a:cubicBezTo>
                  <a:pt x="3370290" y="81368"/>
                  <a:pt x="3373886" y="82845"/>
                  <a:pt x="3376911" y="86753"/>
                </a:cubicBezTo>
                <a:cubicBezTo>
                  <a:pt x="3379937" y="90661"/>
                  <a:pt x="3379037" y="94690"/>
                  <a:pt x="3374211" y="98842"/>
                </a:cubicBezTo>
                <a:cubicBezTo>
                  <a:pt x="3369386" y="102993"/>
                  <a:pt x="3362234" y="106259"/>
                  <a:pt x="3352755" y="108640"/>
                </a:cubicBezTo>
                <a:cubicBezTo>
                  <a:pt x="3352038" y="115738"/>
                  <a:pt x="3350805" y="122686"/>
                  <a:pt x="3349055" y="129483"/>
                </a:cubicBezTo>
                <a:cubicBezTo>
                  <a:pt x="3349859" y="128723"/>
                  <a:pt x="3353139" y="127185"/>
                  <a:pt x="3358896" y="124869"/>
                </a:cubicBezTo>
                <a:cubicBezTo>
                  <a:pt x="3364654" y="122553"/>
                  <a:pt x="3369630" y="123521"/>
                  <a:pt x="3373824" y="127773"/>
                </a:cubicBezTo>
                <a:cubicBezTo>
                  <a:pt x="3378019" y="132025"/>
                  <a:pt x="3377969" y="136263"/>
                  <a:pt x="3373674" y="140486"/>
                </a:cubicBezTo>
                <a:cubicBezTo>
                  <a:pt x="3369379" y="144709"/>
                  <a:pt x="3360119" y="148907"/>
                  <a:pt x="3345893" y="153080"/>
                </a:cubicBezTo>
                <a:cubicBezTo>
                  <a:pt x="3343412" y="168826"/>
                  <a:pt x="3337067" y="186439"/>
                  <a:pt x="3326856" y="205920"/>
                </a:cubicBezTo>
                <a:cubicBezTo>
                  <a:pt x="3316647" y="225401"/>
                  <a:pt x="3303597" y="239605"/>
                  <a:pt x="3287708" y="248532"/>
                </a:cubicBezTo>
                <a:cubicBezTo>
                  <a:pt x="3271819" y="257459"/>
                  <a:pt x="3268438" y="256097"/>
                  <a:pt x="3277566" y="244445"/>
                </a:cubicBezTo>
                <a:cubicBezTo>
                  <a:pt x="3286694" y="232794"/>
                  <a:pt x="3294806" y="220099"/>
                  <a:pt x="3301904" y="206361"/>
                </a:cubicBezTo>
                <a:cubicBezTo>
                  <a:pt x="3309003" y="192623"/>
                  <a:pt x="3315219" y="176949"/>
                  <a:pt x="3320554" y="159340"/>
                </a:cubicBezTo>
                <a:cubicBezTo>
                  <a:pt x="3319378" y="161147"/>
                  <a:pt x="3317155" y="162050"/>
                  <a:pt x="3313886" y="162050"/>
                </a:cubicBezTo>
                <a:cubicBezTo>
                  <a:pt x="3310186" y="162050"/>
                  <a:pt x="3305873" y="159659"/>
                  <a:pt x="3300947" y="154876"/>
                </a:cubicBezTo>
                <a:cubicBezTo>
                  <a:pt x="3296021" y="150094"/>
                  <a:pt x="3296405" y="146753"/>
                  <a:pt x="3302098" y="144853"/>
                </a:cubicBezTo>
                <a:cubicBezTo>
                  <a:pt x="3307791" y="142952"/>
                  <a:pt x="3314954" y="140439"/>
                  <a:pt x="3323587" y="137313"/>
                </a:cubicBezTo>
                <a:cubicBezTo>
                  <a:pt x="3325165" y="130143"/>
                  <a:pt x="3326405" y="121740"/>
                  <a:pt x="3327308" y="112103"/>
                </a:cubicBezTo>
                <a:cubicBezTo>
                  <a:pt x="3320396" y="113910"/>
                  <a:pt x="3314169" y="112393"/>
                  <a:pt x="3308626" y="107554"/>
                </a:cubicBezTo>
                <a:cubicBezTo>
                  <a:pt x="3303084" y="102714"/>
                  <a:pt x="3303679" y="99351"/>
                  <a:pt x="3310412" y="97465"/>
                </a:cubicBezTo>
                <a:cubicBezTo>
                  <a:pt x="3317145" y="95580"/>
                  <a:pt x="3323279" y="93597"/>
                  <a:pt x="3328814" y="91518"/>
                </a:cubicBezTo>
                <a:cubicBezTo>
                  <a:pt x="3330506" y="77593"/>
                  <a:pt x="3330685" y="68064"/>
                  <a:pt x="3329352" y="62930"/>
                </a:cubicBezTo>
                <a:cubicBezTo>
                  <a:pt x="3325724" y="62199"/>
                  <a:pt x="3322003" y="59166"/>
                  <a:pt x="3318188" y="53832"/>
                </a:cubicBezTo>
                <a:cubicBezTo>
                  <a:pt x="3314374" y="48497"/>
                  <a:pt x="3316539" y="45830"/>
                  <a:pt x="3324684" y="45830"/>
                </a:cubicBezTo>
                <a:cubicBezTo>
                  <a:pt x="3330420" y="45830"/>
                  <a:pt x="3339057" y="43908"/>
                  <a:pt x="3350593" y="40065"/>
                </a:cubicBezTo>
                <a:cubicBezTo>
                  <a:pt x="3362130" y="36222"/>
                  <a:pt x="3369952" y="32393"/>
                  <a:pt x="3374061" y="28578"/>
                </a:cubicBezTo>
                <a:cubicBezTo>
                  <a:pt x="3376115" y="26671"/>
                  <a:pt x="3378773" y="25663"/>
                  <a:pt x="3382036" y="25554"/>
                </a:cubicBezTo>
                <a:close/>
                <a:moveTo>
                  <a:pt x="5800569" y="23956"/>
                </a:moveTo>
                <a:cubicBezTo>
                  <a:pt x="5801803" y="23788"/>
                  <a:pt x="5803300" y="23948"/>
                  <a:pt x="5805059" y="24438"/>
                </a:cubicBezTo>
                <a:cubicBezTo>
                  <a:pt x="5812093" y="26395"/>
                  <a:pt x="5819767" y="29995"/>
                  <a:pt x="5828085" y="35236"/>
                </a:cubicBezTo>
                <a:cubicBezTo>
                  <a:pt x="5836403" y="40477"/>
                  <a:pt x="5838185" y="45783"/>
                  <a:pt x="5833431" y="51154"/>
                </a:cubicBezTo>
                <a:cubicBezTo>
                  <a:pt x="5828677" y="56524"/>
                  <a:pt x="5824543" y="62723"/>
                  <a:pt x="5821029" y="69749"/>
                </a:cubicBezTo>
                <a:cubicBezTo>
                  <a:pt x="5817517" y="76776"/>
                  <a:pt x="5810081" y="89044"/>
                  <a:pt x="5798724" y="106553"/>
                </a:cubicBezTo>
                <a:cubicBezTo>
                  <a:pt x="5812978" y="102208"/>
                  <a:pt x="5824869" y="98222"/>
                  <a:pt x="5834399" y="94594"/>
                </a:cubicBezTo>
                <a:cubicBezTo>
                  <a:pt x="5843927" y="90966"/>
                  <a:pt x="5853062" y="88452"/>
                  <a:pt x="5861803" y="87054"/>
                </a:cubicBezTo>
                <a:cubicBezTo>
                  <a:pt x="5870543" y="85656"/>
                  <a:pt x="5876839" y="87807"/>
                  <a:pt x="5880689" y="93507"/>
                </a:cubicBezTo>
                <a:cubicBezTo>
                  <a:pt x="5884539" y="99208"/>
                  <a:pt x="5880069" y="104323"/>
                  <a:pt x="5867277" y="108855"/>
                </a:cubicBezTo>
                <a:cubicBezTo>
                  <a:pt x="5854485" y="113386"/>
                  <a:pt x="5842433" y="117402"/>
                  <a:pt x="5831119" y="120901"/>
                </a:cubicBezTo>
                <a:cubicBezTo>
                  <a:pt x="5836510" y="125834"/>
                  <a:pt x="5838277" y="130089"/>
                  <a:pt x="5836421" y="133667"/>
                </a:cubicBezTo>
                <a:cubicBezTo>
                  <a:pt x="5834563" y="137245"/>
                  <a:pt x="5832344" y="146204"/>
                  <a:pt x="5829763" y="160544"/>
                </a:cubicBezTo>
                <a:cubicBezTo>
                  <a:pt x="5838023" y="158809"/>
                  <a:pt x="5847445" y="156124"/>
                  <a:pt x="5858027" y="152489"/>
                </a:cubicBezTo>
                <a:cubicBezTo>
                  <a:pt x="5868611" y="148853"/>
                  <a:pt x="5877570" y="150739"/>
                  <a:pt x="5884905" y="158146"/>
                </a:cubicBezTo>
                <a:cubicBezTo>
                  <a:pt x="5892240" y="165553"/>
                  <a:pt x="5888353" y="170077"/>
                  <a:pt x="5873247" y="171719"/>
                </a:cubicBezTo>
                <a:cubicBezTo>
                  <a:pt x="5858139" y="173361"/>
                  <a:pt x="5842993" y="176175"/>
                  <a:pt x="5827806" y="180162"/>
                </a:cubicBezTo>
                <a:cubicBezTo>
                  <a:pt x="5824435" y="198732"/>
                  <a:pt x="5817208" y="217712"/>
                  <a:pt x="5806123" y="237099"/>
                </a:cubicBezTo>
                <a:cubicBezTo>
                  <a:pt x="5795038" y="256487"/>
                  <a:pt x="5781333" y="271548"/>
                  <a:pt x="5765007" y="282282"/>
                </a:cubicBezTo>
                <a:cubicBezTo>
                  <a:pt x="5748680" y="293016"/>
                  <a:pt x="5737397" y="298382"/>
                  <a:pt x="5731159" y="298382"/>
                </a:cubicBezTo>
                <a:cubicBezTo>
                  <a:pt x="5723903" y="298382"/>
                  <a:pt x="5725345" y="293844"/>
                  <a:pt x="5735483" y="284766"/>
                </a:cubicBezTo>
                <a:cubicBezTo>
                  <a:pt x="5745621" y="275689"/>
                  <a:pt x="5757108" y="263407"/>
                  <a:pt x="5769943" y="247919"/>
                </a:cubicBezTo>
                <a:cubicBezTo>
                  <a:pt x="5782777" y="232432"/>
                  <a:pt x="5792765" y="211904"/>
                  <a:pt x="5799907" y="186335"/>
                </a:cubicBezTo>
                <a:cubicBezTo>
                  <a:pt x="5779801" y="192602"/>
                  <a:pt x="5763109" y="197768"/>
                  <a:pt x="5749831" y="201833"/>
                </a:cubicBezTo>
                <a:cubicBezTo>
                  <a:pt x="5736551" y="205899"/>
                  <a:pt x="5725607" y="202507"/>
                  <a:pt x="5716995" y="191659"/>
                </a:cubicBezTo>
                <a:cubicBezTo>
                  <a:pt x="5708383" y="180811"/>
                  <a:pt x="5707725" y="176060"/>
                  <a:pt x="5715017" y="177408"/>
                </a:cubicBezTo>
                <a:cubicBezTo>
                  <a:pt x="5722309" y="178756"/>
                  <a:pt x="5730353" y="178986"/>
                  <a:pt x="5739151" y="178097"/>
                </a:cubicBezTo>
                <a:cubicBezTo>
                  <a:pt x="5747949" y="177208"/>
                  <a:pt x="5769183" y="173400"/>
                  <a:pt x="5802854" y="166675"/>
                </a:cubicBezTo>
                <a:cubicBezTo>
                  <a:pt x="5805393" y="148835"/>
                  <a:pt x="5806661" y="135026"/>
                  <a:pt x="5806661" y="125246"/>
                </a:cubicBezTo>
                <a:cubicBezTo>
                  <a:pt x="5799706" y="124543"/>
                  <a:pt x="5794701" y="123310"/>
                  <a:pt x="5791647" y="121546"/>
                </a:cubicBezTo>
                <a:cubicBezTo>
                  <a:pt x="5778167" y="137277"/>
                  <a:pt x="5764927" y="147961"/>
                  <a:pt x="5751928" y="153596"/>
                </a:cubicBezTo>
                <a:cubicBezTo>
                  <a:pt x="5738929" y="159232"/>
                  <a:pt x="5737215" y="156443"/>
                  <a:pt x="5746787" y="145229"/>
                </a:cubicBezTo>
                <a:cubicBezTo>
                  <a:pt x="5756359" y="134015"/>
                  <a:pt x="5764935" y="121948"/>
                  <a:pt x="5772513" y="109027"/>
                </a:cubicBezTo>
                <a:cubicBezTo>
                  <a:pt x="5780092" y="96107"/>
                  <a:pt x="5786327" y="82569"/>
                  <a:pt x="5791217" y="68416"/>
                </a:cubicBezTo>
                <a:cubicBezTo>
                  <a:pt x="5796106" y="54262"/>
                  <a:pt x="5797877" y="42904"/>
                  <a:pt x="5796530" y="34343"/>
                </a:cubicBezTo>
                <a:cubicBezTo>
                  <a:pt x="5795519" y="27922"/>
                  <a:pt x="5796865" y="24460"/>
                  <a:pt x="5800569" y="23956"/>
                </a:cubicBezTo>
                <a:close/>
                <a:moveTo>
                  <a:pt x="2590644" y="23956"/>
                </a:moveTo>
                <a:cubicBezTo>
                  <a:pt x="2591879" y="23788"/>
                  <a:pt x="2593375" y="23948"/>
                  <a:pt x="2595134" y="24438"/>
                </a:cubicBezTo>
                <a:cubicBezTo>
                  <a:pt x="2602168" y="26395"/>
                  <a:pt x="2609843" y="29995"/>
                  <a:pt x="2618160" y="35236"/>
                </a:cubicBezTo>
                <a:cubicBezTo>
                  <a:pt x="2626478" y="40477"/>
                  <a:pt x="2628260" y="45783"/>
                  <a:pt x="2623506" y="51154"/>
                </a:cubicBezTo>
                <a:cubicBezTo>
                  <a:pt x="2618752" y="56524"/>
                  <a:pt x="2614619" y="62723"/>
                  <a:pt x="2611105" y="69749"/>
                </a:cubicBezTo>
                <a:cubicBezTo>
                  <a:pt x="2607592" y="76776"/>
                  <a:pt x="2600156" y="89044"/>
                  <a:pt x="2588799" y="106553"/>
                </a:cubicBezTo>
                <a:cubicBezTo>
                  <a:pt x="2603053" y="102208"/>
                  <a:pt x="2614945" y="98222"/>
                  <a:pt x="2624474" y="94594"/>
                </a:cubicBezTo>
                <a:cubicBezTo>
                  <a:pt x="2634003" y="90966"/>
                  <a:pt x="2643137" y="88452"/>
                  <a:pt x="2651878" y="87054"/>
                </a:cubicBezTo>
                <a:cubicBezTo>
                  <a:pt x="2660618" y="85656"/>
                  <a:pt x="2666914" y="87807"/>
                  <a:pt x="2670764" y="93507"/>
                </a:cubicBezTo>
                <a:cubicBezTo>
                  <a:pt x="2674614" y="99208"/>
                  <a:pt x="2670144" y="104323"/>
                  <a:pt x="2657352" y="108855"/>
                </a:cubicBezTo>
                <a:cubicBezTo>
                  <a:pt x="2644561" y="113386"/>
                  <a:pt x="2632508" y="117402"/>
                  <a:pt x="2621193" y="120901"/>
                </a:cubicBezTo>
                <a:cubicBezTo>
                  <a:pt x="2626585" y="125834"/>
                  <a:pt x="2628353" y="130089"/>
                  <a:pt x="2626496" y="133667"/>
                </a:cubicBezTo>
                <a:cubicBezTo>
                  <a:pt x="2624639" y="137245"/>
                  <a:pt x="2622420" y="146204"/>
                  <a:pt x="2619839" y="160544"/>
                </a:cubicBezTo>
                <a:cubicBezTo>
                  <a:pt x="2628098" y="158809"/>
                  <a:pt x="2637520" y="156124"/>
                  <a:pt x="2648103" y="152489"/>
                </a:cubicBezTo>
                <a:cubicBezTo>
                  <a:pt x="2658686" y="148853"/>
                  <a:pt x="2667645" y="150739"/>
                  <a:pt x="2674980" y="158146"/>
                </a:cubicBezTo>
                <a:cubicBezTo>
                  <a:pt x="2682315" y="165553"/>
                  <a:pt x="2678429" y="170077"/>
                  <a:pt x="2663321" y="171719"/>
                </a:cubicBezTo>
                <a:cubicBezTo>
                  <a:pt x="2648214" y="173361"/>
                  <a:pt x="2633067" y="176175"/>
                  <a:pt x="2617881" y="180162"/>
                </a:cubicBezTo>
                <a:cubicBezTo>
                  <a:pt x="2614511" y="198732"/>
                  <a:pt x="2607284" y="217712"/>
                  <a:pt x="2596198" y="237099"/>
                </a:cubicBezTo>
                <a:cubicBezTo>
                  <a:pt x="2585113" y="256487"/>
                  <a:pt x="2571408" y="271548"/>
                  <a:pt x="2555081" y="282282"/>
                </a:cubicBezTo>
                <a:cubicBezTo>
                  <a:pt x="2538755" y="293016"/>
                  <a:pt x="2527473" y="298382"/>
                  <a:pt x="2521235" y="298382"/>
                </a:cubicBezTo>
                <a:cubicBezTo>
                  <a:pt x="2513979" y="298382"/>
                  <a:pt x="2515420" y="293844"/>
                  <a:pt x="2525559" y="284766"/>
                </a:cubicBezTo>
                <a:cubicBezTo>
                  <a:pt x="2535697" y="275689"/>
                  <a:pt x="2547184" y="263407"/>
                  <a:pt x="2560018" y="247919"/>
                </a:cubicBezTo>
                <a:cubicBezTo>
                  <a:pt x="2572852" y="232432"/>
                  <a:pt x="2582841" y="211904"/>
                  <a:pt x="2589982" y="186335"/>
                </a:cubicBezTo>
                <a:cubicBezTo>
                  <a:pt x="2569877" y="192602"/>
                  <a:pt x="2553185" y="197768"/>
                  <a:pt x="2539906" y="201833"/>
                </a:cubicBezTo>
                <a:cubicBezTo>
                  <a:pt x="2526627" y="205899"/>
                  <a:pt x="2515682" y="202507"/>
                  <a:pt x="2507070" y="191659"/>
                </a:cubicBezTo>
                <a:cubicBezTo>
                  <a:pt x="2498459" y="180811"/>
                  <a:pt x="2497800" y="176060"/>
                  <a:pt x="2505092" y="177408"/>
                </a:cubicBezTo>
                <a:cubicBezTo>
                  <a:pt x="2512384" y="178756"/>
                  <a:pt x="2520428" y="178986"/>
                  <a:pt x="2529226" y="178097"/>
                </a:cubicBezTo>
                <a:cubicBezTo>
                  <a:pt x="2538024" y="177208"/>
                  <a:pt x="2559258" y="173400"/>
                  <a:pt x="2592929" y="166675"/>
                </a:cubicBezTo>
                <a:cubicBezTo>
                  <a:pt x="2595467" y="148835"/>
                  <a:pt x="2596736" y="135026"/>
                  <a:pt x="2596736" y="125246"/>
                </a:cubicBezTo>
                <a:cubicBezTo>
                  <a:pt x="2589781" y="124543"/>
                  <a:pt x="2584776" y="123310"/>
                  <a:pt x="2581722" y="121546"/>
                </a:cubicBezTo>
                <a:cubicBezTo>
                  <a:pt x="2568242" y="137277"/>
                  <a:pt x="2555003" y="147961"/>
                  <a:pt x="2542003" y="153596"/>
                </a:cubicBezTo>
                <a:cubicBezTo>
                  <a:pt x="2529004" y="159232"/>
                  <a:pt x="2527290" y="156443"/>
                  <a:pt x="2536862" y="145229"/>
                </a:cubicBezTo>
                <a:cubicBezTo>
                  <a:pt x="2546434" y="134015"/>
                  <a:pt x="2555010" y="121948"/>
                  <a:pt x="2562589" y="109027"/>
                </a:cubicBezTo>
                <a:cubicBezTo>
                  <a:pt x="2570167" y="96107"/>
                  <a:pt x="2576402" y="82569"/>
                  <a:pt x="2581292" y="68416"/>
                </a:cubicBezTo>
                <a:cubicBezTo>
                  <a:pt x="2586182" y="54262"/>
                  <a:pt x="2587953" y="42904"/>
                  <a:pt x="2586605" y="34343"/>
                </a:cubicBezTo>
                <a:cubicBezTo>
                  <a:pt x="2585594" y="27922"/>
                  <a:pt x="2586940" y="24460"/>
                  <a:pt x="2590644" y="23956"/>
                </a:cubicBezTo>
                <a:close/>
                <a:moveTo>
                  <a:pt x="1150114" y="23002"/>
                </a:moveTo>
                <a:cubicBezTo>
                  <a:pt x="1153278" y="22428"/>
                  <a:pt x="1158587" y="23703"/>
                  <a:pt x="1166040" y="26825"/>
                </a:cubicBezTo>
                <a:cubicBezTo>
                  <a:pt x="1180947" y="33071"/>
                  <a:pt x="1186428" y="38065"/>
                  <a:pt x="1182484" y="41807"/>
                </a:cubicBezTo>
                <a:cubicBezTo>
                  <a:pt x="1178541" y="45550"/>
                  <a:pt x="1174662" y="49135"/>
                  <a:pt x="1170847" y="52562"/>
                </a:cubicBezTo>
                <a:cubicBezTo>
                  <a:pt x="1178132" y="51759"/>
                  <a:pt x="1187923" y="49307"/>
                  <a:pt x="1200220" y="45206"/>
                </a:cubicBezTo>
                <a:cubicBezTo>
                  <a:pt x="1212516" y="41105"/>
                  <a:pt x="1220819" y="42929"/>
                  <a:pt x="1225129" y="50680"/>
                </a:cubicBezTo>
                <a:cubicBezTo>
                  <a:pt x="1229438" y="58431"/>
                  <a:pt x="1221974" y="64307"/>
                  <a:pt x="1202736" y="68308"/>
                </a:cubicBezTo>
                <a:cubicBezTo>
                  <a:pt x="1183499" y="72309"/>
                  <a:pt x="1170460" y="71613"/>
                  <a:pt x="1163620" y="66222"/>
                </a:cubicBezTo>
                <a:cubicBezTo>
                  <a:pt x="1146799" y="89955"/>
                  <a:pt x="1128472" y="106234"/>
                  <a:pt x="1108639" y="115061"/>
                </a:cubicBezTo>
                <a:cubicBezTo>
                  <a:pt x="1088807" y="123887"/>
                  <a:pt x="1085060" y="122216"/>
                  <a:pt x="1097400" y="110049"/>
                </a:cubicBezTo>
                <a:cubicBezTo>
                  <a:pt x="1109740" y="97881"/>
                  <a:pt x="1121664" y="83677"/>
                  <a:pt x="1133172" y="67437"/>
                </a:cubicBezTo>
                <a:cubicBezTo>
                  <a:pt x="1144680" y="51197"/>
                  <a:pt x="1149308" y="38807"/>
                  <a:pt x="1147057" y="30267"/>
                </a:cubicBezTo>
                <a:cubicBezTo>
                  <a:pt x="1145931" y="25997"/>
                  <a:pt x="1146950" y="23576"/>
                  <a:pt x="1150114" y="23002"/>
                </a:cubicBezTo>
                <a:close/>
                <a:moveTo>
                  <a:pt x="1880517" y="21526"/>
                </a:moveTo>
                <a:cubicBezTo>
                  <a:pt x="1884016" y="21330"/>
                  <a:pt x="1889603" y="23839"/>
                  <a:pt x="1897279" y="29052"/>
                </a:cubicBezTo>
                <a:cubicBezTo>
                  <a:pt x="1912630" y="39477"/>
                  <a:pt x="1918348" y="46912"/>
                  <a:pt x="1914433" y="51358"/>
                </a:cubicBezTo>
                <a:cubicBezTo>
                  <a:pt x="1910518" y="55803"/>
                  <a:pt x="1905761" y="62314"/>
                  <a:pt x="1900161" y="70889"/>
                </a:cubicBezTo>
                <a:cubicBezTo>
                  <a:pt x="1894561" y="79465"/>
                  <a:pt x="1885982" y="93583"/>
                  <a:pt x="1874424" y="113243"/>
                </a:cubicBezTo>
                <a:cubicBezTo>
                  <a:pt x="1885222" y="122951"/>
                  <a:pt x="1889496" y="131147"/>
                  <a:pt x="1887244" y="137829"/>
                </a:cubicBezTo>
                <a:cubicBezTo>
                  <a:pt x="1884993" y="144512"/>
                  <a:pt x="1883867" y="156156"/>
                  <a:pt x="1883867" y="172762"/>
                </a:cubicBezTo>
                <a:cubicBezTo>
                  <a:pt x="1883867" y="187977"/>
                  <a:pt x="1883405" y="207684"/>
                  <a:pt x="1882480" y="231883"/>
                </a:cubicBezTo>
                <a:cubicBezTo>
                  <a:pt x="1881555" y="256082"/>
                  <a:pt x="1878680" y="273889"/>
                  <a:pt x="1873854" y="285304"/>
                </a:cubicBezTo>
                <a:cubicBezTo>
                  <a:pt x="1869029" y="296719"/>
                  <a:pt x="1863389" y="295934"/>
                  <a:pt x="1856936" y="282949"/>
                </a:cubicBezTo>
                <a:cubicBezTo>
                  <a:pt x="1850483" y="269964"/>
                  <a:pt x="1848838" y="259320"/>
                  <a:pt x="1852000" y="251017"/>
                </a:cubicBezTo>
                <a:cubicBezTo>
                  <a:pt x="1855162" y="242714"/>
                  <a:pt x="1857413" y="230252"/>
                  <a:pt x="1858754" y="213632"/>
                </a:cubicBezTo>
                <a:cubicBezTo>
                  <a:pt x="1860095" y="197011"/>
                  <a:pt x="1860765" y="180241"/>
                  <a:pt x="1860765" y="163319"/>
                </a:cubicBezTo>
                <a:cubicBezTo>
                  <a:pt x="1860765" y="145838"/>
                  <a:pt x="1860557" y="134617"/>
                  <a:pt x="1860141" y="129655"/>
                </a:cubicBezTo>
                <a:cubicBezTo>
                  <a:pt x="1852613" y="142375"/>
                  <a:pt x="1844499" y="152628"/>
                  <a:pt x="1835802" y="160415"/>
                </a:cubicBezTo>
                <a:cubicBezTo>
                  <a:pt x="1827105" y="168202"/>
                  <a:pt x="1815819" y="175594"/>
                  <a:pt x="1801945" y="182592"/>
                </a:cubicBezTo>
                <a:cubicBezTo>
                  <a:pt x="1788071" y="189590"/>
                  <a:pt x="1787314" y="186091"/>
                  <a:pt x="1799676" y="172095"/>
                </a:cubicBezTo>
                <a:cubicBezTo>
                  <a:pt x="1812037" y="158099"/>
                  <a:pt x="1823760" y="143565"/>
                  <a:pt x="1834845" y="128494"/>
                </a:cubicBezTo>
                <a:cubicBezTo>
                  <a:pt x="1845930" y="113422"/>
                  <a:pt x="1855947" y="96078"/>
                  <a:pt x="1864895" y="76460"/>
                </a:cubicBezTo>
                <a:cubicBezTo>
                  <a:pt x="1873843" y="56843"/>
                  <a:pt x="1877640" y="41431"/>
                  <a:pt x="1876285" y="30224"/>
                </a:cubicBezTo>
                <a:cubicBezTo>
                  <a:pt x="1875607" y="24621"/>
                  <a:pt x="1877018" y="21721"/>
                  <a:pt x="1880517" y="21526"/>
                </a:cubicBezTo>
                <a:close/>
                <a:moveTo>
                  <a:pt x="120616" y="20146"/>
                </a:moveTo>
                <a:cubicBezTo>
                  <a:pt x="122409" y="19591"/>
                  <a:pt x="124871" y="19670"/>
                  <a:pt x="128003" y="20383"/>
                </a:cubicBezTo>
                <a:cubicBezTo>
                  <a:pt x="140529" y="23237"/>
                  <a:pt x="150679" y="28338"/>
                  <a:pt x="158451" y="35688"/>
                </a:cubicBezTo>
                <a:cubicBezTo>
                  <a:pt x="166223" y="43037"/>
                  <a:pt x="168700" y="52211"/>
                  <a:pt x="165883" y="63210"/>
                </a:cubicBezTo>
                <a:cubicBezTo>
                  <a:pt x="163065" y="74209"/>
                  <a:pt x="157336" y="76543"/>
                  <a:pt x="148696" y="70212"/>
                </a:cubicBezTo>
                <a:cubicBezTo>
                  <a:pt x="140056" y="63881"/>
                  <a:pt x="131341" y="54570"/>
                  <a:pt x="122550" y="42281"/>
                </a:cubicBezTo>
                <a:cubicBezTo>
                  <a:pt x="115882" y="29192"/>
                  <a:pt x="115237" y="21813"/>
                  <a:pt x="120616" y="20146"/>
                </a:cubicBezTo>
                <a:close/>
                <a:moveTo>
                  <a:pt x="4801381" y="19939"/>
                </a:moveTo>
                <a:cubicBezTo>
                  <a:pt x="4805281" y="20142"/>
                  <a:pt x="4809296" y="20720"/>
                  <a:pt x="4813426" y="21674"/>
                </a:cubicBezTo>
                <a:cubicBezTo>
                  <a:pt x="4821686" y="23581"/>
                  <a:pt x="4829064" y="27302"/>
                  <a:pt x="4835560" y="32838"/>
                </a:cubicBezTo>
                <a:cubicBezTo>
                  <a:pt x="4842057" y="38373"/>
                  <a:pt x="4844469" y="46669"/>
                  <a:pt x="4842799" y="57725"/>
                </a:cubicBezTo>
                <a:cubicBezTo>
                  <a:pt x="4841128" y="68781"/>
                  <a:pt x="4834116" y="70764"/>
                  <a:pt x="4821762" y="63673"/>
                </a:cubicBezTo>
                <a:cubicBezTo>
                  <a:pt x="4809407" y="56581"/>
                  <a:pt x="4799230" y="49028"/>
                  <a:pt x="4791228" y="41011"/>
                </a:cubicBezTo>
                <a:cubicBezTo>
                  <a:pt x="4783083" y="28406"/>
                  <a:pt x="4782681" y="21555"/>
                  <a:pt x="4790023" y="20458"/>
                </a:cubicBezTo>
                <a:cubicBezTo>
                  <a:pt x="4793694" y="19910"/>
                  <a:pt x="4797480" y="19737"/>
                  <a:pt x="4801381" y="19939"/>
                </a:cubicBezTo>
                <a:close/>
                <a:moveTo>
                  <a:pt x="3739973" y="19609"/>
                </a:moveTo>
                <a:cubicBezTo>
                  <a:pt x="3747738" y="21043"/>
                  <a:pt x="3755188" y="23610"/>
                  <a:pt x="3762322" y="27309"/>
                </a:cubicBezTo>
                <a:cubicBezTo>
                  <a:pt x="3769456" y="31009"/>
                  <a:pt x="3771661" y="36114"/>
                  <a:pt x="3768936" y="42625"/>
                </a:cubicBezTo>
                <a:cubicBezTo>
                  <a:pt x="3766212" y="49135"/>
                  <a:pt x="3764427" y="73141"/>
                  <a:pt x="3763580" y="114641"/>
                </a:cubicBezTo>
                <a:cubicBezTo>
                  <a:pt x="3767653" y="110898"/>
                  <a:pt x="3774733" y="104427"/>
                  <a:pt x="3784822" y="95228"/>
                </a:cubicBezTo>
                <a:cubicBezTo>
                  <a:pt x="3794910" y="86029"/>
                  <a:pt x="3800489" y="77966"/>
                  <a:pt x="3801557" y="71040"/>
                </a:cubicBezTo>
                <a:cubicBezTo>
                  <a:pt x="3802625" y="64114"/>
                  <a:pt x="3807114" y="62120"/>
                  <a:pt x="3815022" y="65060"/>
                </a:cubicBezTo>
                <a:cubicBezTo>
                  <a:pt x="3822931" y="68000"/>
                  <a:pt x="3830507" y="73119"/>
                  <a:pt x="3837748" y="80418"/>
                </a:cubicBezTo>
                <a:cubicBezTo>
                  <a:pt x="3844990" y="87717"/>
                  <a:pt x="3843015" y="92977"/>
                  <a:pt x="3831822" y="96196"/>
                </a:cubicBezTo>
                <a:cubicBezTo>
                  <a:pt x="3820630" y="99416"/>
                  <a:pt x="3797818" y="110920"/>
                  <a:pt x="3763387" y="130709"/>
                </a:cubicBezTo>
                <a:cubicBezTo>
                  <a:pt x="3762584" y="145121"/>
                  <a:pt x="3763623" y="156655"/>
                  <a:pt x="3766506" y="165309"/>
                </a:cubicBezTo>
                <a:cubicBezTo>
                  <a:pt x="3769388" y="173963"/>
                  <a:pt x="3780409" y="178480"/>
                  <a:pt x="3799567" y="178860"/>
                </a:cubicBezTo>
                <a:cubicBezTo>
                  <a:pt x="3818726" y="179240"/>
                  <a:pt x="3831281" y="178072"/>
                  <a:pt x="3837232" y="175354"/>
                </a:cubicBezTo>
                <a:cubicBezTo>
                  <a:pt x="3843183" y="172637"/>
                  <a:pt x="3849718" y="163864"/>
                  <a:pt x="3856838" y="149036"/>
                </a:cubicBezTo>
                <a:cubicBezTo>
                  <a:pt x="3863958" y="134208"/>
                  <a:pt x="3867518" y="135370"/>
                  <a:pt x="3867518" y="152521"/>
                </a:cubicBezTo>
                <a:cubicBezTo>
                  <a:pt x="3867518" y="165886"/>
                  <a:pt x="3869092" y="176623"/>
                  <a:pt x="3872240" y="184733"/>
                </a:cubicBezTo>
                <a:cubicBezTo>
                  <a:pt x="3875388" y="192842"/>
                  <a:pt x="3870537" y="199188"/>
                  <a:pt x="3857688" y="203769"/>
                </a:cubicBezTo>
                <a:cubicBezTo>
                  <a:pt x="3844839" y="208351"/>
                  <a:pt x="3827681" y="210409"/>
                  <a:pt x="3806214" y="209943"/>
                </a:cubicBezTo>
                <a:cubicBezTo>
                  <a:pt x="3784747" y="209477"/>
                  <a:pt x="3768879" y="204845"/>
                  <a:pt x="3758612" y="196047"/>
                </a:cubicBezTo>
                <a:cubicBezTo>
                  <a:pt x="3748344" y="187249"/>
                  <a:pt x="3742977" y="172622"/>
                  <a:pt x="3742511" y="152166"/>
                </a:cubicBezTo>
                <a:cubicBezTo>
                  <a:pt x="3742045" y="131710"/>
                  <a:pt x="3741812" y="109328"/>
                  <a:pt x="3741812" y="85022"/>
                </a:cubicBezTo>
                <a:cubicBezTo>
                  <a:pt x="3741812" y="60543"/>
                  <a:pt x="3739564" y="43162"/>
                  <a:pt x="3735068" y="32881"/>
                </a:cubicBezTo>
                <a:cubicBezTo>
                  <a:pt x="3730573" y="22599"/>
                  <a:pt x="3732208" y="18175"/>
                  <a:pt x="3739973" y="19609"/>
                </a:cubicBezTo>
                <a:close/>
                <a:moveTo>
                  <a:pt x="5559742" y="18574"/>
                </a:moveTo>
                <a:cubicBezTo>
                  <a:pt x="5561631" y="18516"/>
                  <a:pt x="5563965" y="18901"/>
                  <a:pt x="5566745" y="19727"/>
                </a:cubicBezTo>
                <a:cubicBezTo>
                  <a:pt x="5577866" y="23032"/>
                  <a:pt x="5586216" y="26879"/>
                  <a:pt x="5591795" y="31267"/>
                </a:cubicBezTo>
                <a:cubicBezTo>
                  <a:pt x="5597373" y="35655"/>
                  <a:pt x="5598029" y="40474"/>
                  <a:pt x="5593762" y="45722"/>
                </a:cubicBezTo>
                <a:cubicBezTo>
                  <a:pt x="5589496" y="50971"/>
                  <a:pt x="5584456" y="59403"/>
                  <a:pt x="5578641" y="71018"/>
                </a:cubicBezTo>
                <a:cubicBezTo>
                  <a:pt x="5572826" y="82634"/>
                  <a:pt x="5564254" y="94479"/>
                  <a:pt x="5552925" y="106553"/>
                </a:cubicBezTo>
                <a:cubicBezTo>
                  <a:pt x="5581276" y="105765"/>
                  <a:pt x="5598803" y="102868"/>
                  <a:pt x="5605507" y="97863"/>
                </a:cubicBezTo>
                <a:cubicBezTo>
                  <a:pt x="5612211" y="92858"/>
                  <a:pt x="5619980" y="92285"/>
                  <a:pt x="5628814" y="96142"/>
                </a:cubicBezTo>
                <a:cubicBezTo>
                  <a:pt x="5637647" y="100000"/>
                  <a:pt x="5644756" y="104822"/>
                  <a:pt x="5650141" y="110608"/>
                </a:cubicBezTo>
                <a:cubicBezTo>
                  <a:pt x="5655526" y="116394"/>
                  <a:pt x="5655931" y="121779"/>
                  <a:pt x="5651357" y="126762"/>
                </a:cubicBezTo>
                <a:cubicBezTo>
                  <a:pt x="5646781" y="131746"/>
                  <a:pt x="5643609" y="143562"/>
                  <a:pt x="5641839" y="162211"/>
                </a:cubicBezTo>
                <a:cubicBezTo>
                  <a:pt x="5640067" y="180861"/>
                  <a:pt x="5638507" y="199618"/>
                  <a:pt x="5637160" y="218482"/>
                </a:cubicBezTo>
                <a:cubicBezTo>
                  <a:pt x="5635812" y="237347"/>
                  <a:pt x="5631832" y="253619"/>
                  <a:pt x="5625222" y="267300"/>
                </a:cubicBezTo>
                <a:cubicBezTo>
                  <a:pt x="5618611" y="280981"/>
                  <a:pt x="5608354" y="291381"/>
                  <a:pt x="5594451" y="298501"/>
                </a:cubicBezTo>
                <a:cubicBezTo>
                  <a:pt x="5580548" y="305621"/>
                  <a:pt x="5573069" y="303832"/>
                  <a:pt x="5572015" y="293134"/>
                </a:cubicBezTo>
                <a:cubicBezTo>
                  <a:pt x="5570961" y="282436"/>
                  <a:pt x="5565240" y="270261"/>
                  <a:pt x="5554850" y="256609"/>
                </a:cubicBezTo>
                <a:cubicBezTo>
                  <a:pt x="5544461" y="242957"/>
                  <a:pt x="5545866" y="239329"/>
                  <a:pt x="5559066" y="245725"/>
                </a:cubicBezTo>
                <a:cubicBezTo>
                  <a:pt x="5572267" y="252121"/>
                  <a:pt x="5581484" y="255720"/>
                  <a:pt x="5586718" y="256523"/>
                </a:cubicBezTo>
                <a:cubicBezTo>
                  <a:pt x="5591952" y="257326"/>
                  <a:pt x="5596824" y="252519"/>
                  <a:pt x="5601334" y="242101"/>
                </a:cubicBezTo>
                <a:cubicBezTo>
                  <a:pt x="5605844" y="231682"/>
                  <a:pt x="5608999" y="215905"/>
                  <a:pt x="5610799" y="194767"/>
                </a:cubicBezTo>
                <a:cubicBezTo>
                  <a:pt x="5612598" y="173630"/>
                  <a:pt x="5613498" y="155948"/>
                  <a:pt x="5613498" y="141723"/>
                </a:cubicBezTo>
                <a:cubicBezTo>
                  <a:pt x="5613498" y="128888"/>
                  <a:pt x="5612261" y="121643"/>
                  <a:pt x="5609788" y="119987"/>
                </a:cubicBezTo>
                <a:cubicBezTo>
                  <a:pt x="5607314" y="118330"/>
                  <a:pt x="5601166" y="118735"/>
                  <a:pt x="5591343" y="121202"/>
                </a:cubicBezTo>
                <a:lnTo>
                  <a:pt x="5563207" y="128257"/>
                </a:lnTo>
                <a:cubicBezTo>
                  <a:pt x="5556382" y="129189"/>
                  <a:pt x="5550316" y="126952"/>
                  <a:pt x="5545010" y="121546"/>
                </a:cubicBezTo>
                <a:cubicBezTo>
                  <a:pt x="5531286" y="137134"/>
                  <a:pt x="5517000" y="149129"/>
                  <a:pt x="5502150" y="157533"/>
                </a:cubicBezTo>
                <a:cubicBezTo>
                  <a:pt x="5498437" y="159634"/>
                  <a:pt x="5495643" y="160912"/>
                  <a:pt x="5493765" y="161368"/>
                </a:cubicBezTo>
                <a:lnTo>
                  <a:pt x="5492103" y="160735"/>
                </a:lnTo>
                <a:lnTo>
                  <a:pt x="5491785" y="166298"/>
                </a:lnTo>
                <a:cubicBezTo>
                  <a:pt x="5491579" y="173630"/>
                  <a:pt x="5491699" y="182693"/>
                  <a:pt x="5492148" y="193487"/>
                </a:cubicBezTo>
                <a:cubicBezTo>
                  <a:pt x="5493044" y="215077"/>
                  <a:pt x="5492334" y="231424"/>
                  <a:pt x="5490018" y="242531"/>
                </a:cubicBezTo>
                <a:cubicBezTo>
                  <a:pt x="5487703" y="253637"/>
                  <a:pt x="5484591" y="262571"/>
                  <a:pt x="5480683" y="269333"/>
                </a:cubicBezTo>
                <a:cubicBezTo>
                  <a:pt x="5476775" y="276094"/>
                  <a:pt x="5472591" y="276194"/>
                  <a:pt x="5468132" y="269634"/>
                </a:cubicBezTo>
                <a:cubicBezTo>
                  <a:pt x="5463672" y="263073"/>
                  <a:pt x="5460259" y="257624"/>
                  <a:pt x="5457893" y="253286"/>
                </a:cubicBezTo>
                <a:cubicBezTo>
                  <a:pt x="5455527" y="248948"/>
                  <a:pt x="5453214" y="246603"/>
                  <a:pt x="5450955" y="246252"/>
                </a:cubicBezTo>
                <a:cubicBezTo>
                  <a:pt x="5448697" y="245901"/>
                  <a:pt x="5437473" y="247374"/>
                  <a:pt x="5417281" y="250672"/>
                </a:cubicBezTo>
                <a:cubicBezTo>
                  <a:pt x="5412578" y="270777"/>
                  <a:pt x="5407211" y="276277"/>
                  <a:pt x="5401181" y="267171"/>
                </a:cubicBezTo>
                <a:cubicBezTo>
                  <a:pt x="5395151" y="258065"/>
                  <a:pt x="5392136" y="245940"/>
                  <a:pt x="5392136" y="230797"/>
                </a:cubicBezTo>
                <a:cubicBezTo>
                  <a:pt x="5392136" y="216528"/>
                  <a:pt x="5391695" y="198800"/>
                  <a:pt x="5390813" y="177613"/>
                </a:cubicBezTo>
                <a:cubicBezTo>
                  <a:pt x="5389931" y="156425"/>
                  <a:pt x="5386783" y="141088"/>
                  <a:pt x="5381370" y="131602"/>
                </a:cubicBezTo>
                <a:cubicBezTo>
                  <a:pt x="5375957" y="122116"/>
                  <a:pt x="5376878" y="117373"/>
                  <a:pt x="5384134" y="117373"/>
                </a:cubicBezTo>
                <a:cubicBezTo>
                  <a:pt x="5388924" y="117373"/>
                  <a:pt x="5394523" y="117810"/>
                  <a:pt x="5400933" y="118685"/>
                </a:cubicBezTo>
                <a:cubicBezTo>
                  <a:pt x="5407817" y="110038"/>
                  <a:pt x="5415496" y="96666"/>
                  <a:pt x="5423971" y="78568"/>
                </a:cubicBezTo>
                <a:cubicBezTo>
                  <a:pt x="5432446" y="60471"/>
                  <a:pt x="5435110" y="46213"/>
                  <a:pt x="5431962" y="35795"/>
                </a:cubicBezTo>
                <a:cubicBezTo>
                  <a:pt x="5428814" y="25377"/>
                  <a:pt x="5436741" y="24291"/>
                  <a:pt x="5455742" y="32536"/>
                </a:cubicBezTo>
                <a:cubicBezTo>
                  <a:pt x="5471946" y="40366"/>
                  <a:pt x="5476954" y="47260"/>
                  <a:pt x="5470766" y="53219"/>
                </a:cubicBezTo>
                <a:cubicBezTo>
                  <a:pt x="5464579" y="59177"/>
                  <a:pt x="5457914" y="67512"/>
                  <a:pt x="5450773" y="78224"/>
                </a:cubicBezTo>
                <a:cubicBezTo>
                  <a:pt x="5443631" y="88936"/>
                  <a:pt x="5432690" y="102423"/>
                  <a:pt x="5417948" y="118685"/>
                </a:cubicBezTo>
                <a:cubicBezTo>
                  <a:pt x="5435300" y="116190"/>
                  <a:pt x="5447360" y="111967"/>
                  <a:pt x="5454128" y="106016"/>
                </a:cubicBezTo>
                <a:cubicBezTo>
                  <a:pt x="5460897" y="100064"/>
                  <a:pt x="5468225" y="99010"/>
                  <a:pt x="5476112" y="102854"/>
                </a:cubicBezTo>
                <a:cubicBezTo>
                  <a:pt x="5483999" y="106697"/>
                  <a:pt x="5490900" y="110698"/>
                  <a:pt x="5496815" y="114856"/>
                </a:cubicBezTo>
                <a:cubicBezTo>
                  <a:pt x="5502731" y="119015"/>
                  <a:pt x="5504068" y="123894"/>
                  <a:pt x="5500827" y="129494"/>
                </a:cubicBezTo>
                <a:cubicBezTo>
                  <a:pt x="5497586" y="135094"/>
                  <a:pt x="5495106" y="141762"/>
                  <a:pt x="5493385" y="149499"/>
                </a:cubicBezTo>
                <a:cubicBezTo>
                  <a:pt x="5492955" y="151433"/>
                  <a:pt x="5492606" y="153800"/>
                  <a:pt x="5492340" y="156600"/>
                </a:cubicBezTo>
                <a:lnTo>
                  <a:pt x="5492318" y="156972"/>
                </a:lnTo>
                <a:lnTo>
                  <a:pt x="5493507" y="154238"/>
                </a:lnTo>
                <a:cubicBezTo>
                  <a:pt x="5495299" y="151405"/>
                  <a:pt x="5498008" y="147749"/>
                  <a:pt x="5501634" y="143272"/>
                </a:cubicBezTo>
                <a:cubicBezTo>
                  <a:pt x="5516139" y="125361"/>
                  <a:pt x="5529411" y="104886"/>
                  <a:pt x="5541449" y="81849"/>
                </a:cubicBezTo>
                <a:cubicBezTo>
                  <a:pt x="5553488" y="58811"/>
                  <a:pt x="5557934" y="41872"/>
                  <a:pt x="5554786" y="31031"/>
                </a:cubicBezTo>
                <a:cubicBezTo>
                  <a:pt x="5552425" y="22900"/>
                  <a:pt x="5554077" y="18748"/>
                  <a:pt x="5559742" y="18574"/>
                </a:cubicBezTo>
                <a:close/>
                <a:moveTo>
                  <a:pt x="1251823" y="18232"/>
                </a:moveTo>
                <a:cubicBezTo>
                  <a:pt x="1260018" y="19652"/>
                  <a:pt x="1267242" y="22118"/>
                  <a:pt x="1273494" y="25632"/>
                </a:cubicBezTo>
                <a:cubicBezTo>
                  <a:pt x="1279747" y="29145"/>
                  <a:pt x="1281141" y="32726"/>
                  <a:pt x="1277678" y="36376"/>
                </a:cubicBezTo>
                <a:cubicBezTo>
                  <a:pt x="1274215" y="40026"/>
                  <a:pt x="1270999" y="42718"/>
                  <a:pt x="1268031" y="44453"/>
                </a:cubicBezTo>
                <a:cubicBezTo>
                  <a:pt x="1277180" y="44525"/>
                  <a:pt x="1287785" y="42517"/>
                  <a:pt x="1299845" y="38430"/>
                </a:cubicBezTo>
                <a:cubicBezTo>
                  <a:pt x="1311905" y="34343"/>
                  <a:pt x="1321090" y="36154"/>
                  <a:pt x="1327399" y="43862"/>
                </a:cubicBezTo>
                <a:cubicBezTo>
                  <a:pt x="1333709" y="51569"/>
                  <a:pt x="1327568" y="57223"/>
                  <a:pt x="1308976" y="60822"/>
                </a:cubicBezTo>
                <a:cubicBezTo>
                  <a:pt x="1290384" y="64422"/>
                  <a:pt x="1274885" y="63970"/>
                  <a:pt x="1262481" y="59467"/>
                </a:cubicBezTo>
                <a:cubicBezTo>
                  <a:pt x="1252615" y="71427"/>
                  <a:pt x="1240473" y="82064"/>
                  <a:pt x="1226054" y="91378"/>
                </a:cubicBezTo>
                <a:cubicBezTo>
                  <a:pt x="1211634" y="100692"/>
                  <a:pt x="1207619" y="100455"/>
                  <a:pt x="1214008" y="90668"/>
                </a:cubicBezTo>
                <a:cubicBezTo>
                  <a:pt x="1220396" y="80881"/>
                  <a:pt x="1226043" y="71753"/>
                  <a:pt x="1230947" y="63285"/>
                </a:cubicBezTo>
                <a:cubicBezTo>
                  <a:pt x="1235852" y="54817"/>
                  <a:pt x="1239408" y="47612"/>
                  <a:pt x="1241616" y="41668"/>
                </a:cubicBezTo>
                <a:cubicBezTo>
                  <a:pt x="1243825" y="35724"/>
                  <a:pt x="1244029" y="29977"/>
                  <a:pt x="1242229" y="24427"/>
                </a:cubicBezTo>
                <a:cubicBezTo>
                  <a:pt x="1240430" y="18877"/>
                  <a:pt x="1243627" y="16812"/>
                  <a:pt x="1251823" y="18232"/>
                </a:cubicBezTo>
                <a:close/>
                <a:moveTo>
                  <a:pt x="552686" y="14420"/>
                </a:moveTo>
                <a:cubicBezTo>
                  <a:pt x="556919" y="15416"/>
                  <a:pt x="564244" y="19770"/>
                  <a:pt x="574661" y="27481"/>
                </a:cubicBezTo>
                <a:cubicBezTo>
                  <a:pt x="588549" y="37763"/>
                  <a:pt x="589151" y="44292"/>
                  <a:pt x="576468" y="47067"/>
                </a:cubicBezTo>
                <a:cubicBezTo>
                  <a:pt x="563784" y="49841"/>
                  <a:pt x="540434" y="55782"/>
                  <a:pt x="506419" y="64888"/>
                </a:cubicBezTo>
                <a:cubicBezTo>
                  <a:pt x="516658" y="68172"/>
                  <a:pt x="523265" y="72302"/>
                  <a:pt x="526241" y="77278"/>
                </a:cubicBezTo>
                <a:cubicBezTo>
                  <a:pt x="529217" y="82254"/>
                  <a:pt x="530704" y="88413"/>
                  <a:pt x="530704" y="95755"/>
                </a:cubicBezTo>
                <a:cubicBezTo>
                  <a:pt x="539739" y="94952"/>
                  <a:pt x="549096" y="92952"/>
                  <a:pt x="558775" y="89754"/>
                </a:cubicBezTo>
                <a:cubicBezTo>
                  <a:pt x="568455" y="86556"/>
                  <a:pt x="577894" y="88757"/>
                  <a:pt x="587093" y="96357"/>
                </a:cubicBezTo>
                <a:cubicBezTo>
                  <a:pt x="596293" y="103958"/>
                  <a:pt x="593837" y="109156"/>
                  <a:pt x="579726" y="111952"/>
                </a:cubicBezTo>
                <a:cubicBezTo>
                  <a:pt x="565616" y="114749"/>
                  <a:pt x="549727" y="117732"/>
                  <a:pt x="532059" y="120901"/>
                </a:cubicBezTo>
                <a:cubicBezTo>
                  <a:pt x="533852" y="133090"/>
                  <a:pt x="534748" y="144949"/>
                  <a:pt x="534748" y="156479"/>
                </a:cubicBezTo>
                <a:cubicBezTo>
                  <a:pt x="550135" y="155676"/>
                  <a:pt x="564705" y="154360"/>
                  <a:pt x="578457" y="152532"/>
                </a:cubicBezTo>
                <a:cubicBezTo>
                  <a:pt x="592210" y="150703"/>
                  <a:pt x="603911" y="148656"/>
                  <a:pt x="613562" y="146391"/>
                </a:cubicBezTo>
                <a:cubicBezTo>
                  <a:pt x="623213" y="144125"/>
                  <a:pt x="631519" y="144196"/>
                  <a:pt x="638482" y="146606"/>
                </a:cubicBezTo>
                <a:cubicBezTo>
                  <a:pt x="645444" y="149015"/>
                  <a:pt x="653070" y="153679"/>
                  <a:pt x="661358" y="160598"/>
                </a:cubicBezTo>
                <a:cubicBezTo>
                  <a:pt x="669647" y="167517"/>
                  <a:pt x="670242" y="171963"/>
                  <a:pt x="663143" y="173934"/>
                </a:cubicBezTo>
                <a:cubicBezTo>
                  <a:pt x="656045" y="175906"/>
                  <a:pt x="646785" y="176444"/>
                  <a:pt x="635363" y="175548"/>
                </a:cubicBezTo>
                <a:cubicBezTo>
                  <a:pt x="623941" y="174651"/>
                  <a:pt x="609522" y="174651"/>
                  <a:pt x="592106" y="175548"/>
                </a:cubicBezTo>
                <a:cubicBezTo>
                  <a:pt x="574689" y="176444"/>
                  <a:pt x="555570" y="177695"/>
                  <a:pt x="534748" y="179301"/>
                </a:cubicBezTo>
                <a:cubicBezTo>
                  <a:pt x="535652" y="213546"/>
                  <a:pt x="536103" y="235214"/>
                  <a:pt x="536103" y="244305"/>
                </a:cubicBezTo>
                <a:cubicBezTo>
                  <a:pt x="536103" y="255218"/>
                  <a:pt x="534920" y="266837"/>
                  <a:pt x="532554" y="279163"/>
                </a:cubicBezTo>
                <a:cubicBezTo>
                  <a:pt x="530188" y="291488"/>
                  <a:pt x="523018" y="303172"/>
                  <a:pt x="511044" y="314214"/>
                </a:cubicBezTo>
                <a:cubicBezTo>
                  <a:pt x="499070" y="325256"/>
                  <a:pt x="491971" y="326238"/>
                  <a:pt x="489749" y="317161"/>
                </a:cubicBezTo>
                <a:cubicBezTo>
                  <a:pt x="487526" y="308084"/>
                  <a:pt x="479148" y="297708"/>
                  <a:pt x="464614" y="286035"/>
                </a:cubicBezTo>
                <a:cubicBezTo>
                  <a:pt x="450080" y="274363"/>
                  <a:pt x="450754" y="270548"/>
                  <a:pt x="466636" y="274592"/>
                </a:cubicBezTo>
                <a:cubicBezTo>
                  <a:pt x="482518" y="278636"/>
                  <a:pt x="492875" y="279145"/>
                  <a:pt x="497707" y="276119"/>
                </a:cubicBezTo>
                <a:cubicBezTo>
                  <a:pt x="502540" y="273093"/>
                  <a:pt x="505623" y="263650"/>
                  <a:pt x="506957" y="247790"/>
                </a:cubicBezTo>
                <a:cubicBezTo>
                  <a:pt x="508290" y="231930"/>
                  <a:pt x="508549" y="210097"/>
                  <a:pt x="507731" y="182291"/>
                </a:cubicBezTo>
                <a:cubicBezTo>
                  <a:pt x="480513" y="185848"/>
                  <a:pt x="459161" y="188988"/>
                  <a:pt x="443674" y="191713"/>
                </a:cubicBezTo>
                <a:cubicBezTo>
                  <a:pt x="428186" y="194437"/>
                  <a:pt x="417427" y="196474"/>
                  <a:pt x="411397" y="197822"/>
                </a:cubicBezTo>
                <a:cubicBezTo>
                  <a:pt x="405367" y="199170"/>
                  <a:pt x="399126" y="199127"/>
                  <a:pt x="392673" y="197693"/>
                </a:cubicBezTo>
                <a:cubicBezTo>
                  <a:pt x="386219" y="196259"/>
                  <a:pt x="379465" y="192125"/>
                  <a:pt x="372410" y="185292"/>
                </a:cubicBezTo>
                <a:cubicBezTo>
                  <a:pt x="365354" y="178459"/>
                  <a:pt x="364541" y="174655"/>
                  <a:pt x="369968" y="173881"/>
                </a:cubicBezTo>
                <a:cubicBezTo>
                  <a:pt x="375396" y="173106"/>
                  <a:pt x="382154" y="172719"/>
                  <a:pt x="390242" y="172719"/>
                </a:cubicBezTo>
                <a:cubicBezTo>
                  <a:pt x="398301" y="172719"/>
                  <a:pt x="412480" y="171615"/>
                  <a:pt x="432779" y="169407"/>
                </a:cubicBezTo>
                <a:cubicBezTo>
                  <a:pt x="453077" y="167198"/>
                  <a:pt x="478018" y="163979"/>
                  <a:pt x="507602" y="159748"/>
                </a:cubicBezTo>
                <a:cubicBezTo>
                  <a:pt x="507602" y="147258"/>
                  <a:pt x="506892" y="135879"/>
                  <a:pt x="505473" y="125612"/>
                </a:cubicBezTo>
                <a:cubicBezTo>
                  <a:pt x="496854" y="127361"/>
                  <a:pt x="488447" y="128698"/>
                  <a:pt x="480252" y="129623"/>
                </a:cubicBezTo>
                <a:cubicBezTo>
                  <a:pt x="472057" y="130548"/>
                  <a:pt x="462194" y="128153"/>
                  <a:pt x="450664" y="122439"/>
                </a:cubicBezTo>
                <a:cubicBezTo>
                  <a:pt x="439135" y="116724"/>
                  <a:pt x="440239" y="112659"/>
                  <a:pt x="453977" y="110242"/>
                </a:cubicBezTo>
                <a:cubicBezTo>
                  <a:pt x="467715" y="107826"/>
                  <a:pt x="483790" y="105040"/>
                  <a:pt x="502203" y="101886"/>
                </a:cubicBezTo>
                <a:cubicBezTo>
                  <a:pt x="501371" y="96967"/>
                  <a:pt x="499138" y="91091"/>
                  <a:pt x="495503" y="84258"/>
                </a:cubicBezTo>
                <a:cubicBezTo>
                  <a:pt x="491867" y="77425"/>
                  <a:pt x="489397" y="72761"/>
                  <a:pt x="488092" y="70265"/>
                </a:cubicBezTo>
                <a:cubicBezTo>
                  <a:pt x="476104" y="72961"/>
                  <a:pt x="464435" y="73585"/>
                  <a:pt x="453084" y="72137"/>
                </a:cubicBezTo>
                <a:cubicBezTo>
                  <a:pt x="441734" y="70689"/>
                  <a:pt x="443390" y="67129"/>
                  <a:pt x="458053" y="61457"/>
                </a:cubicBezTo>
                <a:cubicBezTo>
                  <a:pt x="472716" y="55785"/>
                  <a:pt x="488218" y="49641"/>
                  <a:pt x="504559" y="43023"/>
                </a:cubicBezTo>
                <a:cubicBezTo>
                  <a:pt x="520899" y="36405"/>
                  <a:pt x="531748" y="30418"/>
                  <a:pt x="537104" y="25062"/>
                </a:cubicBezTo>
                <a:cubicBezTo>
                  <a:pt x="542460" y="19705"/>
                  <a:pt x="546586" y="16199"/>
                  <a:pt x="549483" y="14543"/>
                </a:cubicBezTo>
                <a:cubicBezTo>
                  <a:pt x="550207" y="14129"/>
                  <a:pt x="551275" y="14088"/>
                  <a:pt x="552686" y="14420"/>
                </a:cubicBezTo>
                <a:close/>
                <a:moveTo>
                  <a:pt x="1966071" y="13723"/>
                </a:moveTo>
                <a:cubicBezTo>
                  <a:pt x="1969683" y="13252"/>
                  <a:pt x="1975551" y="15135"/>
                  <a:pt x="1983675" y="19372"/>
                </a:cubicBezTo>
                <a:cubicBezTo>
                  <a:pt x="1999922" y="27847"/>
                  <a:pt x="2005669" y="35021"/>
                  <a:pt x="2000915" y="40893"/>
                </a:cubicBezTo>
                <a:cubicBezTo>
                  <a:pt x="1996162" y="46765"/>
                  <a:pt x="1991214" y="54398"/>
                  <a:pt x="1986073" y="63791"/>
                </a:cubicBezTo>
                <a:cubicBezTo>
                  <a:pt x="1980932" y="73184"/>
                  <a:pt x="1971608" y="87897"/>
                  <a:pt x="1958099" y="107930"/>
                </a:cubicBezTo>
                <a:cubicBezTo>
                  <a:pt x="1960308" y="107930"/>
                  <a:pt x="1967811" y="106381"/>
                  <a:pt x="1980610" y="103284"/>
                </a:cubicBezTo>
                <a:cubicBezTo>
                  <a:pt x="1993408" y="100186"/>
                  <a:pt x="2004167" y="97114"/>
                  <a:pt x="2012886" y="94067"/>
                </a:cubicBezTo>
                <a:cubicBezTo>
                  <a:pt x="2021605" y="91019"/>
                  <a:pt x="2028707" y="87614"/>
                  <a:pt x="2034192" y="83849"/>
                </a:cubicBezTo>
                <a:cubicBezTo>
                  <a:pt x="2039677" y="80085"/>
                  <a:pt x="2046553" y="79888"/>
                  <a:pt x="2054820" y="83258"/>
                </a:cubicBezTo>
                <a:cubicBezTo>
                  <a:pt x="2063087" y="86628"/>
                  <a:pt x="2071530" y="92141"/>
                  <a:pt x="2080149" y="99799"/>
                </a:cubicBezTo>
                <a:cubicBezTo>
                  <a:pt x="2088767" y="107457"/>
                  <a:pt x="2086907" y="113372"/>
                  <a:pt x="2074567" y="117545"/>
                </a:cubicBezTo>
                <a:cubicBezTo>
                  <a:pt x="2062227" y="121718"/>
                  <a:pt x="2049378" y="129953"/>
                  <a:pt x="2036020" y="142250"/>
                </a:cubicBezTo>
                <a:cubicBezTo>
                  <a:pt x="2022662" y="154546"/>
                  <a:pt x="2019135" y="152209"/>
                  <a:pt x="2025437" y="135237"/>
                </a:cubicBezTo>
                <a:cubicBezTo>
                  <a:pt x="2031740" y="118266"/>
                  <a:pt x="2034748" y="109493"/>
                  <a:pt x="2034461" y="108920"/>
                </a:cubicBezTo>
                <a:cubicBezTo>
                  <a:pt x="2034174" y="108346"/>
                  <a:pt x="2031636" y="108722"/>
                  <a:pt x="2026846" y="110049"/>
                </a:cubicBezTo>
                <a:cubicBezTo>
                  <a:pt x="2022056" y="111375"/>
                  <a:pt x="2010233" y="114283"/>
                  <a:pt x="1991376" y="118771"/>
                </a:cubicBezTo>
                <a:lnTo>
                  <a:pt x="1980728" y="122772"/>
                </a:lnTo>
                <a:cubicBezTo>
                  <a:pt x="1974547" y="124536"/>
                  <a:pt x="1969062" y="126124"/>
                  <a:pt x="1964273" y="127537"/>
                </a:cubicBezTo>
                <a:cubicBezTo>
                  <a:pt x="1959483" y="128949"/>
                  <a:pt x="1954471" y="126952"/>
                  <a:pt x="1949237" y="121546"/>
                </a:cubicBezTo>
                <a:cubicBezTo>
                  <a:pt x="1940805" y="134323"/>
                  <a:pt x="1930024" y="144716"/>
                  <a:pt x="1916896" y="152725"/>
                </a:cubicBezTo>
                <a:cubicBezTo>
                  <a:pt x="1903768" y="160734"/>
                  <a:pt x="1900860" y="158938"/>
                  <a:pt x="1908174" y="147337"/>
                </a:cubicBezTo>
                <a:cubicBezTo>
                  <a:pt x="1915487" y="135736"/>
                  <a:pt x="1923826" y="122579"/>
                  <a:pt x="1933190" y="107866"/>
                </a:cubicBezTo>
                <a:cubicBezTo>
                  <a:pt x="1942554" y="93152"/>
                  <a:pt x="1950148" y="77787"/>
                  <a:pt x="1955970" y="61769"/>
                </a:cubicBezTo>
                <a:cubicBezTo>
                  <a:pt x="1961792" y="45751"/>
                  <a:pt x="1963803" y="32561"/>
                  <a:pt x="1962003" y="22201"/>
                </a:cubicBezTo>
                <a:cubicBezTo>
                  <a:pt x="1961103" y="17020"/>
                  <a:pt x="1962460" y="14194"/>
                  <a:pt x="1966071" y="13723"/>
                </a:cubicBezTo>
                <a:close/>
                <a:moveTo>
                  <a:pt x="3067889" y="9792"/>
                </a:moveTo>
                <a:cubicBezTo>
                  <a:pt x="3069530" y="9855"/>
                  <a:pt x="3071519" y="10245"/>
                  <a:pt x="3073856" y="10962"/>
                </a:cubicBezTo>
                <a:cubicBezTo>
                  <a:pt x="3083206" y="13830"/>
                  <a:pt x="3091287" y="17687"/>
                  <a:pt x="3098099" y="22534"/>
                </a:cubicBezTo>
                <a:cubicBezTo>
                  <a:pt x="3105097" y="27725"/>
                  <a:pt x="3105531" y="32404"/>
                  <a:pt x="3099400" y="36570"/>
                </a:cubicBezTo>
                <a:cubicBezTo>
                  <a:pt x="3093270" y="40735"/>
                  <a:pt x="3085017" y="46428"/>
                  <a:pt x="3074642" y="53649"/>
                </a:cubicBezTo>
                <a:cubicBezTo>
                  <a:pt x="3064266" y="60869"/>
                  <a:pt x="3054257" y="66118"/>
                  <a:pt x="3044614" y="69394"/>
                </a:cubicBezTo>
                <a:cubicBezTo>
                  <a:pt x="3034969" y="72671"/>
                  <a:pt x="3033381" y="70258"/>
                  <a:pt x="3039849" y="62156"/>
                </a:cubicBezTo>
                <a:cubicBezTo>
                  <a:pt x="3046316" y="54054"/>
                  <a:pt x="3052164" y="46579"/>
                  <a:pt x="3057391" y="39732"/>
                </a:cubicBezTo>
                <a:cubicBezTo>
                  <a:pt x="3062618" y="32884"/>
                  <a:pt x="3064331" y="25660"/>
                  <a:pt x="3062532" y="18060"/>
                </a:cubicBezTo>
                <a:cubicBezTo>
                  <a:pt x="3061182" y="12360"/>
                  <a:pt x="3062968" y="9604"/>
                  <a:pt x="3067889" y="9792"/>
                </a:cubicBezTo>
                <a:close/>
                <a:moveTo>
                  <a:pt x="4131696" y="9069"/>
                </a:moveTo>
                <a:cubicBezTo>
                  <a:pt x="4133288" y="9081"/>
                  <a:pt x="4135201" y="9508"/>
                  <a:pt x="4137437" y="10349"/>
                </a:cubicBezTo>
                <a:cubicBezTo>
                  <a:pt x="4146378" y="13711"/>
                  <a:pt x="4154502" y="18565"/>
                  <a:pt x="4161808" y="24911"/>
                </a:cubicBezTo>
                <a:cubicBezTo>
                  <a:pt x="4169114" y="31257"/>
                  <a:pt x="4169842" y="36856"/>
                  <a:pt x="4163991" y="41711"/>
                </a:cubicBezTo>
                <a:cubicBezTo>
                  <a:pt x="4158140" y="46565"/>
                  <a:pt x="4150848" y="54240"/>
                  <a:pt x="4142115" y="64737"/>
                </a:cubicBezTo>
                <a:lnTo>
                  <a:pt x="4109334" y="98444"/>
                </a:lnTo>
                <a:cubicBezTo>
                  <a:pt x="4117450" y="97670"/>
                  <a:pt x="4126420" y="95902"/>
                  <a:pt x="4136243" y="93142"/>
                </a:cubicBezTo>
                <a:cubicBezTo>
                  <a:pt x="4146066" y="90381"/>
                  <a:pt x="4155283" y="93314"/>
                  <a:pt x="4163894" y="101939"/>
                </a:cubicBezTo>
                <a:cubicBezTo>
                  <a:pt x="4172506" y="110565"/>
                  <a:pt x="4169068" y="116208"/>
                  <a:pt x="4153580" y="118868"/>
                </a:cubicBezTo>
                <a:cubicBezTo>
                  <a:pt x="4138093" y="121528"/>
                  <a:pt x="4126513" y="123084"/>
                  <a:pt x="4118841" y="123536"/>
                </a:cubicBezTo>
                <a:cubicBezTo>
                  <a:pt x="4111169" y="123987"/>
                  <a:pt x="4101253" y="124808"/>
                  <a:pt x="4089092" y="125999"/>
                </a:cubicBezTo>
                <a:cubicBezTo>
                  <a:pt x="4096291" y="130975"/>
                  <a:pt x="4098955" y="135517"/>
                  <a:pt x="4097083" y="139626"/>
                </a:cubicBezTo>
                <a:cubicBezTo>
                  <a:pt x="4095212" y="143734"/>
                  <a:pt x="4092548" y="151151"/>
                  <a:pt x="4089092" y="161878"/>
                </a:cubicBezTo>
                <a:cubicBezTo>
                  <a:pt x="4101654" y="161089"/>
                  <a:pt x="4114335" y="159781"/>
                  <a:pt x="4127133" y="157952"/>
                </a:cubicBezTo>
                <a:cubicBezTo>
                  <a:pt x="4139932" y="156124"/>
                  <a:pt x="4151809" y="154073"/>
                  <a:pt x="4162765" y="151800"/>
                </a:cubicBezTo>
                <a:cubicBezTo>
                  <a:pt x="4173721" y="149527"/>
                  <a:pt x="4183462" y="149115"/>
                  <a:pt x="4191987" y="150563"/>
                </a:cubicBezTo>
                <a:cubicBezTo>
                  <a:pt x="4200512" y="152012"/>
                  <a:pt x="4208213" y="157214"/>
                  <a:pt x="4215089" y="166169"/>
                </a:cubicBezTo>
                <a:cubicBezTo>
                  <a:pt x="4221965" y="175125"/>
                  <a:pt x="4211880" y="179602"/>
                  <a:pt x="4184835" y="179602"/>
                </a:cubicBezTo>
                <a:cubicBezTo>
                  <a:pt x="4160714" y="179602"/>
                  <a:pt x="4128800" y="180793"/>
                  <a:pt x="4089092" y="183173"/>
                </a:cubicBezTo>
                <a:cubicBezTo>
                  <a:pt x="4110201" y="206791"/>
                  <a:pt x="4128757" y="226161"/>
                  <a:pt x="4144761" y="241283"/>
                </a:cubicBezTo>
                <a:cubicBezTo>
                  <a:pt x="4160765" y="256405"/>
                  <a:pt x="4175564" y="267257"/>
                  <a:pt x="4189158" y="273839"/>
                </a:cubicBezTo>
                <a:cubicBezTo>
                  <a:pt x="4202753" y="280421"/>
                  <a:pt x="4215792" y="286136"/>
                  <a:pt x="4228275" y="290983"/>
                </a:cubicBezTo>
                <a:cubicBezTo>
                  <a:pt x="4240758" y="295830"/>
                  <a:pt x="4240998" y="299849"/>
                  <a:pt x="4228995" y="303039"/>
                </a:cubicBezTo>
                <a:cubicBezTo>
                  <a:pt x="4216993" y="306230"/>
                  <a:pt x="4201376" y="307825"/>
                  <a:pt x="4182146" y="307825"/>
                </a:cubicBezTo>
                <a:cubicBezTo>
                  <a:pt x="4162586" y="307825"/>
                  <a:pt x="4148604" y="300824"/>
                  <a:pt x="4140201" y="286821"/>
                </a:cubicBezTo>
                <a:cubicBezTo>
                  <a:pt x="4131798" y="272817"/>
                  <a:pt x="4123068" y="259252"/>
                  <a:pt x="4114012" y="246123"/>
                </a:cubicBezTo>
                <a:cubicBezTo>
                  <a:pt x="4104956" y="232995"/>
                  <a:pt x="4094420" y="215768"/>
                  <a:pt x="4082403" y="194445"/>
                </a:cubicBezTo>
                <a:cubicBezTo>
                  <a:pt x="4073870" y="227527"/>
                  <a:pt x="4059616" y="251967"/>
                  <a:pt x="4039640" y="267762"/>
                </a:cubicBezTo>
                <a:cubicBezTo>
                  <a:pt x="4019664" y="283558"/>
                  <a:pt x="3998588" y="293059"/>
                  <a:pt x="3976410" y="296264"/>
                </a:cubicBezTo>
                <a:cubicBezTo>
                  <a:pt x="3954233" y="299469"/>
                  <a:pt x="3953466" y="296005"/>
                  <a:pt x="3974109" y="285874"/>
                </a:cubicBezTo>
                <a:cubicBezTo>
                  <a:pt x="3994751" y="275743"/>
                  <a:pt x="4012544" y="262324"/>
                  <a:pt x="4027487" y="245618"/>
                </a:cubicBezTo>
                <a:cubicBezTo>
                  <a:pt x="4042429" y="228911"/>
                  <a:pt x="4052560" y="209150"/>
                  <a:pt x="4057881" y="186335"/>
                </a:cubicBezTo>
                <a:cubicBezTo>
                  <a:pt x="4026820" y="190838"/>
                  <a:pt x="4005180" y="193989"/>
                  <a:pt x="3992963" y="195789"/>
                </a:cubicBezTo>
                <a:cubicBezTo>
                  <a:pt x="3980745" y="197589"/>
                  <a:pt x="3969387" y="194194"/>
                  <a:pt x="3958890" y="185604"/>
                </a:cubicBezTo>
                <a:cubicBezTo>
                  <a:pt x="3948393" y="177014"/>
                  <a:pt x="3950824" y="172719"/>
                  <a:pt x="3966182" y="172719"/>
                </a:cubicBezTo>
                <a:cubicBezTo>
                  <a:pt x="3978687" y="172719"/>
                  <a:pt x="3992844" y="171841"/>
                  <a:pt x="4008654" y="170084"/>
                </a:cubicBezTo>
                <a:cubicBezTo>
                  <a:pt x="4024464" y="168327"/>
                  <a:pt x="4041906" y="166617"/>
                  <a:pt x="4060978" y="164954"/>
                </a:cubicBezTo>
                <a:cubicBezTo>
                  <a:pt x="4064305" y="147086"/>
                  <a:pt x="4065008" y="134868"/>
                  <a:pt x="4063086" y="128300"/>
                </a:cubicBezTo>
                <a:cubicBezTo>
                  <a:pt x="4053765" y="130107"/>
                  <a:pt x="4044792" y="131685"/>
                  <a:pt x="4036166" y="133033"/>
                </a:cubicBezTo>
                <a:cubicBezTo>
                  <a:pt x="4027540" y="134381"/>
                  <a:pt x="4018653" y="131068"/>
                  <a:pt x="4009504" y="123095"/>
                </a:cubicBezTo>
                <a:cubicBezTo>
                  <a:pt x="4000355" y="115122"/>
                  <a:pt x="4001119" y="110830"/>
                  <a:pt x="4011795" y="110221"/>
                </a:cubicBezTo>
                <a:cubicBezTo>
                  <a:pt x="4022471" y="109611"/>
                  <a:pt x="4032194" y="108869"/>
                  <a:pt x="4040963" y="107995"/>
                </a:cubicBezTo>
                <a:cubicBezTo>
                  <a:pt x="4049732" y="107120"/>
                  <a:pt x="4066169" y="104962"/>
                  <a:pt x="4090275" y="101520"/>
                </a:cubicBezTo>
                <a:cubicBezTo>
                  <a:pt x="4097747" y="91554"/>
                  <a:pt x="4105913" y="77970"/>
                  <a:pt x="4114776" y="60769"/>
                </a:cubicBezTo>
                <a:cubicBezTo>
                  <a:pt x="4123638" y="43568"/>
                  <a:pt x="4127395" y="30023"/>
                  <a:pt x="4126047" y="20136"/>
                </a:cubicBezTo>
                <a:cubicBezTo>
                  <a:pt x="4125036" y="12720"/>
                  <a:pt x="4126919" y="9031"/>
                  <a:pt x="4131696" y="9069"/>
                </a:cubicBezTo>
                <a:close/>
                <a:moveTo>
                  <a:pt x="5133477" y="8521"/>
                </a:moveTo>
                <a:cubicBezTo>
                  <a:pt x="5135281" y="8522"/>
                  <a:pt x="5137461" y="8880"/>
                  <a:pt x="5140017" y="9596"/>
                </a:cubicBezTo>
                <a:cubicBezTo>
                  <a:pt x="5150242" y="12457"/>
                  <a:pt x="5159043" y="17078"/>
                  <a:pt x="5166421" y="23459"/>
                </a:cubicBezTo>
                <a:cubicBezTo>
                  <a:pt x="5173799" y="29840"/>
                  <a:pt x="5174308" y="35713"/>
                  <a:pt x="5167948" y="41076"/>
                </a:cubicBezTo>
                <a:cubicBezTo>
                  <a:pt x="5161589" y="46439"/>
                  <a:pt x="5154932" y="52813"/>
                  <a:pt x="5147976" y="60199"/>
                </a:cubicBezTo>
                <a:cubicBezTo>
                  <a:pt x="5141021" y="67584"/>
                  <a:pt x="5124308" y="85280"/>
                  <a:pt x="5097836" y="113286"/>
                </a:cubicBezTo>
                <a:cubicBezTo>
                  <a:pt x="5173581" y="101671"/>
                  <a:pt x="5218028" y="93593"/>
                  <a:pt x="5231178" y="89055"/>
                </a:cubicBezTo>
                <a:cubicBezTo>
                  <a:pt x="5244329" y="84516"/>
                  <a:pt x="5254707" y="84685"/>
                  <a:pt x="5262314" y="89560"/>
                </a:cubicBezTo>
                <a:cubicBezTo>
                  <a:pt x="5269922" y="94436"/>
                  <a:pt x="5277031" y="100384"/>
                  <a:pt x="5283642" y="107403"/>
                </a:cubicBezTo>
                <a:cubicBezTo>
                  <a:pt x="5290253" y="114423"/>
                  <a:pt x="5291292" y="120410"/>
                  <a:pt x="5286761" y="125364"/>
                </a:cubicBezTo>
                <a:cubicBezTo>
                  <a:pt x="5282230" y="130319"/>
                  <a:pt x="5279515" y="147907"/>
                  <a:pt x="5278619" y="178129"/>
                </a:cubicBezTo>
                <a:cubicBezTo>
                  <a:pt x="5277723" y="208351"/>
                  <a:pt x="5276368" y="230919"/>
                  <a:pt x="5274553" y="245833"/>
                </a:cubicBezTo>
                <a:cubicBezTo>
                  <a:pt x="5272740" y="260747"/>
                  <a:pt x="5270184" y="273154"/>
                  <a:pt x="5266885" y="283056"/>
                </a:cubicBezTo>
                <a:cubicBezTo>
                  <a:pt x="5263587" y="292958"/>
                  <a:pt x="5256893" y="302261"/>
                  <a:pt x="5246805" y="310966"/>
                </a:cubicBezTo>
                <a:cubicBezTo>
                  <a:pt x="5236717" y="319670"/>
                  <a:pt x="5230314" y="318731"/>
                  <a:pt x="5227596" y="308148"/>
                </a:cubicBezTo>
                <a:cubicBezTo>
                  <a:pt x="5224879" y="297565"/>
                  <a:pt x="5217845" y="285390"/>
                  <a:pt x="5206495" y="271624"/>
                </a:cubicBezTo>
                <a:cubicBezTo>
                  <a:pt x="5195145" y="257857"/>
                  <a:pt x="5194518" y="253060"/>
                  <a:pt x="5204613" y="257233"/>
                </a:cubicBezTo>
                <a:cubicBezTo>
                  <a:pt x="5214709" y="261406"/>
                  <a:pt x="5222969" y="264332"/>
                  <a:pt x="5229393" y="266009"/>
                </a:cubicBezTo>
                <a:cubicBezTo>
                  <a:pt x="5235817" y="267687"/>
                  <a:pt x="5240668" y="262428"/>
                  <a:pt x="5243944" y="250232"/>
                </a:cubicBezTo>
                <a:cubicBezTo>
                  <a:pt x="5247221" y="238035"/>
                  <a:pt x="5249308" y="214220"/>
                  <a:pt x="5250204" y="178785"/>
                </a:cubicBezTo>
                <a:cubicBezTo>
                  <a:pt x="5251100" y="143350"/>
                  <a:pt x="5249465" y="122930"/>
                  <a:pt x="5245299" y="117524"/>
                </a:cubicBezTo>
                <a:cubicBezTo>
                  <a:pt x="5241134" y="112117"/>
                  <a:pt x="5230672" y="110762"/>
                  <a:pt x="5213916" y="113458"/>
                </a:cubicBezTo>
                <a:cubicBezTo>
                  <a:pt x="5197159" y="116154"/>
                  <a:pt x="5145868" y="124056"/>
                  <a:pt x="5060042" y="137163"/>
                </a:cubicBezTo>
                <a:cubicBezTo>
                  <a:pt x="5062709" y="164352"/>
                  <a:pt x="5064943" y="188533"/>
                  <a:pt x="5066742" y="209706"/>
                </a:cubicBezTo>
                <a:cubicBezTo>
                  <a:pt x="5068542" y="230879"/>
                  <a:pt x="5069668" y="246309"/>
                  <a:pt x="5070119" y="255996"/>
                </a:cubicBezTo>
                <a:cubicBezTo>
                  <a:pt x="5070571" y="265683"/>
                  <a:pt x="5069270" y="276069"/>
                  <a:pt x="5066216" y="287154"/>
                </a:cubicBezTo>
                <a:cubicBezTo>
                  <a:pt x="5063161" y="298239"/>
                  <a:pt x="5057970" y="298501"/>
                  <a:pt x="5050642" y="287939"/>
                </a:cubicBezTo>
                <a:cubicBezTo>
                  <a:pt x="5043315" y="277378"/>
                  <a:pt x="5040325" y="267874"/>
                  <a:pt x="5041672" y="259427"/>
                </a:cubicBezTo>
                <a:cubicBezTo>
                  <a:pt x="5043020" y="250981"/>
                  <a:pt x="5043020" y="234723"/>
                  <a:pt x="5041672" y="210653"/>
                </a:cubicBezTo>
                <a:cubicBezTo>
                  <a:pt x="5040325" y="186583"/>
                  <a:pt x="5038568" y="168478"/>
                  <a:pt x="5036402" y="156339"/>
                </a:cubicBezTo>
                <a:cubicBezTo>
                  <a:pt x="5034237" y="144200"/>
                  <a:pt x="5030860" y="133990"/>
                  <a:pt x="5026271" y="125708"/>
                </a:cubicBezTo>
                <a:cubicBezTo>
                  <a:pt x="5021682" y="117427"/>
                  <a:pt x="5023181" y="113759"/>
                  <a:pt x="5030767" y="114706"/>
                </a:cubicBezTo>
                <a:cubicBezTo>
                  <a:pt x="5038353" y="115652"/>
                  <a:pt x="5044275" y="116552"/>
                  <a:pt x="5048534" y="117405"/>
                </a:cubicBezTo>
                <a:cubicBezTo>
                  <a:pt x="5052793" y="118259"/>
                  <a:pt x="5062459" y="117918"/>
                  <a:pt x="5077530" y="116384"/>
                </a:cubicBezTo>
                <a:cubicBezTo>
                  <a:pt x="5095613" y="94013"/>
                  <a:pt x="5108892" y="74191"/>
                  <a:pt x="5117367" y="56918"/>
                </a:cubicBezTo>
                <a:cubicBezTo>
                  <a:pt x="5125842" y="39646"/>
                  <a:pt x="5129180" y="26725"/>
                  <a:pt x="5127380" y="18157"/>
                </a:cubicBezTo>
                <a:cubicBezTo>
                  <a:pt x="5126030" y="11731"/>
                  <a:pt x="5128062" y="8519"/>
                  <a:pt x="5133477" y="8521"/>
                </a:cubicBezTo>
                <a:close/>
                <a:moveTo>
                  <a:pt x="200093" y="17"/>
                </a:moveTo>
                <a:cubicBezTo>
                  <a:pt x="201808" y="113"/>
                  <a:pt x="203902" y="638"/>
                  <a:pt x="206376" y="1594"/>
                </a:cubicBezTo>
                <a:cubicBezTo>
                  <a:pt x="216271" y="5415"/>
                  <a:pt x="224624" y="10481"/>
                  <a:pt x="231436" y="16791"/>
                </a:cubicBezTo>
                <a:cubicBezTo>
                  <a:pt x="238247" y="23101"/>
                  <a:pt x="239237" y="28406"/>
                  <a:pt x="234404" y="32708"/>
                </a:cubicBezTo>
                <a:cubicBezTo>
                  <a:pt x="229571" y="37011"/>
                  <a:pt x="223806" y="43621"/>
                  <a:pt x="217110" y="52541"/>
                </a:cubicBezTo>
                <a:cubicBezTo>
                  <a:pt x="210413" y="61461"/>
                  <a:pt x="199693" y="76310"/>
                  <a:pt x="184952" y="97089"/>
                </a:cubicBezTo>
                <a:cubicBezTo>
                  <a:pt x="198489" y="96300"/>
                  <a:pt x="210065" y="95217"/>
                  <a:pt x="219680" y="93841"/>
                </a:cubicBezTo>
                <a:cubicBezTo>
                  <a:pt x="229295" y="92464"/>
                  <a:pt x="240950" y="90413"/>
                  <a:pt x="254645" y="87689"/>
                </a:cubicBezTo>
                <a:cubicBezTo>
                  <a:pt x="268340" y="84964"/>
                  <a:pt x="279945" y="87911"/>
                  <a:pt x="289460" y="96530"/>
                </a:cubicBezTo>
                <a:cubicBezTo>
                  <a:pt x="298974" y="105148"/>
                  <a:pt x="297113" y="110565"/>
                  <a:pt x="283878" y="112781"/>
                </a:cubicBezTo>
                <a:cubicBezTo>
                  <a:pt x="270641" y="114996"/>
                  <a:pt x="254903" y="116563"/>
                  <a:pt x="236662" y="117481"/>
                </a:cubicBezTo>
                <a:cubicBezTo>
                  <a:pt x="218422" y="118398"/>
                  <a:pt x="198933" y="119187"/>
                  <a:pt x="178197" y="119847"/>
                </a:cubicBezTo>
                <a:cubicBezTo>
                  <a:pt x="193168" y="130000"/>
                  <a:pt x="209247" y="142131"/>
                  <a:pt x="226434" y="156242"/>
                </a:cubicBezTo>
                <a:cubicBezTo>
                  <a:pt x="243621" y="170353"/>
                  <a:pt x="259126" y="180305"/>
                  <a:pt x="272950" y="186099"/>
                </a:cubicBezTo>
                <a:cubicBezTo>
                  <a:pt x="286774" y="191892"/>
                  <a:pt x="299860" y="197560"/>
                  <a:pt x="312207" y="203102"/>
                </a:cubicBezTo>
                <a:cubicBezTo>
                  <a:pt x="324553" y="208645"/>
                  <a:pt x="321496" y="212861"/>
                  <a:pt x="303032" y="215750"/>
                </a:cubicBezTo>
                <a:cubicBezTo>
                  <a:pt x="284570" y="218640"/>
                  <a:pt x="270954" y="219608"/>
                  <a:pt x="262184" y="218654"/>
                </a:cubicBezTo>
                <a:cubicBezTo>
                  <a:pt x="253415" y="217701"/>
                  <a:pt x="245102" y="213047"/>
                  <a:pt x="237243" y="204694"/>
                </a:cubicBezTo>
                <a:cubicBezTo>
                  <a:pt x="229385" y="196341"/>
                  <a:pt x="219515" y="185346"/>
                  <a:pt x="207634" y="171708"/>
                </a:cubicBezTo>
                <a:cubicBezTo>
                  <a:pt x="195753" y="158071"/>
                  <a:pt x="180815" y="140905"/>
                  <a:pt x="162817" y="120212"/>
                </a:cubicBezTo>
                <a:cubicBezTo>
                  <a:pt x="144491" y="122005"/>
                  <a:pt x="128021" y="123475"/>
                  <a:pt x="113408" y="124622"/>
                </a:cubicBezTo>
                <a:cubicBezTo>
                  <a:pt x="123317" y="130157"/>
                  <a:pt x="125795" y="134911"/>
                  <a:pt x="120840" y="138883"/>
                </a:cubicBezTo>
                <a:cubicBezTo>
                  <a:pt x="115885" y="142856"/>
                  <a:pt x="109174" y="150413"/>
                  <a:pt x="100706" y="161555"/>
                </a:cubicBezTo>
                <a:cubicBezTo>
                  <a:pt x="92238" y="172698"/>
                  <a:pt x="80920" y="185579"/>
                  <a:pt x="66752" y="200199"/>
                </a:cubicBezTo>
                <a:cubicBezTo>
                  <a:pt x="52584" y="214818"/>
                  <a:pt x="35871" y="225839"/>
                  <a:pt x="16612" y="233260"/>
                </a:cubicBezTo>
                <a:cubicBezTo>
                  <a:pt x="-2647" y="240681"/>
                  <a:pt x="-5160" y="238254"/>
                  <a:pt x="9073" y="225979"/>
                </a:cubicBezTo>
                <a:cubicBezTo>
                  <a:pt x="23305" y="213703"/>
                  <a:pt x="39072" y="197585"/>
                  <a:pt x="56374" y="177623"/>
                </a:cubicBezTo>
                <a:cubicBezTo>
                  <a:pt x="73675" y="157662"/>
                  <a:pt x="84090" y="140769"/>
                  <a:pt x="87617" y="126945"/>
                </a:cubicBezTo>
                <a:cubicBezTo>
                  <a:pt x="65605" y="130545"/>
                  <a:pt x="49376" y="133470"/>
                  <a:pt x="38929" y="135721"/>
                </a:cubicBezTo>
                <a:cubicBezTo>
                  <a:pt x="28482" y="137973"/>
                  <a:pt x="18236" y="134122"/>
                  <a:pt x="8191" y="124170"/>
                </a:cubicBezTo>
                <a:cubicBezTo>
                  <a:pt x="-1855" y="114218"/>
                  <a:pt x="526" y="109701"/>
                  <a:pt x="15332" y="110619"/>
                </a:cubicBezTo>
                <a:cubicBezTo>
                  <a:pt x="30138" y="111537"/>
                  <a:pt x="49659" y="110873"/>
                  <a:pt x="73894" y="108629"/>
                </a:cubicBezTo>
                <a:cubicBezTo>
                  <a:pt x="98129" y="106385"/>
                  <a:pt x="129132" y="103542"/>
                  <a:pt x="166904" y="100100"/>
                </a:cubicBezTo>
                <a:cubicBezTo>
                  <a:pt x="173444" y="86190"/>
                  <a:pt x="180309" y="70305"/>
                  <a:pt x="187501" y="52444"/>
                </a:cubicBezTo>
                <a:cubicBezTo>
                  <a:pt x="194692" y="34583"/>
                  <a:pt x="197162" y="20688"/>
                  <a:pt x="194911" y="10757"/>
                </a:cubicBezTo>
                <a:cubicBezTo>
                  <a:pt x="193222" y="3309"/>
                  <a:pt x="194950" y="-271"/>
                  <a:pt x="200093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556189" y="1641639"/>
            <a:ext cx="5116223" cy="321749"/>
          </a:xfrm>
          <a:custGeom>
            <a:avLst/>
            <a:gdLst/>
            <a:ahLst/>
            <a:cxnLst/>
            <a:rect l="l" t="t" r="r" b="b"/>
            <a:pathLst>
              <a:path w="5116223" h="321749">
                <a:moveTo>
                  <a:pt x="4109189" y="226045"/>
                </a:moveTo>
                <a:cubicBezTo>
                  <a:pt x="4102506" y="225673"/>
                  <a:pt x="4078458" y="227601"/>
                  <a:pt x="4037043" y="231832"/>
                </a:cubicBezTo>
                <a:cubicBezTo>
                  <a:pt x="4038807" y="248122"/>
                  <a:pt x="4040069" y="261251"/>
                  <a:pt x="4040829" y="271217"/>
                </a:cubicBezTo>
                <a:cubicBezTo>
                  <a:pt x="4082917" y="267661"/>
                  <a:pt x="4106944" y="265545"/>
                  <a:pt x="4112910" y="264871"/>
                </a:cubicBezTo>
                <a:cubicBezTo>
                  <a:pt x="4116223" y="248337"/>
                  <a:pt x="4118101" y="237826"/>
                  <a:pt x="4118546" y="233337"/>
                </a:cubicBezTo>
                <a:cubicBezTo>
                  <a:pt x="4118990" y="228849"/>
                  <a:pt x="4115871" y="226418"/>
                  <a:pt x="4109189" y="226045"/>
                </a:cubicBezTo>
                <a:close/>
                <a:moveTo>
                  <a:pt x="5070607" y="223357"/>
                </a:moveTo>
                <a:cubicBezTo>
                  <a:pt x="5067235" y="223547"/>
                  <a:pt x="5063955" y="224826"/>
                  <a:pt x="5060768" y="227196"/>
                </a:cubicBezTo>
                <a:cubicBezTo>
                  <a:pt x="5054394" y="231936"/>
                  <a:pt x="5051207" y="238252"/>
                  <a:pt x="5051207" y="246147"/>
                </a:cubicBezTo>
                <a:cubicBezTo>
                  <a:pt x="5051207" y="254041"/>
                  <a:pt x="5054756" y="259967"/>
                  <a:pt x="5061855" y="263925"/>
                </a:cubicBezTo>
                <a:cubicBezTo>
                  <a:pt x="5068953" y="267883"/>
                  <a:pt x="5075901" y="267682"/>
                  <a:pt x="5082698" y="263323"/>
                </a:cubicBezTo>
                <a:cubicBezTo>
                  <a:pt x="5089495" y="258949"/>
                  <a:pt x="5092689" y="252639"/>
                  <a:pt x="5092281" y="244394"/>
                </a:cubicBezTo>
                <a:cubicBezTo>
                  <a:pt x="5091872" y="236148"/>
                  <a:pt x="5088112" y="230036"/>
                  <a:pt x="5080999" y="226056"/>
                </a:cubicBezTo>
                <a:cubicBezTo>
                  <a:pt x="5077443" y="224066"/>
                  <a:pt x="5073978" y="223167"/>
                  <a:pt x="5070607" y="223357"/>
                </a:cubicBezTo>
                <a:close/>
                <a:moveTo>
                  <a:pt x="614826" y="220205"/>
                </a:moveTo>
                <a:cubicBezTo>
                  <a:pt x="613916" y="219223"/>
                  <a:pt x="603049" y="220510"/>
                  <a:pt x="582227" y="224066"/>
                </a:cubicBezTo>
                <a:lnTo>
                  <a:pt x="556953" y="226454"/>
                </a:lnTo>
                <a:cubicBezTo>
                  <a:pt x="558702" y="237181"/>
                  <a:pt x="559971" y="248954"/>
                  <a:pt x="560760" y="261774"/>
                </a:cubicBezTo>
                <a:cubicBezTo>
                  <a:pt x="575559" y="261846"/>
                  <a:pt x="592366" y="259838"/>
                  <a:pt x="611180" y="255751"/>
                </a:cubicBezTo>
                <a:cubicBezTo>
                  <a:pt x="613632" y="244308"/>
                  <a:pt x="615081" y="235768"/>
                  <a:pt x="615525" y="230132"/>
                </a:cubicBezTo>
                <a:cubicBezTo>
                  <a:pt x="615970" y="224497"/>
                  <a:pt x="615737" y="221188"/>
                  <a:pt x="614826" y="220205"/>
                </a:cubicBezTo>
                <a:close/>
                <a:moveTo>
                  <a:pt x="2221292" y="208238"/>
                </a:moveTo>
                <a:cubicBezTo>
                  <a:pt x="2224430" y="208669"/>
                  <a:pt x="2228256" y="209608"/>
                  <a:pt x="2232770" y="211053"/>
                </a:cubicBezTo>
                <a:cubicBezTo>
                  <a:pt x="2250824" y="216832"/>
                  <a:pt x="2259851" y="224317"/>
                  <a:pt x="2259851" y="233509"/>
                </a:cubicBezTo>
                <a:cubicBezTo>
                  <a:pt x="2259851" y="243218"/>
                  <a:pt x="2257008" y="249481"/>
                  <a:pt x="2251323" y="252299"/>
                </a:cubicBezTo>
                <a:cubicBezTo>
                  <a:pt x="2245637" y="255117"/>
                  <a:pt x="2240395" y="254299"/>
                  <a:pt x="2235599" y="249847"/>
                </a:cubicBezTo>
                <a:cubicBezTo>
                  <a:pt x="2230802" y="245394"/>
                  <a:pt x="2226518" y="240572"/>
                  <a:pt x="2222746" y="235381"/>
                </a:cubicBezTo>
                <a:cubicBezTo>
                  <a:pt x="2218975" y="230190"/>
                  <a:pt x="2215261" y="224403"/>
                  <a:pt x="2211604" y="218022"/>
                </a:cubicBezTo>
                <a:cubicBezTo>
                  <a:pt x="2208646" y="210203"/>
                  <a:pt x="2211875" y="206942"/>
                  <a:pt x="2221292" y="208238"/>
                </a:cubicBezTo>
                <a:close/>
                <a:moveTo>
                  <a:pt x="2993150" y="201100"/>
                </a:moveTo>
                <a:cubicBezTo>
                  <a:pt x="2995473" y="200970"/>
                  <a:pt x="2998544" y="201491"/>
                  <a:pt x="3002362" y="202664"/>
                </a:cubicBezTo>
                <a:cubicBezTo>
                  <a:pt x="3017634" y="207353"/>
                  <a:pt x="3028683" y="212895"/>
                  <a:pt x="3035509" y="219291"/>
                </a:cubicBezTo>
                <a:cubicBezTo>
                  <a:pt x="3042335" y="225687"/>
                  <a:pt x="3044598" y="233943"/>
                  <a:pt x="3042296" y="244060"/>
                </a:cubicBezTo>
                <a:cubicBezTo>
                  <a:pt x="3039995" y="254177"/>
                  <a:pt x="3033394" y="255421"/>
                  <a:pt x="3022496" y="247792"/>
                </a:cubicBezTo>
                <a:cubicBezTo>
                  <a:pt x="3011597" y="240163"/>
                  <a:pt x="3001573" y="230849"/>
                  <a:pt x="2992424" y="219850"/>
                </a:cubicBezTo>
                <a:cubicBezTo>
                  <a:pt x="2985939" y="207740"/>
                  <a:pt x="2986181" y="201490"/>
                  <a:pt x="2993150" y="201100"/>
                </a:cubicBezTo>
                <a:close/>
                <a:moveTo>
                  <a:pt x="5073088" y="200437"/>
                </a:moveTo>
                <a:cubicBezTo>
                  <a:pt x="5078610" y="200559"/>
                  <a:pt x="5084254" y="201832"/>
                  <a:pt x="5090022" y="204255"/>
                </a:cubicBezTo>
                <a:cubicBezTo>
                  <a:pt x="5101559" y="209102"/>
                  <a:pt x="5109220" y="216782"/>
                  <a:pt x="5113006" y="227293"/>
                </a:cubicBezTo>
                <a:cubicBezTo>
                  <a:pt x="5116792" y="237804"/>
                  <a:pt x="5117237" y="248201"/>
                  <a:pt x="5114340" y="258483"/>
                </a:cubicBezTo>
                <a:cubicBezTo>
                  <a:pt x="5111444" y="268765"/>
                  <a:pt x="5106023" y="276634"/>
                  <a:pt x="5098078" y="282090"/>
                </a:cubicBezTo>
                <a:cubicBezTo>
                  <a:pt x="5090134" y="287547"/>
                  <a:pt x="5080694" y="290275"/>
                  <a:pt x="5069759" y="290275"/>
                </a:cubicBezTo>
                <a:cubicBezTo>
                  <a:pt x="5058825" y="290275"/>
                  <a:pt x="5048924" y="285837"/>
                  <a:pt x="5040054" y="276960"/>
                </a:cubicBezTo>
                <a:cubicBezTo>
                  <a:pt x="5031184" y="268084"/>
                  <a:pt x="5026750" y="258540"/>
                  <a:pt x="5026750" y="248330"/>
                </a:cubicBezTo>
                <a:cubicBezTo>
                  <a:pt x="5026750" y="238120"/>
                  <a:pt x="5029138" y="229189"/>
                  <a:pt x="5033913" y="221539"/>
                </a:cubicBezTo>
                <a:cubicBezTo>
                  <a:pt x="5038688" y="213888"/>
                  <a:pt x="5046349" y="207883"/>
                  <a:pt x="5056896" y="203524"/>
                </a:cubicBezTo>
                <a:cubicBezTo>
                  <a:pt x="5062170" y="201344"/>
                  <a:pt x="5067567" y="200315"/>
                  <a:pt x="5073088" y="200437"/>
                </a:cubicBezTo>
                <a:close/>
                <a:moveTo>
                  <a:pt x="4122719" y="199612"/>
                </a:moveTo>
                <a:cubicBezTo>
                  <a:pt x="4125873" y="199753"/>
                  <a:pt x="4129358" y="200771"/>
                  <a:pt x="4133173" y="202664"/>
                </a:cubicBezTo>
                <a:cubicBezTo>
                  <a:pt x="4140802" y="206449"/>
                  <a:pt x="4148284" y="211046"/>
                  <a:pt x="4155619" y="216452"/>
                </a:cubicBezTo>
                <a:cubicBezTo>
                  <a:pt x="4162954" y="221858"/>
                  <a:pt x="4163330" y="227193"/>
                  <a:pt x="4156748" y="232455"/>
                </a:cubicBezTo>
                <a:cubicBezTo>
                  <a:pt x="4150166" y="237718"/>
                  <a:pt x="4143111" y="248438"/>
                  <a:pt x="4135582" y="264613"/>
                </a:cubicBezTo>
                <a:cubicBezTo>
                  <a:pt x="4142781" y="276014"/>
                  <a:pt x="4144469" y="282463"/>
                  <a:pt x="4140648" y="283962"/>
                </a:cubicBezTo>
                <a:cubicBezTo>
                  <a:pt x="4136826" y="285460"/>
                  <a:pt x="4127171" y="286436"/>
                  <a:pt x="4111684" y="286887"/>
                </a:cubicBezTo>
                <a:cubicBezTo>
                  <a:pt x="4096197" y="287339"/>
                  <a:pt x="4072320" y="288418"/>
                  <a:pt x="4040054" y="290125"/>
                </a:cubicBezTo>
                <a:cubicBezTo>
                  <a:pt x="4032970" y="304623"/>
                  <a:pt x="4026890" y="301808"/>
                  <a:pt x="4021814" y="281682"/>
                </a:cubicBezTo>
                <a:cubicBezTo>
                  <a:pt x="4016737" y="261555"/>
                  <a:pt x="4013299" y="247660"/>
                  <a:pt x="4011500" y="239995"/>
                </a:cubicBezTo>
                <a:cubicBezTo>
                  <a:pt x="4009700" y="232330"/>
                  <a:pt x="4007183" y="225267"/>
                  <a:pt x="4003949" y="218807"/>
                </a:cubicBezTo>
                <a:cubicBezTo>
                  <a:pt x="4000716" y="212347"/>
                  <a:pt x="4003605" y="210056"/>
                  <a:pt x="4012618" y="211935"/>
                </a:cubicBezTo>
                <a:cubicBezTo>
                  <a:pt x="4021631" y="213813"/>
                  <a:pt x="4027543" y="214939"/>
                  <a:pt x="4030353" y="215312"/>
                </a:cubicBezTo>
                <a:cubicBezTo>
                  <a:pt x="4033164" y="215685"/>
                  <a:pt x="4046601" y="214333"/>
                  <a:pt x="4070664" y="211257"/>
                </a:cubicBezTo>
                <a:cubicBezTo>
                  <a:pt x="4094727" y="208181"/>
                  <a:pt x="4109253" y="205033"/>
                  <a:pt x="4114244" y="201814"/>
                </a:cubicBezTo>
                <a:cubicBezTo>
                  <a:pt x="4116739" y="200204"/>
                  <a:pt x="4119564" y="199470"/>
                  <a:pt x="4122719" y="199612"/>
                </a:cubicBezTo>
                <a:close/>
                <a:moveTo>
                  <a:pt x="4876383" y="195288"/>
                </a:moveTo>
                <a:cubicBezTo>
                  <a:pt x="4878594" y="195229"/>
                  <a:pt x="4881673" y="195902"/>
                  <a:pt x="4885621" y="197308"/>
                </a:cubicBezTo>
                <a:cubicBezTo>
                  <a:pt x="4901409" y="202929"/>
                  <a:pt x="4912459" y="208923"/>
                  <a:pt x="4918768" y="215290"/>
                </a:cubicBezTo>
                <a:cubicBezTo>
                  <a:pt x="4925078" y="221657"/>
                  <a:pt x="4927337" y="229673"/>
                  <a:pt x="4925544" y="239339"/>
                </a:cubicBezTo>
                <a:cubicBezTo>
                  <a:pt x="4923752" y="249004"/>
                  <a:pt x="4918223" y="250191"/>
                  <a:pt x="4908959" y="242899"/>
                </a:cubicBezTo>
                <a:cubicBezTo>
                  <a:pt x="4899696" y="235607"/>
                  <a:pt x="4890016" y="226504"/>
                  <a:pt x="4879920" y="215591"/>
                </a:cubicBezTo>
                <a:cubicBezTo>
                  <a:pt x="4870929" y="202233"/>
                  <a:pt x="4869750" y="195466"/>
                  <a:pt x="4876383" y="195288"/>
                </a:cubicBezTo>
                <a:close/>
                <a:moveTo>
                  <a:pt x="3000687" y="165747"/>
                </a:moveTo>
                <a:cubicBezTo>
                  <a:pt x="3003887" y="164933"/>
                  <a:pt x="3009661" y="165859"/>
                  <a:pt x="3018011" y="168527"/>
                </a:cubicBezTo>
                <a:cubicBezTo>
                  <a:pt x="3034710" y="173861"/>
                  <a:pt x="3043059" y="182473"/>
                  <a:pt x="3043059" y="194361"/>
                </a:cubicBezTo>
                <a:cubicBezTo>
                  <a:pt x="3043059" y="207009"/>
                  <a:pt x="3035380" y="208981"/>
                  <a:pt x="3020022" y="200276"/>
                </a:cubicBezTo>
                <a:cubicBezTo>
                  <a:pt x="3009783" y="190955"/>
                  <a:pt x="3002713" y="181999"/>
                  <a:pt x="2998813" y="173410"/>
                </a:cubicBezTo>
                <a:cubicBezTo>
                  <a:pt x="2996862" y="169115"/>
                  <a:pt x="2997487" y="166560"/>
                  <a:pt x="3000687" y="165747"/>
                </a:cubicBezTo>
                <a:close/>
                <a:moveTo>
                  <a:pt x="4092185" y="161289"/>
                </a:moveTo>
                <a:cubicBezTo>
                  <a:pt x="4099161" y="158987"/>
                  <a:pt x="4106787" y="161400"/>
                  <a:pt x="4115061" y="168527"/>
                </a:cubicBezTo>
                <a:cubicBezTo>
                  <a:pt x="4123335" y="175654"/>
                  <a:pt x="4121191" y="180630"/>
                  <a:pt x="4108629" y="183455"/>
                </a:cubicBezTo>
                <a:cubicBezTo>
                  <a:pt x="4096067" y="186280"/>
                  <a:pt x="4083599" y="188592"/>
                  <a:pt x="4071223" y="190392"/>
                </a:cubicBezTo>
                <a:cubicBezTo>
                  <a:pt x="4058847" y="192192"/>
                  <a:pt x="4050075" y="192084"/>
                  <a:pt x="4044905" y="190069"/>
                </a:cubicBezTo>
                <a:cubicBezTo>
                  <a:pt x="4039735" y="188055"/>
                  <a:pt x="4035756" y="184735"/>
                  <a:pt x="4032967" y="180110"/>
                </a:cubicBezTo>
                <a:cubicBezTo>
                  <a:pt x="4030178" y="175485"/>
                  <a:pt x="4032931" y="172886"/>
                  <a:pt x="4041227" y="172313"/>
                </a:cubicBezTo>
                <a:cubicBezTo>
                  <a:pt x="4049522" y="171739"/>
                  <a:pt x="4058087" y="170563"/>
                  <a:pt x="4066921" y="168785"/>
                </a:cubicBezTo>
                <a:cubicBezTo>
                  <a:pt x="4076787" y="166089"/>
                  <a:pt x="4085208" y="163590"/>
                  <a:pt x="4092185" y="161289"/>
                </a:cubicBezTo>
                <a:close/>
                <a:moveTo>
                  <a:pt x="2580189" y="148581"/>
                </a:moveTo>
                <a:cubicBezTo>
                  <a:pt x="2583308" y="148101"/>
                  <a:pt x="2580853" y="158069"/>
                  <a:pt x="2572823" y="178486"/>
                </a:cubicBezTo>
                <a:cubicBezTo>
                  <a:pt x="2560332" y="207023"/>
                  <a:pt x="2551624" y="230989"/>
                  <a:pt x="2546698" y="250384"/>
                </a:cubicBezTo>
                <a:cubicBezTo>
                  <a:pt x="2541772" y="269779"/>
                  <a:pt x="2534584" y="270002"/>
                  <a:pt x="2525134" y="251051"/>
                </a:cubicBezTo>
                <a:cubicBezTo>
                  <a:pt x="2515684" y="232101"/>
                  <a:pt x="2513390" y="221840"/>
                  <a:pt x="2518251" y="220270"/>
                </a:cubicBezTo>
                <a:cubicBezTo>
                  <a:pt x="2523112" y="218700"/>
                  <a:pt x="2528787" y="213591"/>
                  <a:pt x="2535276" y="204944"/>
                </a:cubicBezTo>
                <a:cubicBezTo>
                  <a:pt x="2541765" y="196297"/>
                  <a:pt x="2552857" y="181558"/>
                  <a:pt x="2568553" y="160729"/>
                </a:cubicBezTo>
                <a:cubicBezTo>
                  <a:pt x="2574438" y="152918"/>
                  <a:pt x="2578317" y="148869"/>
                  <a:pt x="2580189" y="148581"/>
                </a:cubicBezTo>
                <a:close/>
                <a:moveTo>
                  <a:pt x="4460657" y="133002"/>
                </a:moveTo>
                <a:cubicBezTo>
                  <a:pt x="4456032" y="133440"/>
                  <a:pt x="4446162" y="134870"/>
                  <a:pt x="4431048" y="137294"/>
                </a:cubicBezTo>
                <a:cubicBezTo>
                  <a:pt x="4415933" y="139717"/>
                  <a:pt x="4408809" y="141205"/>
                  <a:pt x="4409677" y="141757"/>
                </a:cubicBezTo>
                <a:cubicBezTo>
                  <a:pt x="4410545" y="142309"/>
                  <a:pt x="4412226" y="155764"/>
                  <a:pt x="4414721" y="182121"/>
                </a:cubicBezTo>
                <a:cubicBezTo>
                  <a:pt x="4436375" y="177791"/>
                  <a:pt x="4451396" y="174105"/>
                  <a:pt x="4459785" y="171065"/>
                </a:cubicBezTo>
                <a:cubicBezTo>
                  <a:pt x="4464991" y="145253"/>
                  <a:pt x="4465281" y="132565"/>
                  <a:pt x="4460657" y="133002"/>
                </a:cubicBezTo>
                <a:close/>
                <a:moveTo>
                  <a:pt x="4797862" y="128488"/>
                </a:moveTo>
                <a:cubicBezTo>
                  <a:pt x="4801502" y="129121"/>
                  <a:pt x="4804455" y="130769"/>
                  <a:pt x="4806721" y="133433"/>
                </a:cubicBezTo>
                <a:cubicBezTo>
                  <a:pt x="4811253" y="138760"/>
                  <a:pt x="4808349" y="142804"/>
                  <a:pt x="4798009" y="145565"/>
                </a:cubicBezTo>
                <a:cubicBezTo>
                  <a:pt x="4787670" y="148325"/>
                  <a:pt x="4773487" y="151039"/>
                  <a:pt x="4755462" y="153706"/>
                </a:cubicBezTo>
                <a:cubicBezTo>
                  <a:pt x="4761772" y="155857"/>
                  <a:pt x="4764927" y="159507"/>
                  <a:pt x="4764927" y="164655"/>
                </a:cubicBezTo>
                <a:lnTo>
                  <a:pt x="4764927" y="176722"/>
                </a:lnTo>
                <a:cubicBezTo>
                  <a:pt x="4767436" y="176866"/>
                  <a:pt x="4772412" y="175102"/>
                  <a:pt x="4779854" y="171431"/>
                </a:cubicBezTo>
                <a:cubicBezTo>
                  <a:pt x="4787297" y="167760"/>
                  <a:pt x="4794091" y="168749"/>
                  <a:pt x="4800236" y="174399"/>
                </a:cubicBezTo>
                <a:cubicBezTo>
                  <a:pt x="4806380" y="180049"/>
                  <a:pt x="4804821" y="184351"/>
                  <a:pt x="4795557" y="187305"/>
                </a:cubicBezTo>
                <a:cubicBezTo>
                  <a:pt x="4786294" y="190259"/>
                  <a:pt x="4775961" y="191736"/>
                  <a:pt x="4764561" y="191736"/>
                </a:cubicBezTo>
                <a:lnTo>
                  <a:pt x="4762216" y="219979"/>
                </a:lnTo>
                <a:lnTo>
                  <a:pt x="4805998" y="237657"/>
                </a:lnTo>
                <a:lnTo>
                  <a:pt x="4805936" y="237723"/>
                </a:lnTo>
                <a:lnTo>
                  <a:pt x="4806121" y="237706"/>
                </a:lnTo>
                <a:lnTo>
                  <a:pt x="4837602" y="250417"/>
                </a:lnTo>
                <a:cubicBezTo>
                  <a:pt x="4857737" y="257623"/>
                  <a:pt x="4872879" y="261889"/>
                  <a:pt x="4883028" y="263215"/>
                </a:cubicBezTo>
                <a:cubicBezTo>
                  <a:pt x="4903327" y="265868"/>
                  <a:pt x="4922418" y="267195"/>
                  <a:pt x="4940300" y="267195"/>
                </a:cubicBezTo>
                <a:cubicBezTo>
                  <a:pt x="4961050" y="267195"/>
                  <a:pt x="4969734" y="269399"/>
                  <a:pt x="4966349" y="273809"/>
                </a:cubicBezTo>
                <a:cubicBezTo>
                  <a:pt x="4962965" y="278219"/>
                  <a:pt x="4951607" y="283413"/>
                  <a:pt x="4932277" y="289393"/>
                </a:cubicBezTo>
                <a:cubicBezTo>
                  <a:pt x="4912946" y="295373"/>
                  <a:pt x="4897623" y="298363"/>
                  <a:pt x="4886309" y="298363"/>
                </a:cubicBezTo>
                <a:cubicBezTo>
                  <a:pt x="4874794" y="298363"/>
                  <a:pt x="4859188" y="293555"/>
                  <a:pt x="4839492" y="283940"/>
                </a:cubicBezTo>
                <a:cubicBezTo>
                  <a:pt x="4819796" y="274325"/>
                  <a:pt x="4797651" y="262362"/>
                  <a:pt x="4773057" y="248050"/>
                </a:cubicBezTo>
                <a:cubicBezTo>
                  <a:pt x="4748464" y="233739"/>
                  <a:pt x="4728789" y="223514"/>
                  <a:pt x="4714033" y="217377"/>
                </a:cubicBezTo>
                <a:cubicBezTo>
                  <a:pt x="4710462" y="224475"/>
                  <a:pt x="4703877" y="233742"/>
                  <a:pt x="4694276" y="245179"/>
                </a:cubicBezTo>
                <a:cubicBezTo>
                  <a:pt x="4684675" y="256615"/>
                  <a:pt x="4672651" y="265865"/>
                  <a:pt x="4658203" y="272927"/>
                </a:cubicBezTo>
                <a:cubicBezTo>
                  <a:pt x="4643756" y="279990"/>
                  <a:pt x="4643773" y="275462"/>
                  <a:pt x="4658257" y="259343"/>
                </a:cubicBezTo>
                <a:cubicBezTo>
                  <a:pt x="4672741" y="243225"/>
                  <a:pt x="4683313" y="227020"/>
                  <a:pt x="4689974" y="210730"/>
                </a:cubicBezTo>
                <a:cubicBezTo>
                  <a:pt x="4696635" y="194440"/>
                  <a:pt x="4699517" y="183799"/>
                  <a:pt x="4698621" y="178809"/>
                </a:cubicBezTo>
                <a:cubicBezTo>
                  <a:pt x="4697725" y="173818"/>
                  <a:pt x="4702927" y="173367"/>
                  <a:pt x="4714227" y="177454"/>
                </a:cubicBezTo>
                <a:cubicBezTo>
                  <a:pt x="4725527" y="181541"/>
                  <a:pt x="4730643" y="185495"/>
                  <a:pt x="4729574" y="189316"/>
                </a:cubicBezTo>
                <a:cubicBezTo>
                  <a:pt x="4728506" y="193138"/>
                  <a:pt x="4724989" y="198190"/>
                  <a:pt x="4719024" y="204471"/>
                </a:cubicBezTo>
                <a:cubicBezTo>
                  <a:pt x="4731944" y="209647"/>
                  <a:pt x="4739093" y="212551"/>
                  <a:pt x="4740469" y="213182"/>
                </a:cubicBezTo>
                <a:cubicBezTo>
                  <a:pt x="4740469" y="191170"/>
                  <a:pt x="4740039" y="177181"/>
                  <a:pt x="4739179" y="171216"/>
                </a:cubicBezTo>
                <a:cubicBezTo>
                  <a:pt x="4738318" y="165250"/>
                  <a:pt x="4737307" y="161292"/>
                  <a:pt x="4736146" y="159342"/>
                </a:cubicBezTo>
                <a:cubicBezTo>
                  <a:pt x="4707365" y="167358"/>
                  <a:pt x="4689307" y="172288"/>
                  <a:pt x="4681972" y="174130"/>
                </a:cubicBezTo>
                <a:cubicBezTo>
                  <a:pt x="4674637" y="175973"/>
                  <a:pt x="4666578" y="173359"/>
                  <a:pt x="4657794" y="166290"/>
                </a:cubicBezTo>
                <a:cubicBezTo>
                  <a:pt x="4649011" y="159220"/>
                  <a:pt x="4650355" y="155384"/>
                  <a:pt x="4661828" y="154782"/>
                </a:cubicBezTo>
                <a:cubicBezTo>
                  <a:pt x="4673300" y="154179"/>
                  <a:pt x="4694168" y="150537"/>
                  <a:pt x="4724433" y="143854"/>
                </a:cubicBezTo>
                <a:cubicBezTo>
                  <a:pt x="4754698" y="137172"/>
                  <a:pt x="4774846" y="132432"/>
                  <a:pt x="4784877" y="129636"/>
                </a:cubicBezTo>
                <a:cubicBezTo>
                  <a:pt x="4789893" y="128238"/>
                  <a:pt x="4794221" y="127855"/>
                  <a:pt x="4797862" y="128488"/>
                </a:cubicBezTo>
                <a:close/>
                <a:moveTo>
                  <a:pt x="3747454" y="124761"/>
                </a:moveTo>
                <a:cubicBezTo>
                  <a:pt x="3745471" y="124197"/>
                  <a:pt x="3742657" y="124251"/>
                  <a:pt x="3739011" y="124925"/>
                </a:cubicBezTo>
                <a:cubicBezTo>
                  <a:pt x="3731719" y="126273"/>
                  <a:pt x="3718515" y="128933"/>
                  <a:pt x="3699399" y="132906"/>
                </a:cubicBezTo>
                <a:cubicBezTo>
                  <a:pt x="3700217" y="141911"/>
                  <a:pt x="3701407" y="151569"/>
                  <a:pt x="3702970" y="161880"/>
                </a:cubicBezTo>
                <a:cubicBezTo>
                  <a:pt x="3720393" y="160188"/>
                  <a:pt x="3735867" y="158144"/>
                  <a:pt x="3749389" y="155750"/>
                </a:cubicBezTo>
                <a:cubicBezTo>
                  <a:pt x="3751039" y="141065"/>
                  <a:pt x="3751544" y="131920"/>
                  <a:pt x="3750906" y="128313"/>
                </a:cubicBezTo>
                <a:cubicBezTo>
                  <a:pt x="3750587" y="126510"/>
                  <a:pt x="3749436" y="125326"/>
                  <a:pt x="3747454" y="124761"/>
                </a:cubicBezTo>
                <a:close/>
                <a:moveTo>
                  <a:pt x="4864024" y="117418"/>
                </a:moveTo>
                <a:cubicBezTo>
                  <a:pt x="4869904" y="118379"/>
                  <a:pt x="4875328" y="120046"/>
                  <a:pt x="4880297" y="122419"/>
                </a:cubicBezTo>
                <a:cubicBezTo>
                  <a:pt x="4885265" y="124793"/>
                  <a:pt x="4886822" y="127926"/>
                  <a:pt x="4884964" y="131819"/>
                </a:cubicBezTo>
                <a:cubicBezTo>
                  <a:pt x="4883107" y="135713"/>
                  <a:pt x="4881516" y="143209"/>
                  <a:pt x="4880189" y="154308"/>
                </a:cubicBezTo>
                <a:cubicBezTo>
                  <a:pt x="4878863" y="165408"/>
                  <a:pt x="4876078" y="176618"/>
                  <a:pt x="4871833" y="187940"/>
                </a:cubicBezTo>
                <a:cubicBezTo>
                  <a:pt x="4867588" y="199261"/>
                  <a:pt x="4860984" y="209167"/>
                  <a:pt x="4852022" y="217656"/>
                </a:cubicBezTo>
                <a:cubicBezTo>
                  <a:pt x="4843059" y="226146"/>
                  <a:pt x="4831447" y="232498"/>
                  <a:pt x="4817186" y="236714"/>
                </a:cubicBezTo>
                <a:lnTo>
                  <a:pt x="4806121" y="237706"/>
                </a:lnTo>
                <a:lnTo>
                  <a:pt x="4805998" y="237657"/>
                </a:lnTo>
                <a:lnTo>
                  <a:pt x="4814970" y="228100"/>
                </a:lnTo>
                <a:cubicBezTo>
                  <a:pt x="4827754" y="218140"/>
                  <a:pt x="4837204" y="207263"/>
                  <a:pt x="4843321" y="195468"/>
                </a:cubicBezTo>
                <a:cubicBezTo>
                  <a:pt x="4849437" y="183674"/>
                  <a:pt x="4853621" y="170767"/>
                  <a:pt x="4855872" y="156750"/>
                </a:cubicBezTo>
                <a:cubicBezTo>
                  <a:pt x="4858124" y="142732"/>
                  <a:pt x="4857897" y="132210"/>
                  <a:pt x="4855195" y="125183"/>
                </a:cubicBezTo>
                <a:cubicBezTo>
                  <a:pt x="4852491" y="118157"/>
                  <a:pt x="4855435" y="115568"/>
                  <a:pt x="4864024" y="117418"/>
                </a:cubicBezTo>
                <a:close/>
                <a:moveTo>
                  <a:pt x="1219831" y="112701"/>
                </a:moveTo>
                <a:cubicBezTo>
                  <a:pt x="1227079" y="112354"/>
                  <a:pt x="1233615" y="115117"/>
                  <a:pt x="1239439" y="120989"/>
                </a:cubicBezTo>
                <a:cubicBezTo>
                  <a:pt x="1247204" y="128819"/>
                  <a:pt x="1242386" y="133791"/>
                  <a:pt x="1224984" y="135906"/>
                </a:cubicBezTo>
                <a:cubicBezTo>
                  <a:pt x="1207582" y="138022"/>
                  <a:pt x="1188384" y="140692"/>
                  <a:pt x="1167390" y="143919"/>
                </a:cubicBezTo>
                <a:cubicBezTo>
                  <a:pt x="1179091" y="148551"/>
                  <a:pt x="1182540" y="153835"/>
                  <a:pt x="1177736" y="159772"/>
                </a:cubicBezTo>
                <a:cubicBezTo>
                  <a:pt x="1172932" y="165709"/>
                  <a:pt x="1165959" y="174743"/>
                  <a:pt x="1156818" y="186875"/>
                </a:cubicBezTo>
                <a:cubicBezTo>
                  <a:pt x="1147676" y="199007"/>
                  <a:pt x="1146460" y="203832"/>
                  <a:pt x="1153171" y="201352"/>
                </a:cubicBezTo>
                <a:cubicBezTo>
                  <a:pt x="1159883" y="198871"/>
                  <a:pt x="1174022" y="194332"/>
                  <a:pt x="1195590" y="187735"/>
                </a:cubicBezTo>
                <a:cubicBezTo>
                  <a:pt x="1192163" y="183347"/>
                  <a:pt x="1189506" y="177715"/>
                  <a:pt x="1187620" y="170839"/>
                </a:cubicBezTo>
                <a:cubicBezTo>
                  <a:pt x="1185735" y="163963"/>
                  <a:pt x="1190517" y="163640"/>
                  <a:pt x="1201968" y="169871"/>
                </a:cubicBezTo>
                <a:cubicBezTo>
                  <a:pt x="1213418" y="176102"/>
                  <a:pt x="1222216" y="183297"/>
                  <a:pt x="1228361" y="191457"/>
                </a:cubicBezTo>
                <a:cubicBezTo>
                  <a:pt x="1234506" y="199616"/>
                  <a:pt x="1235782" y="208002"/>
                  <a:pt x="1232190" y="216613"/>
                </a:cubicBezTo>
                <a:cubicBezTo>
                  <a:pt x="1228597" y="225224"/>
                  <a:pt x="1223951" y="226981"/>
                  <a:pt x="1218251" y="221883"/>
                </a:cubicBezTo>
                <a:cubicBezTo>
                  <a:pt x="1212551" y="216785"/>
                  <a:pt x="1207119" y="209439"/>
                  <a:pt x="1201957" y="199846"/>
                </a:cubicBezTo>
                <a:cubicBezTo>
                  <a:pt x="1188692" y="206055"/>
                  <a:pt x="1174847" y="212874"/>
                  <a:pt x="1160420" y="220302"/>
                </a:cubicBezTo>
                <a:cubicBezTo>
                  <a:pt x="1145994" y="227730"/>
                  <a:pt x="1135142" y="234277"/>
                  <a:pt x="1127865" y="239941"/>
                </a:cubicBezTo>
                <a:cubicBezTo>
                  <a:pt x="1120587" y="245605"/>
                  <a:pt x="1114980" y="243350"/>
                  <a:pt x="1111043" y="233176"/>
                </a:cubicBezTo>
                <a:cubicBezTo>
                  <a:pt x="1107107" y="223002"/>
                  <a:pt x="1107756" y="216183"/>
                  <a:pt x="1112990" y="212720"/>
                </a:cubicBezTo>
                <a:cubicBezTo>
                  <a:pt x="1118224" y="209257"/>
                  <a:pt x="1123222" y="204499"/>
                  <a:pt x="1127983" y="198448"/>
                </a:cubicBezTo>
                <a:cubicBezTo>
                  <a:pt x="1132744" y="192396"/>
                  <a:pt x="1137777" y="183301"/>
                  <a:pt x="1143083" y="171162"/>
                </a:cubicBezTo>
                <a:cubicBezTo>
                  <a:pt x="1148389" y="159023"/>
                  <a:pt x="1150311" y="151483"/>
                  <a:pt x="1148848" y="148544"/>
                </a:cubicBezTo>
                <a:cubicBezTo>
                  <a:pt x="1139670" y="151096"/>
                  <a:pt x="1131557" y="153082"/>
                  <a:pt x="1124509" y="154502"/>
                </a:cubicBezTo>
                <a:cubicBezTo>
                  <a:pt x="1117461" y="155922"/>
                  <a:pt x="1110696" y="156857"/>
                  <a:pt x="1104214" y="157309"/>
                </a:cubicBezTo>
                <a:cubicBezTo>
                  <a:pt x="1097732" y="157761"/>
                  <a:pt x="1090867" y="154731"/>
                  <a:pt x="1083618" y="148221"/>
                </a:cubicBezTo>
                <a:cubicBezTo>
                  <a:pt x="1076369" y="141711"/>
                  <a:pt x="1078674" y="137878"/>
                  <a:pt x="1090533" y="136724"/>
                </a:cubicBezTo>
                <a:cubicBezTo>
                  <a:pt x="1102393" y="135569"/>
                  <a:pt x="1116880" y="133644"/>
                  <a:pt x="1133995" y="130948"/>
                </a:cubicBezTo>
                <a:cubicBezTo>
                  <a:pt x="1151110" y="128252"/>
                  <a:pt x="1165873" y="125574"/>
                  <a:pt x="1178285" y="122914"/>
                </a:cubicBezTo>
                <a:cubicBezTo>
                  <a:pt x="1190696" y="120254"/>
                  <a:pt x="1202050" y="117311"/>
                  <a:pt x="1212347" y="114084"/>
                </a:cubicBezTo>
                <a:cubicBezTo>
                  <a:pt x="1214920" y="113278"/>
                  <a:pt x="1217416" y="112816"/>
                  <a:pt x="1219831" y="112701"/>
                </a:cubicBezTo>
                <a:close/>
                <a:moveTo>
                  <a:pt x="4471118" y="107147"/>
                </a:moveTo>
                <a:cubicBezTo>
                  <a:pt x="4474028" y="106817"/>
                  <a:pt x="4476936" y="107136"/>
                  <a:pt x="4479844" y="108104"/>
                </a:cubicBezTo>
                <a:cubicBezTo>
                  <a:pt x="4485659" y="110040"/>
                  <a:pt x="4493420" y="114199"/>
                  <a:pt x="4503129" y="120580"/>
                </a:cubicBezTo>
                <a:cubicBezTo>
                  <a:pt x="4512837" y="126962"/>
                  <a:pt x="4513930" y="132787"/>
                  <a:pt x="4506409" y="138057"/>
                </a:cubicBezTo>
                <a:cubicBezTo>
                  <a:pt x="4498888" y="143327"/>
                  <a:pt x="4491750" y="153147"/>
                  <a:pt x="4484995" y="167516"/>
                </a:cubicBezTo>
                <a:lnTo>
                  <a:pt x="4483963" y="169667"/>
                </a:lnTo>
                <a:cubicBezTo>
                  <a:pt x="4493858" y="182085"/>
                  <a:pt x="4493549" y="188858"/>
                  <a:pt x="4483038" y="189983"/>
                </a:cubicBezTo>
                <a:cubicBezTo>
                  <a:pt x="4472527" y="191109"/>
                  <a:pt x="4461363" y="192583"/>
                  <a:pt x="4449546" y="194404"/>
                </a:cubicBezTo>
                <a:cubicBezTo>
                  <a:pt x="4437730" y="196225"/>
                  <a:pt x="4426351" y="197917"/>
                  <a:pt x="4415410" y="199480"/>
                </a:cubicBezTo>
                <a:lnTo>
                  <a:pt x="4411237" y="211978"/>
                </a:lnTo>
                <a:cubicBezTo>
                  <a:pt x="4402532" y="211978"/>
                  <a:pt x="4395835" y="201201"/>
                  <a:pt x="4391146" y="179648"/>
                </a:cubicBezTo>
                <a:cubicBezTo>
                  <a:pt x="4386457" y="158094"/>
                  <a:pt x="4382728" y="144783"/>
                  <a:pt x="4379961" y="139714"/>
                </a:cubicBezTo>
                <a:cubicBezTo>
                  <a:pt x="4377193" y="134644"/>
                  <a:pt x="4375809" y="130360"/>
                  <a:pt x="4375809" y="126861"/>
                </a:cubicBezTo>
                <a:cubicBezTo>
                  <a:pt x="4375809" y="121412"/>
                  <a:pt x="4380563" y="119813"/>
                  <a:pt x="4390070" y="122064"/>
                </a:cubicBezTo>
                <a:cubicBezTo>
                  <a:pt x="4399578" y="124316"/>
                  <a:pt x="4412552" y="123696"/>
                  <a:pt x="4428993" y="120204"/>
                </a:cubicBezTo>
                <a:cubicBezTo>
                  <a:pt x="4445434" y="116712"/>
                  <a:pt x="4456566" y="113338"/>
                  <a:pt x="4462388" y="110083"/>
                </a:cubicBezTo>
                <a:cubicBezTo>
                  <a:pt x="4465299" y="108456"/>
                  <a:pt x="4468209" y="107477"/>
                  <a:pt x="4471118" y="107147"/>
                </a:cubicBezTo>
                <a:close/>
                <a:moveTo>
                  <a:pt x="2003666" y="106620"/>
                </a:moveTo>
                <a:cubicBezTo>
                  <a:pt x="2010300" y="106867"/>
                  <a:pt x="2015466" y="108491"/>
                  <a:pt x="2019162" y="111492"/>
                </a:cubicBezTo>
                <a:cubicBezTo>
                  <a:pt x="2026554" y="117494"/>
                  <a:pt x="2025472" y="122229"/>
                  <a:pt x="2015914" y="125700"/>
                </a:cubicBezTo>
                <a:cubicBezTo>
                  <a:pt x="2006356" y="129170"/>
                  <a:pt x="1989538" y="132576"/>
                  <a:pt x="1965461" y="135917"/>
                </a:cubicBezTo>
                <a:cubicBezTo>
                  <a:pt x="1976260" y="139230"/>
                  <a:pt x="1980508" y="143489"/>
                  <a:pt x="1978206" y="148694"/>
                </a:cubicBezTo>
                <a:cubicBezTo>
                  <a:pt x="1975905" y="153900"/>
                  <a:pt x="1973879" y="161626"/>
                  <a:pt x="1972130" y="171872"/>
                </a:cubicBezTo>
                <a:cubicBezTo>
                  <a:pt x="1970380" y="182118"/>
                  <a:pt x="1970624" y="188707"/>
                  <a:pt x="1972861" y="191640"/>
                </a:cubicBezTo>
                <a:cubicBezTo>
                  <a:pt x="1975098" y="194572"/>
                  <a:pt x="1978307" y="196196"/>
                  <a:pt x="1982487" y="196512"/>
                </a:cubicBezTo>
                <a:cubicBezTo>
                  <a:pt x="1986667" y="196827"/>
                  <a:pt x="1991184" y="195866"/>
                  <a:pt x="1996038" y="193629"/>
                </a:cubicBezTo>
                <a:cubicBezTo>
                  <a:pt x="2000893" y="191392"/>
                  <a:pt x="2005227" y="183516"/>
                  <a:pt x="2009041" y="170000"/>
                </a:cubicBezTo>
                <a:cubicBezTo>
                  <a:pt x="2012856" y="156485"/>
                  <a:pt x="2015975" y="155950"/>
                  <a:pt x="2018398" y="168398"/>
                </a:cubicBezTo>
                <a:cubicBezTo>
                  <a:pt x="2020822" y="180845"/>
                  <a:pt x="2023403" y="189818"/>
                  <a:pt x="2026142" y="195318"/>
                </a:cubicBezTo>
                <a:cubicBezTo>
                  <a:pt x="2028881" y="200817"/>
                  <a:pt x="2027605" y="206066"/>
                  <a:pt x="2022313" y="211063"/>
                </a:cubicBezTo>
                <a:cubicBezTo>
                  <a:pt x="2017022" y="216061"/>
                  <a:pt x="2009507" y="219262"/>
                  <a:pt x="1999770" y="220668"/>
                </a:cubicBezTo>
                <a:cubicBezTo>
                  <a:pt x="1990033" y="222073"/>
                  <a:pt x="1979605" y="220779"/>
                  <a:pt x="1968484" y="216785"/>
                </a:cubicBezTo>
                <a:cubicBezTo>
                  <a:pt x="1957363" y="212791"/>
                  <a:pt x="1951802" y="201717"/>
                  <a:pt x="1951802" y="183562"/>
                </a:cubicBezTo>
                <a:lnTo>
                  <a:pt x="1951802" y="151168"/>
                </a:lnTo>
                <a:cubicBezTo>
                  <a:pt x="1951802" y="146493"/>
                  <a:pt x="1951014" y="142471"/>
                  <a:pt x="1949436" y="139101"/>
                </a:cubicBezTo>
                <a:lnTo>
                  <a:pt x="1933067" y="140735"/>
                </a:lnTo>
                <a:cubicBezTo>
                  <a:pt x="1939807" y="143116"/>
                  <a:pt x="1943966" y="145787"/>
                  <a:pt x="1945543" y="148748"/>
                </a:cubicBezTo>
                <a:cubicBezTo>
                  <a:pt x="1947120" y="151709"/>
                  <a:pt x="1946267" y="155423"/>
                  <a:pt x="1942983" y="159890"/>
                </a:cubicBezTo>
                <a:cubicBezTo>
                  <a:pt x="1939699" y="164357"/>
                  <a:pt x="1932719" y="173793"/>
                  <a:pt x="1922043" y="188198"/>
                </a:cubicBezTo>
                <a:cubicBezTo>
                  <a:pt x="1911367" y="202603"/>
                  <a:pt x="1899486" y="212644"/>
                  <a:pt x="1886400" y="218323"/>
                </a:cubicBezTo>
                <a:cubicBezTo>
                  <a:pt x="1873315" y="224002"/>
                  <a:pt x="1870644" y="221933"/>
                  <a:pt x="1878388" y="212117"/>
                </a:cubicBezTo>
                <a:cubicBezTo>
                  <a:pt x="1886131" y="202302"/>
                  <a:pt x="1894234" y="190270"/>
                  <a:pt x="1902694" y="176023"/>
                </a:cubicBezTo>
                <a:cubicBezTo>
                  <a:pt x="1911155" y="161776"/>
                  <a:pt x="1915823" y="150817"/>
                  <a:pt x="1916698" y="143145"/>
                </a:cubicBezTo>
                <a:cubicBezTo>
                  <a:pt x="1909298" y="144951"/>
                  <a:pt x="1902415" y="144898"/>
                  <a:pt x="1896048" y="142983"/>
                </a:cubicBezTo>
                <a:cubicBezTo>
                  <a:pt x="1889681" y="141069"/>
                  <a:pt x="1884332" y="137756"/>
                  <a:pt x="1880001" y="133046"/>
                </a:cubicBezTo>
                <a:cubicBezTo>
                  <a:pt x="1875670" y="128335"/>
                  <a:pt x="1878775" y="125678"/>
                  <a:pt x="1889315" y="125076"/>
                </a:cubicBezTo>
                <a:cubicBezTo>
                  <a:pt x="1899855" y="124474"/>
                  <a:pt x="1912711" y="123065"/>
                  <a:pt x="1927883" y="120849"/>
                </a:cubicBezTo>
                <a:cubicBezTo>
                  <a:pt x="1943055" y="118634"/>
                  <a:pt x="1960213" y="115020"/>
                  <a:pt x="1979357" y="110008"/>
                </a:cubicBezTo>
                <a:cubicBezTo>
                  <a:pt x="1988929" y="107502"/>
                  <a:pt x="1997032" y="106373"/>
                  <a:pt x="2003666" y="106620"/>
                </a:cubicBezTo>
                <a:close/>
                <a:moveTo>
                  <a:pt x="3754778" y="96887"/>
                </a:moveTo>
                <a:cubicBezTo>
                  <a:pt x="3757865" y="96679"/>
                  <a:pt x="3761256" y="97299"/>
                  <a:pt x="3764952" y="98747"/>
                </a:cubicBezTo>
                <a:cubicBezTo>
                  <a:pt x="3772345" y="101644"/>
                  <a:pt x="3779013" y="105785"/>
                  <a:pt x="3784957" y="111170"/>
                </a:cubicBezTo>
                <a:cubicBezTo>
                  <a:pt x="3790901" y="116554"/>
                  <a:pt x="3791284" y="121828"/>
                  <a:pt x="3786107" y="126990"/>
                </a:cubicBezTo>
                <a:cubicBezTo>
                  <a:pt x="3780931" y="132153"/>
                  <a:pt x="3775424" y="141969"/>
                  <a:pt x="3769588" y="156438"/>
                </a:cubicBezTo>
                <a:cubicBezTo>
                  <a:pt x="3777675" y="168914"/>
                  <a:pt x="3776823" y="175442"/>
                  <a:pt x="3767028" y="176023"/>
                </a:cubicBezTo>
                <a:cubicBezTo>
                  <a:pt x="3757234" y="176604"/>
                  <a:pt x="3736240" y="178586"/>
                  <a:pt x="3704046" y="181971"/>
                </a:cubicBezTo>
                <a:cubicBezTo>
                  <a:pt x="3699830" y="194777"/>
                  <a:pt x="3695288" y="196626"/>
                  <a:pt x="3690419" y="187520"/>
                </a:cubicBezTo>
                <a:cubicBezTo>
                  <a:pt x="3685551" y="178414"/>
                  <a:pt x="3681564" y="167207"/>
                  <a:pt x="3678459" y="153900"/>
                </a:cubicBezTo>
                <a:cubicBezTo>
                  <a:pt x="3675355" y="140592"/>
                  <a:pt x="3671741" y="130278"/>
                  <a:pt x="3667618" y="122957"/>
                </a:cubicBezTo>
                <a:cubicBezTo>
                  <a:pt x="3663495" y="115636"/>
                  <a:pt x="3664610" y="111976"/>
                  <a:pt x="3670963" y="111976"/>
                </a:cubicBezTo>
                <a:cubicBezTo>
                  <a:pt x="3675882" y="111976"/>
                  <a:pt x="3680940" y="112421"/>
                  <a:pt x="3686138" y="113310"/>
                </a:cubicBezTo>
                <a:cubicBezTo>
                  <a:pt x="3691337" y="114199"/>
                  <a:pt x="3701447" y="113134"/>
                  <a:pt x="3716468" y="110116"/>
                </a:cubicBezTo>
                <a:cubicBezTo>
                  <a:pt x="3731490" y="107097"/>
                  <a:pt x="3741477" y="103723"/>
                  <a:pt x="3746432" y="99995"/>
                </a:cubicBezTo>
                <a:cubicBezTo>
                  <a:pt x="3748909" y="98131"/>
                  <a:pt x="3751691" y="97095"/>
                  <a:pt x="3754778" y="96887"/>
                </a:cubicBezTo>
                <a:close/>
                <a:moveTo>
                  <a:pt x="2992811" y="94553"/>
                </a:moveTo>
                <a:lnTo>
                  <a:pt x="2985025" y="104727"/>
                </a:lnTo>
                <a:cubicBezTo>
                  <a:pt x="2989915" y="105215"/>
                  <a:pt x="2994321" y="106928"/>
                  <a:pt x="2998243" y="109868"/>
                </a:cubicBezTo>
                <a:cubicBezTo>
                  <a:pt x="3002165" y="112808"/>
                  <a:pt x="3006356" y="115748"/>
                  <a:pt x="3010816" y="118687"/>
                </a:cubicBezTo>
                <a:cubicBezTo>
                  <a:pt x="3016078" y="111962"/>
                  <a:pt x="3019592" y="106484"/>
                  <a:pt x="3021356" y="102253"/>
                </a:cubicBezTo>
                <a:cubicBezTo>
                  <a:pt x="3023119" y="98023"/>
                  <a:pt x="3022675" y="95908"/>
                  <a:pt x="3020022" y="95908"/>
                </a:cubicBezTo>
                <a:cubicBezTo>
                  <a:pt x="3016021" y="95908"/>
                  <a:pt x="3011525" y="96582"/>
                  <a:pt x="3006535" y="97930"/>
                </a:cubicBezTo>
                <a:cubicBezTo>
                  <a:pt x="3001545" y="99278"/>
                  <a:pt x="2996970" y="98152"/>
                  <a:pt x="2992811" y="94553"/>
                </a:cubicBezTo>
                <a:close/>
                <a:moveTo>
                  <a:pt x="2517939" y="94480"/>
                </a:moveTo>
                <a:cubicBezTo>
                  <a:pt x="2521409" y="93977"/>
                  <a:pt x="2527206" y="95298"/>
                  <a:pt x="2535330" y="98446"/>
                </a:cubicBezTo>
                <a:cubicBezTo>
                  <a:pt x="2551578" y="104742"/>
                  <a:pt x="2559167" y="113991"/>
                  <a:pt x="2558099" y="126194"/>
                </a:cubicBezTo>
                <a:cubicBezTo>
                  <a:pt x="2557030" y="138398"/>
                  <a:pt x="2552979" y="143492"/>
                  <a:pt x="2545945" y="141478"/>
                </a:cubicBezTo>
                <a:cubicBezTo>
                  <a:pt x="2538911" y="139463"/>
                  <a:pt x="2532469" y="134555"/>
                  <a:pt x="2526618" y="126754"/>
                </a:cubicBezTo>
                <a:cubicBezTo>
                  <a:pt x="2520911" y="118207"/>
                  <a:pt x="2516874" y="109779"/>
                  <a:pt x="2514508" y="101468"/>
                </a:cubicBezTo>
                <a:cubicBezTo>
                  <a:pt x="2513325" y="97313"/>
                  <a:pt x="2514469" y="94984"/>
                  <a:pt x="2517939" y="94480"/>
                </a:cubicBezTo>
                <a:close/>
                <a:moveTo>
                  <a:pt x="4061362" y="87319"/>
                </a:moveTo>
                <a:cubicBezTo>
                  <a:pt x="4062528" y="87183"/>
                  <a:pt x="4063926" y="87358"/>
                  <a:pt x="4065555" y="87842"/>
                </a:cubicBezTo>
                <a:cubicBezTo>
                  <a:pt x="4072073" y="89778"/>
                  <a:pt x="4078400" y="92441"/>
                  <a:pt x="4084538" y="95833"/>
                </a:cubicBezTo>
                <a:cubicBezTo>
                  <a:pt x="4090676" y="99224"/>
                  <a:pt x="4092715" y="102289"/>
                  <a:pt x="4090658" y="105028"/>
                </a:cubicBezTo>
                <a:cubicBezTo>
                  <a:pt x="4088600" y="107767"/>
                  <a:pt x="4086474" y="110843"/>
                  <a:pt x="4084280" y="114256"/>
                </a:cubicBezTo>
                <a:cubicBezTo>
                  <a:pt x="4121980" y="140212"/>
                  <a:pt x="4148653" y="157435"/>
                  <a:pt x="4164298" y="165924"/>
                </a:cubicBezTo>
                <a:cubicBezTo>
                  <a:pt x="4179943" y="174413"/>
                  <a:pt x="4194771" y="181286"/>
                  <a:pt x="4208781" y="186542"/>
                </a:cubicBezTo>
                <a:cubicBezTo>
                  <a:pt x="4222792" y="191797"/>
                  <a:pt x="4236365" y="197103"/>
                  <a:pt x="4249501" y="202459"/>
                </a:cubicBezTo>
                <a:cubicBezTo>
                  <a:pt x="4262636" y="207815"/>
                  <a:pt x="4260016" y="211418"/>
                  <a:pt x="4241638" y="213268"/>
                </a:cubicBezTo>
                <a:cubicBezTo>
                  <a:pt x="4223261" y="215118"/>
                  <a:pt x="4208581" y="216043"/>
                  <a:pt x="4197596" y="216043"/>
                </a:cubicBezTo>
                <a:cubicBezTo>
                  <a:pt x="4186640" y="216043"/>
                  <a:pt x="4176968" y="212544"/>
                  <a:pt x="4168579" y="205546"/>
                </a:cubicBezTo>
                <a:cubicBezTo>
                  <a:pt x="4160190" y="198548"/>
                  <a:pt x="4149377" y="189094"/>
                  <a:pt x="4136141" y="177185"/>
                </a:cubicBezTo>
                <a:cubicBezTo>
                  <a:pt x="4122905" y="165275"/>
                  <a:pt x="4103051" y="147633"/>
                  <a:pt x="4076579" y="124259"/>
                </a:cubicBezTo>
                <a:cubicBezTo>
                  <a:pt x="4069524" y="133895"/>
                  <a:pt x="4060489" y="144905"/>
                  <a:pt x="4049476" y="157288"/>
                </a:cubicBezTo>
                <a:cubicBezTo>
                  <a:pt x="4038463" y="169670"/>
                  <a:pt x="4026801" y="180877"/>
                  <a:pt x="4014489" y="190908"/>
                </a:cubicBezTo>
                <a:cubicBezTo>
                  <a:pt x="4002178" y="200939"/>
                  <a:pt x="3989864" y="209604"/>
                  <a:pt x="3977545" y="216903"/>
                </a:cubicBezTo>
                <a:cubicBezTo>
                  <a:pt x="3965227" y="224203"/>
                  <a:pt x="3952690" y="229483"/>
                  <a:pt x="3939935" y="232746"/>
                </a:cubicBezTo>
                <a:cubicBezTo>
                  <a:pt x="3927179" y="236008"/>
                  <a:pt x="3927297" y="232814"/>
                  <a:pt x="3940290" y="223163"/>
                </a:cubicBezTo>
                <a:cubicBezTo>
                  <a:pt x="3953282" y="213512"/>
                  <a:pt x="3968694" y="201330"/>
                  <a:pt x="3986526" y="186617"/>
                </a:cubicBezTo>
                <a:cubicBezTo>
                  <a:pt x="4004358" y="171904"/>
                  <a:pt x="4020810" y="155269"/>
                  <a:pt x="4035881" y="136713"/>
                </a:cubicBezTo>
                <a:cubicBezTo>
                  <a:pt x="4050953" y="118157"/>
                  <a:pt x="4058037" y="104889"/>
                  <a:pt x="4057134" y="96908"/>
                </a:cubicBezTo>
                <a:cubicBezTo>
                  <a:pt x="4056456" y="90923"/>
                  <a:pt x="4057866" y="87727"/>
                  <a:pt x="4061362" y="87319"/>
                </a:cubicBezTo>
                <a:close/>
                <a:moveTo>
                  <a:pt x="4017738" y="73897"/>
                </a:moveTo>
                <a:cubicBezTo>
                  <a:pt x="4019238" y="73734"/>
                  <a:pt x="4021109" y="73898"/>
                  <a:pt x="4023352" y="74387"/>
                </a:cubicBezTo>
                <a:cubicBezTo>
                  <a:pt x="4032322" y="76344"/>
                  <a:pt x="4039320" y="79879"/>
                  <a:pt x="4044346" y="84991"/>
                </a:cubicBezTo>
                <a:cubicBezTo>
                  <a:pt x="4049372" y="90104"/>
                  <a:pt x="4050688" y="97026"/>
                  <a:pt x="4048293" y="105760"/>
                </a:cubicBezTo>
                <a:cubicBezTo>
                  <a:pt x="4045898" y="114493"/>
                  <a:pt x="4039323" y="115317"/>
                  <a:pt x="4028568" y="108233"/>
                </a:cubicBezTo>
                <a:cubicBezTo>
                  <a:pt x="4021929" y="100662"/>
                  <a:pt x="4017157" y="92638"/>
                  <a:pt x="4014253" y="84163"/>
                </a:cubicBezTo>
                <a:cubicBezTo>
                  <a:pt x="4012075" y="77807"/>
                  <a:pt x="4013236" y="74385"/>
                  <a:pt x="4017738" y="73897"/>
                </a:cubicBezTo>
                <a:close/>
                <a:moveTo>
                  <a:pt x="3804083" y="67116"/>
                </a:moveTo>
                <a:cubicBezTo>
                  <a:pt x="3791028" y="66514"/>
                  <a:pt x="3765253" y="68913"/>
                  <a:pt x="3726760" y="74312"/>
                </a:cubicBezTo>
                <a:lnTo>
                  <a:pt x="3638654" y="84637"/>
                </a:lnTo>
                <a:cubicBezTo>
                  <a:pt x="3642211" y="123470"/>
                  <a:pt x="3645724" y="167666"/>
                  <a:pt x="3649194" y="217226"/>
                </a:cubicBezTo>
                <a:cubicBezTo>
                  <a:pt x="3702683" y="213698"/>
                  <a:pt x="3738595" y="210343"/>
                  <a:pt x="3756929" y="207159"/>
                </a:cubicBezTo>
                <a:cubicBezTo>
                  <a:pt x="3775263" y="203976"/>
                  <a:pt x="3787488" y="205306"/>
                  <a:pt x="3793604" y="211149"/>
                </a:cubicBezTo>
                <a:cubicBezTo>
                  <a:pt x="3799720" y="216993"/>
                  <a:pt x="3803969" y="216950"/>
                  <a:pt x="3806349" y="211020"/>
                </a:cubicBezTo>
                <a:cubicBezTo>
                  <a:pt x="3808729" y="205091"/>
                  <a:pt x="3811271" y="192629"/>
                  <a:pt x="3813974" y="173635"/>
                </a:cubicBezTo>
                <a:cubicBezTo>
                  <a:pt x="3816677" y="154642"/>
                  <a:pt x="3818699" y="133275"/>
                  <a:pt x="3820040" y="109535"/>
                </a:cubicBezTo>
                <a:cubicBezTo>
                  <a:pt x="3821381" y="85795"/>
                  <a:pt x="3819001" y="72189"/>
                  <a:pt x="3812899" y="68719"/>
                </a:cubicBezTo>
                <a:cubicBezTo>
                  <a:pt x="3811373" y="67851"/>
                  <a:pt x="3808435" y="67317"/>
                  <a:pt x="3804083" y="67116"/>
                </a:cubicBezTo>
                <a:close/>
                <a:moveTo>
                  <a:pt x="1977615" y="65084"/>
                </a:moveTo>
                <a:cubicBezTo>
                  <a:pt x="1984383" y="65277"/>
                  <a:pt x="1989338" y="67400"/>
                  <a:pt x="1992478" y="71451"/>
                </a:cubicBezTo>
                <a:cubicBezTo>
                  <a:pt x="1998759" y="79553"/>
                  <a:pt x="1990356" y="86329"/>
                  <a:pt x="1967268" y="91778"/>
                </a:cubicBezTo>
                <a:cubicBezTo>
                  <a:pt x="1944181" y="97227"/>
                  <a:pt x="1927507" y="97317"/>
                  <a:pt x="1917246" y="92047"/>
                </a:cubicBezTo>
                <a:cubicBezTo>
                  <a:pt x="1906986" y="86777"/>
                  <a:pt x="1905487" y="83403"/>
                  <a:pt x="1912750" y="81926"/>
                </a:cubicBezTo>
                <a:cubicBezTo>
                  <a:pt x="1920014" y="80449"/>
                  <a:pt x="1933052" y="76570"/>
                  <a:pt x="1951867" y="70289"/>
                </a:cubicBezTo>
                <a:cubicBezTo>
                  <a:pt x="1962264" y="66625"/>
                  <a:pt x="1970846" y="64890"/>
                  <a:pt x="1977615" y="65084"/>
                </a:cubicBezTo>
                <a:close/>
                <a:moveTo>
                  <a:pt x="4120213" y="63562"/>
                </a:moveTo>
                <a:cubicBezTo>
                  <a:pt x="4121833" y="63418"/>
                  <a:pt x="4123923" y="63646"/>
                  <a:pt x="4126483" y="64245"/>
                </a:cubicBezTo>
                <a:cubicBezTo>
                  <a:pt x="4136722" y="66640"/>
                  <a:pt x="4144846" y="70372"/>
                  <a:pt x="4150854" y="75441"/>
                </a:cubicBezTo>
                <a:cubicBezTo>
                  <a:pt x="4156863" y="80510"/>
                  <a:pt x="4158680" y="87662"/>
                  <a:pt x="4156307" y="96897"/>
                </a:cubicBezTo>
                <a:cubicBezTo>
                  <a:pt x="4153934" y="106133"/>
                  <a:pt x="4147413" y="107273"/>
                  <a:pt x="4136743" y="100318"/>
                </a:cubicBezTo>
                <a:cubicBezTo>
                  <a:pt x="4129258" y="92832"/>
                  <a:pt x="4123117" y="84350"/>
                  <a:pt x="4118320" y="74871"/>
                </a:cubicBezTo>
                <a:cubicBezTo>
                  <a:pt x="4114722" y="67762"/>
                  <a:pt x="4115353" y="63992"/>
                  <a:pt x="4120213" y="63562"/>
                </a:cubicBezTo>
                <a:close/>
                <a:moveTo>
                  <a:pt x="4325948" y="62029"/>
                </a:moveTo>
                <a:cubicBezTo>
                  <a:pt x="4330508" y="62029"/>
                  <a:pt x="4336682" y="64467"/>
                  <a:pt x="4344469" y="69343"/>
                </a:cubicBezTo>
                <a:cubicBezTo>
                  <a:pt x="4352872" y="73630"/>
                  <a:pt x="4356611" y="78327"/>
                  <a:pt x="4355686" y="83432"/>
                </a:cubicBezTo>
                <a:cubicBezTo>
                  <a:pt x="4354761" y="88537"/>
                  <a:pt x="4353861" y="96736"/>
                  <a:pt x="4352987" y="108029"/>
                </a:cubicBezTo>
                <a:cubicBezTo>
                  <a:pt x="4352112" y="119322"/>
                  <a:pt x="4351675" y="145848"/>
                  <a:pt x="4351675" y="187606"/>
                </a:cubicBezTo>
                <a:cubicBezTo>
                  <a:pt x="4351675" y="228376"/>
                  <a:pt x="4350509" y="255278"/>
                  <a:pt x="4348179" y="268313"/>
                </a:cubicBezTo>
                <a:cubicBezTo>
                  <a:pt x="4345849" y="281348"/>
                  <a:pt x="4342153" y="290293"/>
                  <a:pt x="4337091" y="295147"/>
                </a:cubicBezTo>
                <a:cubicBezTo>
                  <a:pt x="4332028" y="300001"/>
                  <a:pt x="4327543" y="295907"/>
                  <a:pt x="4323636" y="282865"/>
                </a:cubicBezTo>
                <a:cubicBezTo>
                  <a:pt x="4319728" y="269822"/>
                  <a:pt x="4318904" y="259397"/>
                  <a:pt x="4321162" y="251589"/>
                </a:cubicBezTo>
                <a:cubicBezTo>
                  <a:pt x="4323421" y="243781"/>
                  <a:pt x="4325446" y="227340"/>
                  <a:pt x="4327239" y="202266"/>
                </a:cubicBezTo>
                <a:cubicBezTo>
                  <a:pt x="4329031" y="177192"/>
                  <a:pt x="4329479" y="151774"/>
                  <a:pt x="4328583" y="126012"/>
                </a:cubicBezTo>
                <a:cubicBezTo>
                  <a:pt x="4327687" y="100249"/>
                  <a:pt x="4325661" y="83145"/>
                  <a:pt x="4322507" y="74699"/>
                </a:cubicBezTo>
                <a:cubicBezTo>
                  <a:pt x="4319352" y="66252"/>
                  <a:pt x="4320499" y="62029"/>
                  <a:pt x="4325948" y="62029"/>
                </a:cubicBezTo>
                <a:close/>
                <a:moveTo>
                  <a:pt x="1203688" y="59975"/>
                </a:moveTo>
                <a:cubicBezTo>
                  <a:pt x="1211626" y="58620"/>
                  <a:pt x="1219259" y="61033"/>
                  <a:pt x="1226586" y="67213"/>
                </a:cubicBezTo>
                <a:cubicBezTo>
                  <a:pt x="1233914" y="73394"/>
                  <a:pt x="1230817" y="78115"/>
                  <a:pt x="1217294" y="81378"/>
                </a:cubicBezTo>
                <a:cubicBezTo>
                  <a:pt x="1203771" y="84640"/>
                  <a:pt x="1189276" y="87652"/>
                  <a:pt x="1173811" y="90412"/>
                </a:cubicBezTo>
                <a:cubicBezTo>
                  <a:pt x="1158345" y="93173"/>
                  <a:pt x="1145657" y="92624"/>
                  <a:pt x="1135748" y="88767"/>
                </a:cubicBezTo>
                <a:cubicBezTo>
                  <a:pt x="1125251" y="81051"/>
                  <a:pt x="1125122" y="76240"/>
                  <a:pt x="1135361" y="74333"/>
                </a:cubicBezTo>
                <a:cubicBezTo>
                  <a:pt x="1145600" y="72426"/>
                  <a:pt x="1157563" y="69895"/>
                  <a:pt x="1171251" y="66740"/>
                </a:cubicBezTo>
                <a:cubicBezTo>
                  <a:pt x="1184939" y="63585"/>
                  <a:pt x="1195751" y="61330"/>
                  <a:pt x="1203688" y="59975"/>
                </a:cubicBezTo>
                <a:close/>
                <a:moveTo>
                  <a:pt x="594660" y="59469"/>
                </a:moveTo>
                <a:cubicBezTo>
                  <a:pt x="591491" y="59469"/>
                  <a:pt x="574276" y="62001"/>
                  <a:pt x="543014" y="67063"/>
                </a:cubicBezTo>
                <a:cubicBezTo>
                  <a:pt x="541451" y="79496"/>
                  <a:pt x="540246" y="90853"/>
                  <a:pt x="539400" y="101135"/>
                </a:cubicBezTo>
                <a:lnTo>
                  <a:pt x="592143" y="91090"/>
                </a:lnTo>
                <a:cubicBezTo>
                  <a:pt x="593778" y="80521"/>
                  <a:pt x="595044" y="72609"/>
                  <a:pt x="595940" y="67353"/>
                </a:cubicBezTo>
                <a:cubicBezTo>
                  <a:pt x="596836" y="62097"/>
                  <a:pt x="596410" y="59469"/>
                  <a:pt x="594660" y="59469"/>
                </a:cubicBezTo>
                <a:close/>
                <a:moveTo>
                  <a:pt x="218035" y="52691"/>
                </a:moveTo>
                <a:cubicBezTo>
                  <a:pt x="216131" y="51994"/>
                  <a:pt x="213530" y="52192"/>
                  <a:pt x="210232" y="53285"/>
                </a:cubicBezTo>
                <a:cubicBezTo>
                  <a:pt x="203635" y="55472"/>
                  <a:pt x="192264" y="59391"/>
                  <a:pt x="176117" y="65041"/>
                </a:cubicBezTo>
                <a:lnTo>
                  <a:pt x="176117" y="86293"/>
                </a:lnTo>
                <a:cubicBezTo>
                  <a:pt x="183215" y="84629"/>
                  <a:pt x="189654" y="82640"/>
                  <a:pt x="195433" y="80324"/>
                </a:cubicBezTo>
                <a:cubicBezTo>
                  <a:pt x="201212" y="78008"/>
                  <a:pt x="206410" y="79363"/>
                  <a:pt x="211028" y="84389"/>
                </a:cubicBezTo>
                <a:cubicBezTo>
                  <a:pt x="215645" y="89415"/>
                  <a:pt x="213362" y="94166"/>
                  <a:pt x="204177" y="98640"/>
                </a:cubicBezTo>
                <a:cubicBezTo>
                  <a:pt x="194992" y="103114"/>
                  <a:pt x="185638" y="105351"/>
                  <a:pt x="176117" y="105351"/>
                </a:cubicBezTo>
                <a:lnTo>
                  <a:pt x="176117" y="130841"/>
                </a:lnTo>
                <a:cubicBezTo>
                  <a:pt x="190256" y="126510"/>
                  <a:pt x="202883" y="123154"/>
                  <a:pt x="213996" y="120774"/>
                </a:cubicBezTo>
                <a:cubicBezTo>
                  <a:pt x="220119" y="83547"/>
                  <a:pt x="222672" y="62445"/>
                  <a:pt x="221654" y="57469"/>
                </a:cubicBezTo>
                <a:cubicBezTo>
                  <a:pt x="221145" y="54981"/>
                  <a:pt x="219939" y="53388"/>
                  <a:pt x="218035" y="52691"/>
                </a:cubicBezTo>
                <a:close/>
                <a:moveTo>
                  <a:pt x="2978793" y="49066"/>
                </a:moveTo>
                <a:lnTo>
                  <a:pt x="2935078" y="53683"/>
                </a:lnTo>
                <a:cubicBezTo>
                  <a:pt x="2935078" y="86357"/>
                  <a:pt x="2934515" y="120035"/>
                  <a:pt x="2933389" y="154717"/>
                </a:cubicBezTo>
                <a:lnTo>
                  <a:pt x="2931423" y="196266"/>
                </a:lnTo>
                <a:lnTo>
                  <a:pt x="2935519" y="192769"/>
                </a:lnTo>
                <a:cubicBezTo>
                  <a:pt x="2946726" y="184452"/>
                  <a:pt x="2958287" y="174779"/>
                  <a:pt x="2970204" y="163751"/>
                </a:cubicBezTo>
                <a:cubicBezTo>
                  <a:pt x="2982121" y="152724"/>
                  <a:pt x="2992403" y="142564"/>
                  <a:pt x="3001050" y="133271"/>
                </a:cubicBezTo>
                <a:cubicBezTo>
                  <a:pt x="2989563" y="124954"/>
                  <a:pt x="2981683" y="119247"/>
                  <a:pt x="2977410" y="116149"/>
                </a:cubicBezTo>
                <a:cubicBezTo>
                  <a:pt x="2967831" y="125571"/>
                  <a:pt x="2958578" y="131977"/>
                  <a:pt x="2949651" y="135369"/>
                </a:cubicBezTo>
                <a:cubicBezTo>
                  <a:pt x="2940724" y="138760"/>
                  <a:pt x="2940362" y="135537"/>
                  <a:pt x="2948565" y="125700"/>
                </a:cubicBezTo>
                <a:cubicBezTo>
                  <a:pt x="2956767" y="115862"/>
                  <a:pt x="2964192" y="103677"/>
                  <a:pt x="2970839" y="89143"/>
                </a:cubicBezTo>
                <a:cubicBezTo>
                  <a:pt x="2977486" y="74609"/>
                  <a:pt x="2980135" y="62628"/>
                  <a:pt x="2978787" y="53199"/>
                </a:cubicBezTo>
                <a:close/>
                <a:moveTo>
                  <a:pt x="1997108" y="45017"/>
                </a:moveTo>
                <a:cubicBezTo>
                  <a:pt x="1988694" y="45202"/>
                  <a:pt x="1977916" y="45968"/>
                  <a:pt x="1964773" y="47316"/>
                </a:cubicBezTo>
                <a:cubicBezTo>
                  <a:pt x="1938488" y="50012"/>
                  <a:pt x="1906774" y="53475"/>
                  <a:pt x="1869633" y="57706"/>
                </a:cubicBezTo>
                <a:cubicBezTo>
                  <a:pt x="1869633" y="121218"/>
                  <a:pt x="1867833" y="183390"/>
                  <a:pt x="1864234" y="244222"/>
                </a:cubicBezTo>
                <a:cubicBezTo>
                  <a:pt x="1918382" y="239805"/>
                  <a:pt x="1958177" y="235549"/>
                  <a:pt x="1983616" y="231455"/>
                </a:cubicBezTo>
                <a:cubicBezTo>
                  <a:pt x="2009056" y="227361"/>
                  <a:pt x="2023611" y="230039"/>
                  <a:pt x="2027282" y="239489"/>
                </a:cubicBezTo>
                <a:cubicBezTo>
                  <a:pt x="2030953" y="248940"/>
                  <a:pt x="2032789" y="235245"/>
                  <a:pt x="2032789" y="198405"/>
                </a:cubicBezTo>
                <a:cubicBezTo>
                  <a:pt x="2032789" y="158080"/>
                  <a:pt x="2032337" y="129403"/>
                  <a:pt x="2031433" y="112374"/>
                </a:cubicBezTo>
                <a:cubicBezTo>
                  <a:pt x="2030530" y="95345"/>
                  <a:pt x="2029451" y="80550"/>
                  <a:pt x="2028196" y="67988"/>
                </a:cubicBezTo>
                <a:cubicBezTo>
                  <a:pt x="2026941" y="55426"/>
                  <a:pt x="2022629" y="48166"/>
                  <a:pt x="2015258" y="46208"/>
                </a:cubicBezTo>
                <a:cubicBezTo>
                  <a:pt x="2011572" y="45230"/>
                  <a:pt x="2005523" y="44833"/>
                  <a:pt x="1997108" y="45017"/>
                </a:cubicBezTo>
                <a:close/>
                <a:moveTo>
                  <a:pt x="4765707" y="44197"/>
                </a:moveTo>
                <a:cubicBezTo>
                  <a:pt x="4763398" y="44255"/>
                  <a:pt x="4760345" y="44620"/>
                  <a:pt x="4756548" y="45294"/>
                </a:cubicBezTo>
                <a:cubicBezTo>
                  <a:pt x="4748955" y="46642"/>
                  <a:pt x="4740046" y="48707"/>
                  <a:pt x="4729822" y="51489"/>
                </a:cubicBezTo>
                <a:cubicBezTo>
                  <a:pt x="4730668" y="52837"/>
                  <a:pt x="4731865" y="59491"/>
                  <a:pt x="4733414" y="71451"/>
                </a:cubicBezTo>
                <a:cubicBezTo>
                  <a:pt x="4736239" y="71580"/>
                  <a:pt x="4740971" y="70038"/>
                  <a:pt x="4747611" y="66826"/>
                </a:cubicBezTo>
                <a:cubicBezTo>
                  <a:pt x="4754250" y="63614"/>
                  <a:pt x="4760144" y="64876"/>
                  <a:pt x="4765292" y="70612"/>
                </a:cubicBezTo>
                <a:cubicBezTo>
                  <a:pt x="4770441" y="76348"/>
                  <a:pt x="4768149" y="80646"/>
                  <a:pt x="4758420" y="83507"/>
                </a:cubicBezTo>
                <a:cubicBezTo>
                  <a:pt x="4748690" y="86368"/>
                  <a:pt x="4740957" y="87799"/>
                  <a:pt x="4735221" y="87799"/>
                </a:cubicBezTo>
                <a:lnTo>
                  <a:pt x="4737565" y="109244"/>
                </a:lnTo>
                <a:cubicBezTo>
                  <a:pt x="4754673" y="106850"/>
                  <a:pt x="4763711" y="104842"/>
                  <a:pt x="4764679" y="103221"/>
                </a:cubicBezTo>
                <a:cubicBezTo>
                  <a:pt x="4765647" y="101601"/>
                  <a:pt x="4767253" y="91764"/>
                  <a:pt x="4769498" y="73709"/>
                </a:cubicBezTo>
                <a:cubicBezTo>
                  <a:pt x="4771742" y="55655"/>
                  <a:pt x="4772043" y="46069"/>
                  <a:pt x="4770401" y="44950"/>
                </a:cubicBezTo>
                <a:cubicBezTo>
                  <a:pt x="4769580" y="44391"/>
                  <a:pt x="4768015" y="44140"/>
                  <a:pt x="4765707" y="44197"/>
                </a:cubicBezTo>
                <a:close/>
                <a:moveTo>
                  <a:pt x="3818053" y="40505"/>
                </a:moveTo>
                <a:cubicBezTo>
                  <a:pt x="3822543" y="40547"/>
                  <a:pt x="3827027" y="41523"/>
                  <a:pt x="3831505" y="43434"/>
                </a:cubicBezTo>
                <a:cubicBezTo>
                  <a:pt x="3840461" y="47255"/>
                  <a:pt x="3849477" y="52941"/>
                  <a:pt x="3858554" y="60491"/>
                </a:cubicBezTo>
                <a:cubicBezTo>
                  <a:pt x="3867632" y="68041"/>
                  <a:pt x="3868761" y="75466"/>
                  <a:pt x="3861942" y="82765"/>
                </a:cubicBezTo>
                <a:cubicBezTo>
                  <a:pt x="3855123" y="90064"/>
                  <a:pt x="3850158" y="111496"/>
                  <a:pt x="3847046" y="147060"/>
                </a:cubicBezTo>
                <a:cubicBezTo>
                  <a:pt x="3843935" y="182623"/>
                  <a:pt x="3840999" y="207550"/>
                  <a:pt x="3838238" y="221840"/>
                </a:cubicBezTo>
                <a:cubicBezTo>
                  <a:pt x="3835477" y="236130"/>
                  <a:pt x="3829720" y="249083"/>
                  <a:pt x="3820965" y="260698"/>
                </a:cubicBezTo>
                <a:cubicBezTo>
                  <a:pt x="3812210" y="272314"/>
                  <a:pt x="3805273" y="272906"/>
                  <a:pt x="3800154" y="262473"/>
                </a:cubicBezTo>
                <a:cubicBezTo>
                  <a:pt x="3795034" y="252041"/>
                  <a:pt x="3791908" y="244361"/>
                  <a:pt x="3790775" y="239436"/>
                </a:cubicBezTo>
                <a:cubicBezTo>
                  <a:pt x="3789643" y="234510"/>
                  <a:pt x="3782684" y="231627"/>
                  <a:pt x="3769899" y="230788"/>
                </a:cubicBezTo>
                <a:cubicBezTo>
                  <a:pt x="3757115" y="229949"/>
                  <a:pt x="3741381" y="230423"/>
                  <a:pt x="3722695" y="232208"/>
                </a:cubicBezTo>
                <a:cubicBezTo>
                  <a:pt x="3704010" y="233993"/>
                  <a:pt x="3679911" y="235739"/>
                  <a:pt x="3650399" y="237446"/>
                </a:cubicBezTo>
                <a:cubicBezTo>
                  <a:pt x="3649596" y="245419"/>
                  <a:pt x="3646800" y="250592"/>
                  <a:pt x="3642010" y="252966"/>
                </a:cubicBezTo>
                <a:cubicBezTo>
                  <a:pt x="3637221" y="255339"/>
                  <a:pt x="3633194" y="251499"/>
                  <a:pt x="3629932" y="241447"/>
                </a:cubicBezTo>
                <a:cubicBezTo>
                  <a:pt x="3626670" y="231394"/>
                  <a:pt x="3624364" y="218047"/>
                  <a:pt x="3623016" y="201405"/>
                </a:cubicBezTo>
                <a:cubicBezTo>
                  <a:pt x="3621669" y="184764"/>
                  <a:pt x="3618976" y="162325"/>
                  <a:pt x="3614939" y="134089"/>
                </a:cubicBezTo>
                <a:cubicBezTo>
                  <a:pt x="3610903" y="105853"/>
                  <a:pt x="3606170" y="86103"/>
                  <a:pt x="3600742" y="74839"/>
                </a:cubicBezTo>
                <a:cubicBezTo>
                  <a:pt x="3595315" y="63574"/>
                  <a:pt x="3597211" y="58903"/>
                  <a:pt x="3606432" y="60825"/>
                </a:cubicBezTo>
                <a:cubicBezTo>
                  <a:pt x="3615653" y="62746"/>
                  <a:pt x="3622912" y="64098"/>
                  <a:pt x="3628211" y="64879"/>
                </a:cubicBezTo>
                <a:cubicBezTo>
                  <a:pt x="3633510" y="65661"/>
                  <a:pt x="3661975" y="63155"/>
                  <a:pt x="3713607" y="57361"/>
                </a:cubicBezTo>
                <a:cubicBezTo>
                  <a:pt x="3765239" y="51568"/>
                  <a:pt x="3795558" y="46843"/>
                  <a:pt x="3804563" y="43186"/>
                </a:cubicBezTo>
                <a:cubicBezTo>
                  <a:pt x="3809066" y="41358"/>
                  <a:pt x="3813563" y="40464"/>
                  <a:pt x="3818053" y="40505"/>
                </a:cubicBezTo>
                <a:close/>
                <a:moveTo>
                  <a:pt x="3066431" y="39895"/>
                </a:moveTo>
                <a:cubicBezTo>
                  <a:pt x="3059644" y="40569"/>
                  <a:pt x="3045305" y="42055"/>
                  <a:pt x="3023413" y="44353"/>
                </a:cubicBezTo>
                <a:lnTo>
                  <a:pt x="2996056" y="47243"/>
                </a:lnTo>
                <a:lnTo>
                  <a:pt x="3011386" y="56684"/>
                </a:lnTo>
                <a:cubicBezTo>
                  <a:pt x="3015408" y="61624"/>
                  <a:pt x="3015670" y="66019"/>
                  <a:pt x="3012171" y="69870"/>
                </a:cubicBezTo>
                <a:cubicBezTo>
                  <a:pt x="3008672" y="73720"/>
                  <a:pt x="3004570" y="77674"/>
                  <a:pt x="2999867" y="81733"/>
                </a:cubicBezTo>
                <a:cubicBezTo>
                  <a:pt x="3004054" y="81173"/>
                  <a:pt x="3009184" y="80302"/>
                  <a:pt x="3015258" y="79119"/>
                </a:cubicBezTo>
                <a:cubicBezTo>
                  <a:pt x="3021331" y="77936"/>
                  <a:pt x="3026188" y="75911"/>
                  <a:pt x="3029831" y="73042"/>
                </a:cubicBezTo>
                <a:cubicBezTo>
                  <a:pt x="3033473" y="70174"/>
                  <a:pt x="3038546" y="69959"/>
                  <a:pt x="3045049" y="72397"/>
                </a:cubicBezTo>
                <a:cubicBezTo>
                  <a:pt x="3051553" y="74835"/>
                  <a:pt x="3057346" y="78370"/>
                  <a:pt x="3062430" y="83002"/>
                </a:cubicBezTo>
                <a:cubicBezTo>
                  <a:pt x="3067513" y="87634"/>
                  <a:pt x="3067391" y="91878"/>
                  <a:pt x="3062064" y="95736"/>
                </a:cubicBezTo>
                <a:cubicBezTo>
                  <a:pt x="3056737" y="99593"/>
                  <a:pt x="3051914" y="104971"/>
                  <a:pt x="3047598" y="111869"/>
                </a:cubicBezTo>
                <a:cubicBezTo>
                  <a:pt x="3043282" y="118766"/>
                  <a:pt x="3037718" y="126008"/>
                  <a:pt x="3030906" y="133594"/>
                </a:cubicBezTo>
                <a:cubicBezTo>
                  <a:pt x="3045132" y="143905"/>
                  <a:pt x="3057138" y="151279"/>
                  <a:pt x="3066925" y="155717"/>
                </a:cubicBezTo>
                <a:cubicBezTo>
                  <a:pt x="3076713" y="160156"/>
                  <a:pt x="3087554" y="164788"/>
                  <a:pt x="3099449" y="169613"/>
                </a:cubicBezTo>
                <a:cubicBezTo>
                  <a:pt x="3111344" y="174439"/>
                  <a:pt x="3111315" y="178429"/>
                  <a:pt x="3099363" y="181584"/>
                </a:cubicBezTo>
                <a:cubicBezTo>
                  <a:pt x="3087410" y="184738"/>
                  <a:pt x="3076031" y="186545"/>
                  <a:pt x="3065226" y="187004"/>
                </a:cubicBezTo>
                <a:cubicBezTo>
                  <a:pt x="3054420" y="187463"/>
                  <a:pt x="3046372" y="184107"/>
                  <a:pt x="3041081" y="176937"/>
                </a:cubicBezTo>
                <a:cubicBezTo>
                  <a:pt x="3035789" y="169767"/>
                  <a:pt x="3027529" y="160754"/>
                  <a:pt x="3016301" y="149899"/>
                </a:cubicBezTo>
                <a:cubicBezTo>
                  <a:pt x="3008887" y="159177"/>
                  <a:pt x="2998074" y="168860"/>
                  <a:pt x="2983863" y="178949"/>
                </a:cubicBezTo>
                <a:cubicBezTo>
                  <a:pt x="2969652" y="189037"/>
                  <a:pt x="2955240" y="195942"/>
                  <a:pt x="2940627" y="199663"/>
                </a:cubicBezTo>
                <a:cubicBezTo>
                  <a:pt x="2936974" y="200593"/>
                  <a:pt x="2934128" y="201147"/>
                  <a:pt x="2932088" y="201325"/>
                </a:cubicBezTo>
                <a:lnTo>
                  <a:pt x="2931191" y="201181"/>
                </a:lnTo>
                <a:lnTo>
                  <a:pt x="2928323" y="261774"/>
                </a:lnTo>
                <a:cubicBezTo>
                  <a:pt x="2981067" y="259121"/>
                  <a:pt x="3016172" y="256898"/>
                  <a:pt x="3033638" y="255106"/>
                </a:cubicBezTo>
                <a:cubicBezTo>
                  <a:pt x="3051104" y="253313"/>
                  <a:pt x="3064491" y="251951"/>
                  <a:pt x="3073798" y="251019"/>
                </a:cubicBezTo>
                <a:cubicBezTo>
                  <a:pt x="3083104" y="250087"/>
                  <a:pt x="3089988" y="251868"/>
                  <a:pt x="3094448" y="256364"/>
                </a:cubicBezTo>
                <a:cubicBezTo>
                  <a:pt x="3098908" y="260860"/>
                  <a:pt x="3102005" y="259494"/>
                  <a:pt x="3103740" y="252266"/>
                </a:cubicBezTo>
                <a:cubicBezTo>
                  <a:pt x="3105475" y="245039"/>
                  <a:pt x="3106117" y="226404"/>
                  <a:pt x="3105666" y="196361"/>
                </a:cubicBezTo>
                <a:cubicBezTo>
                  <a:pt x="3105214" y="166318"/>
                  <a:pt x="3104543" y="136211"/>
                  <a:pt x="3103654" y="106039"/>
                </a:cubicBezTo>
                <a:cubicBezTo>
                  <a:pt x="3102765" y="75867"/>
                  <a:pt x="3099732" y="56964"/>
                  <a:pt x="3094555" y="49327"/>
                </a:cubicBezTo>
                <a:cubicBezTo>
                  <a:pt x="3089378" y="41691"/>
                  <a:pt x="3080004" y="38547"/>
                  <a:pt x="3066431" y="39895"/>
                </a:cubicBezTo>
                <a:close/>
                <a:moveTo>
                  <a:pt x="603028" y="33066"/>
                </a:moveTo>
                <a:cubicBezTo>
                  <a:pt x="606165" y="32847"/>
                  <a:pt x="609653" y="33334"/>
                  <a:pt x="613492" y="34528"/>
                </a:cubicBezTo>
                <a:cubicBezTo>
                  <a:pt x="621172" y="36916"/>
                  <a:pt x="628740" y="40583"/>
                  <a:pt x="636197" y="45531"/>
                </a:cubicBezTo>
                <a:cubicBezTo>
                  <a:pt x="643654" y="50478"/>
                  <a:pt x="642972" y="56497"/>
                  <a:pt x="634153" y="63589"/>
                </a:cubicBezTo>
                <a:cubicBezTo>
                  <a:pt x="625334" y="70680"/>
                  <a:pt x="618501" y="79130"/>
                  <a:pt x="613654" y="88939"/>
                </a:cubicBezTo>
                <a:cubicBezTo>
                  <a:pt x="623548" y="102160"/>
                  <a:pt x="622337" y="109320"/>
                  <a:pt x="610019" y="110417"/>
                </a:cubicBezTo>
                <a:cubicBezTo>
                  <a:pt x="597700" y="111514"/>
                  <a:pt x="573551" y="114629"/>
                  <a:pt x="537572" y="119763"/>
                </a:cubicBezTo>
                <a:cubicBezTo>
                  <a:pt x="535191" y="135953"/>
                  <a:pt x="533105" y="148200"/>
                  <a:pt x="531312" y="156503"/>
                </a:cubicBezTo>
                <a:cubicBezTo>
                  <a:pt x="539945" y="156503"/>
                  <a:pt x="553518" y="154889"/>
                  <a:pt x="572031" y="151663"/>
                </a:cubicBezTo>
                <a:cubicBezTo>
                  <a:pt x="574469" y="139244"/>
                  <a:pt x="574340" y="129518"/>
                  <a:pt x="571644" y="122484"/>
                </a:cubicBezTo>
                <a:cubicBezTo>
                  <a:pt x="568948" y="115450"/>
                  <a:pt x="571522" y="112890"/>
                  <a:pt x="579366" y="114805"/>
                </a:cubicBezTo>
                <a:cubicBezTo>
                  <a:pt x="587210" y="116719"/>
                  <a:pt x="594434" y="119605"/>
                  <a:pt x="601038" y="123463"/>
                </a:cubicBezTo>
                <a:cubicBezTo>
                  <a:pt x="607642" y="127320"/>
                  <a:pt x="609276" y="131475"/>
                  <a:pt x="605942" y="135928"/>
                </a:cubicBezTo>
                <a:cubicBezTo>
                  <a:pt x="602608" y="140381"/>
                  <a:pt x="599780" y="144536"/>
                  <a:pt x="597456" y="148393"/>
                </a:cubicBezTo>
                <a:cubicBezTo>
                  <a:pt x="612141" y="145769"/>
                  <a:pt x="626847" y="142861"/>
                  <a:pt x="641574" y="139671"/>
                </a:cubicBezTo>
                <a:cubicBezTo>
                  <a:pt x="656302" y="136480"/>
                  <a:pt x="667928" y="139603"/>
                  <a:pt x="676453" y="149038"/>
                </a:cubicBezTo>
                <a:cubicBezTo>
                  <a:pt x="684978" y="158474"/>
                  <a:pt x="677378" y="163447"/>
                  <a:pt x="653652" y="163956"/>
                </a:cubicBezTo>
                <a:cubicBezTo>
                  <a:pt x="629926" y="164465"/>
                  <a:pt x="609531" y="166340"/>
                  <a:pt x="592466" y="169581"/>
                </a:cubicBezTo>
                <a:cubicBezTo>
                  <a:pt x="589412" y="179504"/>
                  <a:pt x="584321" y="192238"/>
                  <a:pt x="577194" y="207783"/>
                </a:cubicBezTo>
                <a:cubicBezTo>
                  <a:pt x="594617" y="204427"/>
                  <a:pt x="605587" y="201111"/>
                  <a:pt x="610105" y="197835"/>
                </a:cubicBezTo>
                <a:cubicBezTo>
                  <a:pt x="614622" y="194558"/>
                  <a:pt x="621014" y="194601"/>
                  <a:pt x="629281" y="197964"/>
                </a:cubicBezTo>
                <a:cubicBezTo>
                  <a:pt x="637548" y="201326"/>
                  <a:pt x="645331" y="206227"/>
                  <a:pt x="652630" y="212666"/>
                </a:cubicBezTo>
                <a:cubicBezTo>
                  <a:pt x="659930" y="219105"/>
                  <a:pt x="660084" y="224647"/>
                  <a:pt x="653093" y="229293"/>
                </a:cubicBezTo>
                <a:cubicBezTo>
                  <a:pt x="646102" y="233940"/>
                  <a:pt x="640154" y="242838"/>
                  <a:pt x="635250" y="255988"/>
                </a:cubicBezTo>
                <a:cubicBezTo>
                  <a:pt x="647841" y="269840"/>
                  <a:pt x="647626" y="276544"/>
                  <a:pt x="634605" y="276100"/>
                </a:cubicBezTo>
                <a:cubicBezTo>
                  <a:pt x="621584" y="275655"/>
                  <a:pt x="596740" y="277140"/>
                  <a:pt x="560072" y="280552"/>
                </a:cubicBezTo>
                <a:cubicBezTo>
                  <a:pt x="554823" y="294233"/>
                  <a:pt x="550051" y="297191"/>
                  <a:pt x="545756" y="289426"/>
                </a:cubicBezTo>
                <a:cubicBezTo>
                  <a:pt x="541462" y="281660"/>
                  <a:pt x="538192" y="270382"/>
                  <a:pt x="535948" y="255590"/>
                </a:cubicBezTo>
                <a:cubicBezTo>
                  <a:pt x="533704" y="240798"/>
                  <a:pt x="530319" y="228232"/>
                  <a:pt x="525795" y="217893"/>
                </a:cubicBezTo>
                <a:cubicBezTo>
                  <a:pt x="521271" y="207554"/>
                  <a:pt x="521945" y="202861"/>
                  <a:pt x="527817" y="203814"/>
                </a:cubicBezTo>
                <a:cubicBezTo>
                  <a:pt x="533689" y="204768"/>
                  <a:pt x="538569" y="205890"/>
                  <a:pt x="542455" y="207181"/>
                </a:cubicBezTo>
                <a:cubicBezTo>
                  <a:pt x="546341" y="208471"/>
                  <a:pt x="551324" y="209246"/>
                  <a:pt x="557404" y="209504"/>
                </a:cubicBezTo>
                <a:cubicBezTo>
                  <a:pt x="563298" y="187678"/>
                  <a:pt x="566697" y="175009"/>
                  <a:pt x="567600" y="171495"/>
                </a:cubicBezTo>
                <a:cubicBezTo>
                  <a:pt x="555483" y="173273"/>
                  <a:pt x="547158" y="174618"/>
                  <a:pt x="542627" y="175528"/>
                </a:cubicBezTo>
                <a:cubicBezTo>
                  <a:pt x="538095" y="176439"/>
                  <a:pt x="533564" y="174643"/>
                  <a:pt x="529032" y="170140"/>
                </a:cubicBezTo>
                <a:cubicBezTo>
                  <a:pt x="526867" y="187893"/>
                  <a:pt x="521425" y="208701"/>
                  <a:pt x="512706" y="232563"/>
                </a:cubicBezTo>
                <a:cubicBezTo>
                  <a:pt x="503987" y="256425"/>
                  <a:pt x="491160" y="274709"/>
                  <a:pt x="474224" y="287414"/>
                </a:cubicBezTo>
                <a:cubicBezTo>
                  <a:pt x="457288" y="300120"/>
                  <a:pt x="454015" y="298919"/>
                  <a:pt x="464404" y="283811"/>
                </a:cubicBezTo>
                <a:cubicBezTo>
                  <a:pt x="474794" y="268704"/>
                  <a:pt x="483567" y="250872"/>
                  <a:pt x="490722" y="230315"/>
                </a:cubicBezTo>
                <a:cubicBezTo>
                  <a:pt x="497878" y="209758"/>
                  <a:pt x="503263" y="187735"/>
                  <a:pt x="506877" y="164246"/>
                </a:cubicBezTo>
                <a:cubicBezTo>
                  <a:pt x="510491" y="140757"/>
                  <a:pt x="513190" y="119609"/>
                  <a:pt x="514975" y="100802"/>
                </a:cubicBezTo>
                <a:cubicBezTo>
                  <a:pt x="516761" y="81994"/>
                  <a:pt x="515402" y="68131"/>
                  <a:pt x="510899" y="59211"/>
                </a:cubicBezTo>
                <a:cubicBezTo>
                  <a:pt x="506396" y="50292"/>
                  <a:pt x="507321" y="45832"/>
                  <a:pt x="513674" y="45832"/>
                </a:cubicBezTo>
                <a:cubicBezTo>
                  <a:pt x="518593" y="45832"/>
                  <a:pt x="523709" y="46276"/>
                  <a:pt x="529021" y="47166"/>
                </a:cubicBezTo>
                <a:cubicBezTo>
                  <a:pt x="534335" y="48055"/>
                  <a:pt x="540594" y="48295"/>
                  <a:pt x="547800" y="47886"/>
                </a:cubicBezTo>
                <a:cubicBezTo>
                  <a:pt x="555006" y="47477"/>
                  <a:pt x="563402" y="46183"/>
                  <a:pt x="572988" y="44004"/>
                </a:cubicBezTo>
                <a:cubicBezTo>
                  <a:pt x="582575" y="41824"/>
                  <a:pt x="589803" y="39103"/>
                  <a:pt x="594671" y="35840"/>
                </a:cubicBezTo>
                <a:cubicBezTo>
                  <a:pt x="597105" y="34209"/>
                  <a:pt x="599891" y="33284"/>
                  <a:pt x="603028" y="33066"/>
                </a:cubicBezTo>
                <a:close/>
                <a:moveTo>
                  <a:pt x="2551709" y="32451"/>
                </a:moveTo>
                <a:cubicBezTo>
                  <a:pt x="2553506" y="32334"/>
                  <a:pt x="2555783" y="32571"/>
                  <a:pt x="2558540" y="33162"/>
                </a:cubicBezTo>
                <a:cubicBezTo>
                  <a:pt x="2569567" y="35528"/>
                  <a:pt x="2578591" y="38992"/>
                  <a:pt x="2585610" y="43552"/>
                </a:cubicBezTo>
                <a:cubicBezTo>
                  <a:pt x="2592630" y="48112"/>
                  <a:pt x="2595043" y="55504"/>
                  <a:pt x="2592849" y="65729"/>
                </a:cubicBezTo>
                <a:cubicBezTo>
                  <a:pt x="2590655" y="75954"/>
                  <a:pt x="2586639" y="80062"/>
                  <a:pt x="2580803" y="78054"/>
                </a:cubicBezTo>
                <a:cubicBezTo>
                  <a:pt x="2574966" y="76047"/>
                  <a:pt x="2569230" y="72225"/>
                  <a:pt x="2563595" y="66589"/>
                </a:cubicBezTo>
                <a:cubicBezTo>
                  <a:pt x="2557859" y="59893"/>
                  <a:pt x="2552825" y="52056"/>
                  <a:pt x="2548494" y="43079"/>
                </a:cubicBezTo>
                <a:cubicBezTo>
                  <a:pt x="2545246" y="36346"/>
                  <a:pt x="2546318" y="32803"/>
                  <a:pt x="2551709" y="32451"/>
                </a:cubicBezTo>
                <a:close/>
                <a:moveTo>
                  <a:pt x="2313283" y="28140"/>
                </a:moveTo>
                <a:cubicBezTo>
                  <a:pt x="2312122" y="27430"/>
                  <a:pt x="2306801" y="27749"/>
                  <a:pt x="2297322" y="29097"/>
                </a:cubicBezTo>
                <a:cubicBezTo>
                  <a:pt x="2287844" y="30445"/>
                  <a:pt x="2272650" y="33134"/>
                  <a:pt x="2251742" y="37163"/>
                </a:cubicBezTo>
                <a:lnTo>
                  <a:pt x="2251742" y="68740"/>
                </a:lnTo>
                <a:cubicBezTo>
                  <a:pt x="2272507" y="66145"/>
                  <a:pt x="2291536" y="62381"/>
                  <a:pt x="2308831" y="57448"/>
                </a:cubicBezTo>
                <a:cubicBezTo>
                  <a:pt x="2312057" y="47739"/>
                  <a:pt x="2313896" y="40605"/>
                  <a:pt x="2314348" y="36045"/>
                </a:cubicBezTo>
                <a:cubicBezTo>
                  <a:pt x="2314800" y="31485"/>
                  <a:pt x="2314445" y="28850"/>
                  <a:pt x="2313283" y="28140"/>
                </a:cubicBezTo>
                <a:close/>
                <a:moveTo>
                  <a:pt x="2622525" y="28019"/>
                </a:moveTo>
                <a:cubicBezTo>
                  <a:pt x="2625563" y="27336"/>
                  <a:pt x="2630248" y="27476"/>
                  <a:pt x="2636579" y="28441"/>
                </a:cubicBezTo>
                <a:cubicBezTo>
                  <a:pt x="2649241" y="30370"/>
                  <a:pt x="2657591" y="34388"/>
                  <a:pt x="2661628" y="40497"/>
                </a:cubicBezTo>
                <a:cubicBezTo>
                  <a:pt x="2665665" y="46606"/>
                  <a:pt x="2666812" y="53543"/>
                  <a:pt x="2665069" y="61309"/>
                </a:cubicBezTo>
                <a:cubicBezTo>
                  <a:pt x="2663327" y="69074"/>
                  <a:pt x="2658860" y="71730"/>
                  <a:pt x="2651669" y="69278"/>
                </a:cubicBezTo>
                <a:cubicBezTo>
                  <a:pt x="2644477" y="66826"/>
                  <a:pt x="2636945" y="61176"/>
                  <a:pt x="2629072" y="52328"/>
                </a:cubicBezTo>
                <a:cubicBezTo>
                  <a:pt x="2622433" y="43796"/>
                  <a:pt x="2618858" y="37199"/>
                  <a:pt x="2618349" y="32539"/>
                </a:cubicBezTo>
                <a:cubicBezTo>
                  <a:pt x="2618094" y="30208"/>
                  <a:pt x="2619487" y="28702"/>
                  <a:pt x="2622525" y="28019"/>
                </a:cubicBezTo>
                <a:close/>
                <a:moveTo>
                  <a:pt x="4529858" y="24652"/>
                </a:moveTo>
                <a:cubicBezTo>
                  <a:pt x="4535105" y="25357"/>
                  <a:pt x="4541503" y="27562"/>
                  <a:pt x="4549053" y="31269"/>
                </a:cubicBezTo>
                <a:cubicBezTo>
                  <a:pt x="4564139" y="38798"/>
                  <a:pt x="4569882" y="45144"/>
                  <a:pt x="4566283" y="50306"/>
                </a:cubicBezTo>
                <a:cubicBezTo>
                  <a:pt x="4562683" y="55469"/>
                  <a:pt x="4560884" y="72440"/>
                  <a:pt x="4560884" y="101221"/>
                </a:cubicBezTo>
                <a:cubicBezTo>
                  <a:pt x="4560884" y="131708"/>
                  <a:pt x="4561099" y="155484"/>
                  <a:pt x="4561529" y="172549"/>
                </a:cubicBezTo>
                <a:cubicBezTo>
                  <a:pt x="4561959" y="189614"/>
                  <a:pt x="4563311" y="209310"/>
                  <a:pt x="4565584" y="231638"/>
                </a:cubicBezTo>
                <a:cubicBezTo>
                  <a:pt x="4567857" y="253966"/>
                  <a:pt x="4565232" y="274046"/>
                  <a:pt x="4557711" y="291878"/>
                </a:cubicBezTo>
                <a:cubicBezTo>
                  <a:pt x="4550190" y="309710"/>
                  <a:pt x="4543539" y="313872"/>
                  <a:pt x="4537760" y="304364"/>
                </a:cubicBezTo>
                <a:cubicBezTo>
                  <a:pt x="4531981" y="294857"/>
                  <a:pt x="4522216" y="283356"/>
                  <a:pt x="4508463" y="269862"/>
                </a:cubicBezTo>
                <a:cubicBezTo>
                  <a:pt x="4494711" y="256368"/>
                  <a:pt x="4492151" y="250564"/>
                  <a:pt x="4500784" y="252449"/>
                </a:cubicBezTo>
                <a:cubicBezTo>
                  <a:pt x="4509417" y="254335"/>
                  <a:pt x="4516741" y="255909"/>
                  <a:pt x="4522757" y="257171"/>
                </a:cubicBezTo>
                <a:cubicBezTo>
                  <a:pt x="4528772" y="258433"/>
                  <a:pt x="4532555" y="255658"/>
                  <a:pt x="4534103" y="248846"/>
                </a:cubicBezTo>
                <a:cubicBezTo>
                  <a:pt x="4535652" y="242035"/>
                  <a:pt x="4536427" y="226124"/>
                  <a:pt x="4536427" y="201115"/>
                </a:cubicBezTo>
                <a:cubicBezTo>
                  <a:pt x="4536427" y="175145"/>
                  <a:pt x="4535982" y="149157"/>
                  <a:pt x="4535093" y="123151"/>
                </a:cubicBezTo>
                <a:cubicBezTo>
                  <a:pt x="4534204" y="97145"/>
                  <a:pt x="4532899" y="79420"/>
                  <a:pt x="4531178" y="69977"/>
                </a:cubicBezTo>
                <a:cubicBezTo>
                  <a:pt x="4529457" y="60534"/>
                  <a:pt x="4527586" y="54397"/>
                  <a:pt x="4525564" y="51564"/>
                </a:cubicBezTo>
                <a:cubicBezTo>
                  <a:pt x="4523542" y="48732"/>
                  <a:pt x="4513615" y="49084"/>
                  <a:pt x="4495783" y="52618"/>
                </a:cubicBezTo>
                <a:cubicBezTo>
                  <a:pt x="4477951" y="56153"/>
                  <a:pt x="4464206" y="59301"/>
                  <a:pt x="4454548" y="62061"/>
                </a:cubicBezTo>
                <a:cubicBezTo>
                  <a:pt x="4444889" y="64822"/>
                  <a:pt x="4435651" y="62581"/>
                  <a:pt x="4426832" y="55339"/>
                </a:cubicBezTo>
                <a:cubicBezTo>
                  <a:pt x="4418012" y="48098"/>
                  <a:pt x="4418579" y="44477"/>
                  <a:pt x="4428531" y="44477"/>
                </a:cubicBezTo>
                <a:cubicBezTo>
                  <a:pt x="4435486" y="44477"/>
                  <a:pt x="4450593" y="42720"/>
                  <a:pt x="4473853" y="39207"/>
                </a:cubicBezTo>
                <a:cubicBezTo>
                  <a:pt x="4497113" y="35693"/>
                  <a:pt x="4511686" y="31639"/>
                  <a:pt x="4517573" y="27043"/>
                </a:cubicBezTo>
                <a:cubicBezTo>
                  <a:pt x="4520516" y="24745"/>
                  <a:pt x="4524611" y="23948"/>
                  <a:pt x="4529858" y="24652"/>
                </a:cubicBezTo>
                <a:close/>
                <a:moveTo>
                  <a:pt x="4910970" y="24257"/>
                </a:moveTo>
                <a:cubicBezTo>
                  <a:pt x="4919983" y="22422"/>
                  <a:pt x="4926914" y="24655"/>
                  <a:pt x="4931760" y="30958"/>
                </a:cubicBezTo>
                <a:cubicBezTo>
                  <a:pt x="4936608" y="37260"/>
                  <a:pt x="4933625" y="41709"/>
                  <a:pt x="4922812" y="44305"/>
                </a:cubicBezTo>
                <a:cubicBezTo>
                  <a:pt x="4912000" y="46900"/>
                  <a:pt x="4894010" y="50421"/>
                  <a:pt x="4868843" y="54866"/>
                </a:cubicBezTo>
                <a:cubicBezTo>
                  <a:pt x="4877849" y="58580"/>
                  <a:pt x="4880645" y="62918"/>
                  <a:pt x="4877232" y="67880"/>
                </a:cubicBezTo>
                <a:cubicBezTo>
                  <a:pt x="4873819" y="72842"/>
                  <a:pt x="4867423" y="81231"/>
                  <a:pt x="4858044" y="93047"/>
                </a:cubicBezTo>
                <a:cubicBezTo>
                  <a:pt x="4872944" y="89663"/>
                  <a:pt x="4883402" y="86343"/>
                  <a:pt x="4889417" y="83088"/>
                </a:cubicBezTo>
                <a:cubicBezTo>
                  <a:pt x="4895433" y="79833"/>
                  <a:pt x="4903632" y="80991"/>
                  <a:pt x="4914014" y="86562"/>
                </a:cubicBezTo>
                <a:cubicBezTo>
                  <a:pt x="4924397" y="92133"/>
                  <a:pt x="4928634" y="97353"/>
                  <a:pt x="4926727" y="102221"/>
                </a:cubicBezTo>
                <a:cubicBezTo>
                  <a:pt x="4924820" y="107090"/>
                  <a:pt x="4923242" y="111399"/>
                  <a:pt x="4921995" y="115149"/>
                </a:cubicBezTo>
                <a:cubicBezTo>
                  <a:pt x="4920747" y="118899"/>
                  <a:pt x="4920568" y="127700"/>
                  <a:pt x="4921457" y="141553"/>
                </a:cubicBezTo>
                <a:cubicBezTo>
                  <a:pt x="4922346" y="155405"/>
                  <a:pt x="4921672" y="169706"/>
                  <a:pt x="4919435" y="184455"/>
                </a:cubicBezTo>
                <a:cubicBezTo>
                  <a:pt x="4917198" y="199204"/>
                  <a:pt x="4912455" y="202929"/>
                  <a:pt x="4905206" y="195630"/>
                </a:cubicBezTo>
                <a:cubicBezTo>
                  <a:pt x="4897957" y="188331"/>
                  <a:pt x="4894784" y="182426"/>
                  <a:pt x="4895688" y="177916"/>
                </a:cubicBezTo>
                <a:cubicBezTo>
                  <a:pt x="4896591" y="173406"/>
                  <a:pt x="4897265" y="162292"/>
                  <a:pt x="4897710" y="144575"/>
                </a:cubicBezTo>
                <a:cubicBezTo>
                  <a:pt x="4898154" y="126858"/>
                  <a:pt x="4897670" y="115217"/>
                  <a:pt x="4896257" y="109653"/>
                </a:cubicBezTo>
                <a:cubicBezTo>
                  <a:pt x="4894845" y="104089"/>
                  <a:pt x="4889858" y="102569"/>
                  <a:pt x="4881297" y="105093"/>
                </a:cubicBezTo>
                <a:lnTo>
                  <a:pt x="4840514" y="112751"/>
                </a:lnTo>
                <a:cubicBezTo>
                  <a:pt x="4840514" y="125800"/>
                  <a:pt x="4839983" y="143578"/>
                  <a:pt x="4838922" y="166085"/>
                </a:cubicBezTo>
                <a:cubicBezTo>
                  <a:pt x="4837861" y="188592"/>
                  <a:pt x="4833333" y="196712"/>
                  <a:pt x="4825338" y="190446"/>
                </a:cubicBezTo>
                <a:cubicBezTo>
                  <a:pt x="4817343" y="184179"/>
                  <a:pt x="4813801" y="177532"/>
                  <a:pt x="4814712" y="170506"/>
                </a:cubicBezTo>
                <a:cubicBezTo>
                  <a:pt x="4815623" y="163479"/>
                  <a:pt x="4816523" y="152853"/>
                  <a:pt x="4817411" y="138627"/>
                </a:cubicBezTo>
                <a:cubicBezTo>
                  <a:pt x="4818301" y="124402"/>
                  <a:pt x="4816946" y="113926"/>
                  <a:pt x="4813346" y="107201"/>
                </a:cubicBezTo>
                <a:cubicBezTo>
                  <a:pt x="4809747" y="100475"/>
                  <a:pt x="4811575" y="97113"/>
                  <a:pt x="4818831" y="97113"/>
                </a:cubicBezTo>
                <a:cubicBezTo>
                  <a:pt x="4823765" y="97113"/>
                  <a:pt x="4827654" y="97335"/>
                  <a:pt x="4830501" y="97779"/>
                </a:cubicBezTo>
                <a:cubicBezTo>
                  <a:pt x="4833347" y="98224"/>
                  <a:pt x="4837209" y="97908"/>
                  <a:pt x="4842084" y="96833"/>
                </a:cubicBezTo>
                <a:cubicBezTo>
                  <a:pt x="4848121" y="75609"/>
                  <a:pt x="4850638" y="63155"/>
                  <a:pt x="4849634" y="59469"/>
                </a:cubicBezTo>
                <a:cubicBezTo>
                  <a:pt x="4843998" y="61233"/>
                  <a:pt x="4838653" y="62348"/>
                  <a:pt x="4833598" y="62814"/>
                </a:cubicBezTo>
                <a:cubicBezTo>
                  <a:pt x="4828543" y="63280"/>
                  <a:pt x="4822104" y="60800"/>
                  <a:pt x="4814282" y="55372"/>
                </a:cubicBezTo>
                <a:cubicBezTo>
                  <a:pt x="4806459" y="49944"/>
                  <a:pt x="4808478" y="46337"/>
                  <a:pt x="4820337" y="44552"/>
                </a:cubicBezTo>
                <a:cubicBezTo>
                  <a:pt x="4832197" y="42767"/>
                  <a:pt x="4843296" y="40522"/>
                  <a:pt x="4853635" y="37819"/>
                </a:cubicBezTo>
                <a:cubicBezTo>
                  <a:pt x="4863974" y="35116"/>
                  <a:pt x="4873862" y="32639"/>
                  <a:pt x="4883298" y="30388"/>
                </a:cubicBezTo>
                <a:cubicBezTo>
                  <a:pt x="4892734" y="28136"/>
                  <a:pt x="4901957" y="26093"/>
                  <a:pt x="4910970" y="24257"/>
                </a:cubicBezTo>
                <a:close/>
                <a:moveTo>
                  <a:pt x="227696" y="23585"/>
                </a:moveTo>
                <a:cubicBezTo>
                  <a:pt x="233315" y="22509"/>
                  <a:pt x="241540" y="25128"/>
                  <a:pt x="252371" y="31442"/>
                </a:cubicBezTo>
                <a:cubicBezTo>
                  <a:pt x="268116" y="40232"/>
                  <a:pt x="272522" y="47503"/>
                  <a:pt x="265589" y="53253"/>
                </a:cubicBezTo>
                <a:cubicBezTo>
                  <a:pt x="258655" y="59003"/>
                  <a:pt x="252765" y="70461"/>
                  <a:pt x="247918" y="87626"/>
                </a:cubicBezTo>
                <a:cubicBezTo>
                  <a:pt x="243071" y="104792"/>
                  <a:pt x="238468" y="119236"/>
                  <a:pt x="234108" y="130959"/>
                </a:cubicBezTo>
                <a:cubicBezTo>
                  <a:pt x="229749" y="142682"/>
                  <a:pt x="223848" y="145396"/>
                  <a:pt x="216405" y="139101"/>
                </a:cubicBezTo>
                <a:cubicBezTo>
                  <a:pt x="204187" y="142700"/>
                  <a:pt x="190758" y="145798"/>
                  <a:pt x="176117" y="148393"/>
                </a:cubicBezTo>
                <a:cubicBezTo>
                  <a:pt x="196236" y="165401"/>
                  <a:pt x="209515" y="176643"/>
                  <a:pt x="215954" y="182121"/>
                </a:cubicBezTo>
                <a:cubicBezTo>
                  <a:pt x="221905" y="175195"/>
                  <a:pt x="227074" y="168279"/>
                  <a:pt x="231463" y="161375"/>
                </a:cubicBezTo>
                <a:cubicBezTo>
                  <a:pt x="235851" y="154470"/>
                  <a:pt x="237145" y="146981"/>
                  <a:pt x="235345" y="138907"/>
                </a:cubicBezTo>
                <a:cubicBezTo>
                  <a:pt x="233545" y="130834"/>
                  <a:pt x="237493" y="128213"/>
                  <a:pt x="247187" y="131045"/>
                </a:cubicBezTo>
                <a:cubicBezTo>
                  <a:pt x="256881" y="133877"/>
                  <a:pt x="265456" y="137645"/>
                  <a:pt x="272913" y="142349"/>
                </a:cubicBezTo>
                <a:cubicBezTo>
                  <a:pt x="280370" y="147052"/>
                  <a:pt x="280628" y="151189"/>
                  <a:pt x="273687" y="154760"/>
                </a:cubicBezTo>
                <a:cubicBezTo>
                  <a:pt x="266747" y="158331"/>
                  <a:pt x="251317" y="170750"/>
                  <a:pt x="227397" y="192016"/>
                </a:cubicBezTo>
                <a:cubicBezTo>
                  <a:pt x="240920" y="202198"/>
                  <a:pt x="253600" y="210361"/>
                  <a:pt x="265438" y="216506"/>
                </a:cubicBezTo>
                <a:cubicBezTo>
                  <a:pt x="277276" y="222650"/>
                  <a:pt x="291892" y="228566"/>
                  <a:pt x="309287" y="234252"/>
                </a:cubicBezTo>
                <a:cubicBezTo>
                  <a:pt x="326681" y="239937"/>
                  <a:pt x="329155" y="244394"/>
                  <a:pt x="316708" y="247620"/>
                </a:cubicBezTo>
                <a:cubicBezTo>
                  <a:pt x="304261" y="250847"/>
                  <a:pt x="292581" y="252689"/>
                  <a:pt x="281668" y="253148"/>
                </a:cubicBezTo>
                <a:cubicBezTo>
                  <a:pt x="270755" y="253607"/>
                  <a:pt x="261218" y="251205"/>
                  <a:pt x="253059" y="245942"/>
                </a:cubicBezTo>
                <a:cubicBezTo>
                  <a:pt x="244899" y="240680"/>
                  <a:pt x="232595" y="229154"/>
                  <a:pt x="216147" y="211365"/>
                </a:cubicBezTo>
                <a:cubicBezTo>
                  <a:pt x="199699" y="193576"/>
                  <a:pt x="186355" y="177583"/>
                  <a:pt x="176117" y="163386"/>
                </a:cubicBezTo>
                <a:lnTo>
                  <a:pt x="176117" y="246996"/>
                </a:lnTo>
                <a:cubicBezTo>
                  <a:pt x="176117" y="255945"/>
                  <a:pt x="179515" y="258497"/>
                  <a:pt x="186313" y="254654"/>
                </a:cubicBezTo>
                <a:cubicBezTo>
                  <a:pt x="193110" y="250811"/>
                  <a:pt x="202557" y="245860"/>
                  <a:pt x="214652" y="239801"/>
                </a:cubicBezTo>
                <a:cubicBezTo>
                  <a:pt x="226748" y="233742"/>
                  <a:pt x="228308" y="236184"/>
                  <a:pt x="219331" y="247125"/>
                </a:cubicBezTo>
                <a:cubicBezTo>
                  <a:pt x="210354" y="258067"/>
                  <a:pt x="200728" y="268449"/>
                  <a:pt x="190453" y="278272"/>
                </a:cubicBezTo>
                <a:cubicBezTo>
                  <a:pt x="180178" y="288095"/>
                  <a:pt x="172453" y="296377"/>
                  <a:pt x="167276" y="303117"/>
                </a:cubicBezTo>
                <a:cubicBezTo>
                  <a:pt x="162099" y="309857"/>
                  <a:pt x="156402" y="308104"/>
                  <a:pt x="150186" y="297858"/>
                </a:cubicBezTo>
                <a:cubicBezTo>
                  <a:pt x="143969" y="287611"/>
                  <a:pt x="142661" y="278968"/>
                  <a:pt x="146260" y="271927"/>
                </a:cubicBezTo>
                <a:cubicBezTo>
                  <a:pt x="149860" y="264886"/>
                  <a:pt x="151882" y="252446"/>
                  <a:pt x="152326" y="234606"/>
                </a:cubicBezTo>
                <a:cubicBezTo>
                  <a:pt x="152771" y="216767"/>
                  <a:pt x="153219" y="186474"/>
                  <a:pt x="153670" y="143725"/>
                </a:cubicBezTo>
                <a:cubicBezTo>
                  <a:pt x="154122" y="100977"/>
                  <a:pt x="151200" y="73971"/>
                  <a:pt x="144905" y="62707"/>
                </a:cubicBezTo>
                <a:cubicBezTo>
                  <a:pt x="138610" y="51443"/>
                  <a:pt x="138896" y="46269"/>
                  <a:pt x="145765" y="47187"/>
                </a:cubicBezTo>
                <a:cubicBezTo>
                  <a:pt x="152634" y="48105"/>
                  <a:pt x="158794" y="48553"/>
                  <a:pt x="164243" y="48531"/>
                </a:cubicBezTo>
                <a:cubicBezTo>
                  <a:pt x="169692" y="48510"/>
                  <a:pt x="179544" y="45911"/>
                  <a:pt x="193798" y="40734"/>
                </a:cubicBezTo>
                <a:cubicBezTo>
                  <a:pt x="208052" y="35557"/>
                  <a:pt x="217768" y="30610"/>
                  <a:pt x="222944" y="25892"/>
                </a:cubicBezTo>
                <a:cubicBezTo>
                  <a:pt x="224239" y="24712"/>
                  <a:pt x="225822" y="23943"/>
                  <a:pt x="227696" y="23585"/>
                </a:cubicBezTo>
                <a:close/>
                <a:moveTo>
                  <a:pt x="3353818" y="23179"/>
                </a:moveTo>
                <a:cubicBezTo>
                  <a:pt x="3357705" y="22643"/>
                  <a:pt x="3362060" y="23117"/>
                  <a:pt x="3366882" y="24601"/>
                </a:cubicBezTo>
                <a:cubicBezTo>
                  <a:pt x="3376526" y="27570"/>
                  <a:pt x="3382818" y="33033"/>
                  <a:pt x="3385757" y="40992"/>
                </a:cubicBezTo>
                <a:cubicBezTo>
                  <a:pt x="3388697" y="48951"/>
                  <a:pt x="3388511" y="57716"/>
                  <a:pt x="3385198" y="67288"/>
                </a:cubicBezTo>
                <a:cubicBezTo>
                  <a:pt x="3381886" y="76861"/>
                  <a:pt x="3376974" y="85841"/>
                  <a:pt x="3370464" y="94230"/>
                </a:cubicBezTo>
                <a:cubicBezTo>
                  <a:pt x="3363954" y="102619"/>
                  <a:pt x="3355109" y="111295"/>
                  <a:pt x="3343931" y="120258"/>
                </a:cubicBezTo>
                <a:cubicBezTo>
                  <a:pt x="3332753" y="129220"/>
                  <a:pt x="3325489" y="132805"/>
                  <a:pt x="3322141" y="131013"/>
                </a:cubicBezTo>
                <a:cubicBezTo>
                  <a:pt x="3318793" y="129220"/>
                  <a:pt x="3321245" y="123825"/>
                  <a:pt x="3329497" y="114826"/>
                </a:cubicBezTo>
                <a:cubicBezTo>
                  <a:pt x="3337750" y="105828"/>
                  <a:pt x="3343616" y="98504"/>
                  <a:pt x="3347093" y="92853"/>
                </a:cubicBezTo>
                <a:cubicBezTo>
                  <a:pt x="3350570" y="87203"/>
                  <a:pt x="3354524" y="81475"/>
                  <a:pt x="3358956" y="75667"/>
                </a:cubicBezTo>
                <a:cubicBezTo>
                  <a:pt x="3350395" y="75667"/>
                  <a:pt x="3343981" y="72713"/>
                  <a:pt x="3339715" y="66804"/>
                </a:cubicBezTo>
                <a:cubicBezTo>
                  <a:pt x="3335449" y="60896"/>
                  <a:pt x="3333545" y="54199"/>
                  <a:pt x="3334004" y="46714"/>
                </a:cubicBezTo>
                <a:cubicBezTo>
                  <a:pt x="3334463" y="39228"/>
                  <a:pt x="3337646" y="32929"/>
                  <a:pt x="3343554" y="27817"/>
                </a:cubicBezTo>
                <a:cubicBezTo>
                  <a:pt x="3346508" y="25261"/>
                  <a:pt x="3349929" y="23715"/>
                  <a:pt x="3353818" y="23179"/>
                </a:cubicBezTo>
                <a:close/>
                <a:moveTo>
                  <a:pt x="3283629" y="23179"/>
                </a:moveTo>
                <a:cubicBezTo>
                  <a:pt x="3287517" y="22643"/>
                  <a:pt x="3291872" y="23117"/>
                  <a:pt x="3296694" y="24601"/>
                </a:cubicBezTo>
                <a:cubicBezTo>
                  <a:pt x="3306338" y="27570"/>
                  <a:pt x="3312630" y="33033"/>
                  <a:pt x="3315569" y="40992"/>
                </a:cubicBezTo>
                <a:cubicBezTo>
                  <a:pt x="3318509" y="48951"/>
                  <a:pt x="3318323" y="57716"/>
                  <a:pt x="3315010" y="67288"/>
                </a:cubicBezTo>
                <a:cubicBezTo>
                  <a:pt x="3311697" y="76861"/>
                  <a:pt x="3306786" y="85841"/>
                  <a:pt x="3300275" y="94230"/>
                </a:cubicBezTo>
                <a:cubicBezTo>
                  <a:pt x="3293765" y="102619"/>
                  <a:pt x="3284921" y="111295"/>
                  <a:pt x="3273743" y="120258"/>
                </a:cubicBezTo>
                <a:cubicBezTo>
                  <a:pt x="3262565" y="129220"/>
                  <a:pt x="3255301" y="132805"/>
                  <a:pt x="3251953" y="131013"/>
                </a:cubicBezTo>
                <a:cubicBezTo>
                  <a:pt x="3248605" y="129220"/>
                  <a:pt x="3251057" y="123825"/>
                  <a:pt x="3259309" y="114826"/>
                </a:cubicBezTo>
                <a:cubicBezTo>
                  <a:pt x="3267562" y="105828"/>
                  <a:pt x="3273427" y="98504"/>
                  <a:pt x="3276905" y="92853"/>
                </a:cubicBezTo>
                <a:cubicBezTo>
                  <a:pt x="3280382" y="87203"/>
                  <a:pt x="3284336" y="81475"/>
                  <a:pt x="3288767" y="75667"/>
                </a:cubicBezTo>
                <a:cubicBezTo>
                  <a:pt x="3280206" y="75667"/>
                  <a:pt x="3273793" y="72713"/>
                  <a:pt x="3269526" y="66804"/>
                </a:cubicBezTo>
                <a:cubicBezTo>
                  <a:pt x="3265260" y="60896"/>
                  <a:pt x="3263357" y="54199"/>
                  <a:pt x="3263816" y="46714"/>
                </a:cubicBezTo>
                <a:cubicBezTo>
                  <a:pt x="3264275" y="39228"/>
                  <a:pt x="3267458" y="32929"/>
                  <a:pt x="3273366" y="27817"/>
                </a:cubicBezTo>
                <a:cubicBezTo>
                  <a:pt x="3276320" y="25261"/>
                  <a:pt x="3279741" y="23715"/>
                  <a:pt x="3283629" y="23179"/>
                </a:cubicBezTo>
                <a:close/>
                <a:moveTo>
                  <a:pt x="4353922" y="21923"/>
                </a:moveTo>
                <a:cubicBezTo>
                  <a:pt x="4359121" y="20740"/>
                  <a:pt x="4366488" y="22479"/>
                  <a:pt x="4376024" y="27139"/>
                </a:cubicBezTo>
                <a:cubicBezTo>
                  <a:pt x="4386034" y="31140"/>
                  <a:pt x="4394150" y="37084"/>
                  <a:pt x="4400374" y="44972"/>
                </a:cubicBezTo>
                <a:cubicBezTo>
                  <a:pt x="4406598" y="52859"/>
                  <a:pt x="4407418" y="60620"/>
                  <a:pt x="4402837" y="68256"/>
                </a:cubicBezTo>
                <a:cubicBezTo>
                  <a:pt x="4398255" y="75893"/>
                  <a:pt x="4392336" y="77259"/>
                  <a:pt x="4385080" y="72354"/>
                </a:cubicBezTo>
                <a:cubicBezTo>
                  <a:pt x="4377824" y="67450"/>
                  <a:pt x="4369517" y="58114"/>
                  <a:pt x="4360160" y="44348"/>
                </a:cubicBezTo>
                <a:cubicBezTo>
                  <a:pt x="4350803" y="30581"/>
                  <a:pt x="4348724" y="23106"/>
                  <a:pt x="4353922" y="21923"/>
                </a:cubicBezTo>
                <a:close/>
                <a:moveTo>
                  <a:pt x="4773439" y="21762"/>
                </a:moveTo>
                <a:cubicBezTo>
                  <a:pt x="4776006" y="21418"/>
                  <a:pt x="4778506" y="21611"/>
                  <a:pt x="4780941" y="22343"/>
                </a:cubicBezTo>
                <a:cubicBezTo>
                  <a:pt x="4785809" y="23805"/>
                  <a:pt x="4792230" y="26699"/>
                  <a:pt x="4800203" y="31022"/>
                </a:cubicBezTo>
                <a:cubicBezTo>
                  <a:pt x="4808177" y="35346"/>
                  <a:pt x="4810507" y="39501"/>
                  <a:pt x="4807194" y="43487"/>
                </a:cubicBezTo>
                <a:cubicBezTo>
                  <a:pt x="4803882" y="47474"/>
                  <a:pt x="4801182" y="53214"/>
                  <a:pt x="4799096" y="60706"/>
                </a:cubicBezTo>
                <a:cubicBezTo>
                  <a:pt x="4797009" y="68199"/>
                  <a:pt x="4794349" y="78883"/>
                  <a:pt x="4791115" y="92757"/>
                </a:cubicBezTo>
                <a:cubicBezTo>
                  <a:pt x="4787881" y="106631"/>
                  <a:pt x="4783923" y="116472"/>
                  <a:pt x="4779242" y="122280"/>
                </a:cubicBezTo>
                <a:cubicBezTo>
                  <a:pt x="4774559" y="128087"/>
                  <a:pt x="4769824" y="126947"/>
                  <a:pt x="4765034" y="118859"/>
                </a:cubicBezTo>
                <a:lnTo>
                  <a:pt x="4737393" y="124947"/>
                </a:lnTo>
                <a:cubicBezTo>
                  <a:pt x="4736418" y="130783"/>
                  <a:pt x="4733421" y="133702"/>
                  <a:pt x="4728402" y="133702"/>
                </a:cubicBezTo>
                <a:cubicBezTo>
                  <a:pt x="4724229" y="133702"/>
                  <a:pt x="4721146" y="127743"/>
                  <a:pt x="4719153" y="115826"/>
                </a:cubicBezTo>
                <a:cubicBezTo>
                  <a:pt x="4717159" y="103910"/>
                  <a:pt x="4714402" y="90910"/>
                  <a:pt x="4710882" y="76828"/>
                </a:cubicBezTo>
                <a:cubicBezTo>
                  <a:pt x="4707362" y="62746"/>
                  <a:pt x="4703988" y="52708"/>
                  <a:pt x="4700761" y="46714"/>
                </a:cubicBezTo>
                <a:cubicBezTo>
                  <a:pt x="4697535" y="40720"/>
                  <a:pt x="4699994" y="37723"/>
                  <a:pt x="4708139" y="37723"/>
                </a:cubicBezTo>
                <a:lnTo>
                  <a:pt x="4721648" y="37723"/>
                </a:lnTo>
                <a:cubicBezTo>
                  <a:pt x="4724774" y="37723"/>
                  <a:pt x="4731521" y="36213"/>
                  <a:pt x="4741889" y="33195"/>
                </a:cubicBezTo>
                <a:cubicBezTo>
                  <a:pt x="4752257" y="30176"/>
                  <a:pt x="4760141" y="27247"/>
                  <a:pt x="4765540" y="24408"/>
                </a:cubicBezTo>
                <a:cubicBezTo>
                  <a:pt x="4768239" y="22988"/>
                  <a:pt x="4770872" y="22106"/>
                  <a:pt x="4773439" y="21762"/>
                </a:cubicBezTo>
                <a:close/>
                <a:moveTo>
                  <a:pt x="995717" y="20091"/>
                </a:moveTo>
                <a:cubicBezTo>
                  <a:pt x="997177" y="19929"/>
                  <a:pt x="998393" y="20113"/>
                  <a:pt x="999366" y="20643"/>
                </a:cubicBezTo>
                <a:cubicBezTo>
                  <a:pt x="1003259" y="22766"/>
                  <a:pt x="1000782" y="28165"/>
                  <a:pt x="991934" y="36841"/>
                </a:cubicBezTo>
                <a:cubicBezTo>
                  <a:pt x="983086" y="45516"/>
                  <a:pt x="976483" y="52909"/>
                  <a:pt x="972123" y="59018"/>
                </a:cubicBezTo>
                <a:cubicBezTo>
                  <a:pt x="967764" y="65127"/>
                  <a:pt x="963949" y="71522"/>
                  <a:pt x="960680" y="78205"/>
                </a:cubicBezTo>
                <a:cubicBezTo>
                  <a:pt x="970273" y="77302"/>
                  <a:pt x="977393" y="80173"/>
                  <a:pt x="982039" y="86820"/>
                </a:cubicBezTo>
                <a:cubicBezTo>
                  <a:pt x="986686" y="93467"/>
                  <a:pt x="988511" y="100382"/>
                  <a:pt x="987514" y="107567"/>
                </a:cubicBezTo>
                <a:cubicBezTo>
                  <a:pt x="986517" y="114751"/>
                  <a:pt x="982592" y="120903"/>
                  <a:pt x="975737" y="126022"/>
                </a:cubicBezTo>
                <a:cubicBezTo>
                  <a:pt x="968882" y="131142"/>
                  <a:pt x="960992" y="132468"/>
                  <a:pt x="952065" y="130002"/>
                </a:cubicBezTo>
                <a:cubicBezTo>
                  <a:pt x="943138" y="127535"/>
                  <a:pt x="936914" y="122201"/>
                  <a:pt x="933394" y="113998"/>
                </a:cubicBezTo>
                <a:cubicBezTo>
                  <a:pt x="929873" y="105796"/>
                  <a:pt x="929726" y="96517"/>
                  <a:pt x="932953" y="86164"/>
                </a:cubicBezTo>
                <a:cubicBezTo>
                  <a:pt x="936179" y="75810"/>
                  <a:pt x="941249" y="66252"/>
                  <a:pt x="948161" y="57491"/>
                </a:cubicBezTo>
                <a:cubicBezTo>
                  <a:pt x="955073" y="48729"/>
                  <a:pt x="964362" y="39866"/>
                  <a:pt x="976027" y="30904"/>
                </a:cubicBezTo>
                <a:cubicBezTo>
                  <a:pt x="984777" y="24182"/>
                  <a:pt x="991340" y="20577"/>
                  <a:pt x="995717" y="20091"/>
                </a:cubicBezTo>
                <a:close/>
                <a:moveTo>
                  <a:pt x="922825" y="20091"/>
                </a:moveTo>
                <a:cubicBezTo>
                  <a:pt x="924285" y="19929"/>
                  <a:pt x="925503" y="20113"/>
                  <a:pt x="926478" y="20643"/>
                </a:cubicBezTo>
                <a:cubicBezTo>
                  <a:pt x="930379" y="22766"/>
                  <a:pt x="927905" y="28165"/>
                  <a:pt x="919057" y="36841"/>
                </a:cubicBezTo>
                <a:cubicBezTo>
                  <a:pt x="910209" y="45516"/>
                  <a:pt x="903606" y="52905"/>
                  <a:pt x="899246" y="59007"/>
                </a:cubicBezTo>
                <a:cubicBezTo>
                  <a:pt x="894887" y="65109"/>
                  <a:pt x="891065" y="71508"/>
                  <a:pt x="887781" y="78205"/>
                </a:cubicBezTo>
                <a:cubicBezTo>
                  <a:pt x="897375" y="77302"/>
                  <a:pt x="904498" y="80170"/>
                  <a:pt x="909152" y="86809"/>
                </a:cubicBezTo>
                <a:cubicBezTo>
                  <a:pt x="913805" y="93449"/>
                  <a:pt x="915630" y="100364"/>
                  <a:pt x="914626" y="107556"/>
                </a:cubicBezTo>
                <a:cubicBezTo>
                  <a:pt x="913622" y="114747"/>
                  <a:pt x="909697" y="120903"/>
                  <a:pt x="902849" y="126022"/>
                </a:cubicBezTo>
                <a:cubicBezTo>
                  <a:pt x="896002" y="131142"/>
                  <a:pt x="888115" y="132468"/>
                  <a:pt x="879188" y="130002"/>
                </a:cubicBezTo>
                <a:cubicBezTo>
                  <a:pt x="870261" y="127535"/>
                  <a:pt x="864037" y="122201"/>
                  <a:pt x="860517" y="113998"/>
                </a:cubicBezTo>
                <a:cubicBezTo>
                  <a:pt x="856996" y="105796"/>
                  <a:pt x="856846" y="96517"/>
                  <a:pt x="860065" y="86164"/>
                </a:cubicBezTo>
                <a:cubicBezTo>
                  <a:pt x="863285" y="75810"/>
                  <a:pt x="868350" y="66252"/>
                  <a:pt x="875262" y="57491"/>
                </a:cubicBezTo>
                <a:cubicBezTo>
                  <a:pt x="882174" y="48729"/>
                  <a:pt x="891463" y="39866"/>
                  <a:pt x="903129" y="30904"/>
                </a:cubicBezTo>
                <a:cubicBezTo>
                  <a:pt x="911878" y="24182"/>
                  <a:pt x="918444" y="20577"/>
                  <a:pt x="922825" y="20091"/>
                </a:cubicBezTo>
                <a:close/>
                <a:moveTo>
                  <a:pt x="2027785" y="18237"/>
                </a:moveTo>
                <a:cubicBezTo>
                  <a:pt x="2031264" y="18733"/>
                  <a:pt x="2035241" y="19941"/>
                  <a:pt x="2039715" y="21859"/>
                </a:cubicBezTo>
                <a:cubicBezTo>
                  <a:pt x="2048663" y="25695"/>
                  <a:pt x="2056296" y="30649"/>
                  <a:pt x="2062613" y="36722"/>
                </a:cubicBezTo>
                <a:cubicBezTo>
                  <a:pt x="2068930" y="42795"/>
                  <a:pt x="2070044" y="49209"/>
                  <a:pt x="2065958" y="55963"/>
                </a:cubicBezTo>
                <a:cubicBezTo>
                  <a:pt x="2061871" y="62718"/>
                  <a:pt x="2059612" y="73509"/>
                  <a:pt x="2059182" y="88336"/>
                </a:cubicBezTo>
                <a:cubicBezTo>
                  <a:pt x="2058752" y="103164"/>
                  <a:pt x="2059440" y="133124"/>
                  <a:pt x="2061247" y="178217"/>
                </a:cubicBezTo>
                <a:cubicBezTo>
                  <a:pt x="2063054" y="223310"/>
                  <a:pt x="2063488" y="251220"/>
                  <a:pt x="2062548" y="261946"/>
                </a:cubicBezTo>
                <a:cubicBezTo>
                  <a:pt x="2061609" y="272673"/>
                  <a:pt x="2057343" y="283901"/>
                  <a:pt x="2049750" y="295631"/>
                </a:cubicBezTo>
                <a:cubicBezTo>
                  <a:pt x="2042156" y="307362"/>
                  <a:pt x="2035517" y="304268"/>
                  <a:pt x="2029831" y="286350"/>
                </a:cubicBezTo>
                <a:cubicBezTo>
                  <a:pt x="2024145" y="268431"/>
                  <a:pt x="2018613" y="258307"/>
                  <a:pt x="2013236" y="255977"/>
                </a:cubicBezTo>
                <a:cubicBezTo>
                  <a:pt x="2007858" y="253647"/>
                  <a:pt x="1988470" y="254055"/>
                  <a:pt x="1955072" y="257203"/>
                </a:cubicBezTo>
                <a:cubicBezTo>
                  <a:pt x="1921674" y="260351"/>
                  <a:pt x="1900145" y="262376"/>
                  <a:pt x="1890487" y="263280"/>
                </a:cubicBezTo>
                <a:cubicBezTo>
                  <a:pt x="1880829" y="264183"/>
                  <a:pt x="1871720" y="263731"/>
                  <a:pt x="1863158" y="261925"/>
                </a:cubicBezTo>
                <a:cubicBezTo>
                  <a:pt x="1861911" y="267331"/>
                  <a:pt x="1859258" y="273182"/>
                  <a:pt x="1855200" y="279477"/>
                </a:cubicBezTo>
                <a:cubicBezTo>
                  <a:pt x="1851141" y="285772"/>
                  <a:pt x="1845979" y="282937"/>
                  <a:pt x="1839712" y="270970"/>
                </a:cubicBezTo>
                <a:cubicBezTo>
                  <a:pt x="1833446" y="259003"/>
                  <a:pt x="1832112" y="245914"/>
                  <a:pt x="1835711" y="231703"/>
                </a:cubicBezTo>
                <a:cubicBezTo>
                  <a:pt x="1839311" y="217491"/>
                  <a:pt x="1842010" y="196408"/>
                  <a:pt x="1843810" y="168451"/>
                </a:cubicBezTo>
                <a:cubicBezTo>
                  <a:pt x="1845610" y="140495"/>
                  <a:pt x="1846509" y="115389"/>
                  <a:pt x="1846509" y="93133"/>
                </a:cubicBezTo>
                <a:cubicBezTo>
                  <a:pt x="1846509" y="71465"/>
                  <a:pt x="1844262" y="55910"/>
                  <a:pt x="1839766" y="46466"/>
                </a:cubicBezTo>
                <a:cubicBezTo>
                  <a:pt x="1835270" y="37023"/>
                  <a:pt x="1837074" y="33234"/>
                  <a:pt x="1845176" y="35098"/>
                </a:cubicBezTo>
                <a:cubicBezTo>
                  <a:pt x="1853278" y="36963"/>
                  <a:pt x="1859229" y="38314"/>
                  <a:pt x="1863029" y="39153"/>
                </a:cubicBezTo>
                <a:cubicBezTo>
                  <a:pt x="1866830" y="39992"/>
                  <a:pt x="1881951" y="39081"/>
                  <a:pt x="1908395" y="36421"/>
                </a:cubicBezTo>
                <a:cubicBezTo>
                  <a:pt x="1934838" y="33761"/>
                  <a:pt x="1958614" y="30635"/>
                  <a:pt x="1979723" y="27043"/>
                </a:cubicBezTo>
                <a:cubicBezTo>
                  <a:pt x="2000831" y="23450"/>
                  <a:pt x="2013870" y="20729"/>
                  <a:pt x="2018839" y="18880"/>
                </a:cubicBezTo>
                <a:cubicBezTo>
                  <a:pt x="2021324" y="17955"/>
                  <a:pt x="2024306" y="17740"/>
                  <a:pt x="2027785" y="18237"/>
                </a:cubicBezTo>
                <a:close/>
                <a:moveTo>
                  <a:pt x="4012266" y="16250"/>
                </a:moveTo>
                <a:cubicBezTo>
                  <a:pt x="4015430" y="15676"/>
                  <a:pt x="4020738" y="16951"/>
                  <a:pt x="4028192" y="20073"/>
                </a:cubicBezTo>
                <a:cubicBezTo>
                  <a:pt x="4043098" y="26318"/>
                  <a:pt x="4048580" y="31312"/>
                  <a:pt x="4044636" y="35055"/>
                </a:cubicBezTo>
                <a:cubicBezTo>
                  <a:pt x="4040693" y="38798"/>
                  <a:pt x="4036814" y="42383"/>
                  <a:pt x="4032999" y="45810"/>
                </a:cubicBezTo>
                <a:cubicBezTo>
                  <a:pt x="4040284" y="45007"/>
                  <a:pt x="4050075" y="42555"/>
                  <a:pt x="4062371" y="38454"/>
                </a:cubicBezTo>
                <a:cubicBezTo>
                  <a:pt x="4074668" y="34353"/>
                  <a:pt x="4082971" y="36177"/>
                  <a:pt x="4087280" y="43928"/>
                </a:cubicBezTo>
                <a:cubicBezTo>
                  <a:pt x="4091590" y="51679"/>
                  <a:pt x="4084126" y="57555"/>
                  <a:pt x="4064888" y="61556"/>
                </a:cubicBezTo>
                <a:cubicBezTo>
                  <a:pt x="4045651" y="65557"/>
                  <a:pt x="4032612" y="64861"/>
                  <a:pt x="4025772" y="59469"/>
                </a:cubicBezTo>
                <a:cubicBezTo>
                  <a:pt x="4008951" y="83203"/>
                  <a:pt x="3990624" y="99482"/>
                  <a:pt x="3970791" y="108309"/>
                </a:cubicBezTo>
                <a:cubicBezTo>
                  <a:pt x="3950959" y="117135"/>
                  <a:pt x="3947212" y="115464"/>
                  <a:pt x="3959552" y="103297"/>
                </a:cubicBezTo>
                <a:cubicBezTo>
                  <a:pt x="3971892" y="91129"/>
                  <a:pt x="3983816" y="76925"/>
                  <a:pt x="3995324" y="60685"/>
                </a:cubicBezTo>
                <a:cubicBezTo>
                  <a:pt x="4006832" y="44445"/>
                  <a:pt x="4011460" y="32055"/>
                  <a:pt x="4009209" y="23515"/>
                </a:cubicBezTo>
                <a:cubicBezTo>
                  <a:pt x="4008083" y="19245"/>
                  <a:pt x="4009102" y="16824"/>
                  <a:pt x="4012266" y="16250"/>
                </a:cubicBezTo>
                <a:close/>
                <a:moveTo>
                  <a:pt x="3089742" y="12518"/>
                </a:moveTo>
                <a:cubicBezTo>
                  <a:pt x="3094152" y="12794"/>
                  <a:pt x="3098843" y="14126"/>
                  <a:pt x="3103816" y="16513"/>
                </a:cubicBezTo>
                <a:cubicBezTo>
                  <a:pt x="3113760" y="21289"/>
                  <a:pt x="3121866" y="27147"/>
                  <a:pt x="3128133" y="34087"/>
                </a:cubicBezTo>
                <a:cubicBezTo>
                  <a:pt x="3134400" y="41028"/>
                  <a:pt x="3135952" y="47822"/>
                  <a:pt x="3132790" y="54468"/>
                </a:cubicBezTo>
                <a:cubicBezTo>
                  <a:pt x="3129628" y="61115"/>
                  <a:pt x="3128717" y="86275"/>
                  <a:pt x="3130058" y="129948"/>
                </a:cubicBezTo>
                <a:cubicBezTo>
                  <a:pt x="3131399" y="173621"/>
                  <a:pt x="3133206" y="206571"/>
                  <a:pt x="3135479" y="228799"/>
                </a:cubicBezTo>
                <a:cubicBezTo>
                  <a:pt x="3137751" y="251026"/>
                  <a:pt x="3137712" y="269181"/>
                  <a:pt x="3135360" y="283263"/>
                </a:cubicBezTo>
                <a:cubicBezTo>
                  <a:pt x="3133008" y="297345"/>
                  <a:pt x="3128792" y="306759"/>
                  <a:pt x="3122712" y="311506"/>
                </a:cubicBezTo>
                <a:cubicBezTo>
                  <a:pt x="3116632" y="316252"/>
                  <a:pt x="3112412" y="314582"/>
                  <a:pt x="3110054" y="306494"/>
                </a:cubicBezTo>
                <a:cubicBezTo>
                  <a:pt x="3107695" y="298406"/>
                  <a:pt x="3103374" y="288468"/>
                  <a:pt x="3097093" y="276681"/>
                </a:cubicBezTo>
                <a:cubicBezTo>
                  <a:pt x="3071769" y="275849"/>
                  <a:pt x="3014974" y="277613"/>
                  <a:pt x="2926710" y="281972"/>
                </a:cubicBezTo>
                <a:cubicBezTo>
                  <a:pt x="2925477" y="299209"/>
                  <a:pt x="2920013" y="301199"/>
                  <a:pt x="2910319" y="287941"/>
                </a:cubicBezTo>
                <a:cubicBezTo>
                  <a:pt x="2900625" y="274684"/>
                  <a:pt x="2897578" y="261132"/>
                  <a:pt x="2901177" y="247287"/>
                </a:cubicBezTo>
                <a:cubicBezTo>
                  <a:pt x="2904777" y="233441"/>
                  <a:pt x="2907251" y="213508"/>
                  <a:pt x="2908599" y="187488"/>
                </a:cubicBezTo>
                <a:cubicBezTo>
                  <a:pt x="2909946" y="161468"/>
                  <a:pt x="2910620" y="133164"/>
                  <a:pt x="2910620" y="102576"/>
                </a:cubicBezTo>
                <a:cubicBezTo>
                  <a:pt x="2910620" y="72892"/>
                  <a:pt x="2907921" y="53540"/>
                  <a:pt x="2902522" y="44520"/>
                </a:cubicBezTo>
                <a:cubicBezTo>
                  <a:pt x="2897123" y="35500"/>
                  <a:pt x="2897599" y="30990"/>
                  <a:pt x="2903952" y="30990"/>
                </a:cubicBezTo>
                <a:cubicBezTo>
                  <a:pt x="2908957" y="30990"/>
                  <a:pt x="2914371" y="31660"/>
                  <a:pt x="2920193" y="33001"/>
                </a:cubicBezTo>
                <a:cubicBezTo>
                  <a:pt x="2926015" y="34342"/>
                  <a:pt x="2936311" y="34804"/>
                  <a:pt x="2951081" y="34388"/>
                </a:cubicBezTo>
                <a:cubicBezTo>
                  <a:pt x="2965852" y="33973"/>
                  <a:pt x="2988667" y="31531"/>
                  <a:pt x="3019527" y="27064"/>
                </a:cubicBezTo>
                <a:cubicBezTo>
                  <a:pt x="3050387" y="22597"/>
                  <a:pt x="3069664" y="18528"/>
                  <a:pt x="3077358" y="14857"/>
                </a:cubicBezTo>
                <a:cubicBezTo>
                  <a:pt x="3081205" y="13022"/>
                  <a:pt x="3085333" y="12242"/>
                  <a:pt x="3089742" y="12518"/>
                </a:cubicBezTo>
                <a:close/>
                <a:moveTo>
                  <a:pt x="4113975" y="11480"/>
                </a:moveTo>
                <a:cubicBezTo>
                  <a:pt x="4122170" y="12900"/>
                  <a:pt x="4129394" y="15366"/>
                  <a:pt x="4135646" y="18880"/>
                </a:cubicBezTo>
                <a:cubicBezTo>
                  <a:pt x="4141899" y="22393"/>
                  <a:pt x="4143293" y="25974"/>
                  <a:pt x="4139830" y="29624"/>
                </a:cubicBezTo>
                <a:cubicBezTo>
                  <a:pt x="4136367" y="33274"/>
                  <a:pt x="4133151" y="35966"/>
                  <a:pt x="4130183" y="37701"/>
                </a:cubicBezTo>
                <a:cubicBezTo>
                  <a:pt x="4139332" y="37773"/>
                  <a:pt x="4149937" y="35765"/>
                  <a:pt x="4161997" y="31678"/>
                </a:cubicBezTo>
                <a:cubicBezTo>
                  <a:pt x="4174057" y="27591"/>
                  <a:pt x="4183241" y="29402"/>
                  <a:pt x="4189551" y="37110"/>
                </a:cubicBezTo>
                <a:cubicBezTo>
                  <a:pt x="4195861" y="44817"/>
                  <a:pt x="4189720" y="50471"/>
                  <a:pt x="4171128" y="54070"/>
                </a:cubicBezTo>
                <a:cubicBezTo>
                  <a:pt x="4152536" y="57670"/>
                  <a:pt x="4137037" y="57218"/>
                  <a:pt x="4124633" y="52715"/>
                </a:cubicBezTo>
                <a:cubicBezTo>
                  <a:pt x="4114767" y="64675"/>
                  <a:pt x="4102625" y="75312"/>
                  <a:pt x="4088205" y="84626"/>
                </a:cubicBezTo>
                <a:cubicBezTo>
                  <a:pt x="4073786" y="93940"/>
                  <a:pt x="4069771" y="93703"/>
                  <a:pt x="4076160" y="83916"/>
                </a:cubicBezTo>
                <a:cubicBezTo>
                  <a:pt x="4082548" y="74129"/>
                  <a:pt x="4088195" y="65001"/>
                  <a:pt x="4093099" y="56533"/>
                </a:cubicBezTo>
                <a:cubicBezTo>
                  <a:pt x="4098003" y="48065"/>
                  <a:pt x="4101560" y="40859"/>
                  <a:pt x="4103768" y="34915"/>
                </a:cubicBezTo>
                <a:cubicBezTo>
                  <a:pt x="4105976" y="28971"/>
                  <a:pt x="4106181" y="23225"/>
                  <a:pt x="4104381" y="17675"/>
                </a:cubicBezTo>
                <a:cubicBezTo>
                  <a:pt x="4102582" y="12125"/>
                  <a:pt x="4105779" y="10060"/>
                  <a:pt x="4113975" y="11480"/>
                </a:cubicBezTo>
                <a:close/>
                <a:moveTo>
                  <a:pt x="1518965" y="10125"/>
                </a:moveTo>
                <a:cubicBezTo>
                  <a:pt x="1526601" y="11530"/>
                  <a:pt x="1533829" y="13574"/>
                  <a:pt x="1540647" y="16255"/>
                </a:cubicBezTo>
                <a:cubicBezTo>
                  <a:pt x="1547466" y="18937"/>
                  <a:pt x="1549962" y="24246"/>
                  <a:pt x="1548133" y="32184"/>
                </a:cubicBezTo>
                <a:cubicBezTo>
                  <a:pt x="1546305" y="40121"/>
                  <a:pt x="1545179" y="49507"/>
                  <a:pt x="1544756" y="60341"/>
                </a:cubicBezTo>
                <a:cubicBezTo>
                  <a:pt x="1544333" y="71175"/>
                  <a:pt x="1544121" y="85224"/>
                  <a:pt x="1544121" y="102490"/>
                </a:cubicBezTo>
                <a:cubicBezTo>
                  <a:pt x="1544853" y="102662"/>
                  <a:pt x="1547047" y="102031"/>
                  <a:pt x="1550704" y="100597"/>
                </a:cubicBezTo>
                <a:cubicBezTo>
                  <a:pt x="1554360" y="99163"/>
                  <a:pt x="1558225" y="100920"/>
                  <a:pt x="1562298" y="105867"/>
                </a:cubicBezTo>
                <a:cubicBezTo>
                  <a:pt x="1566370" y="110815"/>
                  <a:pt x="1565320" y="115278"/>
                  <a:pt x="1559147" y="119257"/>
                </a:cubicBezTo>
                <a:cubicBezTo>
                  <a:pt x="1552973" y="123237"/>
                  <a:pt x="1547965" y="125872"/>
                  <a:pt x="1544121" y="127162"/>
                </a:cubicBezTo>
                <a:lnTo>
                  <a:pt x="1544121" y="157836"/>
                </a:lnTo>
                <a:cubicBezTo>
                  <a:pt x="1554242" y="152437"/>
                  <a:pt x="1559852" y="150579"/>
                  <a:pt x="1560950" y="152262"/>
                </a:cubicBezTo>
                <a:lnTo>
                  <a:pt x="1560671" y="154233"/>
                </a:lnTo>
                <a:lnTo>
                  <a:pt x="1563051" y="150652"/>
                </a:lnTo>
                <a:cubicBezTo>
                  <a:pt x="1570379" y="141259"/>
                  <a:pt x="1576950" y="131418"/>
                  <a:pt x="1582765" y="121129"/>
                </a:cubicBezTo>
                <a:cubicBezTo>
                  <a:pt x="1588580" y="110840"/>
                  <a:pt x="1593699" y="101045"/>
                  <a:pt x="1598123" y="91746"/>
                </a:cubicBezTo>
                <a:cubicBezTo>
                  <a:pt x="1602547" y="82446"/>
                  <a:pt x="1606774" y="70529"/>
                  <a:pt x="1610804" y="55996"/>
                </a:cubicBezTo>
                <a:cubicBezTo>
                  <a:pt x="1614833" y="41462"/>
                  <a:pt x="1615948" y="31545"/>
                  <a:pt x="1614148" y="26247"/>
                </a:cubicBezTo>
                <a:cubicBezTo>
                  <a:pt x="1612349" y="20948"/>
                  <a:pt x="1613603" y="17707"/>
                  <a:pt x="1617913" y="16524"/>
                </a:cubicBezTo>
                <a:cubicBezTo>
                  <a:pt x="1622222" y="15341"/>
                  <a:pt x="1629672" y="17614"/>
                  <a:pt x="1640262" y="23343"/>
                </a:cubicBezTo>
                <a:cubicBezTo>
                  <a:pt x="1650852" y="29072"/>
                  <a:pt x="1654021" y="34632"/>
                  <a:pt x="1649769" y="40024"/>
                </a:cubicBezTo>
                <a:cubicBezTo>
                  <a:pt x="1645518" y="45416"/>
                  <a:pt x="1642294" y="50966"/>
                  <a:pt x="1640100" y="56673"/>
                </a:cubicBezTo>
                <a:cubicBezTo>
                  <a:pt x="1637907" y="62381"/>
                  <a:pt x="1632934" y="73440"/>
                  <a:pt x="1625183" y="89853"/>
                </a:cubicBezTo>
                <a:cubicBezTo>
                  <a:pt x="1617432" y="106265"/>
                  <a:pt x="1611954" y="116300"/>
                  <a:pt x="1608749" y="119956"/>
                </a:cubicBezTo>
                <a:cubicBezTo>
                  <a:pt x="1605544" y="123613"/>
                  <a:pt x="1602450" y="125893"/>
                  <a:pt x="1599467" y="126797"/>
                </a:cubicBezTo>
                <a:cubicBezTo>
                  <a:pt x="1621308" y="124173"/>
                  <a:pt x="1640377" y="121097"/>
                  <a:pt x="1656674" y="117569"/>
                </a:cubicBezTo>
                <a:cubicBezTo>
                  <a:pt x="1672972" y="114041"/>
                  <a:pt x="1684781" y="110198"/>
                  <a:pt x="1692102" y="106039"/>
                </a:cubicBezTo>
                <a:cubicBezTo>
                  <a:pt x="1699422" y="101881"/>
                  <a:pt x="1707614" y="101945"/>
                  <a:pt x="1716677" y="106233"/>
                </a:cubicBezTo>
                <a:cubicBezTo>
                  <a:pt x="1725740" y="110521"/>
                  <a:pt x="1732541" y="114919"/>
                  <a:pt x="1737080" y="119429"/>
                </a:cubicBezTo>
                <a:cubicBezTo>
                  <a:pt x="1741618" y="123939"/>
                  <a:pt x="1741343" y="128489"/>
                  <a:pt x="1736252" y="133078"/>
                </a:cubicBezTo>
                <a:cubicBezTo>
                  <a:pt x="1731161" y="137667"/>
                  <a:pt x="1726414" y="150974"/>
                  <a:pt x="1722012" y="173001"/>
                </a:cubicBezTo>
                <a:cubicBezTo>
                  <a:pt x="1717609" y="195027"/>
                  <a:pt x="1714264" y="211529"/>
                  <a:pt x="1711977" y="222507"/>
                </a:cubicBezTo>
                <a:cubicBezTo>
                  <a:pt x="1709690" y="233484"/>
                  <a:pt x="1705944" y="244182"/>
                  <a:pt x="1700738" y="254600"/>
                </a:cubicBezTo>
                <a:cubicBezTo>
                  <a:pt x="1695533" y="265018"/>
                  <a:pt x="1686548" y="273343"/>
                  <a:pt x="1673786" y="279574"/>
                </a:cubicBezTo>
                <a:cubicBezTo>
                  <a:pt x="1661023" y="285805"/>
                  <a:pt x="1654641" y="283048"/>
                  <a:pt x="1654641" y="271303"/>
                </a:cubicBezTo>
                <a:cubicBezTo>
                  <a:pt x="1654641" y="262412"/>
                  <a:pt x="1650816" y="252302"/>
                  <a:pt x="1643166" y="240974"/>
                </a:cubicBezTo>
                <a:cubicBezTo>
                  <a:pt x="1635515" y="229645"/>
                  <a:pt x="1636881" y="226368"/>
                  <a:pt x="1647264" y="231143"/>
                </a:cubicBezTo>
                <a:lnTo>
                  <a:pt x="1666171" y="241941"/>
                </a:lnTo>
                <a:cubicBezTo>
                  <a:pt x="1669670" y="244365"/>
                  <a:pt x="1674248" y="239020"/>
                  <a:pt x="1679905" y="225906"/>
                </a:cubicBezTo>
                <a:cubicBezTo>
                  <a:pt x="1685562" y="212791"/>
                  <a:pt x="1690639" y="193472"/>
                  <a:pt x="1695135" y="167946"/>
                </a:cubicBezTo>
                <a:cubicBezTo>
                  <a:pt x="1699630" y="142420"/>
                  <a:pt x="1698759" y="129658"/>
                  <a:pt x="1692521" y="129658"/>
                </a:cubicBezTo>
                <a:cubicBezTo>
                  <a:pt x="1684849" y="129658"/>
                  <a:pt x="1675872" y="130791"/>
                  <a:pt x="1665590" y="133056"/>
                </a:cubicBezTo>
                <a:cubicBezTo>
                  <a:pt x="1677292" y="141861"/>
                  <a:pt x="1680959" y="148429"/>
                  <a:pt x="1676593" y="152760"/>
                </a:cubicBezTo>
                <a:cubicBezTo>
                  <a:pt x="1672226" y="157090"/>
                  <a:pt x="1665318" y="166458"/>
                  <a:pt x="1655868" y="180863"/>
                </a:cubicBezTo>
                <a:cubicBezTo>
                  <a:pt x="1646417" y="195268"/>
                  <a:pt x="1632991" y="211167"/>
                  <a:pt x="1615589" y="228562"/>
                </a:cubicBezTo>
                <a:cubicBezTo>
                  <a:pt x="1598188" y="245957"/>
                  <a:pt x="1581449" y="257217"/>
                  <a:pt x="1565374" y="262344"/>
                </a:cubicBezTo>
                <a:cubicBezTo>
                  <a:pt x="1549298" y="267471"/>
                  <a:pt x="1546990" y="264832"/>
                  <a:pt x="1558448" y="254428"/>
                </a:cubicBezTo>
                <a:cubicBezTo>
                  <a:pt x="1569905" y="244024"/>
                  <a:pt x="1581488" y="232749"/>
                  <a:pt x="1593197" y="220603"/>
                </a:cubicBezTo>
                <a:cubicBezTo>
                  <a:pt x="1604906" y="208457"/>
                  <a:pt x="1615381" y="195562"/>
                  <a:pt x="1624624" y="181917"/>
                </a:cubicBezTo>
                <a:cubicBezTo>
                  <a:pt x="1633866" y="168272"/>
                  <a:pt x="1639624" y="157818"/>
                  <a:pt x="1641897" y="150555"/>
                </a:cubicBezTo>
                <a:cubicBezTo>
                  <a:pt x="1644170" y="143292"/>
                  <a:pt x="1645715" y="139022"/>
                  <a:pt x="1646532" y="137746"/>
                </a:cubicBezTo>
                <a:cubicBezTo>
                  <a:pt x="1637283" y="139524"/>
                  <a:pt x="1629238" y="141029"/>
                  <a:pt x="1622397" y="142263"/>
                </a:cubicBezTo>
                <a:cubicBezTo>
                  <a:pt x="1628707" y="145604"/>
                  <a:pt x="1630303" y="149096"/>
                  <a:pt x="1627183" y="152738"/>
                </a:cubicBezTo>
                <a:cubicBezTo>
                  <a:pt x="1624065" y="156381"/>
                  <a:pt x="1620508" y="160640"/>
                  <a:pt x="1616515" y="165515"/>
                </a:cubicBezTo>
                <a:cubicBezTo>
                  <a:pt x="1612521" y="170391"/>
                  <a:pt x="1606817" y="176306"/>
                  <a:pt x="1599403" y="183261"/>
                </a:cubicBezTo>
                <a:cubicBezTo>
                  <a:pt x="1591989" y="190216"/>
                  <a:pt x="1585009" y="195565"/>
                  <a:pt x="1578463" y="199308"/>
                </a:cubicBezTo>
                <a:cubicBezTo>
                  <a:pt x="1571916" y="203051"/>
                  <a:pt x="1564980" y="205876"/>
                  <a:pt x="1557652" y="207783"/>
                </a:cubicBezTo>
                <a:cubicBezTo>
                  <a:pt x="1550323" y="209690"/>
                  <a:pt x="1550808" y="206349"/>
                  <a:pt x="1559104" y="197759"/>
                </a:cubicBezTo>
                <a:cubicBezTo>
                  <a:pt x="1567399" y="189170"/>
                  <a:pt x="1574727" y="180565"/>
                  <a:pt x="1581087" y="171947"/>
                </a:cubicBezTo>
                <a:cubicBezTo>
                  <a:pt x="1587447" y="163328"/>
                  <a:pt x="1592971" y="156599"/>
                  <a:pt x="1597661" y="151759"/>
                </a:cubicBezTo>
                <a:cubicBezTo>
                  <a:pt x="1602350" y="146920"/>
                  <a:pt x="1604272" y="144500"/>
                  <a:pt x="1603426" y="144500"/>
                </a:cubicBezTo>
                <a:cubicBezTo>
                  <a:pt x="1599955" y="144500"/>
                  <a:pt x="1596621" y="143152"/>
                  <a:pt x="1593423" y="140456"/>
                </a:cubicBezTo>
                <a:cubicBezTo>
                  <a:pt x="1585507" y="149949"/>
                  <a:pt x="1576634" y="156370"/>
                  <a:pt x="1566804" y="159718"/>
                </a:cubicBezTo>
                <a:cubicBezTo>
                  <a:pt x="1561889" y="161393"/>
                  <a:pt x="1559119" y="161474"/>
                  <a:pt x="1558493" y="159963"/>
                </a:cubicBezTo>
                <a:lnTo>
                  <a:pt x="1559099" y="156833"/>
                </a:lnTo>
                <a:lnTo>
                  <a:pt x="1543992" y="174679"/>
                </a:lnTo>
                <a:cubicBezTo>
                  <a:pt x="1543175" y="199975"/>
                  <a:pt x="1542766" y="221385"/>
                  <a:pt x="1542766" y="238909"/>
                </a:cubicBezTo>
                <a:cubicBezTo>
                  <a:pt x="1542766" y="255314"/>
                  <a:pt x="1542046" y="267851"/>
                  <a:pt x="1540604" y="276519"/>
                </a:cubicBezTo>
                <a:cubicBezTo>
                  <a:pt x="1539163" y="285188"/>
                  <a:pt x="1535915" y="291447"/>
                  <a:pt x="1530860" y="295298"/>
                </a:cubicBezTo>
                <a:cubicBezTo>
                  <a:pt x="1525805" y="299148"/>
                  <a:pt x="1521102" y="294785"/>
                  <a:pt x="1516750" y="282209"/>
                </a:cubicBezTo>
                <a:cubicBezTo>
                  <a:pt x="1512397" y="269632"/>
                  <a:pt x="1511569" y="259433"/>
                  <a:pt x="1514265" y="251610"/>
                </a:cubicBezTo>
                <a:cubicBezTo>
                  <a:pt x="1516961" y="243788"/>
                  <a:pt x="1518761" y="223378"/>
                  <a:pt x="1519664" y="190381"/>
                </a:cubicBezTo>
                <a:cubicBezTo>
                  <a:pt x="1488274" y="214903"/>
                  <a:pt x="1469943" y="230032"/>
                  <a:pt x="1464673" y="235768"/>
                </a:cubicBezTo>
                <a:cubicBezTo>
                  <a:pt x="1459403" y="241504"/>
                  <a:pt x="1453205" y="241640"/>
                  <a:pt x="1446078" y="236177"/>
                </a:cubicBezTo>
                <a:cubicBezTo>
                  <a:pt x="1438950" y="230713"/>
                  <a:pt x="1434584" y="225916"/>
                  <a:pt x="1432978" y="221786"/>
                </a:cubicBezTo>
                <a:cubicBezTo>
                  <a:pt x="1431371" y="217656"/>
                  <a:pt x="1434319" y="214788"/>
                  <a:pt x="1441819" y="213182"/>
                </a:cubicBezTo>
                <a:cubicBezTo>
                  <a:pt x="1449318" y="211576"/>
                  <a:pt x="1458740" y="207503"/>
                  <a:pt x="1470083" y="200964"/>
                </a:cubicBezTo>
                <a:cubicBezTo>
                  <a:pt x="1481426" y="194425"/>
                  <a:pt x="1498405" y="183333"/>
                  <a:pt x="1521019" y="167688"/>
                </a:cubicBezTo>
                <a:lnTo>
                  <a:pt x="1521019" y="132346"/>
                </a:lnTo>
                <a:cubicBezTo>
                  <a:pt x="1510365" y="135946"/>
                  <a:pt x="1501689" y="137287"/>
                  <a:pt x="1494992" y="136369"/>
                </a:cubicBezTo>
                <a:cubicBezTo>
                  <a:pt x="1488295" y="135451"/>
                  <a:pt x="1483412" y="134110"/>
                  <a:pt x="1480343" y="132346"/>
                </a:cubicBezTo>
                <a:cubicBezTo>
                  <a:pt x="1470563" y="143489"/>
                  <a:pt x="1459374" y="151899"/>
                  <a:pt x="1446776" y="157578"/>
                </a:cubicBezTo>
                <a:cubicBezTo>
                  <a:pt x="1434179" y="163257"/>
                  <a:pt x="1433114" y="159819"/>
                  <a:pt x="1443582" y="147264"/>
                </a:cubicBezTo>
                <a:cubicBezTo>
                  <a:pt x="1454051" y="134709"/>
                  <a:pt x="1462823" y="122072"/>
                  <a:pt x="1469900" y="109352"/>
                </a:cubicBezTo>
                <a:cubicBezTo>
                  <a:pt x="1476977" y="96632"/>
                  <a:pt x="1479616" y="85561"/>
                  <a:pt x="1477816" y="76140"/>
                </a:cubicBezTo>
                <a:cubicBezTo>
                  <a:pt x="1476016" y="66718"/>
                  <a:pt x="1482344" y="66503"/>
                  <a:pt x="1496799" y="75495"/>
                </a:cubicBezTo>
                <a:cubicBezTo>
                  <a:pt x="1511254" y="84486"/>
                  <a:pt x="1516262" y="91721"/>
                  <a:pt x="1511824" y="97199"/>
                </a:cubicBezTo>
                <a:cubicBezTo>
                  <a:pt x="1507385" y="102677"/>
                  <a:pt x="1499703" y="109847"/>
                  <a:pt x="1488775" y="118709"/>
                </a:cubicBezTo>
                <a:cubicBezTo>
                  <a:pt x="1487427" y="118709"/>
                  <a:pt x="1490410" y="117848"/>
                  <a:pt x="1497724" y="116128"/>
                </a:cubicBezTo>
                <a:cubicBezTo>
                  <a:pt x="1505037" y="114407"/>
                  <a:pt x="1512803" y="112055"/>
                  <a:pt x="1521019" y="109072"/>
                </a:cubicBezTo>
                <a:cubicBezTo>
                  <a:pt x="1521019" y="79761"/>
                  <a:pt x="1520582" y="59434"/>
                  <a:pt x="1519707" y="48091"/>
                </a:cubicBezTo>
                <a:cubicBezTo>
                  <a:pt x="1518833" y="36747"/>
                  <a:pt x="1516581" y="27233"/>
                  <a:pt x="1512953" y="19546"/>
                </a:cubicBezTo>
                <a:cubicBezTo>
                  <a:pt x="1509325" y="11860"/>
                  <a:pt x="1511329" y="8719"/>
                  <a:pt x="1518965" y="10125"/>
                </a:cubicBezTo>
                <a:close/>
                <a:moveTo>
                  <a:pt x="436103" y="8704"/>
                </a:moveTo>
                <a:cubicBezTo>
                  <a:pt x="437927" y="8563"/>
                  <a:pt x="440281" y="8847"/>
                  <a:pt x="443163" y="9555"/>
                </a:cubicBezTo>
                <a:cubicBezTo>
                  <a:pt x="454692" y="12387"/>
                  <a:pt x="463494" y="15958"/>
                  <a:pt x="469567" y="20267"/>
                </a:cubicBezTo>
                <a:cubicBezTo>
                  <a:pt x="475640" y="24576"/>
                  <a:pt x="476425" y="30151"/>
                  <a:pt x="471922" y="36991"/>
                </a:cubicBezTo>
                <a:cubicBezTo>
                  <a:pt x="468545" y="42121"/>
                  <a:pt x="466434" y="54427"/>
                  <a:pt x="465590" y="73907"/>
                </a:cubicBezTo>
                <a:lnTo>
                  <a:pt x="465185" y="94899"/>
                </a:lnTo>
                <a:lnTo>
                  <a:pt x="480024" y="89705"/>
                </a:lnTo>
                <a:cubicBezTo>
                  <a:pt x="485023" y="88818"/>
                  <a:pt x="489238" y="89068"/>
                  <a:pt x="492669" y="90455"/>
                </a:cubicBezTo>
                <a:cubicBezTo>
                  <a:pt x="499531" y="93230"/>
                  <a:pt x="501814" y="96998"/>
                  <a:pt x="499520" y="101759"/>
                </a:cubicBezTo>
                <a:cubicBezTo>
                  <a:pt x="497226" y="106520"/>
                  <a:pt x="485718" y="111496"/>
                  <a:pt x="464996" y="116687"/>
                </a:cubicBezTo>
                <a:lnTo>
                  <a:pt x="463813" y="153792"/>
                </a:lnTo>
                <a:cubicBezTo>
                  <a:pt x="485409" y="143883"/>
                  <a:pt x="493960" y="142614"/>
                  <a:pt x="489464" y="149985"/>
                </a:cubicBezTo>
                <a:cubicBezTo>
                  <a:pt x="484968" y="157356"/>
                  <a:pt x="476418" y="164820"/>
                  <a:pt x="463813" y="172377"/>
                </a:cubicBezTo>
                <a:cubicBezTo>
                  <a:pt x="463813" y="209948"/>
                  <a:pt x="464035" y="235822"/>
                  <a:pt x="464480" y="249997"/>
                </a:cubicBezTo>
                <a:cubicBezTo>
                  <a:pt x="464924" y="264172"/>
                  <a:pt x="460640" y="276677"/>
                  <a:pt x="451627" y="287511"/>
                </a:cubicBezTo>
                <a:cubicBezTo>
                  <a:pt x="442614" y="298345"/>
                  <a:pt x="436384" y="299643"/>
                  <a:pt x="432935" y="291404"/>
                </a:cubicBezTo>
                <a:cubicBezTo>
                  <a:pt x="429486" y="283166"/>
                  <a:pt x="422947" y="273691"/>
                  <a:pt x="413317" y="262979"/>
                </a:cubicBezTo>
                <a:cubicBezTo>
                  <a:pt x="403688" y="252266"/>
                  <a:pt x="404928" y="248488"/>
                  <a:pt x="417039" y="251643"/>
                </a:cubicBezTo>
                <a:cubicBezTo>
                  <a:pt x="429149" y="254797"/>
                  <a:pt x="435900" y="255805"/>
                  <a:pt x="437291" y="254665"/>
                </a:cubicBezTo>
                <a:cubicBezTo>
                  <a:pt x="438682" y="253525"/>
                  <a:pt x="439600" y="246563"/>
                  <a:pt x="440044" y="233778"/>
                </a:cubicBezTo>
                <a:cubicBezTo>
                  <a:pt x="440489" y="220994"/>
                  <a:pt x="440711" y="204284"/>
                  <a:pt x="440711" y="183649"/>
                </a:cubicBezTo>
                <a:cubicBezTo>
                  <a:pt x="414769" y="201861"/>
                  <a:pt x="399379" y="213835"/>
                  <a:pt x="394539" y="219571"/>
                </a:cubicBezTo>
                <a:cubicBezTo>
                  <a:pt x="389699" y="225307"/>
                  <a:pt x="381787" y="222715"/>
                  <a:pt x="370803" y="211795"/>
                </a:cubicBezTo>
                <a:cubicBezTo>
                  <a:pt x="359818" y="200875"/>
                  <a:pt x="359283" y="194579"/>
                  <a:pt x="369200" y="192909"/>
                </a:cubicBezTo>
                <a:cubicBezTo>
                  <a:pt x="379116" y="191238"/>
                  <a:pt x="389731" y="188012"/>
                  <a:pt x="401046" y="183229"/>
                </a:cubicBezTo>
                <a:cubicBezTo>
                  <a:pt x="412360" y="178447"/>
                  <a:pt x="425582" y="171431"/>
                  <a:pt x="440711" y="162181"/>
                </a:cubicBezTo>
                <a:lnTo>
                  <a:pt x="440711" y="122903"/>
                </a:lnTo>
                <a:cubicBezTo>
                  <a:pt x="431605" y="126417"/>
                  <a:pt x="422725" y="129321"/>
                  <a:pt x="414070" y="131615"/>
                </a:cubicBezTo>
                <a:cubicBezTo>
                  <a:pt x="405416" y="133910"/>
                  <a:pt x="396894" y="132210"/>
                  <a:pt x="388505" y="126517"/>
                </a:cubicBezTo>
                <a:cubicBezTo>
                  <a:pt x="380116" y="120824"/>
                  <a:pt x="381773" y="116561"/>
                  <a:pt x="393474" y="113729"/>
                </a:cubicBezTo>
                <a:cubicBezTo>
                  <a:pt x="405176" y="110897"/>
                  <a:pt x="420936" y="106591"/>
                  <a:pt x="440754" y="100812"/>
                </a:cubicBezTo>
                <a:cubicBezTo>
                  <a:pt x="441629" y="58638"/>
                  <a:pt x="439367" y="32176"/>
                  <a:pt x="433968" y="21428"/>
                </a:cubicBezTo>
                <a:cubicBezTo>
                  <a:pt x="429918" y="13367"/>
                  <a:pt x="430630" y="9126"/>
                  <a:pt x="436103" y="8704"/>
                </a:cubicBezTo>
                <a:close/>
                <a:moveTo>
                  <a:pt x="1281439" y="8114"/>
                </a:moveTo>
                <a:cubicBezTo>
                  <a:pt x="1283123" y="8033"/>
                  <a:pt x="1285238" y="8291"/>
                  <a:pt x="1287783" y="8888"/>
                </a:cubicBezTo>
                <a:cubicBezTo>
                  <a:pt x="1297965" y="11276"/>
                  <a:pt x="1306092" y="14592"/>
                  <a:pt x="1312165" y="18836"/>
                </a:cubicBezTo>
                <a:cubicBezTo>
                  <a:pt x="1318238" y="23081"/>
                  <a:pt x="1319672" y="28215"/>
                  <a:pt x="1316467" y="34238"/>
                </a:cubicBezTo>
                <a:cubicBezTo>
                  <a:pt x="1313262" y="40261"/>
                  <a:pt x="1310989" y="48818"/>
                  <a:pt x="1309648" y="59910"/>
                </a:cubicBezTo>
                <a:cubicBezTo>
                  <a:pt x="1308307" y="71003"/>
                  <a:pt x="1305880" y="82500"/>
                  <a:pt x="1302367" y="94402"/>
                </a:cubicBezTo>
                <a:cubicBezTo>
                  <a:pt x="1317797" y="90244"/>
                  <a:pt x="1327577" y="86504"/>
                  <a:pt x="1331707" y="83185"/>
                </a:cubicBezTo>
                <a:cubicBezTo>
                  <a:pt x="1335837" y="79865"/>
                  <a:pt x="1342520" y="80116"/>
                  <a:pt x="1351755" y="83937"/>
                </a:cubicBezTo>
                <a:cubicBezTo>
                  <a:pt x="1360990" y="87759"/>
                  <a:pt x="1368343" y="92040"/>
                  <a:pt x="1373814" y="96779"/>
                </a:cubicBezTo>
                <a:cubicBezTo>
                  <a:pt x="1379284" y="101519"/>
                  <a:pt x="1379514" y="107527"/>
                  <a:pt x="1374502" y="114805"/>
                </a:cubicBezTo>
                <a:cubicBezTo>
                  <a:pt x="1369490" y="122082"/>
                  <a:pt x="1365876" y="135706"/>
                  <a:pt x="1363661" y="155674"/>
                </a:cubicBezTo>
                <a:cubicBezTo>
                  <a:pt x="1361445" y="175643"/>
                  <a:pt x="1357824" y="197035"/>
                  <a:pt x="1352798" y="219850"/>
                </a:cubicBezTo>
                <a:cubicBezTo>
                  <a:pt x="1347772" y="242666"/>
                  <a:pt x="1341717" y="259272"/>
                  <a:pt x="1334633" y="269668"/>
                </a:cubicBezTo>
                <a:cubicBezTo>
                  <a:pt x="1327549" y="280065"/>
                  <a:pt x="1319174" y="287672"/>
                  <a:pt x="1309509" y="292491"/>
                </a:cubicBezTo>
                <a:cubicBezTo>
                  <a:pt x="1299843" y="297309"/>
                  <a:pt x="1294215" y="294828"/>
                  <a:pt x="1292623" y="285048"/>
                </a:cubicBezTo>
                <a:cubicBezTo>
                  <a:pt x="1291031" y="275268"/>
                  <a:pt x="1285707" y="264219"/>
                  <a:pt x="1276652" y="251901"/>
                </a:cubicBezTo>
                <a:cubicBezTo>
                  <a:pt x="1267596" y="239583"/>
                  <a:pt x="1268768" y="236173"/>
                  <a:pt x="1280168" y="241673"/>
                </a:cubicBezTo>
                <a:cubicBezTo>
                  <a:pt x="1291569" y="247172"/>
                  <a:pt x="1299080" y="250097"/>
                  <a:pt x="1302701" y="250449"/>
                </a:cubicBezTo>
                <a:cubicBezTo>
                  <a:pt x="1306321" y="250800"/>
                  <a:pt x="1310100" y="248373"/>
                  <a:pt x="1314036" y="243168"/>
                </a:cubicBezTo>
                <a:cubicBezTo>
                  <a:pt x="1317973" y="237962"/>
                  <a:pt x="1322160" y="226927"/>
                  <a:pt x="1326598" y="210063"/>
                </a:cubicBezTo>
                <a:cubicBezTo>
                  <a:pt x="1331037" y="193199"/>
                  <a:pt x="1334607" y="172908"/>
                  <a:pt x="1337311" y="149189"/>
                </a:cubicBezTo>
                <a:cubicBezTo>
                  <a:pt x="1340014" y="125470"/>
                  <a:pt x="1340014" y="112234"/>
                  <a:pt x="1337311" y="109481"/>
                </a:cubicBezTo>
                <a:cubicBezTo>
                  <a:pt x="1334607" y="106728"/>
                  <a:pt x="1330345" y="105993"/>
                  <a:pt x="1324523" y="107276"/>
                </a:cubicBezTo>
                <a:cubicBezTo>
                  <a:pt x="1318701" y="108560"/>
                  <a:pt x="1310663" y="110779"/>
                  <a:pt x="1300410" y="113934"/>
                </a:cubicBezTo>
                <a:cubicBezTo>
                  <a:pt x="1294372" y="144120"/>
                  <a:pt x="1286102" y="171542"/>
                  <a:pt x="1275597" y="196200"/>
                </a:cubicBezTo>
                <a:cubicBezTo>
                  <a:pt x="1265094" y="220858"/>
                  <a:pt x="1253173" y="240773"/>
                  <a:pt x="1239836" y="255945"/>
                </a:cubicBezTo>
                <a:cubicBezTo>
                  <a:pt x="1226500" y="271117"/>
                  <a:pt x="1209715" y="283331"/>
                  <a:pt x="1189481" y="292588"/>
                </a:cubicBezTo>
                <a:cubicBezTo>
                  <a:pt x="1169247" y="301844"/>
                  <a:pt x="1167322" y="299030"/>
                  <a:pt x="1183705" y="284145"/>
                </a:cubicBezTo>
                <a:cubicBezTo>
                  <a:pt x="1200089" y="269260"/>
                  <a:pt x="1215415" y="251116"/>
                  <a:pt x="1229684" y="229713"/>
                </a:cubicBezTo>
                <a:cubicBezTo>
                  <a:pt x="1243952" y="208310"/>
                  <a:pt x="1258228" y="171359"/>
                  <a:pt x="1272511" y="118859"/>
                </a:cubicBezTo>
                <a:cubicBezTo>
                  <a:pt x="1265800" y="121541"/>
                  <a:pt x="1259838" y="123111"/>
                  <a:pt x="1254625" y="123570"/>
                </a:cubicBezTo>
                <a:cubicBezTo>
                  <a:pt x="1249412" y="124029"/>
                  <a:pt x="1243669" y="120634"/>
                  <a:pt x="1237395" y="113385"/>
                </a:cubicBezTo>
                <a:cubicBezTo>
                  <a:pt x="1231121" y="106136"/>
                  <a:pt x="1234308" y="102512"/>
                  <a:pt x="1246957" y="102512"/>
                </a:cubicBezTo>
                <a:cubicBezTo>
                  <a:pt x="1256450" y="102512"/>
                  <a:pt x="1265993" y="101407"/>
                  <a:pt x="1275587" y="99199"/>
                </a:cubicBezTo>
                <a:cubicBezTo>
                  <a:pt x="1278942" y="83267"/>
                  <a:pt x="1281068" y="67866"/>
                  <a:pt x="1281964" y="52995"/>
                </a:cubicBezTo>
                <a:cubicBezTo>
                  <a:pt x="1282861" y="38124"/>
                  <a:pt x="1281509" y="26458"/>
                  <a:pt x="1277910" y="17998"/>
                </a:cubicBezTo>
                <a:cubicBezTo>
                  <a:pt x="1275210" y="11652"/>
                  <a:pt x="1276387" y="8358"/>
                  <a:pt x="1281439" y="8114"/>
                </a:cubicBezTo>
                <a:close/>
                <a:moveTo>
                  <a:pt x="2716425" y="4123"/>
                </a:moveTo>
                <a:cubicBezTo>
                  <a:pt x="2723825" y="6031"/>
                  <a:pt x="2731049" y="9175"/>
                  <a:pt x="2738097" y="13556"/>
                </a:cubicBezTo>
                <a:cubicBezTo>
                  <a:pt x="2745145" y="17937"/>
                  <a:pt x="2746970" y="22135"/>
                  <a:pt x="2743571" y="26150"/>
                </a:cubicBezTo>
                <a:cubicBezTo>
                  <a:pt x="2740173" y="30165"/>
                  <a:pt x="2736692" y="36185"/>
                  <a:pt x="2733128" y="44208"/>
                </a:cubicBezTo>
                <a:cubicBezTo>
                  <a:pt x="2729565" y="52231"/>
                  <a:pt x="2725295" y="59512"/>
                  <a:pt x="2720319" y="66052"/>
                </a:cubicBezTo>
                <a:cubicBezTo>
                  <a:pt x="2741614" y="61735"/>
                  <a:pt x="2757359" y="57057"/>
                  <a:pt x="2767555" y="52016"/>
                </a:cubicBezTo>
                <a:cubicBezTo>
                  <a:pt x="2777751" y="46976"/>
                  <a:pt x="2786825" y="47904"/>
                  <a:pt x="2794777" y="54802"/>
                </a:cubicBezTo>
                <a:cubicBezTo>
                  <a:pt x="2802728" y="61699"/>
                  <a:pt x="2800301" y="67572"/>
                  <a:pt x="2787495" y="72419"/>
                </a:cubicBezTo>
                <a:cubicBezTo>
                  <a:pt x="2774690" y="77266"/>
                  <a:pt x="2761794" y="80593"/>
                  <a:pt x="2748809" y="82399"/>
                </a:cubicBezTo>
                <a:cubicBezTo>
                  <a:pt x="2735824" y="84206"/>
                  <a:pt x="2724542" y="83310"/>
                  <a:pt x="2714963" y="79711"/>
                </a:cubicBezTo>
                <a:cubicBezTo>
                  <a:pt x="2706746" y="90882"/>
                  <a:pt x="2697909" y="98400"/>
                  <a:pt x="2688451" y="102264"/>
                </a:cubicBezTo>
                <a:lnTo>
                  <a:pt x="2685380" y="103027"/>
                </a:lnTo>
                <a:lnTo>
                  <a:pt x="2685464" y="103402"/>
                </a:lnTo>
                <a:cubicBezTo>
                  <a:pt x="2684017" y="106114"/>
                  <a:pt x="2680396" y="108284"/>
                  <a:pt x="2674599" y="109911"/>
                </a:cubicBezTo>
                <a:cubicBezTo>
                  <a:pt x="2663005" y="113166"/>
                  <a:pt x="2649901" y="116106"/>
                  <a:pt x="2635288" y="118730"/>
                </a:cubicBezTo>
                <a:cubicBezTo>
                  <a:pt x="2642487" y="124122"/>
                  <a:pt x="2645352" y="128231"/>
                  <a:pt x="2643882" y="131056"/>
                </a:cubicBezTo>
                <a:cubicBezTo>
                  <a:pt x="2642412" y="133881"/>
                  <a:pt x="2640895" y="136742"/>
                  <a:pt x="2639332" y="139638"/>
                </a:cubicBezTo>
                <a:cubicBezTo>
                  <a:pt x="2642989" y="140083"/>
                  <a:pt x="2647012" y="140305"/>
                  <a:pt x="2651400" y="140305"/>
                </a:cubicBezTo>
                <a:cubicBezTo>
                  <a:pt x="2656978" y="140305"/>
                  <a:pt x="2662660" y="142528"/>
                  <a:pt x="2668447" y="146973"/>
                </a:cubicBezTo>
                <a:cubicBezTo>
                  <a:pt x="2674233" y="151419"/>
                  <a:pt x="2675301" y="156628"/>
                  <a:pt x="2671652" y="162601"/>
                </a:cubicBezTo>
                <a:cubicBezTo>
                  <a:pt x="2669827" y="165587"/>
                  <a:pt x="2668348" y="169092"/>
                  <a:pt x="2667215" y="173117"/>
                </a:cubicBezTo>
                <a:lnTo>
                  <a:pt x="2665182" y="184856"/>
                </a:lnTo>
                <a:lnTo>
                  <a:pt x="2677061" y="182164"/>
                </a:lnTo>
                <a:cubicBezTo>
                  <a:pt x="2688520" y="182164"/>
                  <a:pt x="2705140" y="180573"/>
                  <a:pt x="2726922" y="177389"/>
                </a:cubicBezTo>
                <a:cubicBezTo>
                  <a:pt x="2725302" y="169617"/>
                  <a:pt x="2720846" y="162163"/>
                  <a:pt x="2713554" y="155029"/>
                </a:cubicBezTo>
                <a:cubicBezTo>
                  <a:pt x="2706262" y="147895"/>
                  <a:pt x="2712561" y="145231"/>
                  <a:pt x="2732451" y="147038"/>
                </a:cubicBezTo>
                <a:cubicBezTo>
                  <a:pt x="2740452" y="134333"/>
                  <a:pt x="2744353" y="127360"/>
                  <a:pt x="2744152" y="126119"/>
                </a:cubicBezTo>
                <a:cubicBezTo>
                  <a:pt x="2743952" y="124879"/>
                  <a:pt x="2738832" y="125786"/>
                  <a:pt x="2728794" y="128840"/>
                </a:cubicBezTo>
                <a:cubicBezTo>
                  <a:pt x="2718756" y="131895"/>
                  <a:pt x="2710923" y="134368"/>
                  <a:pt x="2705294" y="136261"/>
                </a:cubicBezTo>
                <a:cubicBezTo>
                  <a:pt x="2699665" y="138154"/>
                  <a:pt x="2691965" y="135480"/>
                  <a:pt x="2682192" y="128238"/>
                </a:cubicBezTo>
                <a:cubicBezTo>
                  <a:pt x="2672419" y="120996"/>
                  <a:pt x="2674308" y="117375"/>
                  <a:pt x="2687860" y="117375"/>
                </a:cubicBezTo>
                <a:cubicBezTo>
                  <a:pt x="2699103" y="117375"/>
                  <a:pt x="2711001" y="115855"/>
                  <a:pt x="2723556" y="112815"/>
                </a:cubicBezTo>
                <a:cubicBezTo>
                  <a:pt x="2736111" y="109775"/>
                  <a:pt x="2744970" y="106394"/>
                  <a:pt x="2750132" y="102673"/>
                </a:cubicBezTo>
                <a:cubicBezTo>
                  <a:pt x="2755295" y="98952"/>
                  <a:pt x="2764214" y="101676"/>
                  <a:pt x="2776891" y="110847"/>
                </a:cubicBezTo>
                <a:cubicBezTo>
                  <a:pt x="2789568" y="120017"/>
                  <a:pt x="2791091" y="126270"/>
                  <a:pt x="2781462" y="129604"/>
                </a:cubicBezTo>
                <a:cubicBezTo>
                  <a:pt x="2771832" y="132938"/>
                  <a:pt x="2759554" y="142076"/>
                  <a:pt x="2744625" y="157019"/>
                </a:cubicBezTo>
                <a:cubicBezTo>
                  <a:pt x="2748985" y="160604"/>
                  <a:pt x="2751853" y="165372"/>
                  <a:pt x="2753230" y="171323"/>
                </a:cubicBezTo>
                <a:cubicBezTo>
                  <a:pt x="2764716" y="168699"/>
                  <a:pt x="2777228" y="166021"/>
                  <a:pt x="2790765" y="163289"/>
                </a:cubicBezTo>
                <a:cubicBezTo>
                  <a:pt x="2804302" y="160557"/>
                  <a:pt x="2814620" y="163888"/>
                  <a:pt x="2821718" y="173281"/>
                </a:cubicBezTo>
                <a:cubicBezTo>
                  <a:pt x="2828817" y="182673"/>
                  <a:pt x="2825870" y="187649"/>
                  <a:pt x="2812878" y="188209"/>
                </a:cubicBezTo>
                <a:cubicBezTo>
                  <a:pt x="2799885" y="188768"/>
                  <a:pt x="2781630" y="189843"/>
                  <a:pt x="2758112" y="191435"/>
                </a:cubicBezTo>
                <a:cubicBezTo>
                  <a:pt x="2760823" y="205001"/>
                  <a:pt x="2761020" y="224059"/>
                  <a:pt x="2758704" y="248610"/>
                </a:cubicBezTo>
                <a:cubicBezTo>
                  <a:pt x="2756388" y="273160"/>
                  <a:pt x="2749196" y="290741"/>
                  <a:pt x="2737129" y="301353"/>
                </a:cubicBezTo>
                <a:cubicBezTo>
                  <a:pt x="2725062" y="311965"/>
                  <a:pt x="2716888" y="313456"/>
                  <a:pt x="2712607" y="305827"/>
                </a:cubicBezTo>
                <a:cubicBezTo>
                  <a:pt x="2708327" y="298198"/>
                  <a:pt x="2701092" y="290071"/>
                  <a:pt x="2690903" y="281445"/>
                </a:cubicBezTo>
                <a:cubicBezTo>
                  <a:pt x="2680715" y="272820"/>
                  <a:pt x="2680277" y="269428"/>
                  <a:pt x="2689591" y="271271"/>
                </a:cubicBezTo>
                <a:cubicBezTo>
                  <a:pt x="2698905" y="273114"/>
                  <a:pt x="2707312" y="274013"/>
                  <a:pt x="2714812" y="273970"/>
                </a:cubicBezTo>
                <a:cubicBezTo>
                  <a:pt x="2722312" y="273927"/>
                  <a:pt x="2727553" y="265847"/>
                  <a:pt x="2730536" y="249728"/>
                </a:cubicBezTo>
                <a:cubicBezTo>
                  <a:pt x="2733519" y="233610"/>
                  <a:pt x="2733834" y="215627"/>
                  <a:pt x="2731483" y="195780"/>
                </a:cubicBezTo>
                <a:cubicBezTo>
                  <a:pt x="2713902" y="199337"/>
                  <a:pt x="2701397" y="201577"/>
                  <a:pt x="2693969" y="202502"/>
                </a:cubicBezTo>
                <a:cubicBezTo>
                  <a:pt x="2686541" y="203427"/>
                  <a:pt x="2678478" y="200269"/>
                  <a:pt x="2669780" y="193027"/>
                </a:cubicBezTo>
                <a:lnTo>
                  <a:pt x="2665155" y="185013"/>
                </a:lnTo>
                <a:lnTo>
                  <a:pt x="2664854" y="186746"/>
                </a:lnTo>
                <a:cubicBezTo>
                  <a:pt x="2663972" y="196870"/>
                  <a:pt x="2661216" y="210271"/>
                  <a:pt x="2656584" y="226949"/>
                </a:cubicBezTo>
                <a:cubicBezTo>
                  <a:pt x="2651952" y="243626"/>
                  <a:pt x="2643875" y="256551"/>
                  <a:pt x="2632352" y="265721"/>
                </a:cubicBezTo>
                <a:cubicBezTo>
                  <a:pt x="2620830" y="274892"/>
                  <a:pt x="2613950" y="274788"/>
                  <a:pt x="2611713" y="265409"/>
                </a:cubicBezTo>
                <a:cubicBezTo>
                  <a:pt x="2609476" y="256031"/>
                  <a:pt x="2606070" y="246781"/>
                  <a:pt x="2601496" y="237661"/>
                </a:cubicBezTo>
                <a:cubicBezTo>
                  <a:pt x="2596921" y="228541"/>
                  <a:pt x="2596825" y="224744"/>
                  <a:pt x="2601205" y="226271"/>
                </a:cubicBezTo>
                <a:cubicBezTo>
                  <a:pt x="2605586" y="227798"/>
                  <a:pt x="2610405" y="230046"/>
                  <a:pt x="2615660" y="233015"/>
                </a:cubicBezTo>
                <a:cubicBezTo>
                  <a:pt x="2620916" y="235983"/>
                  <a:pt x="2625698" y="232681"/>
                  <a:pt x="2630008" y="223109"/>
                </a:cubicBezTo>
                <a:cubicBezTo>
                  <a:pt x="2634317" y="213537"/>
                  <a:pt x="2637597" y="201484"/>
                  <a:pt x="2639849" y="186950"/>
                </a:cubicBezTo>
                <a:cubicBezTo>
                  <a:pt x="2642100" y="172417"/>
                  <a:pt x="2642480" y="163164"/>
                  <a:pt x="2640989" y="159191"/>
                </a:cubicBezTo>
                <a:cubicBezTo>
                  <a:pt x="2639497" y="155219"/>
                  <a:pt x="2637526" y="152573"/>
                  <a:pt x="2635073" y="151254"/>
                </a:cubicBezTo>
                <a:cubicBezTo>
                  <a:pt x="2631345" y="162339"/>
                  <a:pt x="2622805" y="177550"/>
                  <a:pt x="2609455" y="196888"/>
                </a:cubicBezTo>
                <a:cubicBezTo>
                  <a:pt x="2596104" y="216226"/>
                  <a:pt x="2582198" y="229200"/>
                  <a:pt x="2567735" y="235811"/>
                </a:cubicBezTo>
                <a:cubicBezTo>
                  <a:pt x="2553273" y="242422"/>
                  <a:pt x="2549007" y="241737"/>
                  <a:pt x="2554937" y="233757"/>
                </a:cubicBezTo>
                <a:cubicBezTo>
                  <a:pt x="2560866" y="225776"/>
                  <a:pt x="2567904" y="216359"/>
                  <a:pt x="2576049" y="205503"/>
                </a:cubicBezTo>
                <a:cubicBezTo>
                  <a:pt x="2584194" y="194647"/>
                  <a:pt x="2592702" y="181458"/>
                  <a:pt x="2601571" y="165935"/>
                </a:cubicBezTo>
                <a:cubicBezTo>
                  <a:pt x="2610441" y="150412"/>
                  <a:pt x="2614875" y="136068"/>
                  <a:pt x="2614875" y="122903"/>
                </a:cubicBezTo>
                <a:cubicBezTo>
                  <a:pt x="2611720" y="122903"/>
                  <a:pt x="2606988" y="123352"/>
                  <a:pt x="2600678" y="124248"/>
                </a:cubicBezTo>
                <a:cubicBezTo>
                  <a:pt x="2594369" y="125144"/>
                  <a:pt x="2587736" y="123208"/>
                  <a:pt x="2580781" y="118440"/>
                </a:cubicBezTo>
                <a:cubicBezTo>
                  <a:pt x="2573826" y="113672"/>
                  <a:pt x="2576192" y="109861"/>
                  <a:pt x="2587880" y="107007"/>
                </a:cubicBezTo>
                <a:cubicBezTo>
                  <a:pt x="2599567" y="104154"/>
                  <a:pt x="2612652" y="100690"/>
                  <a:pt x="2627136" y="96618"/>
                </a:cubicBezTo>
                <a:cubicBezTo>
                  <a:pt x="2641620" y="92545"/>
                  <a:pt x="2653146" y="89132"/>
                  <a:pt x="2661714" y="86379"/>
                </a:cubicBezTo>
                <a:cubicBezTo>
                  <a:pt x="2668140" y="84314"/>
                  <a:pt x="2673790" y="85159"/>
                  <a:pt x="2678663" y="88914"/>
                </a:cubicBezTo>
                <a:lnTo>
                  <a:pt x="2683118" y="93474"/>
                </a:lnTo>
                <a:lnTo>
                  <a:pt x="2685117" y="89444"/>
                </a:lnTo>
                <a:cubicBezTo>
                  <a:pt x="2692352" y="77033"/>
                  <a:pt x="2698429" y="62886"/>
                  <a:pt x="2703347" y="47004"/>
                </a:cubicBezTo>
                <a:cubicBezTo>
                  <a:pt x="2708266" y="31122"/>
                  <a:pt x="2709825" y="19528"/>
                  <a:pt x="2708026" y="12222"/>
                </a:cubicBezTo>
                <a:cubicBezTo>
                  <a:pt x="2706226" y="4916"/>
                  <a:pt x="2709026" y="2216"/>
                  <a:pt x="2716425" y="4123"/>
                </a:cubicBezTo>
                <a:close/>
                <a:moveTo>
                  <a:pt x="2327179" y="3220"/>
                </a:moveTo>
                <a:cubicBezTo>
                  <a:pt x="2330093" y="3116"/>
                  <a:pt x="2333101" y="3665"/>
                  <a:pt x="2336202" y="4866"/>
                </a:cubicBezTo>
                <a:cubicBezTo>
                  <a:pt x="2342404" y="7268"/>
                  <a:pt x="2349901" y="10949"/>
                  <a:pt x="2358691" y="15911"/>
                </a:cubicBezTo>
                <a:cubicBezTo>
                  <a:pt x="2367482" y="20873"/>
                  <a:pt x="2367844" y="26053"/>
                  <a:pt x="2359778" y="31452"/>
                </a:cubicBezTo>
                <a:cubicBezTo>
                  <a:pt x="2351711" y="36851"/>
                  <a:pt x="2344043" y="45316"/>
                  <a:pt x="2336772" y="56845"/>
                </a:cubicBezTo>
                <a:cubicBezTo>
                  <a:pt x="2343971" y="67959"/>
                  <a:pt x="2343146" y="74096"/>
                  <a:pt x="2334299" y="75258"/>
                </a:cubicBezTo>
                <a:cubicBezTo>
                  <a:pt x="2325451" y="76420"/>
                  <a:pt x="2297853" y="80012"/>
                  <a:pt x="2251506" y="86035"/>
                </a:cubicBezTo>
                <a:cubicBezTo>
                  <a:pt x="2250760" y="100318"/>
                  <a:pt x="2254298" y="108434"/>
                  <a:pt x="2262121" y="110384"/>
                </a:cubicBezTo>
                <a:cubicBezTo>
                  <a:pt x="2269943" y="112335"/>
                  <a:pt x="2281304" y="113310"/>
                  <a:pt x="2296204" y="113310"/>
                </a:cubicBezTo>
                <a:cubicBezTo>
                  <a:pt x="2311290" y="113310"/>
                  <a:pt x="2326616" y="111836"/>
                  <a:pt x="2342182" y="108889"/>
                </a:cubicBezTo>
                <a:cubicBezTo>
                  <a:pt x="2357749" y="105943"/>
                  <a:pt x="2366338" y="101845"/>
                  <a:pt x="2367952" y="96596"/>
                </a:cubicBezTo>
                <a:cubicBezTo>
                  <a:pt x="2369565" y="91348"/>
                  <a:pt x="2372408" y="83145"/>
                  <a:pt x="2376480" y="71988"/>
                </a:cubicBezTo>
                <a:cubicBezTo>
                  <a:pt x="2380553" y="60832"/>
                  <a:pt x="2383708" y="61882"/>
                  <a:pt x="2385945" y="75140"/>
                </a:cubicBezTo>
                <a:cubicBezTo>
                  <a:pt x="2388182" y="88397"/>
                  <a:pt x="2392022" y="98410"/>
                  <a:pt x="2397464" y="105179"/>
                </a:cubicBezTo>
                <a:cubicBezTo>
                  <a:pt x="2402906" y="111947"/>
                  <a:pt x="2397188" y="118616"/>
                  <a:pt x="2380309" y="125183"/>
                </a:cubicBezTo>
                <a:cubicBezTo>
                  <a:pt x="2371870" y="128467"/>
                  <a:pt x="2361635" y="131043"/>
                  <a:pt x="2349603" y="132911"/>
                </a:cubicBezTo>
                <a:lnTo>
                  <a:pt x="2321322" y="135283"/>
                </a:lnTo>
                <a:lnTo>
                  <a:pt x="2327329" y="137122"/>
                </a:lnTo>
                <a:cubicBezTo>
                  <a:pt x="2335431" y="140248"/>
                  <a:pt x="2338791" y="143973"/>
                  <a:pt x="2337407" y="148296"/>
                </a:cubicBezTo>
                <a:cubicBezTo>
                  <a:pt x="2336023" y="152620"/>
                  <a:pt x="2334916" y="158051"/>
                  <a:pt x="2334084" y="164590"/>
                </a:cubicBezTo>
                <a:cubicBezTo>
                  <a:pt x="2357515" y="162884"/>
                  <a:pt x="2377904" y="160658"/>
                  <a:pt x="2395248" y="157911"/>
                </a:cubicBezTo>
                <a:cubicBezTo>
                  <a:pt x="2412592" y="155165"/>
                  <a:pt x="2426277" y="156495"/>
                  <a:pt x="2436301" y="161902"/>
                </a:cubicBezTo>
                <a:cubicBezTo>
                  <a:pt x="2446324" y="167308"/>
                  <a:pt x="2451591" y="173184"/>
                  <a:pt x="2452100" y="179529"/>
                </a:cubicBezTo>
                <a:cubicBezTo>
                  <a:pt x="2452609" y="185875"/>
                  <a:pt x="2446461" y="188370"/>
                  <a:pt x="2433655" y="187015"/>
                </a:cubicBezTo>
                <a:cubicBezTo>
                  <a:pt x="2420849" y="185660"/>
                  <a:pt x="2406975" y="184982"/>
                  <a:pt x="2392032" y="184982"/>
                </a:cubicBezTo>
                <a:cubicBezTo>
                  <a:pt x="2377807" y="184982"/>
                  <a:pt x="2358491" y="185800"/>
                  <a:pt x="2334084" y="187434"/>
                </a:cubicBezTo>
                <a:cubicBezTo>
                  <a:pt x="2334084" y="228490"/>
                  <a:pt x="2334532" y="254912"/>
                  <a:pt x="2335428" y="266700"/>
                </a:cubicBezTo>
                <a:cubicBezTo>
                  <a:pt x="2336324" y="278488"/>
                  <a:pt x="2334607" y="288726"/>
                  <a:pt x="2330276" y="297417"/>
                </a:cubicBezTo>
                <a:cubicBezTo>
                  <a:pt x="2325946" y="306107"/>
                  <a:pt x="2319808" y="313162"/>
                  <a:pt x="2311863" y="318583"/>
                </a:cubicBezTo>
                <a:cubicBezTo>
                  <a:pt x="2303919" y="324003"/>
                  <a:pt x="2297878" y="322465"/>
                  <a:pt x="2293741" y="313969"/>
                </a:cubicBezTo>
                <a:cubicBezTo>
                  <a:pt x="2289604" y="305472"/>
                  <a:pt x="2281093" y="296449"/>
                  <a:pt x="2268208" y="286898"/>
                </a:cubicBezTo>
                <a:cubicBezTo>
                  <a:pt x="2255324" y="277347"/>
                  <a:pt x="2256155" y="273924"/>
                  <a:pt x="2270704" y="276627"/>
                </a:cubicBezTo>
                <a:cubicBezTo>
                  <a:pt x="2285252" y="279330"/>
                  <a:pt x="2294655" y="280682"/>
                  <a:pt x="2298914" y="280682"/>
                </a:cubicBezTo>
                <a:cubicBezTo>
                  <a:pt x="2300850" y="280682"/>
                  <a:pt x="2302446" y="275684"/>
                  <a:pt x="2303700" y="265689"/>
                </a:cubicBezTo>
                <a:cubicBezTo>
                  <a:pt x="2304955" y="255694"/>
                  <a:pt x="2305582" y="230147"/>
                  <a:pt x="2305582" y="189048"/>
                </a:cubicBezTo>
                <a:cubicBezTo>
                  <a:pt x="2283441" y="191744"/>
                  <a:pt x="2263146" y="194217"/>
                  <a:pt x="2244698" y="196469"/>
                </a:cubicBezTo>
                <a:cubicBezTo>
                  <a:pt x="2226249" y="198720"/>
                  <a:pt x="2210916" y="200520"/>
                  <a:pt x="2198698" y="201868"/>
                </a:cubicBezTo>
                <a:cubicBezTo>
                  <a:pt x="2186480" y="203216"/>
                  <a:pt x="2175144" y="199362"/>
                  <a:pt x="2164690" y="190306"/>
                </a:cubicBezTo>
                <a:cubicBezTo>
                  <a:pt x="2154236" y="181250"/>
                  <a:pt x="2155724" y="177181"/>
                  <a:pt x="2169153" y="178099"/>
                </a:cubicBezTo>
                <a:cubicBezTo>
                  <a:pt x="2182583" y="179017"/>
                  <a:pt x="2201182" y="178353"/>
                  <a:pt x="2224951" y="176109"/>
                </a:cubicBezTo>
                <a:cubicBezTo>
                  <a:pt x="2248720" y="173865"/>
                  <a:pt x="2275597" y="171079"/>
                  <a:pt x="2305582" y="167752"/>
                </a:cubicBezTo>
                <a:cubicBezTo>
                  <a:pt x="2305582" y="156624"/>
                  <a:pt x="2303783" y="147239"/>
                  <a:pt x="2300183" y="139595"/>
                </a:cubicBezTo>
                <a:lnTo>
                  <a:pt x="2299530" y="136086"/>
                </a:lnTo>
                <a:lnTo>
                  <a:pt x="2269093" y="135008"/>
                </a:lnTo>
                <a:cubicBezTo>
                  <a:pt x="2258698" y="133635"/>
                  <a:pt x="2250918" y="131350"/>
                  <a:pt x="2245751" y="128152"/>
                </a:cubicBezTo>
                <a:cubicBezTo>
                  <a:pt x="2235420" y="121756"/>
                  <a:pt x="2229533" y="113052"/>
                  <a:pt x="2228092" y="102038"/>
                </a:cubicBezTo>
                <a:cubicBezTo>
                  <a:pt x="2226650" y="91025"/>
                  <a:pt x="2226156" y="77968"/>
                  <a:pt x="2226607" y="62868"/>
                </a:cubicBezTo>
                <a:cubicBezTo>
                  <a:pt x="2227059" y="47768"/>
                  <a:pt x="2225259" y="35751"/>
                  <a:pt x="2221208" y="26817"/>
                </a:cubicBezTo>
                <a:cubicBezTo>
                  <a:pt x="2217157" y="17883"/>
                  <a:pt x="2218523" y="14126"/>
                  <a:pt x="2225306" y="15545"/>
                </a:cubicBezTo>
                <a:cubicBezTo>
                  <a:pt x="2232089" y="16965"/>
                  <a:pt x="2239195" y="18055"/>
                  <a:pt x="2246623" y="18815"/>
                </a:cubicBezTo>
                <a:cubicBezTo>
                  <a:pt x="2274357" y="17109"/>
                  <a:pt x="2291941" y="15165"/>
                  <a:pt x="2299377" y="12986"/>
                </a:cubicBezTo>
                <a:cubicBezTo>
                  <a:pt x="2306812" y="10806"/>
                  <a:pt x="2313258" y="8307"/>
                  <a:pt x="2318715" y="5489"/>
                </a:cubicBezTo>
                <a:cubicBezTo>
                  <a:pt x="2321443" y="4080"/>
                  <a:pt x="2324264" y="3324"/>
                  <a:pt x="2327179" y="3220"/>
                </a:cubicBezTo>
                <a:close/>
                <a:moveTo>
                  <a:pt x="69704" y="22"/>
                </a:moveTo>
                <a:cubicBezTo>
                  <a:pt x="71400" y="-78"/>
                  <a:pt x="73624" y="167"/>
                  <a:pt x="76373" y="757"/>
                </a:cubicBezTo>
                <a:cubicBezTo>
                  <a:pt x="87372" y="3116"/>
                  <a:pt x="96622" y="6382"/>
                  <a:pt x="104121" y="10555"/>
                </a:cubicBezTo>
                <a:cubicBezTo>
                  <a:pt x="111621" y="14728"/>
                  <a:pt x="113120" y="21152"/>
                  <a:pt x="108617" y="29828"/>
                </a:cubicBezTo>
                <a:cubicBezTo>
                  <a:pt x="104115" y="38504"/>
                  <a:pt x="101863" y="59125"/>
                  <a:pt x="101863" y="91692"/>
                </a:cubicBezTo>
                <a:cubicBezTo>
                  <a:pt x="109091" y="89096"/>
                  <a:pt x="116845" y="87099"/>
                  <a:pt x="125126" y="85701"/>
                </a:cubicBezTo>
                <a:cubicBezTo>
                  <a:pt x="133408" y="84303"/>
                  <a:pt x="138126" y="86382"/>
                  <a:pt x="139280" y="91939"/>
                </a:cubicBezTo>
                <a:cubicBezTo>
                  <a:pt x="140435" y="97496"/>
                  <a:pt x="138154" y="102411"/>
                  <a:pt x="132440" y="106685"/>
                </a:cubicBezTo>
                <a:cubicBezTo>
                  <a:pt x="126725" y="110958"/>
                  <a:pt x="116533" y="115533"/>
                  <a:pt x="101863" y="120408"/>
                </a:cubicBezTo>
                <a:lnTo>
                  <a:pt x="101863" y="154416"/>
                </a:lnTo>
                <a:cubicBezTo>
                  <a:pt x="118254" y="156997"/>
                  <a:pt x="127977" y="161109"/>
                  <a:pt x="131031" y="166752"/>
                </a:cubicBezTo>
                <a:cubicBezTo>
                  <a:pt x="134086" y="172395"/>
                  <a:pt x="134974" y="178422"/>
                  <a:pt x="133698" y="184832"/>
                </a:cubicBezTo>
                <a:cubicBezTo>
                  <a:pt x="132422" y="191242"/>
                  <a:pt x="128378" y="192966"/>
                  <a:pt x="121566" y="190005"/>
                </a:cubicBezTo>
                <a:cubicBezTo>
                  <a:pt x="114755" y="187044"/>
                  <a:pt x="108065" y="180422"/>
                  <a:pt x="101497" y="170140"/>
                </a:cubicBezTo>
                <a:cubicBezTo>
                  <a:pt x="100852" y="193930"/>
                  <a:pt x="100529" y="216402"/>
                  <a:pt x="100529" y="237553"/>
                </a:cubicBezTo>
                <a:cubicBezTo>
                  <a:pt x="100529" y="256454"/>
                  <a:pt x="99343" y="273791"/>
                  <a:pt x="96970" y="289565"/>
                </a:cubicBezTo>
                <a:cubicBezTo>
                  <a:pt x="94596" y="305340"/>
                  <a:pt x="88942" y="306110"/>
                  <a:pt x="80009" y="291878"/>
                </a:cubicBezTo>
                <a:cubicBezTo>
                  <a:pt x="71074" y="277645"/>
                  <a:pt x="67963" y="264943"/>
                  <a:pt x="70673" y="253772"/>
                </a:cubicBezTo>
                <a:cubicBezTo>
                  <a:pt x="73383" y="242601"/>
                  <a:pt x="75409" y="230096"/>
                  <a:pt x="76750" y="216258"/>
                </a:cubicBezTo>
                <a:cubicBezTo>
                  <a:pt x="78090" y="202420"/>
                  <a:pt x="78761" y="182100"/>
                  <a:pt x="78761" y="155298"/>
                </a:cubicBezTo>
                <a:cubicBezTo>
                  <a:pt x="68364" y="184968"/>
                  <a:pt x="50468" y="208357"/>
                  <a:pt x="25071" y="225465"/>
                </a:cubicBezTo>
                <a:cubicBezTo>
                  <a:pt x="-325" y="242572"/>
                  <a:pt x="-6427" y="242816"/>
                  <a:pt x="6766" y="226196"/>
                </a:cubicBezTo>
                <a:cubicBezTo>
                  <a:pt x="19959" y="209576"/>
                  <a:pt x="32611" y="192292"/>
                  <a:pt x="44721" y="174345"/>
                </a:cubicBezTo>
                <a:cubicBezTo>
                  <a:pt x="56831" y="156399"/>
                  <a:pt x="66378" y="140599"/>
                  <a:pt x="73362" y="126947"/>
                </a:cubicBezTo>
                <a:cubicBezTo>
                  <a:pt x="68758" y="129557"/>
                  <a:pt x="59839" y="132009"/>
                  <a:pt x="46603" y="134304"/>
                </a:cubicBezTo>
                <a:cubicBezTo>
                  <a:pt x="33367" y="136598"/>
                  <a:pt x="22594" y="134763"/>
                  <a:pt x="14284" y="128797"/>
                </a:cubicBezTo>
                <a:cubicBezTo>
                  <a:pt x="5973" y="122832"/>
                  <a:pt x="6798" y="119229"/>
                  <a:pt x="16757" y="117988"/>
                </a:cubicBezTo>
                <a:cubicBezTo>
                  <a:pt x="26717" y="116748"/>
                  <a:pt x="47385" y="110614"/>
                  <a:pt x="78761" y="99586"/>
                </a:cubicBezTo>
                <a:cubicBezTo>
                  <a:pt x="78761" y="85461"/>
                  <a:pt x="78542" y="69203"/>
                  <a:pt x="78105" y="50812"/>
                </a:cubicBezTo>
                <a:cubicBezTo>
                  <a:pt x="77667" y="32420"/>
                  <a:pt x="74520" y="18890"/>
                  <a:pt x="68662" y="10222"/>
                </a:cubicBezTo>
                <a:cubicBezTo>
                  <a:pt x="64268" y="3720"/>
                  <a:pt x="64616" y="320"/>
                  <a:pt x="6970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794697" y="3324273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熊猫馆在动物园的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210885" y="3284986"/>
            <a:ext cx="9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28" y="2358378"/>
            <a:ext cx="3393147" cy="3121015"/>
          </a:xfrm>
          <a:prstGeom prst="rect">
            <a:avLst/>
          </a:prstGeom>
        </p:spPr>
      </p:pic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5794697" y="4111775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飞禽馆在动物园的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8210885" y="4072488"/>
            <a:ext cx="9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794697" y="2818771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熊猫馆在长颈鹿馆的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545839" y="2821875"/>
            <a:ext cx="9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28" y="2358378"/>
            <a:ext cx="3393147" cy="3121015"/>
          </a:xfrm>
          <a:prstGeom prst="rect">
            <a:avLst/>
          </a:prstGeom>
        </p:spPr>
      </p:pic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5794697" y="3318241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长颈鹿馆在熊猫馆的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8545839" y="3325931"/>
            <a:ext cx="9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21" y="4044798"/>
            <a:ext cx="820513" cy="1256410"/>
          </a:xfrm>
          <a:prstGeom prst="rect">
            <a:avLst/>
          </a:prstGeom>
        </p:spPr>
      </p:pic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6029314" y="3958812"/>
            <a:ext cx="2576968" cy="936104"/>
          </a:xfrm>
          <a:prstGeom prst="wedgeRoundRectCallout">
            <a:avLst>
              <a:gd name="adj1" fmla="val 70496"/>
              <a:gd name="adj2" fmla="val -2479"/>
              <a:gd name="adj3" fmla="val 16667"/>
            </a:avLst>
          </a:prstGeom>
          <a:solidFill>
            <a:srgbClr val="FFFFFF">
              <a:alpha val="0"/>
            </a:srgbClr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对比这两个问题，你发现了什么？</a:t>
            </a:r>
          </a:p>
        </p:txBody>
      </p: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2556189" y="1641639"/>
            <a:ext cx="5116223" cy="321749"/>
          </a:xfrm>
          <a:custGeom>
            <a:avLst/>
            <a:gdLst/>
            <a:ahLst/>
            <a:cxnLst/>
            <a:rect l="l" t="t" r="r" b="b"/>
            <a:pathLst>
              <a:path w="5116223" h="321749">
                <a:moveTo>
                  <a:pt x="4109189" y="226045"/>
                </a:moveTo>
                <a:cubicBezTo>
                  <a:pt x="4102506" y="225673"/>
                  <a:pt x="4078458" y="227601"/>
                  <a:pt x="4037043" y="231832"/>
                </a:cubicBezTo>
                <a:cubicBezTo>
                  <a:pt x="4038807" y="248122"/>
                  <a:pt x="4040069" y="261251"/>
                  <a:pt x="4040829" y="271217"/>
                </a:cubicBezTo>
                <a:cubicBezTo>
                  <a:pt x="4082917" y="267661"/>
                  <a:pt x="4106944" y="265545"/>
                  <a:pt x="4112910" y="264871"/>
                </a:cubicBezTo>
                <a:cubicBezTo>
                  <a:pt x="4116223" y="248337"/>
                  <a:pt x="4118101" y="237826"/>
                  <a:pt x="4118546" y="233337"/>
                </a:cubicBezTo>
                <a:cubicBezTo>
                  <a:pt x="4118990" y="228849"/>
                  <a:pt x="4115871" y="226418"/>
                  <a:pt x="4109189" y="226045"/>
                </a:cubicBezTo>
                <a:close/>
                <a:moveTo>
                  <a:pt x="5070607" y="223357"/>
                </a:moveTo>
                <a:cubicBezTo>
                  <a:pt x="5067235" y="223547"/>
                  <a:pt x="5063955" y="224826"/>
                  <a:pt x="5060768" y="227196"/>
                </a:cubicBezTo>
                <a:cubicBezTo>
                  <a:pt x="5054394" y="231936"/>
                  <a:pt x="5051207" y="238252"/>
                  <a:pt x="5051207" y="246147"/>
                </a:cubicBezTo>
                <a:cubicBezTo>
                  <a:pt x="5051207" y="254041"/>
                  <a:pt x="5054756" y="259967"/>
                  <a:pt x="5061855" y="263925"/>
                </a:cubicBezTo>
                <a:cubicBezTo>
                  <a:pt x="5068953" y="267883"/>
                  <a:pt x="5075901" y="267682"/>
                  <a:pt x="5082698" y="263323"/>
                </a:cubicBezTo>
                <a:cubicBezTo>
                  <a:pt x="5089495" y="258949"/>
                  <a:pt x="5092689" y="252639"/>
                  <a:pt x="5092281" y="244394"/>
                </a:cubicBezTo>
                <a:cubicBezTo>
                  <a:pt x="5091872" y="236148"/>
                  <a:pt x="5088112" y="230036"/>
                  <a:pt x="5080999" y="226056"/>
                </a:cubicBezTo>
                <a:cubicBezTo>
                  <a:pt x="5077443" y="224066"/>
                  <a:pt x="5073978" y="223167"/>
                  <a:pt x="5070607" y="223357"/>
                </a:cubicBezTo>
                <a:close/>
                <a:moveTo>
                  <a:pt x="614826" y="220205"/>
                </a:moveTo>
                <a:cubicBezTo>
                  <a:pt x="613916" y="219223"/>
                  <a:pt x="603049" y="220510"/>
                  <a:pt x="582227" y="224066"/>
                </a:cubicBezTo>
                <a:lnTo>
                  <a:pt x="556953" y="226454"/>
                </a:lnTo>
                <a:cubicBezTo>
                  <a:pt x="558702" y="237181"/>
                  <a:pt x="559971" y="248954"/>
                  <a:pt x="560760" y="261774"/>
                </a:cubicBezTo>
                <a:cubicBezTo>
                  <a:pt x="575559" y="261846"/>
                  <a:pt x="592366" y="259838"/>
                  <a:pt x="611180" y="255751"/>
                </a:cubicBezTo>
                <a:cubicBezTo>
                  <a:pt x="613632" y="244308"/>
                  <a:pt x="615081" y="235768"/>
                  <a:pt x="615525" y="230132"/>
                </a:cubicBezTo>
                <a:cubicBezTo>
                  <a:pt x="615970" y="224497"/>
                  <a:pt x="615737" y="221188"/>
                  <a:pt x="614826" y="220205"/>
                </a:cubicBezTo>
                <a:close/>
                <a:moveTo>
                  <a:pt x="2221292" y="208238"/>
                </a:moveTo>
                <a:cubicBezTo>
                  <a:pt x="2224430" y="208669"/>
                  <a:pt x="2228256" y="209608"/>
                  <a:pt x="2232770" y="211053"/>
                </a:cubicBezTo>
                <a:cubicBezTo>
                  <a:pt x="2250824" y="216832"/>
                  <a:pt x="2259851" y="224317"/>
                  <a:pt x="2259851" y="233509"/>
                </a:cubicBezTo>
                <a:cubicBezTo>
                  <a:pt x="2259851" y="243218"/>
                  <a:pt x="2257008" y="249481"/>
                  <a:pt x="2251323" y="252299"/>
                </a:cubicBezTo>
                <a:cubicBezTo>
                  <a:pt x="2245637" y="255117"/>
                  <a:pt x="2240395" y="254299"/>
                  <a:pt x="2235599" y="249847"/>
                </a:cubicBezTo>
                <a:cubicBezTo>
                  <a:pt x="2230802" y="245394"/>
                  <a:pt x="2226518" y="240572"/>
                  <a:pt x="2222746" y="235381"/>
                </a:cubicBezTo>
                <a:cubicBezTo>
                  <a:pt x="2218975" y="230190"/>
                  <a:pt x="2215261" y="224403"/>
                  <a:pt x="2211604" y="218022"/>
                </a:cubicBezTo>
                <a:cubicBezTo>
                  <a:pt x="2208646" y="210203"/>
                  <a:pt x="2211875" y="206942"/>
                  <a:pt x="2221292" y="208238"/>
                </a:cubicBezTo>
                <a:close/>
                <a:moveTo>
                  <a:pt x="2993150" y="201100"/>
                </a:moveTo>
                <a:cubicBezTo>
                  <a:pt x="2995473" y="200970"/>
                  <a:pt x="2998544" y="201491"/>
                  <a:pt x="3002362" y="202664"/>
                </a:cubicBezTo>
                <a:cubicBezTo>
                  <a:pt x="3017634" y="207353"/>
                  <a:pt x="3028683" y="212895"/>
                  <a:pt x="3035509" y="219291"/>
                </a:cubicBezTo>
                <a:cubicBezTo>
                  <a:pt x="3042335" y="225687"/>
                  <a:pt x="3044598" y="233943"/>
                  <a:pt x="3042296" y="244060"/>
                </a:cubicBezTo>
                <a:cubicBezTo>
                  <a:pt x="3039995" y="254177"/>
                  <a:pt x="3033394" y="255421"/>
                  <a:pt x="3022496" y="247792"/>
                </a:cubicBezTo>
                <a:cubicBezTo>
                  <a:pt x="3011597" y="240163"/>
                  <a:pt x="3001573" y="230849"/>
                  <a:pt x="2992424" y="219850"/>
                </a:cubicBezTo>
                <a:cubicBezTo>
                  <a:pt x="2985939" y="207740"/>
                  <a:pt x="2986181" y="201490"/>
                  <a:pt x="2993150" y="201100"/>
                </a:cubicBezTo>
                <a:close/>
                <a:moveTo>
                  <a:pt x="5073088" y="200437"/>
                </a:moveTo>
                <a:cubicBezTo>
                  <a:pt x="5078610" y="200559"/>
                  <a:pt x="5084254" y="201832"/>
                  <a:pt x="5090022" y="204255"/>
                </a:cubicBezTo>
                <a:cubicBezTo>
                  <a:pt x="5101559" y="209102"/>
                  <a:pt x="5109220" y="216782"/>
                  <a:pt x="5113006" y="227293"/>
                </a:cubicBezTo>
                <a:cubicBezTo>
                  <a:pt x="5116792" y="237804"/>
                  <a:pt x="5117237" y="248201"/>
                  <a:pt x="5114340" y="258483"/>
                </a:cubicBezTo>
                <a:cubicBezTo>
                  <a:pt x="5111444" y="268765"/>
                  <a:pt x="5106023" y="276634"/>
                  <a:pt x="5098078" y="282090"/>
                </a:cubicBezTo>
                <a:cubicBezTo>
                  <a:pt x="5090134" y="287547"/>
                  <a:pt x="5080694" y="290275"/>
                  <a:pt x="5069759" y="290275"/>
                </a:cubicBezTo>
                <a:cubicBezTo>
                  <a:pt x="5058825" y="290275"/>
                  <a:pt x="5048924" y="285837"/>
                  <a:pt x="5040054" y="276960"/>
                </a:cubicBezTo>
                <a:cubicBezTo>
                  <a:pt x="5031184" y="268084"/>
                  <a:pt x="5026750" y="258540"/>
                  <a:pt x="5026750" y="248330"/>
                </a:cubicBezTo>
                <a:cubicBezTo>
                  <a:pt x="5026750" y="238120"/>
                  <a:pt x="5029138" y="229189"/>
                  <a:pt x="5033913" y="221539"/>
                </a:cubicBezTo>
                <a:cubicBezTo>
                  <a:pt x="5038688" y="213888"/>
                  <a:pt x="5046349" y="207883"/>
                  <a:pt x="5056896" y="203524"/>
                </a:cubicBezTo>
                <a:cubicBezTo>
                  <a:pt x="5062170" y="201344"/>
                  <a:pt x="5067567" y="200315"/>
                  <a:pt x="5073088" y="200437"/>
                </a:cubicBezTo>
                <a:close/>
                <a:moveTo>
                  <a:pt x="4122719" y="199612"/>
                </a:moveTo>
                <a:cubicBezTo>
                  <a:pt x="4125873" y="199753"/>
                  <a:pt x="4129358" y="200771"/>
                  <a:pt x="4133173" y="202664"/>
                </a:cubicBezTo>
                <a:cubicBezTo>
                  <a:pt x="4140802" y="206449"/>
                  <a:pt x="4148284" y="211046"/>
                  <a:pt x="4155619" y="216452"/>
                </a:cubicBezTo>
                <a:cubicBezTo>
                  <a:pt x="4162954" y="221858"/>
                  <a:pt x="4163330" y="227193"/>
                  <a:pt x="4156748" y="232455"/>
                </a:cubicBezTo>
                <a:cubicBezTo>
                  <a:pt x="4150166" y="237718"/>
                  <a:pt x="4143111" y="248438"/>
                  <a:pt x="4135582" y="264613"/>
                </a:cubicBezTo>
                <a:cubicBezTo>
                  <a:pt x="4142781" y="276014"/>
                  <a:pt x="4144469" y="282463"/>
                  <a:pt x="4140648" y="283962"/>
                </a:cubicBezTo>
                <a:cubicBezTo>
                  <a:pt x="4136826" y="285460"/>
                  <a:pt x="4127171" y="286436"/>
                  <a:pt x="4111684" y="286887"/>
                </a:cubicBezTo>
                <a:cubicBezTo>
                  <a:pt x="4096197" y="287339"/>
                  <a:pt x="4072320" y="288418"/>
                  <a:pt x="4040054" y="290125"/>
                </a:cubicBezTo>
                <a:cubicBezTo>
                  <a:pt x="4032970" y="304623"/>
                  <a:pt x="4026890" y="301808"/>
                  <a:pt x="4021814" y="281682"/>
                </a:cubicBezTo>
                <a:cubicBezTo>
                  <a:pt x="4016737" y="261555"/>
                  <a:pt x="4013299" y="247660"/>
                  <a:pt x="4011500" y="239995"/>
                </a:cubicBezTo>
                <a:cubicBezTo>
                  <a:pt x="4009700" y="232330"/>
                  <a:pt x="4007183" y="225267"/>
                  <a:pt x="4003949" y="218807"/>
                </a:cubicBezTo>
                <a:cubicBezTo>
                  <a:pt x="4000716" y="212347"/>
                  <a:pt x="4003605" y="210056"/>
                  <a:pt x="4012618" y="211935"/>
                </a:cubicBezTo>
                <a:cubicBezTo>
                  <a:pt x="4021631" y="213813"/>
                  <a:pt x="4027543" y="214939"/>
                  <a:pt x="4030353" y="215312"/>
                </a:cubicBezTo>
                <a:cubicBezTo>
                  <a:pt x="4033164" y="215685"/>
                  <a:pt x="4046601" y="214333"/>
                  <a:pt x="4070664" y="211257"/>
                </a:cubicBezTo>
                <a:cubicBezTo>
                  <a:pt x="4094727" y="208181"/>
                  <a:pt x="4109253" y="205033"/>
                  <a:pt x="4114244" y="201814"/>
                </a:cubicBezTo>
                <a:cubicBezTo>
                  <a:pt x="4116739" y="200204"/>
                  <a:pt x="4119564" y="199470"/>
                  <a:pt x="4122719" y="199612"/>
                </a:cubicBezTo>
                <a:close/>
                <a:moveTo>
                  <a:pt x="4876383" y="195288"/>
                </a:moveTo>
                <a:cubicBezTo>
                  <a:pt x="4878594" y="195229"/>
                  <a:pt x="4881673" y="195902"/>
                  <a:pt x="4885621" y="197308"/>
                </a:cubicBezTo>
                <a:cubicBezTo>
                  <a:pt x="4901409" y="202929"/>
                  <a:pt x="4912459" y="208923"/>
                  <a:pt x="4918768" y="215290"/>
                </a:cubicBezTo>
                <a:cubicBezTo>
                  <a:pt x="4925078" y="221657"/>
                  <a:pt x="4927337" y="229673"/>
                  <a:pt x="4925544" y="239339"/>
                </a:cubicBezTo>
                <a:cubicBezTo>
                  <a:pt x="4923752" y="249004"/>
                  <a:pt x="4918223" y="250191"/>
                  <a:pt x="4908959" y="242899"/>
                </a:cubicBezTo>
                <a:cubicBezTo>
                  <a:pt x="4899696" y="235607"/>
                  <a:pt x="4890016" y="226504"/>
                  <a:pt x="4879920" y="215591"/>
                </a:cubicBezTo>
                <a:cubicBezTo>
                  <a:pt x="4870929" y="202233"/>
                  <a:pt x="4869750" y="195466"/>
                  <a:pt x="4876383" y="195288"/>
                </a:cubicBezTo>
                <a:close/>
                <a:moveTo>
                  <a:pt x="3000687" y="165747"/>
                </a:moveTo>
                <a:cubicBezTo>
                  <a:pt x="3003887" y="164933"/>
                  <a:pt x="3009661" y="165859"/>
                  <a:pt x="3018011" y="168527"/>
                </a:cubicBezTo>
                <a:cubicBezTo>
                  <a:pt x="3034710" y="173861"/>
                  <a:pt x="3043059" y="182473"/>
                  <a:pt x="3043059" y="194361"/>
                </a:cubicBezTo>
                <a:cubicBezTo>
                  <a:pt x="3043059" y="207009"/>
                  <a:pt x="3035380" y="208981"/>
                  <a:pt x="3020022" y="200276"/>
                </a:cubicBezTo>
                <a:cubicBezTo>
                  <a:pt x="3009783" y="190955"/>
                  <a:pt x="3002713" y="181999"/>
                  <a:pt x="2998813" y="173410"/>
                </a:cubicBezTo>
                <a:cubicBezTo>
                  <a:pt x="2996862" y="169115"/>
                  <a:pt x="2997487" y="166560"/>
                  <a:pt x="3000687" y="165747"/>
                </a:cubicBezTo>
                <a:close/>
                <a:moveTo>
                  <a:pt x="4092185" y="161289"/>
                </a:moveTo>
                <a:cubicBezTo>
                  <a:pt x="4099161" y="158987"/>
                  <a:pt x="4106787" y="161400"/>
                  <a:pt x="4115061" y="168527"/>
                </a:cubicBezTo>
                <a:cubicBezTo>
                  <a:pt x="4123335" y="175654"/>
                  <a:pt x="4121191" y="180630"/>
                  <a:pt x="4108629" y="183455"/>
                </a:cubicBezTo>
                <a:cubicBezTo>
                  <a:pt x="4096067" y="186280"/>
                  <a:pt x="4083599" y="188592"/>
                  <a:pt x="4071223" y="190392"/>
                </a:cubicBezTo>
                <a:cubicBezTo>
                  <a:pt x="4058847" y="192192"/>
                  <a:pt x="4050075" y="192084"/>
                  <a:pt x="4044905" y="190069"/>
                </a:cubicBezTo>
                <a:cubicBezTo>
                  <a:pt x="4039735" y="188055"/>
                  <a:pt x="4035756" y="184735"/>
                  <a:pt x="4032967" y="180110"/>
                </a:cubicBezTo>
                <a:cubicBezTo>
                  <a:pt x="4030178" y="175485"/>
                  <a:pt x="4032931" y="172886"/>
                  <a:pt x="4041227" y="172313"/>
                </a:cubicBezTo>
                <a:cubicBezTo>
                  <a:pt x="4049522" y="171739"/>
                  <a:pt x="4058087" y="170563"/>
                  <a:pt x="4066921" y="168785"/>
                </a:cubicBezTo>
                <a:cubicBezTo>
                  <a:pt x="4076787" y="166089"/>
                  <a:pt x="4085208" y="163590"/>
                  <a:pt x="4092185" y="161289"/>
                </a:cubicBezTo>
                <a:close/>
                <a:moveTo>
                  <a:pt x="2580189" y="148581"/>
                </a:moveTo>
                <a:cubicBezTo>
                  <a:pt x="2583308" y="148101"/>
                  <a:pt x="2580853" y="158069"/>
                  <a:pt x="2572823" y="178486"/>
                </a:cubicBezTo>
                <a:cubicBezTo>
                  <a:pt x="2560332" y="207023"/>
                  <a:pt x="2551624" y="230989"/>
                  <a:pt x="2546698" y="250384"/>
                </a:cubicBezTo>
                <a:cubicBezTo>
                  <a:pt x="2541772" y="269779"/>
                  <a:pt x="2534584" y="270002"/>
                  <a:pt x="2525134" y="251051"/>
                </a:cubicBezTo>
                <a:cubicBezTo>
                  <a:pt x="2515684" y="232101"/>
                  <a:pt x="2513390" y="221840"/>
                  <a:pt x="2518251" y="220270"/>
                </a:cubicBezTo>
                <a:cubicBezTo>
                  <a:pt x="2523112" y="218700"/>
                  <a:pt x="2528787" y="213591"/>
                  <a:pt x="2535276" y="204944"/>
                </a:cubicBezTo>
                <a:cubicBezTo>
                  <a:pt x="2541765" y="196297"/>
                  <a:pt x="2552857" y="181558"/>
                  <a:pt x="2568553" y="160729"/>
                </a:cubicBezTo>
                <a:cubicBezTo>
                  <a:pt x="2574438" y="152918"/>
                  <a:pt x="2578317" y="148869"/>
                  <a:pt x="2580189" y="148581"/>
                </a:cubicBezTo>
                <a:close/>
                <a:moveTo>
                  <a:pt x="4460657" y="133002"/>
                </a:moveTo>
                <a:cubicBezTo>
                  <a:pt x="4456032" y="133440"/>
                  <a:pt x="4446162" y="134870"/>
                  <a:pt x="4431048" y="137294"/>
                </a:cubicBezTo>
                <a:cubicBezTo>
                  <a:pt x="4415933" y="139717"/>
                  <a:pt x="4408809" y="141205"/>
                  <a:pt x="4409677" y="141757"/>
                </a:cubicBezTo>
                <a:cubicBezTo>
                  <a:pt x="4410545" y="142309"/>
                  <a:pt x="4412226" y="155764"/>
                  <a:pt x="4414721" y="182121"/>
                </a:cubicBezTo>
                <a:cubicBezTo>
                  <a:pt x="4436375" y="177791"/>
                  <a:pt x="4451396" y="174105"/>
                  <a:pt x="4459785" y="171065"/>
                </a:cubicBezTo>
                <a:cubicBezTo>
                  <a:pt x="4464991" y="145253"/>
                  <a:pt x="4465281" y="132565"/>
                  <a:pt x="4460657" y="133002"/>
                </a:cubicBezTo>
                <a:close/>
                <a:moveTo>
                  <a:pt x="4797862" y="128488"/>
                </a:moveTo>
                <a:cubicBezTo>
                  <a:pt x="4801502" y="129121"/>
                  <a:pt x="4804455" y="130769"/>
                  <a:pt x="4806721" y="133433"/>
                </a:cubicBezTo>
                <a:cubicBezTo>
                  <a:pt x="4811253" y="138760"/>
                  <a:pt x="4808349" y="142804"/>
                  <a:pt x="4798009" y="145565"/>
                </a:cubicBezTo>
                <a:cubicBezTo>
                  <a:pt x="4787670" y="148325"/>
                  <a:pt x="4773487" y="151039"/>
                  <a:pt x="4755462" y="153706"/>
                </a:cubicBezTo>
                <a:cubicBezTo>
                  <a:pt x="4761772" y="155857"/>
                  <a:pt x="4764927" y="159507"/>
                  <a:pt x="4764927" y="164655"/>
                </a:cubicBezTo>
                <a:lnTo>
                  <a:pt x="4764927" y="176722"/>
                </a:lnTo>
                <a:cubicBezTo>
                  <a:pt x="4767436" y="176866"/>
                  <a:pt x="4772412" y="175102"/>
                  <a:pt x="4779854" y="171431"/>
                </a:cubicBezTo>
                <a:cubicBezTo>
                  <a:pt x="4787297" y="167760"/>
                  <a:pt x="4794091" y="168749"/>
                  <a:pt x="4800236" y="174399"/>
                </a:cubicBezTo>
                <a:cubicBezTo>
                  <a:pt x="4806380" y="180049"/>
                  <a:pt x="4804821" y="184351"/>
                  <a:pt x="4795557" y="187305"/>
                </a:cubicBezTo>
                <a:cubicBezTo>
                  <a:pt x="4786294" y="190259"/>
                  <a:pt x="4775961" y="191736"/>
                  <a:pt x="4764561" y="191736"/>
                </a:cubicBezTo>
                <a:lnTo>
                  <a:pt x="4762216" y="219979"/>
                </a:lnTo>
                <a:lnTo>
                  <a:pt x="4805998" y="237657"/>
                </a:lnTo>
                <a:lnTo>
                  <a:pt x="4805936" y="237723"/>
                </a:lnTo>
                <a:lnTo>
                  <a:pt x="4806121" y="237706"/>
                </a:lnTo>
                <a:lnTo>
                  <a:pt x="4837602" y="250417"/>
                </a:lnTo>
                <a:cubicBezTo>
                  <a:pt x="4857737" y="257623"/>
                  <a:pt x="4872879" y="261889"/>
                  <a:pt x="4883028" y="263215"/>
                </a:cubicBezTo>
                <a:cubicBezTo>
                  <a:pt x="4903327" y="265868"/>
                  <a:pt x="4922418" y="267195"/>
                  <a:pt x="4940300" y="267195"/>
                </a:cubicBezTo>
                <a:cubicBezTo>
                  <a:pt x="4961050" y="267195"/>
                  <a:pt x="4969734" y="269399"/>
                  <a:pt x="4966349" y="273809"/>
                </a:cubicBezTo>
                <a:cubicBezTo>
                  <a:pt x="4962965" y="278219"/>
                  <a:pt x="4951607" y="283413"/>
                  <a:pt x="4932277" y="289393"/>
                </a:cubicBezTo>
                <a:cubicBezTo>
                  <a:pt x="4912946" y="295373"/>
                  <a:pt x="4897623" y="298363"/>
                  <a:pt x="4886309" y="298363"/>
                </a:cubicBezTo>
                <a:cubicBezTo>
                  <a:pt x="4874794" y="298363"/>
                  <a:pt x="4859188" y="293555"/>
                  <a:pt x="4839492" y="283940"/>
                </a:cubicBezTo>
                <a:cubicBezTo>
                  <a:pt x="4819796" y="274325"/>
                  <a:pt x="4797651" y="262362"/>
                  <a:pt x="4773057" y="248050"/>
                </a:cubicBezTo>
                <a:cubicBezTo>
                  <a:pt x="4748464" y="233739"/>
                  <a:pt x="4728789" y="223514"/>
                  <a:pt x="4714033" y="217377"/>
                </a:cubicBezTo>
                <a:cubicBezTo>
                  <a:pt x="4710462" y="224475"/>
                  <a:pt x="4703877" y="233742"/>
                  <a:pt x="4694276" y="245179"/>
                </a:cubicBezTo>
                <a:cubicBezTo>
                  <a:pt x="4684675" y="256615"/>
                  <a:pt x="4672651" y="265865"/>
                  <a:pt x="4658203" y="272927"/>
                </a:cubicBezTo>
                <a:cubicBezTo>
                  <a:pt x="4643756" y="279990"/>
                  <a:pt x="4643773" y="275462"/>
                  <a:pt x="4658257" y="259343"/>
                </a:cubicBezTo>
                <a:cubicBezTo>
                  <a:pt x="4672741" y="243225"/>
                  <a:pt x="4683313" y="227020"/>
                  <a:pt x="4689974" y="210730"/>
                </a:cubicBezTo>
                <a:cubicBezTo>
                  <a:pt x="4696635" y="194440"/>
                  <a:pt x="4699517" y="183799"/>
                  <a:pt x="4698621" y="178809"/>
                </a:cubicBezTo>
                <a:cubicBezTo>
                  <a:pt x="4697725" y="173818"/>
                  <a:pt x="4702927" y="173367"/>
                  <a:pt x="4714227" y="177454"/>
                </a:cubicBezTo>
                <a:cubicBezTo>
                  <a:pt x="4725527" y="181541"/>
                  <a:pt x="4730643" y="185495"/>
                  <a:pt x="4729574" y="189316"/>
                </a:cubicBezTo>
                <a:cubicBezTo>
                  <a:pt x="4728506" y="193138"/>
                  <a:pt x="4724989" y="198190"/>
                  <a:pt x="4719024" y="204471"/>
                </a:cubicBezTo>
                <a:cubicBezTo>
                  <a:pt x="4731944" y="209647"/>
                  <a:pt x="4739093" y="212551"/>
                  <a:pt x="4740469" y="213182"/>
                </a:cubicBezTo>
                <a:cubicBezTo>
                  <a:pt x="4740469" y="191170"/>
                  <a:pt x="4740039" y="177181"/>
                  <a:pt x="4739179" y="171216"/>
                </a:cubicBezTo>
                <a:cubicBezTo>
                  <a:pt x="4738318" y="165250"/>
                  <a:pt x="4737307" y="161292"/>
                  <a:pt x="4736146" y="159342"/>
                </a:cubicBezTo>
                <a:cubicBezTo>
                  <a:pt x="4707365" y="167358"/>
                  <a:pt x="4689307" y="172288"/>
                  <a:pt x="4681972" y="174130"/>
                </a:cubicBezTo>
                <a:cubicBezTo>
                  <a:pt x="4674637" y="175973"/>
                  <a:pt x="4666578" y="173359"/>
                  <a:pt x="4657794" y="166290"/>
                </a:cubicBezTo>
                <a:cubicBezTo>
                  <a:pt x="4649011" y="159220"/>
                  <a:pt x="4650355" y="155384"/>
                  <a:pt x="4661828" y="154782"/>
                </a:cubicBezTo>
                <a:cubicBezTo>
                  <a:pt x="4673300" y="154179"/>
                  <a:pt x="4694168" y="150537"/>
                  <a:pt x="4724433" y="143854"/>
                </a:cubicBezTo>
                <a:cubicBezTo>
                  <a:pt x="4754698" y="137172"/>
                  <a:pt x="4774846" y="132432"/>
                  <a:pt x="4784877" y="129636"/>
                </a:cubicBezTo>
                <a:cubicBezTo>
                  <a:pt x="4789893" y="128238"/>
                  <a:pt x="4794221" y="127855"/>
                  <a:pt x="4797862" y="128488"/>
                </a:cubicBezTo>
                <a:close/>
                <a:moveTo>
                  <a:pt x="3747454" y="124761"/>
                </a:moveTo>
                <a:cubicBezTo>
                  <a:pt x="3745471" y="124197"/>
                  <a:pt x="3742657" y="124251"/>
                  <a:pt x="3739011" y="124925"/>
                </a:cubicBezTo>
                <a:cubicBezTo>
                  <a:pt x="3731719" y="126273"/>
                  <a:pt x="3718515" y="128933"/>
                  <a:pt x="3699399" y="132906"/>
                </a:cubicBezTo>
                <a:cubicBezTo>
                  <a:pt x="3700217" y="141911"/>
                  <a:pt x="3701407" y="151569"/>
                  <a:pt x="3702970" y="161880"/>
                </a:cubicBezTo>
                <a:cubicBezTo>
                  <a:pt x="3720393" y="160188"/>
                  <a:pt x="3735867" y="158144"/>
                  <a:pt x="3749389" y="155750"/>
                </a:cubicBezTo>
                <a:cubicBezTo>
                  <a:pt x="3751039" y="141065"/>
                  <a:pt x="3751544" y="131920"/>
                  <a:pt x="3750906" y="128313"/>
                </a:cubicBezTo>
                <a:cubicBezTo>
                  <a:pt x="3750587" y="126510"/>
                  <a:pt x="3749436" y="125326"/>
                  <a:pt x="3747454" y="124761"/>
                </a:cubicBezTo>
                <a:close/>
                <a:moveTo>
                  <a:pt x="4864024" y="117418"/>
                </a:moveTo>
                <a:cubicBezTo>
                  <a:pt x="4869904" y="118379"/>
                  <a:pt x="4875328" y="120046"/>
                  <a:pt x="4880297" y="122419"/>
                </a:cubicBezTo>
                <a:cubicBezTo>
                  <a:pt x="4885265" y="124793"/>
                  <a:pt x="4886822" y="127926"/>
                  <a:pt x="4884964" y="131819"/>
                </a:cubicBezTo>
                <a:cubicBezTo>
                  <a:pt x="4883107" y="135713"/>
                  <a:pt x="4881516" y="143209"/>
                  <a:pt x="4880189" y="154308"/>
                </a:cubicBezTo>
                <a:cubicBezTo>
                  <a:pt x="4878863" y="165408"/>
                  <a:pt x="4876078" y="176618"/>
                  <a:pt x="4871833" y="187940"/>
                </a:cubicBezTo>
                <a:cubicBezTo>
                  <a:pt x="4867588" y="199261"/>
                  <a:pt x="4860984" y="209167"/>
                  <a:pt x="4852022" y="217656"/>
                </a:cubicBezTo>
                <a:cubicBezTo>
                  <a:pt x="4843059" y="226146"/>
                  <a:pt x="4831447" y="232498"/>
                  <a:pt x="4817186" y="236714"/>
                </a:cubicBezTo>
                <a:lnTo>
                  <a:pt x="4806121" y="237706"/>
                </a:lnTo>
                <a:lnTo>
                  <a:pt x="4805998" y="237657"/>
                </a:lnTo>
                <a:lnTo>
                  <a:pt x="4814970" y="228100"/>
                </a:lnTo>
                <a:cubicBezTo>
                  <a:pt x="4827754" y="218140"/>
                  <a:pt x="4837204" y="207263"/>
                  <a:pt x="4843321" y="195468"/>
                </a:cubicBezTo>
                <a:cubicBezTo>
                  <a:pt x="4849437" y="183674"/>
                  <a:pt x="4853621" y="170767"/>
                  <a:pt x="4855872" y="156750"/>
                </a:cubicBezTo>
                <a:cubicBezTo>
                  <a:pt x="4858124" y="142732"/>
                  <a:pt x="4857897" y="132210"/>
                  <a:pt x="4855195" y="125183"/>
                </a:cubicBezTo>
                <a:cubicBezTo>
                  <a:pt x="4852491" y="118157"/>
                  <a:pt x="4855435" y="115568"/>
                  <a:pt x="4864024" y="117418"/>
                </a:cubicBezTo>
                <a:close/>
                <a:moveTo>
                  <a:pt x="1219831" y="112701"/>
                </a:moveTo>
                <a:cubicBezTo>
                  <a:pt x="1227079" y="112354"/>
                  <a:pt x="1233615" y="115117"/>
                  <a:pt x="1239439" y="120989"/>
                </a:cubicBezTo>
                <a:cubicBezTo>
                  <a:pt x="1247204" y="128819"/>
                  <a:pt x="1242386" y="133791"/>
                  <a:pt x="1224984" y="135906"/>
                </a:cubicBezTo>
                <a:cubicBezTo>
                  <a:pt x="1207582" y="138022"/>
                  <a:pt x="1188384" y="140692"/>
                  <a:pt x="1167390" y="143919"/>
                </a:cubicBezTo>
                <a:cubicBezTo>
                  <a:pt x="1179091" y="148551"/>
                  <a:pt x="1182540" y="153835"/>
                  <a:pt x="1177736" y="159772"/>
                </a:cubicBezTo>
                <a:cubicBezTo>
                  <a:pt x="1172932" y="165709"/>
                  <a:pt x="1165959" y="174743"/>
                  <a:pt x="1156818" y="186875"/>
                </a:cubicBezTo>
                <a:cubicBezTo>
                  <a:pt x="1147676" y="199007"/>
                  <a:pt x="1146460" y="203832"/>
                  <a:pt x="1153171" y="201352"/>
                </a:cubicBezTo>
                <a:cubicBezTo>
                  <a:pt x="1159883" y="198871"/>
                  <a:pt x="1174022" y="194332"/>
                  <a:pt x="1195590" y="187735"/>
                </a:cubicBezTo>
                <a:cubicBezTo>
                  <a:pt x="1192163" y="183347"/>
                  <a:pt x="1189506" y="177715"/>
                  <a:pt x="1187620" y="170839"/>
                </a:cubicBezTo>
                <a:cubicBezTo>
                  <a:pt x="1185735" y="163963"/>
                  <a:pt x="1190517" y="163640"/>
                  <a:pt x="1201968" y="169871"/>
                </a:cubicBezTo>
                <a:cubicBezTo>
                  <a:pt x="1213418" y="176102"/>
                  <a:pt x="1222216" y="183297"/>
                  <a:pt x="1228361" y="191457"/>
                </a:cubicBezTo>
                <a:cubicBezTo>
                  <a:pt x="1234506" y="199616"/>
                  <a:pt x="1235782" y="208002"/>
                  <a:pt x="1232190" y="216613"/>
                </a:cubicBezTo>
                <a:cubicBezTo>
                  <a:pt x="1228597" y="225224"/>
                  <a:pt x="1223951" y="226981"/>
                  <a:pt x="1218251" y="221883"/>
                </a:cubicBezTo>
                <a:cubicBezTo>
                  <a:pt x="1212551" y="216785"/>
                  <a:pt x="1207119" y="209439"/>
                  <a:pt x="1201957" y="199846"/>
                </a:cubicBezTo>
                <a:cubicBezTo>
                  <a:pt x="1188692" y="206055"/>
                  <a:pt x="1174847" y="212874"/>
                  <a:pt x="1160420" y="220302"/>
                </a:cubicBezTo>
                <a:cubicBezTo>
                  <a:pt x="1145994" y="227730"/>
                  <a:pt x="1135142" y="234277"/>
                  <a:pt x="1127865" y="239941"/>
                </a:cubicBezTo>
                <a:cubicBezTo>
                  <a:pt x="1120587" y="245605"/>
                  <a:pt x="1114980" y="243350"/>
                  <a:pt x="1111043" y="233176"/>
                </a:cubicBezTo>
                <a:cubicBezTo>
                  <a:pt x="1107107" y="223002"/>
                  <a:pt x="1107756" y="216183"/>
                  <a:pt x="1112990" y="212720"/>
                </a:cubicBezTo>
                <a:cubicBezTo>
                  <a:pt x="1118224" y="209257"/>
                  <a:pt x="1123222" y="204499"/>
                  <a:pt x="1127983" y="198448"/>
                </a:cubicBezTo>
                <a:cubicBezTo>
                  <a:pt x="1132744" y="192396"/>
                  <a:pt x="1137777" y="183301"/>
                  <a:pt x="1143083" y="171162"/>
                </a:cubicBezTo>
                <a:cubicBezTo>
                  <a:pt x="1148389" y="159023"/>
                  <a:pt x="1150311" y="151483"/>
                  <a:pt x="1148848" y="148544"/>
                </a:cubicBezTo>
                <a:cubicBezTo>
                  <a:pt x="1139670" y="151096"/>
                  <a:pt x="1131557" y="153082"/>
                  <a:pt x="1124509" y="154502"/>
                </a:cubicBezTo>
                <a:cubicBezTo>
                  <a:pt x="1117461" y="155922"/>
                  <a:pt x="1110696" y="156857"/>
                  <a:pt x="1104214" y="157309"/>
                </a:cubicBezTo>
                <a:cubicBezTo>
                  <a:pt x="1097732" y="157761"/>
                  <a:pt x="1090867" y="154731"/>
                  <a:pt x="1083618" y="148221"/>
                </a:cubicBezTo>
                <a:cubicBezTo>
                  <a:pt x="1076369" y="141711"/>
                  <a:pt x="1078674" y="137878"/>
                  <a:pt x="1090533" y="136724"/>
                </a:cubicBezTo>
                <a:cubicBezTo>
                  <a:pt x="1102393" y="135569"/>
                  <a:pt x="1116880" y="133644"/>
                  <a:pt x="1133995" y="130948"/>
                </a:cubicBezTo>
                <a:cubicBezTo>
                  <a:pt x="1151110" y="128252"/>
                  <a:pt x="1165873" y="125574"/>
                  <a:pt x="1178285" y="122914"/>
                </a:cubicBezTo>
                <a:cubicBezTo>
                  <a:pt x="1190696" y="120254"/>
                  <a:pt x="1202050" y="117311"/>
                  <a:pt x="1212347" y="114084"/>
                </a:cubicBezTo>
                <a:cubicBezTo>
                  <a:pt x="1214920" y="113278"/>
                  <a:pt x="1217416" y="112816"/>
                  <a:pt x="1219831" y="112701"/>
                </a:cubicBezTo>
                <a:close/>
                <a:moveTo>
                  <a:pt x="4471118" y="107147"/>
                </a:moveTo>
                <a:cubicBezTo>
                  <a:pt x="4474028" y="106817"/>
                  <a:pt x="4476936" y="107136"/>
                  <a:pt x="4479844" y="108104"/>
                </a:cubicBezTo>
                <a:cubicBezTo>
                  <a:pt x="4485659" y="110040"/>
                  <a:pt x="4493420" y="114199"/>
                  <a:pt x="4503129" y="120580"/>
                </a:cubicBezTo>
                <a:cubicBezTo>
                  <a:pt x="4512837" y="126962"/>
                  <a:pt x="4513930" y="132787"/>
                  <a:pt x="4506409" y="138057"/>
                </a:cubicBezTo>
                <a:cubicBezTo>
                  <a:pt x="4498888" y="143327"/>
                  <a:pt x="4491750" y="153147"/>
                  <a:pt x="4484995" y="167516"/>
                </a:cubicBezTo>
                <a:lnTo>
                  <a:pt x="4483963" y="169667"/>
                </a:lnTo>
                <a:cubicBezTo>
                  <a:pt x="4493858" y="182085"/>
                  <a:pt x="4493549" y="188858"/>
                  <a:pt x="4483038" y="189983"/>
                </a:cubicBezTo>
                <a:cubicBezTo>
                  <a:pt x="4472527" y="191109"/>
                  <a:pt x="4461363" y="192583"/>
                  <a:pt x="4449546" y="194404"/>
                </a:cubicBezTo>
                <a:cubicBezTo>
                  <a:pt x="4437730" y="196225"/>
                  <a:pt x="4426351" y="197917"/>
                  <a:pt x="4415410" y="199480"/>
                </a:cubicBezTo>
                <a:lnTo>
                  <a:pt x="4411237" y="211978"/>
                </a:lnTo>
                <a:cubicBezTo>
                  <a:pt x="4402532" y="211978"/>
                  <a:pt x="4395835" y="201201"/>
                  <a:pt x="4391146" y="179648"/>
                </a:cubicBezTo>
                <a:cubicBezTo>
                  <a:pt x="4386457" y="158094"/>
                  <a:pt x="4382728" y="144783"/>
                  <a:pt x="4379961" y="139714"/>
                </a:cubicBezTo>
                <a:cubicBezTo>
                  <a:pt x="4377193" y="134644"/>
                  <a:pt x="4375809" y="130360"/>
                  <a:pt x="4375809" y="126861"/>
                </a:cubicBezTo>
                <a:cubicBezTo>
                  <a:pt x="4375809" y="121412"/>
                  <a:pt x="4380563" y="119813"/>
                  <a:pt x="4390070" y="122064"/>
                </a:cubicBezTo>
                <a:cubicBezTo>
                  <a:pt x="4399578" y="124316"/>
                  <a:pt x="4412552" y="123696"/>
                  <a:pt x="4428993" y="120204"/>
                </a:cubicBezTo>
                <a:cubicBezTo>
                  <a:pt x="4445434" y="116712"/>
                  <a:pt x="4456566" y="113338"/>
                  <a:pt x="4462388" y="110083"/>
                </a:cubicBezTo>
                <a:cubicBezTo>
                  <a:pt x="4465299" y="108456"/>
                  <a:pt x="4468209" y="107477"/>
                  <a:pt x="4471118" y="107147"/>
                </a:cubicBezTo>
                <a:close/>
                <a:moveTo>
                  <a:pt x="2003666" y="106620"/>
                </a:moveTo>
                <a:cubicBezTo>
                  <a:pt x="2010300" y="106867"/>
                  <a:pt x="2015466" y="108491"/>
                  <a:pt x="2019162" y="111492"/>
                </a:cubicBezTo>
                <a:cubicBezTo>
                  <a:pt x="2026554" y="117494"/>
                  <a:pt x="2025472" y="122229"/>
                  <a:pt x="2015914" y="125700"/>
                </a:cubicBezTo>
                <a:cubicBezTo>
                  <a:pt x="2006356" y="129170"/>
                  <a:pt x="1989538" y="132576"/>
                  <a:pt x="1965461" y="135917"/>
                </a:cubicBezTo>
                <a:cubicBezTo>
                  <a:pt x="1976260" y="139230"/>
                  <a:pt x="1980508" y="143489"/>
                  <a:pt x="1978206" y="148694"/>
                </a:cubicBezTo>
                <a:cubicBezTo>
                  <a:pt x="1975905" y="153900"/>
                  <a:pt x="1973879" y="161626"/>
                  <a:pt x="1972130" y="171872"/>
                </a:cubicBezTo>
                <a:cubicBezTo>
                  <a:pt x="1970380" y="182118"/>
                  <a:pt x="1970624" y="188707"/>
                  <a:pt x="1972861" y="191640"/>
                </a:cubicBezTo>
                <a:cubicBezTo>
                  <a:pt x="1975098" y="194572"/>
                  <a:pt x="1978307" y="196196"/>
                  <a:pt x="1982487" y="196512"/>
                </a:cubicBezTo>
                <a:cubicBezTo>
                  <a:pt x="1986667" y="196827"/>
                  <a:pt x="1991184" y="195866"/>
                  <a:pt x="1996038" y="193629"/>
                </a:cubicBezTo>
                <a:cubicBezTo>
                  <a:pt x="2000893" y="191392"/>
                  <a:pt x="2005227" y="183516"/>
                  <a:pt x="2009041" y="170000"/>
                </a:cubicBezTo>
                <a:cubicBezTo>
                  <a:pt x="2012856" y="156485"/>
                  <a:pt x="2015975" y="155950"/>
                  <a:pt x="2018398" y="168398"/>
                </a:cubicBezTo>
                <a:cubicBezTo>
                  <a:pt x="2020822" y="180845"/>
                  <a:pt x="2023403" y="189818"/>
                  <a:pt x="2026142" y="195318"/>
                </a:cubicBezTo>
                <a:cubicBezTo>
                  <a:pt x="2028881" y="200817"/>
                  <a:pt x="2027605" y="206066"/>
                  <a:pt x="2022313" y="211063"/>
                </a:cubicBezTo>
                <a:cubicBezTo>
                  <a:pt x="2017022" y="216061"/>
                  <a:pt x="2009507" y="219262"/>
                  <a:pt x="1999770" y="220668"/>
                </a:cubicBezTo>
                <a:cubicBezTo>
                  <a:pt x="1990033" y="222073"/>
                  <a:pt x="1979605" y="220779"/>
                  <a:pt x="1968484" y="216785"/>
                </a:cubicBezTo>
                <a:cubicBezTo>
                  <a:pt x="1957363" y="212791"/>
                  <a:pt x="1951802" y="201717"/>
                  <a:pt x="1951802" y="183562"/>
                </a:cubicBezTo>
                <a:lnTo>
                  <a:pt x="1951802" y="151168"/>
                </a:lnTo>
                <a:cubicBezTo>
                  <a:pt x="1951802" y="146493"/>
                  <a:pt x="1951014" y="142471"/>
                  <a:pt x="1949436" y="139101"/>
                </a:cubicBezTo>
                <a:lnTo>
                  <a:pt x="1933067" y="140735"/>
                </a:lnTo>
                <a:cubicBezTo>
                  <a:pt x="1939807" y="143116"/>
                  <a:pt x="1943966" y="145787"/>
                  <a:pt x="1945543" y="148748"/>
                </a:cubicBezTo>
                <a:cubicBezTo>
                  <a:pt x="1947120" y="151709"/>
                  <a:pt x="1946267" y="155423"/>
                  <a:pt x="1942983" y="159890"/>
                </a:cubicBezTo>
                <a:cubicBezTo>
                  <a:pt x="1939699" y="164357"/>
                  <a:pt x="1932719" y="173793"/>
                  <a:pt x="1922043" y="188198"/>
                </a:cubicBezTo>
                <a:cubicBezTo>
                  <a:pt x="1911367" y="202603"/>
                  <a:pt x="1899486" y="212644"/>
                  <a:pt x="1886400" y="218323"/>
                </a:cubicBezTo>
                <a:cubicBezTo>
                  <a:pt x="1873315" y="224002"/>
                  <a:pt x="1870644" y="221933"/>
                  <a:pt x="1878388" y="212117"/>
                </a:cubicBezTo>
                <a:cubicBezTo>
                  <a:pt x="1886131" y="202302"/>
                  <a:pt x="1894234" y="190270"/>
                  <a:pt x="1902694" y="176023"/>
                </a:cubicBezTo>
                <a:cubicBezTo>
                  <a:pt x="1911155" y="161776"/>
                  <a:pt x="1915823" y="150817"/>
                  <a:pt x="1916698" y="143145"/>
                </a:cubicBezTo>
                <a:cubicBezTo>
                  <a:pt x="1909298" y="144951"/>
                  <a:pt x="1902415" y="144898"/>
                  <a:pt x="1896048" y="142983"/>
                </a:cubicBezTo>
                <a:cubicBezTo>
                  <a:pt x="1889681" y="141069"/>
                  <a:pt x="1884332" y="137756"/>
                  <a:pt x="1880001" y="133046"/>
                </a:cubicBezTo>
                <a:cubicBezTo>
                  <a:pt x="1875670" y="128335"/>
                  <a:pt x="1878775" y="125678"/>
                  <a:pt x="1889315" y="125076"/>
                </a:cubicBezTo>
                <a:cubicBezTo>
                  <a:pt x="1899855" y="124474"/>
                  <a:pt x="1912711" y="123065"/>
                  <a:pt x="1927883" y="120849"/>
                </a:cubicBezTo>
                <a:cubicBezTo>
                  <a:pt x="1943055" y="118634"/>
                  <a:pt x="1960213" y="115020"/>
                  <a:pt x="1979357" y="110008"/>
                </a:cubicBezTo>
                <a:cubicBezTo>
                  <a:pt x="1988929" y="107502"/>
                  <a:pt x="1997032" y="106373"/>
                  <a:pt x="2003666" y="106620"/>
                </a:cubicBezTo>
                <a:close/>
                <a:moveTo>
                  <a:pt x="3754778" y="96887"/>
                </a:moveTo>
                <a:cubicBezTo>
                  <a:pt x="3757865" y="96679"/>
                  <a:pt x="3761256" y="97299"/>
                  <a:pt x="3764952" y="98747"/>
                </a:cubicBezTo>
                <a:cubicBezTo>
                  <a:pt x="3772345" y="101644"/>
                  <a:pt x="3779013" y="105785"/>
                  <a:pt x="3784957" y="111170"/>
                </a:cubicBezTo>
                <a:cubicBezTo>
                  <a:pt x="3790901" y="116554"/>
                  <a:pt x="3791284" y="121828"/>
                  <a:pt x="3786107" y="126990"/>
                </a:cubicBezTo>
                <a:cubicBezTo>
                  <a:pt x="3780931" y="132153"/>
                  <a:pt x="3775424" y="141969"/>
                  <a:pt x="3769588" y="156438"/>
                </a:cubicBezTo>
                <a:cubicBezTo>
                  <a:pt x="3777675" y="168914"/>
                  <a:pt x="3776823" y="175442"/>
                  <a:pt x="3767028" y="176023"/>
                </a:cubicBezTo>
                <a:cubicBezTo>
                  <a:pt x="3757234" y="176604"/>
                  <a:pt x="3736240" y="178586"/>
                  <a:pt x="3704046" y="181971"/>
                </a:cubicBezTo>
                <a:cubicBezTo>
                  <a:pt x="3699830" y="194777"/>
                  <a:pt x="3695288" y="196626"/>
                  <a:pt x="3690419" y="187520"/>
                </a:cubicBezTo>
                <a:cubicBezTo>
                  <a:pt x="3685551" y="178414"/>
                  <a:pt x="3681564" y="167207"/>
                  <a:pt x="3678459" y="153900"/>
                </a:cubicBezTo>
                <a:cubicBezTo>
                  <a:pt x="3675355" y="140592"/>
                  <a:pt x="3671741" y="130278"/>
                  <a:pt x="3667618" y="122957"/>
                </a:cubicBezTo>
                <a:cubicBezTo>
                  <a:pt x="3663495" y="115636"/>
                  <a:pt x="3664610" y="111976"/>
                  <a:pt x="3670963" y="111976"/>
                </a:cubicBezTo>
                <a:cubicBezTo>
                  <a:pt x="3675882" y="111976"/>
                  <a:pt x="3680940" y="112421"/>
                  <a:pt x="3686138" y="113310"/>
                </a:cubicBezTo>
                <a:cubicBezTo>
                  <a:pt x="3691337" y="114199"/>
                  <a:pt x="3701447" y="113134"/>
                  <a:pt x="3716468" y="110116"/>
                </a:cubicBezTo>
                <a:cubicBezTo>
                  <a:pt x="3731490" y="107097"/>
                  <a:pt x="3741477" y="103723"/>
                  <a:pt x="3746432" y="99995"/>
                </a:cubicBezTo>
                <a:cubicBezTo>
                  <a:pt x="3748909" y="98131"/>
                  <a:pt x="3751691" y="97095"/>
                  <a:pt x="3754778" y="96887"/>
                </a:cubicBezTo>
                <a:close/>
                <a:moveTo>
                  <a:pt x="2992811" y="94553"/>
                </a:moveTo>
                <a:lnTo>
                  <a:pt x="2985025" y="104727"/>
                </a:lnTo>
                <a:cubicBezTo>
                  <a:pt x="2989915" y="105215"/>
                  <a:pt x="2994321" y="106928"/>
                  <a:pt x="2998243" y="109868"/>
                </a:cubicBezTo>
                <a:cubicBezTo>
                  <a:pt x="3002165" y="112808"/>
                  <a:pt x="3006356" y="115748"/>
                  <a:pt x="3010816" y="118687"/>
                </a:cubicBezTo>
                <a:cubicBezTo>
                  <a:pt x="3016078" y="111962"/>
                  <a:pt x="3019592" y="106484"/>
                  <a:pt x="3021356" y="102253"/>
                </a:cubicBezTo>
                <a:cubicBezTo>
                  <a:pt x="3023119" y="98023"/>
                  <a:pt x="3022675" y="95908"/>
                  <a:pt x="3020022" y="95908"/>
                </a:cubicBezTo>
                <a:cubicBezTo>
                  <a:pt x="3016021" y="95908"/>
                  <a:pt x="3011525" y="96582"/>
                  <a:pt x="3006535" y="97930"/>
                </a:cubicBezTo>
                <a:cubicBezTo>
                  <a:pt x="3001545" y="99278"/>
                  <a:pt x="2996970" y="98152"/>
                  <a:pt x="2992811" y="94553"/>
                </a:cubicBezTo>
                <a:close/>
                <a:moveTo>
                  <a:pt x="2517939" y="94480"/>
                </a:moveTo>
                <a:cubicBezTo>
                  <a:pt x="2521409" y="93977"/>
                  <a:pt x="2527206" y="95298"/>
                  <a:pt x="2535330" y="98446"/>
                </a:cubicBezTo>
                <a:cubicBezTo>
                  <a:pt x="2551578" y="104742"/>
                  <a:pt x="2559167" y="113991"/>
                  <a:pt x="2558099" y="126194"/>
                </a:cubicBezTo>
                <a:cubicBezTo>
                  <a:pt x="2557030" y="138398"/>
                  <a:pt x="2552979" y="143492"/>
                  <a:pt x="2545945" y="141478"/>
                </a:cubicBezTo>
                <a:cubicBezTo>
                  <a:pt x="2538911" y="139463"/>
                  <a:pt x="2532469" y="134555"/>
                  <a:pt x="2526618" y="126754"/>
                </a:cubicBezTo>
                <a:cubicBezTo>
                  <a:pt x="2520911" y="118207"/>
                  <a:pt x="2516874" y="109779"/>
                  <a:pt x="2514508" y="101468"/>
                </a:cubicBezTo>
                <a:cubicBezTo>
                  <a:pt x="2513325" y="97313"/>
                  <a:pt x="2514469" y="94984"/>
                  <a:pt x="2517939" y="94480"/>
                </a:cubicBezTo>
                <a:close/>
                <a:moveTo>
                  <a:pt x="4061362" y="87319"/>
                </a:moveTo>
                <a:cubicBezTo>
                  <a:pt x="4062528" y="87183"/>
                  <a:pt x="4063926" y="87358"/>
                  <a:pt x="4065555" y="87842"/>
                </a:cubicBezTo>
                <a:cubicBezTo>
                  <a:pt x="4072073" y="89778"/>
                  <a:pt x="4078400" y="92441"/>
                  <a:pt x="4084538" y="95833"/>
                </a:cubicBezTo>
                <a:cubicBezTo>
                  <a:pt x="4090676" y="99224"/>
                  <a:pt x="4092715" y="102289"/>
                  <a:pt x="4090658" y="105028"/>
                </a:cubicBezTo>
                <a:cubicBezTo>
                  <a:pt x="4088600" y="107767"/>
                  <a:pt x="4086474" y="110843"/>
                  <a:pt x="4084280" y="114256"/>
                </a:cubicBezTo>
                <a:cubicBezTo>
                  <a:pt x="4121980" y="140212"/>
                  <a:pt x="4148653" y="157435"/>
                  <a:pt x="4164298" y="165924"/>
                </a:cubicBezTo>
                <a:cubicBezTo>
                  <a:pt x="4179943" y="174413"/>
                  <a:pt x="4194771" y="181286"/>
                  <a:pt x="4208781" y="186542"/>
                </a:cubicBezTo>
                <a:cubicBezTo>
                  <a:pt x="4222792" y="191797"/>
                  <a:pt x="4236365" y="197103"/>
                  <a:pt x="4249501" y="202459"/>
                </a:cubicBezTo>
                <a:cubicBezTo>
                  <a:pt x="4262636" y="207815"/>
                  <a:pt x="4260016" y="211418"/>
                  <a:pt x="4241638" y="213268"/>
                </a:cubicBezTo>
                <a:cubicBezTo>
                  <a:pt x="4223261" y="215118"/>
                  <a:pt x="4208581" y="216043"/>
                  <a:pt x="4197596" y="216043"/>
                </a:cubicBezTo>
                <a:cubicBezTo>
                  <a:pt x="4186640" y="216043"/>
                  <a:pt x="4176968" y="212544"/>
                  <a:pt x="4168579" y="205546"/>
                </a:cubicBezTo>
                <a:cubicBezTo>
                  <a:pt x="4160190" y="198548"/>
                  <a:pt x="4149377" y="189094"/>
                  <a:pt x="4136141" y="177185"/>
                </a:cubicBezTo>
                <a:cubicBezTo>
                  <a:pt x="4122905" y="165275"/>
                  <a:pt x="4103051" y="147633"/>
                  <a:pt x="4076579" y="124259"/>
                </a:cubicBezTo>
                <a:cubicBezTo>
                  <a:pt x="4069524" y="133895"/>
                  <a:pt x="4060489" y="144905"/>
                  <a:pt x="4049476" y="157288"/>
                </a:cubicBezTo>
                <a:cubicBezTo>
                  <a:pt x="4038463" y="169670"/>
                  <a:pt x="4026801" y="180877"/>
                  <a:pt x="4014489" y="190908"/>
                </a:cubicBezTo>
                <a:cubicBezTo>
                  <a:pt x="4002178" y="200939"/>
                  <a:pt x="3989864" y="209604"/>
                  <a:pt x="3977545" y="216903"/>
                </a:cubicBezTo>
                <a:cubicBezTo>
                  <a:pt x="3965227" y="224203"/>
                  <a:pt x="3952690" y="229483"/>
                  <a:pt x="3939935" y="232746"/>
                </a:cubicBezTo>
                <a:cubicBezTo>
                  <a:pt x="3927179" y="236008"/>
                  <a:pt x="3927297" y="232814"/>
                  <a:pt x="3940290" y="223163"/>
                </a:cubicBezTo>
                <a:cubicBezTo>
                  <a:pt x="3953282" y="213512"/>
                  <a:pt x="3968694" y="201330"/>
                  <a:pt x="3986526" y="186617"/>
                </a:cubicBezTo>
                <a:cubicBezTo>
                  <a:pt x="4004358" y="171904"/>
                  <a:pt x="4020810" y="155269"/>
                  <a:pt x="4035881" y="136713"/>
                </a:cubicBezTo>
                <a:cubicBezTo>
                  <a:pt x="4050953" y="118157"/>
                  <a:pt x="4058037" y="104889"/>
                  <a:pt x="4057134" y="96908"/>
                </a:cubicBezTo>
                <a:cubicBezTo>
                  <a:pt x="4056456" y="90923"/>
                  <a:pt x="4057866" y="87727"/>
                  <a:pt x="4061362" y="87319"/>
                </a:cubicBezTo>
                <a:close/>
                <a:moveTo>
                  <a:pt x="4017738" y="73897"/>
                </a:moveTo>
                <a:cubicBezTo>
                  <a:pt x="4019238" y="73734"/>
                  <a:pt x="4021109" y="73898"/>
                  <a:pt x="4023352" y="74387"/>
                </a:cubicBezTo>
                <a:cubicBezTo>
                  <a:pt x="4032322" y="76344"/>
                  <a:pt x="4039320" y="79879"/>
                  <a:pt x="4044346" y="84991"/>
                </a:cubicBezTo>
                <a:cubicBezTo>
                  <a:pt x="4049372" y="90104"/>
                  <a:pt x="4050688" y="97026"/>
                  <a:pt x="4048293" y="105760"/>
                </a:cubicBezTo>
                <a:cubicBezTo>
                  <a:pt x="4045898" y="114493"/>
                  <a:pt x="4039323" y="115317"/>
                  <a:pt x="4028568" y="108233"/>
                </a:cubicBezTo>
                <a:cubicBezTo>
                  <a:pt x="4021929" y="100662"/>
                  <a:pt x="4017157" y="92638"/>
                  <a:pt x="4014253" y="84163"/>
                </a:cubicBezTo>
                <a:cubicBezTo>
                  <a:pt x="4012075" y="77807"/>
                  <a:pt x="4013236" y="74385"/>
                  <a:pt x="4017738" y="73897"/>
                </a:cubicBezTo>
                <a:close/>
                <a:moveTo>
                  <a:pt x="3804083" y="67116"/>
                </a:moveTo>
                <a:cubicBezTo>
                  <a:pt x="3791028" y="66514"/>
                  <a:pt x="3765253" y="68913"/>
                  <a:pt x="3726760" y="74312"/>
                </a:cubicBezTo>
                <a:lnTo>
                  <a:pt x="3638654" y="84637"/>
                </a:lnTo>
                <a:cubicBezTo>
                  <a:pt x="3642211" y="123470"/>
                  <a:pt x="3645724" y="167666"/>
                  <a:pt x="3649194" y="217226"/>
                </a:cubicBezTo>
                <a:cubicBezTo>
                  <a:pt x="3702683" y="213698"/>
                  <a:pt x="3738595" y="210343"/>
                  <a:pt x="3756929" y="207159"/>
                </a:cubicBezTo>
                <a:cubicBezTo>
                  <a:pt x="3775263" y="203976"/>
                  <a:pt x="3787488" y="205306"/>
                  <a:pt x="3793604" y="211149"/>
                </a:cubicBezTo>
                <a:cubicBezTo>
                  <a:pt x="3799720" y="216993"/>
                  <a:pt x="3803969" y="216950"/>
                  <a:pt x="3806349" y="211020"/>
                </a:cubicBezTo>
                <a:cubicBezTo>
                  <a:pt x="3808729" y="205091"/>
                  <a:pt x="3811271" y="192629"/>
                  <a:pt x="3813974" y="173635"/>
                </a:cubicBezTo>
                <a:cubicBezTo>
                  <a:pt x="3816677" y="154642"/>
                  <a:pt x="3818699" y="133275"/>
                  <a:pt x="3820040" y="109535"/>
                </a:cubicBezTo>
                <a:cubicBezTo>
                  <a:pt x="3821381" y="85795"/>
                  <a:pt x="3819001" y="72189"/>
                  <a:pt x="3812899" y="68719"/>
                </a:cubicBezTo>
                <a:cubicBezTo>
                  <a:pt x="3811373" y="67851"/>
                  <a:pt x="3808435" y="67317"/>
                  <a:pt x="3804083" y="67116"/>
                </a:cubicBezTo>
                <a:close/>
                <a:moveTo>
                  <a:pt x="1977615" y="65084"/>
                </a:moveTo>
                <a:cubicBezTo>
                  <a:pt x="1984383" y="65277"/>
                  <a:pt x="1989338" y="67400"/>
                  <a:pt x="1992478" y="71451"/>
                </a:cubicBezTo>
                <a:cubicBezTo>
                  <a:pt x="1998759" y="79553"/>
                  <a:pt x="1990356" y="86329"/>
                  <a:pt x="1967268" y="91778"/>
                </a:cubicBezTo>
                <a:cubicBezTo>
                  <a:pt x="1944181" y="97227"/>
                  <a:pt x="1927507" y="97317"/>
                  <a:pt x="1917246" y="92047"/>
                </a:cubicBezTo>
                <a:cubicBezTo>
                  <a:pt x="1906986" y="86777"/>
                  <a:pt x="1905487" y="83403"/>
                  <a:pt x="1912750" y="81926"/>
                </a:cubicBezTo>
                <a:cubicBezTo>
                  <a:pt x="1920014" y="80449"/>
                  <a:pt x="1933052" y="76570"/>
                  <a:pt x="1951867" y="70289"/>
                </a:cubicBezTo>
                <a:cubicBezTo>
                  <a:pt x="1962264" y="66625"/>
                  <a:pt x="1970846" y="64890"/>
                  <a:pt x="1977615" y="65084"/>
                </a:cubicBezTo>
                <a:close/>
                <a:moveTo>
                  <a:pt x="4120213" y="63562"/>
                </a:moveTo>
                <a:cubicBezTo>
                  <a:pt x="4121833" y="63418"/>
                  <a:pt x="4123923" y="63646"/>
                  <a:pt x="4126483" y="64245"/>
                </a:cubicBezTo>
                <a:cubicBezTo>
                  <a:pt x="4136722" y="66640"/>
                  <a:pt x="4144846" y="70372"/>
                  <a:pt x="4150854" y="75441"/>
                </a:cubicBezTo>
                <a:cubicBezTo>
                  <a:pt x="4156863" y="80510"/>
                  <a:pt x="4158680" y="87662"/>
                  <a:pt x="4156307" y="96897"/>
                </a:cubicBezTo>
                <a:cubicBezTo>
                  <a:pt x="4153934" y="106133"/>
                  <a:pt x="4147413" y="107273"/>
                  <a:pt x="4136743" y="100318"/>
                </a:cubicBezTo>
                <a:cubicBezTo>
                  <a:pt x="4129258" y="92832"/>
                  <a:pt x="4123117" y="84350"/>
                  <a:pt x="4118320" y="74871"/>
                </a:cubicBezTo>
                <a:cubicBezTo>
                  <a:pt x="4114722" y="67762"/>
                  <a:pt x="4115353" y="63992"/>
                  <a:pt x="4120213" y="63562"/>
                </a:cubicBezTo>
                <a:close/>
                <a:moveTo>
                  <a:pt x="4325948" y="62029"/>
                </a:moveTo>
                <a:cubicBezTo>
                  <a:pt x="4330508" y="62029"/>
                  <a:pt x="4336682" y="64467"/>
                  <a:pt x="4344469" y="69343"/>
                </a:cubicBezTo>
                <a:cubicBezTo>
                  <a:pt x="4352872" y="73630"/>
                  <a:pt x="4356611" y="78327"/>
                  <a:pt x="4355686" y="83432"/>
                </a:cubicBezTo>
                <a:cubicBezTo>
                  <a:pt x="4354761" y="88537"/>
                  <a:pt x="4353861" y="96736"/>
                  <a:pt x="4352987" y="108029"/>
                </a:cubicBezTo>
                <a:cubicBezTo>
                  <a:pt x="4352112" y="119322"/>
                  <a:pt x="4351675" y="145848"/>
                  <a:pt x="4351675" y="187606"/>
                </a:cubicBezTo>
                <a:cubicBezTo>
                  <a:pt x="4351675" y="228376"/>
                  <a:pt x="4350509" y="255278"/>
                  <a:pt x="4348179" y="268313"/>
                </a:cubicBezTo>
                <a:cubicBezTo>
                  <a:pt x="4345849" y="281348"/>
                  <a:pt x="4342153" y="290293"/>
                  <a:pt x="4337091" y="295147"/>
                </a:cubicBezTo>
                <a:cubicBezTo>
                  <a:pt x="4332028" y="300001"/>
                  <a:pt x="4327543" y="295907"/>
                  <a:pt x="4323636" y="282865"/>
                </a:cubicBezTo>
                <a:cubicBezTo>
                  <a:pt x="4319728" y="269822"/>
                  <a:pt x="4318904" y="259397"/>
                  <a:pt x="4321162" y="251589"/>
                </a:cubicBezTo>
                <a:cubicBezTo>
                  <a:pt x="4323421" y="243781"/>
                  <a:pt x="4325446" y="227340"/>
                  <a:pt x="4327239" y="202266"/>
                </a:cubicBezTo>
                <a:cubicBezTo>
                  <a:pt x="4329031" y="177192"/>
                  <a:pt x="4329479" y="151774"/>
                  <a:pt x="4328583" y="126012"/>
                </a:cubicBezTo>
                <a:cubicBezTo>
                  <a:pt x="4327687" y="100249"/>
                  <a:pt x="4325661" y="83145"/>
                  <a:pt x="4322507" y="74699"/>
                </a:cubicBezTo>
                <a:cubicBezTo>
                  <a:pt x="4319352" y="66252"/>
                  <a:pt x="4320499" y="62029"/>
                  <a:pt x="4325948" y="62029"/>
                </a:cubicBezTo>
                <a:close/>
                <a:moveTo>
                  <a:pt x="1203688" y="59975"/>
                </a:moveTo>
                <a:cubicBezTo>
                  <a:pt x="1211626" y="58620"/>
                  <a:pt x="1219259" y="61033"/>
                  <a:pt x="1226586" y="67213"/>
                </a:cubicBezTo>
                <a:cubicBezTo>
                  <a:pt x="1233914" y="73394"/>
                  <a:pt x="1230817" y="78115"/>
                  <a:pt x="1217294" y="81378"/>
                </a:cubicBezTo>
                <a:cubicBezTo>
                  <a:pt x="1203771" y="84640"/>
                  <a:pt x="1189276" y="87652"/>
                  <a:pt x="1173811" y="90412"/>
                </a:cubicBezTo>
                <a:cubicBezTo>
                  <a:pt x="1158345" y="93173"/>
                  <a:pt x="1145657" y="92624"/>
                  <a:pt x="1135748" y="88767"/>
                </a:cubicBezTo>
                <a:cubicBezTo>
                  <a:pt x="1125251" y="81051"/>
                  <a:pt x="1125122" y="76240"/>
                  <a:pt x="1135361" y="74333"/>
                </a:cubicBezTo>
                <a:cubicBezTo>
                  <a:pt x="1145600" y="72426"/>
                  <a:pt x="1157563" y="69895"/>
                  <a:pt x="1171251" y="66740"/>
                </a:cubicBezTo>
                <a:cubicBezTo>
                  <a:pt x="1184939" y="63585"/>
                  <a:pt x="1195751" y="61330"/>
                  <a:pt x="1203688" y="59975"/>
                </a:cubicBezTo>
                <a:close/>
                <a:moveTo>
                  <a:pt x="594660" y="59469"/>
                </a:moveTo>
                <a:cubicBezTo>
                  <a:pt x="591491" y="59469"/>
                  <a:pt x="574276" y="62001"/>
                  <a:pt x="543014" y="67063"/>
                </a:cubicBezTo>
                <a:cubicBezTo>
                  <a:pt x="541451" y="79496"/>
                  <a:pt x="540246" y="90853"/>
                  <a:pt x="539400" y="101135"/>
                </a:cubicBezTo>
                <a:lnTo>
                  <a:pt x="592143" y="91090"/>
                </a:lnTo>
                <a:cubicBezTo>
                  <a:pt x="593778" y="80521"/>
                  <a:pt x="595044" y="72609"/>
                  <a:pt x="595940" y="67353"/>
                </a:cubicBezTo>
                <a:cubicBezTo>
                  <a:pt x="596836" y="62097"/>
                  <a:pt x="596410" y="59469"/>
                  <a:pt x="594660" y="59469"/>
                </a:cubicBezTo>
                <a:close/>
                <a:moveTo>
                  <a:pt x="218035" y="52691"/>
                </a:moveTo>
                <a:cubicBezTo>
                  <a:pt x="216131" y="51994"/>
                  <a:pt x="213530" y="52192"/>
                  <a:pt x="210232" y="53285"/>
                </a:cubicBezTo>
                <a:cubicBezTo>
                  <a:pt x="203635" y="55472"/>
                  <a:pt x="192264" y="59391"/>
                  <a:pt x="176117" y="65041"/>
                </a:cubicBezTo>
                <a:lnTo>
                  <a:pt x="176117" y="86293"/>
                </a:lnTo>
                <a:cubicBezTo>
                  <a:pt x="183215" y="84629"/>
                  <a:pt x="189654" y="82640"/>
                  <a:pt x="195433" y="80324"/>
                </a:cubicBezTo>
                <a:cubicBezTo>
                  <a:pt x="201212" y="78008"/>
                  <a:pt x="206410" y="79363"/>
                  <a:pt x="211028" y="84389"/>
                </a:cubicBezTo>
                <a:cubicBezTo>
                  <a:pt x="215645" y="89415"/>
                  <a:pt x="213362" y="94166"/>
                  <a:pt x="204177" y="98640"/>
                </a:cubicBezTo>
                <a:cubicBezTo>
                  <a:pt x="194992" y="103114"/>
                  <a:pt x="185638" y="105351"/>
                  <a:pt x="176117" y="105351"/>
                </a:cubicBezTo>
                <a:lnTo>
                  <a:pt x="176117" y="130841"/>
                </a:lnTo>
                <a:cubicBezTo>
                  <a:pt x="190256" y="126510"/>
                  <a:pt x="202883" y="123154"/>
                  <a:pt x="213996" y="120774"/>
                </a:cubicBezTo>
                <a:cubicBezTo>
                  <a:pt x="220119" y="83547"/>
                  <a:pt x="222672" y="62445"/>
                  <a:pt x="221654" y="57469"/>
                </a:cubicBezTo>
                <a:cubicBezTo>
                  <a:pt x="221145" y="54981"/>
                  <a:pt x="219939" y="53388"/>
                  <a:pt x="218035" y="52691"/>
                </a:cubicBezTo>
                <a:close/>
                <a:moveTo>
                  <a:pt x="2978793" y="49066"/>
                </a:moveTo>
                <a:lnTo>
                  <a:pt x="2935078" y="53683"/>
                </a:lnTo>
                <a:cubicBezTo>
                  <a:pt x="2935078" y="86357"/>
                  <a:pt x="2934515" y="120035"/>
                  <a:pt x="2933389" y="154717"/>
                </a:cubicBezTo>
                <a:lnTo>
                  <a:pt x="2931423" y="196266"/>
                </a:lnTo>
                <a:lnTo>
                  <a:pt x="2935519" y="192769"/>
                </a:lnTo>
                <a:cubicBezTo>
                  <a:pt x="2946726" y="184452"/>
                  <a:pt x="2958287" y="174779"/>
                  <a:pt x="2970204" y="163751"/>
                </a:cubicBezTo>
                <a:cubicBezTo>
                  <a:pt x="2982121" y="152724"/>
                  <a:pt x="2992403" y="142564"/>
                  <a:pt x="3001050" y="133271"/>
                </a:cubicBezTo>
                <a:cubicBezTo>
                  <a:pt x="2989563" y="124954"/>
                  <a:pt x="2981683" y="119247"/>
                  <a:pt x="2977410" y="116149"/>
                </a:cubicBezTo>
                <a:cubicBezTo>
                  <a:pt x="2967831" y="125571"/>
                  <a:pt x="2958578" y="131977"/>
                  <a:pt x="2949651" y="135369"/>
                </a:cubicBezTo>
                <a:cubicBezTo>
                  <a:pt x="2940724" y="138760"/>
                  <a:pt x="2940362" y="135537"/>
                  <a:pt x="2948565" y="125700"/>
                </a:cubicBezTo>
                <a:cubicBezTo>
                  <a:pt x="2956767" y="115862"/>
                  <a:pt x="2964192" y="103677"/>
                  <a:pt x="2970839" y="89143"/>
                </a:cubicBezTo>
                <a:cubicBezTo>
                  <a:pt x="2977486" y="74609"/>
                  <a:pt x="2980135" y="62628"/>
                  <a:pt x="2978787" y="53199"/>
                </a:cubicBezTo>
                <a:close/>
                <a:moveTo>
                  <a:pt x="1997108" y="45017"/>
                </a:moveTo>
                <a:cubicBezTo>
                  <a:pt x="1988694" y="45202"/>
                  <a:pt x="1977916" y="45968"/>
                  <a:pt x="1964773" y="47316"/>
                </a:cubicBezTo>
                <a:cubicBezTo>
                  <a:pt x="1938488" y="50012"/>
                  <a:pt x="1906774" y="53475"/>
                  <a:pt x="1869633" y="57706"/>
                </a:cubicBezTo>
                <a:cubicBezTo>
                  <a:pt x="1869633" y="121218"/>
                  <a:pt x="1867833" y="183390"/>
                  <a:pt x="1864234" y="244222"/>
                </a:cubicBezTo>
                <a:cubicBezTo>
                  <a:pt x="1918382" y="239805"/>
                  <a:pt x="1958177" y="235549"/>
                  <a:pt x="1983616" y="231455"/>
                </a:cubicBezTo>
                <a:cubicBezTo>
                  <a:pt x="2009056" y="227361"/>
                  <a:pt x="2023611" y="230039"/>
                  <a:pt x="2027282" y="239489"/>
                </a:cubicBezTo>
                <a:cubicBezTo>
                  <a:pt x="2030953" y="248940"/>
                  <a:pt x="2032789" y="235245"/>
                  <a:pt x="2032789" y="198405"/>
                </a:cubicBezTo>
                <a:cubicBezTo>
                  <a:pt x="2032789" y="158080"/>
                  <a:pt x="2032337" y="129403"/>
                  <a:pt x="2031433" y="112374"/>
                </a:cubicBezTo>
                <a:cubicBezTo>
                  <a:pt x="2030530" y="95345"/>
                  <a:pt x="2029451" y="80550"/>
                  <a:pt x="2028196" y="67988"/>
                </a:cubicBezTo>
                <a:cubicBezTo>
                  <a:pt x="2026941" y="55426"/>
                  <a:pt x="2022629" y="48166"/>
                  <a:pt x="2015258" y="46208"/>
                </a:cubicBezTo>
                <a:cubicBezTo>
                  <a:pt x="2011572" y="45230"/>
                  <a:pt x="2005523" y="44833"/>
                  <a:pt x="1997108" y="45017"/>
                </a:cubicBezTo>
                <a:close/>
                <a:moveTo>
                  <a:pt x="4765707" y="44197"/>
                </a:moveTo>
                <a:cubicBezTo>
                  <a:pt x="4763398" y="44255"/>
                  <a:pt x="4760345" y="44620"/>
                  <a:pt x="4756548" y="45294"/>
                </a:cubicBezTo>
                <a:cubicBezTo>
                  <a:pt x="4748955" y="46642"/>
                  <a:pt x="4740046" y="48707"/>
                  <a:pt x="4729822" y="51489"/>
                </a:cubicBezTo>
                <a:cubicBezTo>
                  <a:pt x="4730668" y="52837"/>
                  <a:pt x="4731865" y="59491"/>
                  <a:pt x="4733414" y="71451"/>
                </a:cubicBezTo>
                <a:cubicBezTo>
                  <a:pt x="4736239" y="71580"/>
                  <a:pt x="4740971" y="70038"/>
                  <a:pt x="4747611" y="66826"/>
                </a:cubicBezTo>
                <a:cubicBezTo>
                  <a:pt x="4754250" y="63614"/>
                  <a:pt x="4760144" y="64876"/>
                  <a:pt x="4765292" y="70612"/>
                </a:cubicBezTo>
                <a:cubicBezTo>
                  <a:pt x="4770441" y="76348"/>
                  <a:pt x="4768149" y="80646"/>
                  <a:pt x="4758420" y="83507"/>
                </a:cubicBezTo>
                <a:cubicBezTo>
                  <a:pt x="4748690" y="86368"/>
                  <a:pt x="4740957" y="87799"/>
                  <a:pt x="4735221" y="87799"/>
                </a:cubicBezTo>
                <a:lnTo>
                  <a:pt x="4737565" y="109244"/>
                </a:lnTo>
                <a:cubicBezTo>
                  <a:pt x="4754673" y="106850"/>
                  <a:pt x="4763711" y="104842"/>
                  <a:pt x="4764679" y="103221"/>
                </a:cubicBezTo>
                <a:cubicBezTo>
                  <a:pt x="4765647" y="101601"/>
                  <a:pt x="4767253" y="91764"/>
                  <a:pt x="4769498" y="73709"/>
                </a:cubicBezTo>
                <a:cubicBezTo>
                  <a:pt x="4771742" y="55655"/>
                  <a:pt x="4772043" y="46069"/>
                  <a:pt x="4770401" y="44950"/>
                </a:cubicBezTo>
                <a:cubicBezTo>
                  <a:pt x="4769580" y="44391"/>
                  <a:pt x="4768015" y="44140"/>
                  <a:pt x="4765707" y="44197"/>
                </a:cubicBezTo>
                <a:close/>
                <a:moveTo>
                  <a:pt x="3818053" y="40505"/>
                </a:moveTo>
                <a:cubicBezTo>
                  <a:pt x="3822543" y="40547"/>
                  <a:pt x="3827027" y="41523"/>
                  <a:pt x="3831505" y="43434"/>
                </a:cubicBezTo>
                <a:cubicBezTo>
                  <a:pt x="3840461" y="47255"/>
                  <a:pt x="3849477" y="52941"/>
                  <a:pt x="3858554" y="60491"/>
                </a:cubicBezTo>
                <a:cubicBezTo>
                  <a:pt x="3867632" y="68041"/>
                  <a:pt x="3868761" y="75466"/>
                  <a:pt x="3861942" y="82765"/>
                </a:cubicBezTo>
                <a:cubicBezTo>
                  <a:pt x="3855123" y="90064"/>
                  <a:pt x="3850158" y="111496"/>
                  <a:pt x="3847046" y="147060"/>
                </a:cubicBezTo>
                <a:cubicBezTo>
                  <a:pt x="3843935" y="182623"/>
                  <a:pt x="3840999" y="207550"/>
                  <a:pt x="3838238" y="221840"/>
                </a:cubicBezTo>
                <a:cubicBezTo>
                  <a:pt x="3835477" y="236130"/>
                  <a:pt x="3829720" y="249083"/>
                  <a:pt x="3820965" y="260698"/>
                </a:cubicBezTo>
                <a:cubicBezTo>
                  <a:pt x="3812210" y="272314"/>
                  <a:pt x="3805273" y="272906"/>
                  <a:pt x="3800154" y="262473"/>
                </a:cubicBezTo>
                <a:cubicBezTo>
                  <a:pt x="3795034" y="252041"/>
                  <a:pt x="3791908" y="244361"/>
                  <a:pt x="3790775" y="239436"/>
                </a:cubicBezTo>
                <a:cubicBezTo>
                  <a:pt x="3789643" y="234510"/>
                  <a:pt x="3782684" y="231627"/>
                  <a:pt x="3769899" y="230788"/>
                </a:cubicBezTo>
                <a:cubicBezTo>
                  <a:pt x="3757115" y="229949"/>
                  <a:pt x="3741381" y="230423"/>
                  <a:pt x="3722695" y="232208"/>
                </a:cubicBezTo>
                <a:cubicBezTo>
                  <a:pt x="3704010" y="233993"/>
                  <a:pt x="3679911" y="235739"/>
                  <a:pt x="3650399" y="237446"/>
                </a:cubicBezTo>
                <a:cubicBezTo>
                  <a:pt x="3649596" y="245419"/>
                  <a:pt x="3646800" y="250592"/>
                  <a:pt x="3642010" y="252966"/>
                </a:cubicBezTo>
                <a:cubicBezTo>
                  <a:pt x="3637221" y="255339"/>
                  <a:pt x="3633194" y="251499"/>
                  <a:pt x="3629932" y="241447"/>
                </a:cubicBezTo>
                <a:cubicBezTo>
                  <a:pt x="3626670" y="231394"/>
                  <a:pt x="3624364" y="218047"/>
                  <a:pt x="3623016" y="201405"/>
                </a:cubicBezTo>
                <a:cubicBezTo>
                  <a:pt x="3621669" y="184764"/>
                  <a:pt x="3618976" y="162325"/>
                  <a:pt x="3614939" y="134089"/>
                </a:cubicBezTo>
                <a:cubicBezTo>
                  <a:pt x="3610903" y="105853"/>
                  <a:pt x="3606170" y="86103"/>
                  <a:pt x="3600742" y="74839"/>
                </a:cubicBezTo>
                <a:cubicBezTo>
                  <a:pt x="3595315" y="63574"/>
                  <a:pt x="3597211" y="58903"/>
                  <a:pt x="3606432" y="60825"/>
                </a:cubicBezTo>
                <a:cubicBezTo>
                  <a:pt x="3615653" y="62746"/>
                  <a:pt x="3622912" y="64098"/>
                  <a:pt x="3628211" y="64879"/>
                </a:cubicBezTo>
                <a:cubicBezTo>
                  <a:pt x="3633510" y="65661"/>
                  <a:pt x="3661975" y="63155"/>
                  <a:pt x="3713607" y="57361"/>
                </a:cubicBezTo>
                <a:cubicBezTo>
                  <a:pt x="3765239" y="51568"/>
                  <a:pt x="3795558" y="46843"/>
                  <a:pt x="3804563" y="43186"/>
                </a:cubicBezTo>
                <a:cubicBezTo>
                  <a:pt x="3809066" y="41358"/>
                  <a:pt x="3813563" y="40464"/>
                  <a:pt x="3818053" y="40505"/>
                </a:cubicBezTo>
                <a:close/>
                <a:moveTo>
                  <a:pt x="3066431" y="39895"/>
                </a:moveTo>
                <a:cubicBezTo>
                  <a:pt x="3059644" y="40569"/>
                  <a:pt x="3045305" y="42055"/>
                  <a:pt x="3023413" y="44353"/>
                </a:cubicBezTo>
                <a:lnTo>
                  <a:pt x="2996056" y="47243"/>
                </a:lnTo>
                <a:lnTo>
                  <a:pt x="3011386" y="56684"/>
                </a:lnTo>
                <a:cubicBezTo>
                  <a:pt x="3015408" y="61624"/>
                  <a:pt x="3015670" y="66019"/>
                  <a:pt x="3012171" y="69870"/>
                </a:cubicBezTo>
                <a:cubicBezTo>
                  <a:pt x="3008672" y="73720"/>
                  <a:pt x="3004570" y="77674"/>
                  <a:pt x="2999867" y="81733"/>
                </a:cubicBezTo>
                <a:cubicBezTo>
                  <a:pt x="3004054" y="81173"/>
                  <a:pt x="3009184" y="80302"/>
                  <a:pt x="3015258" y="79119"/>
                </a:cubicBezTo>
                <a:cubicBezTo>
                  <a:pt x="3021331" y="77936"/>
                  <a:pt x="3026188" y="75911"/>
                  <a:pt x="3029831" y="73042"/>
                </a:cubicBezTo>
                <a:cubicBezTo>
                  <a:pt x="3033473" y="70174"/>
                  <a:pt x="3038546" y="69959"/>
                  <a:pt x="3045049" y="72397"/>
                </a:cubicBezTo>
                <a:cubicBezTo>
                  <a:pt x="3051553" y="74835"/>
                  <a:pt x="3057346" y="78370"/>
                  <a:pt x="3062430" y="83002"/>
                </a:cubicBezTo>
                <a:cubicBezTo>
                  <a:pt x="3067513" y="87634"/>
                  <a:pt x="3067391" y="91878"/>
                  <a:pt x="3062064" y="95736"/>
                </a:cubicBezTo>
                <a:cubicBezTo>
                  <a:pt x="3056737" y="99593"/>
                  <a:pt x="3051914" y="104971"/>
                  <a:pt x="3047598" y="111869"/>
                </a:cubicBezTo>
                <a:cubicBezTo>
                  <a:pt x="3043282" y="118766"/>
                  <a:pt x="3037718" y="126008"/>
                  <a:pt x="3030906" y="133594"/>
                </a:cubicBezTo>
                <a:cubicBezTo>
                  <a:pt x="3045132" y="143905"/>
                  <a:pt x="3057138" y="151279"/>
                  <a:pt x="3066925" y="155717"/>
                </a:cubicBezTo>
                <a:cubicBezTo>
                  <a:pt x="3076713" y="160156"/>
                  <a:pt x="3087554" y="164788"/>
                  <a:pt x="3099449" y="169613"/>
                </a:cubicBezTo>
                <a:cubicBezTo>
                  <a:pt x="3111344" y="174439"/>
                  <a:pt x="3111315" y="178429"/>
                  <a:pt x="3099363" y="181584"/>
                </a:cubicBezTo>
                <a:cubicBezTo>
                  <a:pt x="3087410" y="184738"/>
                  <a:pt x="3076031" y="186545"/>
                  <a:pt x="3065226" y="187004"/>
                </a:cubicBezTo>
                <a:cubicBezTo>
                  <a:pt x="3054420" y="187463"/>
                  <a:pt x="3046372" y="184107"/>
                  <a:pt x="3041081" y="176937"/>
                </a:cubicBezTo>
                <a:cubicBezTo>
                  <a:pt x="3035789" y="169767"/>
                  <a:pt x="3027529" y="160754"/>
                  <a:pt x="3016301" y="149899"/>
                </a:cubicBezTo>
                <a:cubicBezTo>
                  <a:pt x="3008887" y="159177"/>
                  <a:pt x="2998074" y="168860"/>
                  <a:pt x="2983863" y="178949"/>
                </a:cubicBezTo>
                <a:cubicBezTo>
                  <a:pt x="2969652" y="189037"/>
                  <a:pt x="2955240" y="195942"/>
                  <a:pt x="2940627" y="199663"/>
                </a:cubicBezTo>
                <a:cubicBezTo>
                  <a:pt x="2936974" y="200593"/>
                  <a:pt x="2934128" y="201147"/>
                  <a:pt x="2932088" y="201325"/>
                </a:cubicBezTo>
                <a:lnTo>
                  <a:pt x="2931191" y="201181"/>
                </a:lnTo>
                <a:lnTo>
                  <a:pt x="2928323" y="261774"/>
                </a:lnTo>
                <a:cubicBezTo>
                  <a:pt x="2981067" y="259121"/>
                  <a:pt x="3016172" y="256898"/>
                  <a:pt x="3033638" y="255106"/>
                </a:cubicBezTo>
                <a:cubicBezTo>
                  <a:pt x="3051104" y="253313"/>
                  <a:pt x="3064491" y="251951"/>
                  <a:pt x="3073798" y="251019"/>
                </a:cubicBezTo>
                <a:cubicBezTo>
                  <a:pt x="3083104" y="250087"/>
                  <a:pt x="3089988" y="251868"/>
                  <a:pt x="3094448" y="256364"/>
                </a:cubicBezTo>
                <a:cubicBezTo>
                  <a:pt x="3098908" y="260860"/>
                  <a:pt x="3102005" y="259494"/>
                  <a:pt x="3103740" y="252266"/>
                </a:cubicBezTo>
                <a:cubicBezTo>
                  <a:pt x="3105475" y="245039"/>
                  <a:pt x="3106117" y="226404"/>
                  <a:pt x="3105666" y="196361"/>
                </a:cubicBezTo>
                <a:cubicBezTo>
                  <a:pt x="3105214" y="166318"/>
                  <a:pt x="3104543" y="136211"/>
                  <a:pt x="3103654" y="106039"/>
                </a:cubicBezTo>
                <a:cubicBezTo>
                  <a:pt x="3102765" y="75867"/>
                  <a:pt x="3099732" y="56964"/>
                  <a:pt x="3094555" y="49327"/>
                </a:cubicBezTo>
                <a:cubicBezTo>
                  <a:pt x="3089378" y="41691"/>
                  <a:pt x="3080004" y="38547"/>
                  <a:pt x="3066431" y="39895"/>
                </a:cubicBezTo>
                <a:close/>
                <a:moveTo>
                  <a:pt x="603028" y="33066"/>
                </a:moveTo>
                <a:cubicBezTo>
                  <a:pt x="606165" y="32847"/>
                  <a:pt x="609653" y="33334"/>
                  <a:pt x="613492" y="34528"/>
                </a:cubicBezTo>
                <a:cubicBezTo>
                  <a:pt x="621172" y="36916"/>
                  <a:pt x="628740" y="40583"/>
                  <a:pt x="636197" y="45531"/>
                </a:cubicBezTo>
                <a:cubicBezTo>
                  <a:pt x="643654" y="50478"/>
                  <a:pt x="642972" y="56497"/>
                  <a:pt x="634153" y="63589"/>
                </a:cubicBezTo>
                <a:cubicBezTo>
                  <a:pt x="625334" y="70680"/>
                  <a:pt x="618501" y="79130"/>
                  <a:pt x="613654" y="88939"/>
                </a:cubicBezTo>
                <a:cubicBezTo>
                  <a:pt x="623548" y="102160"/>
                  <a:pt x="622337" y="109320"/>
                  <a:pt x="610019" y="110417"/>
                </a:cubicBezTo>
                <a:cubicBezTo>
                  <a:pt x="597700" y="111514"/>
                  <a:pt x="573551" y="114629"/>
                  <a:pt x="537572" y="119763"/>
                </a:cubicBezTo>
                <a:cubicBezTo>
                  <a:pt x="535191" y="135953"/>
                  <a:pt x="533105" y="148200"/>
                  <a:pt x="531312" y="156503"/>
                </a:cubicBezTo>
                <a:cubicBezTo>
                  <a:pt x="539945" y="156503"/>
                  <a:pt x="553518" y="154889"/>
                  <a:pt x="572031" y="151663"/>
                </a:cubicBezTo>
                <a:cubicBezTo>
                  <a:pt x="574469" y="139244"/>
                  <a:pt x="574340" y="129518"/>
                  <a:pt x="571644" y="122484"/>
                </a:cubicBezTo>
                <a:cubicBezTo>
                  <a:pt x="568948" y="115450"/>
                  <a:pt x="571522" y="112890"/>
                  <a:pt x="579366" y="114805"/>
                </a:cubicBezTo>
                <a:cubicBezTo>
                  <a:pt x="587210" y="116719"/>
                  <a:pt x="594434" y="119605"/>
                  <a:pt x="601038" y="123463"/>
                </a:cubicBezTo>
                <a:cubicBezTo>
                  <a:pt x="607642" y="127320"/>
                  <a:pt x="609276" y="131475"/>
                  <a:pt x="605942" y="135928"/>
                </a:cubicBezTo>
                <a:cubicBezTo>
                  <a:pt x="602608" y="140381"/>
                  <a:pt x="599780" y="144536"/>
                  <a:pt x="597456" y="148393"/>
                </a:cubicBezTo>
                <a:cubicBezTo>
                  <a:pt x="612141" y="145769"/>
                  <a:pt x="626847" y="142861"/>
                  <a:pt x="641574" y="139671"/>
                </a:cubicBezTo>
                <a:cubicBezTo>
                  <a:pt x="656302" y="136480"/>
                  <a:pt x="667928" y="139603"/>
                  <a:pt x="676453" y="149038"/>
                </a:cubicBezTo>
                <a:cubicBezTo>
                  <a:pt x="684978" y="158474"/>
                  <a:pt x="677378" y="163447"/>
                  <a:pt x="653652" y="163956"/>
                </a:cubicBezTo>
                <a:cubicBezTo>
                  <a:pt x="629926" y="164465"/>
                  <a:pt x="609531" y="166340"/>
                  <a:pt x="592466" y="169581"/>
                </a:cubicBezTo>
                <a:cubicBezTo>
                  <a:pt x="589412" y="179504"/>
                  <a:pt x="584321" y="192238"/>
                  <a:pt x="577194" y="207783"/>
                </a:cubicBezTo>
                <a:cubicBezTo>
                  <a:pt x="594617" y="204427"/>
                  <a:pt x="605587" y="201111"/>
                  <a:pt x="610105" y="197835"/>
                </a:cubicBezTo>
                <a:cubicBezTo>
                  <a:pt x="614622" y="194558"/>
                  <a:pt x="621014" y="194601"/>
                  <a:pt x="629281" y="197964"/>
                </a:cubicBezTo>
                <a:cubicBezTo>
                  <a:pt x="637548" y="201326"/>
                  <a:pt x="645331" y="206227"/>
                  <a:pt x="652630" y="212666"/>
                </a:cubicBezTo>
                <a:cubicBezTo>
                  <a:pt x="659930" y="219105"/>
                  <a:pt x="660084" y="224647"/>
                  <a:pt x="653093" y="229293"/>
                </a:cubicBezTo>
                <a:cubicBezTo>
                  <a:pt x="646102" y="233940"/>
                  <a:pt x="640154" y="242838"/>
                  <a:pt x="635250" y="255988"/>
                </a:cubicBezTo>
                <a:cubicBezTo>
                  <a:pt x="647841" y="269840"/>
                  <a:pt x="647626" y="276544"/>
                  <a:pt x="634605" y="276100"/>
                </a:cubicBezTo>
                <a:cubicBezTo>
                  <a:pt x="621584" y="275655"/>
                  <a:pt x="596740" y="277140"/>
                  <a:pt x="560072" y="280552"/>
                </a:cubicBezTo>
                <a:cubicBezTo>
                  <a:pt x="554823" y="294233"/>
                  <a:pt x="550051" y="297191"/>
                  <a:pt x="545756" y="289426"/>
                </a:cubicBezTo>
                <a:cubicBezTo>
                  <a:pt x="541462" y="281660"/>
                  <a:pt x="538192" y="270382"/>
                  <a:pt x="535948" y="255590"/>
                </a:cubicBezTo>
                <a:cubicBezTo>
                  <a:pt x="533704" y="240798"/>
                  <a:pt x="530319" y="228232"/>
                  <a:pt x="525795" y="217893"/>
                </a:cubicBezTo>
                <a:cubicBezTo>
                  <a:pt x="521271" y="207554"/>
                  <a:pt x="521945" y="202861"/>
                  <a:pt x="527817" y="203814"/>
                </a:cubicBezTo>
                <a:cubicBezTo>
                  <a:pt x="533689" y="204768"/>
                  <a:pt x="538569" y="205890"/>
                  <a:pt x="542455" y="207181"/>
                </a:cubicBezTo>
                <a:cubicBezTo>
                  <a:pt x="546341" y="208471"/>
                  <a:pt x="551324" y="209246"/>
                  <a:pt x="557404" y="209504"/>
                </a:cubicBezTo>
                <a:cubicBezTo>
                  <a:pt x="563298" y="187678"/>
                  <a:pt x="566697" y="175009"/>
                  <a:pt x="567600" y="171495"/>
                </a:cubicBezTo>
                <a:cubicBezTo>
                  <a:pt x="555483" y="173273"/>
                  <a:pt x="547158" y="174618"/>
                  <a:pt x="542627" y="175528"/>
                </a:cubicBezTo>
                <a:cubicBezTo>
                  <a:pt x="538095" y="176439"/>
                  <a:pt x="533564" y="174643"/>
                  <a:pt x="529032" y="170140"/>
                </a:cubicBezTo>
                <a:cubicBezTo>
                  <a:pt x="526867" y="187893"/>
                  <a:pt x="521425" y="208701"/>
                  <a:pt x="512706" y="232563"/>
                </a:cubicBezTo>
                <a:cubicBezTo>
                  <a:pt x="503987" y="256425"/>
                  <a:pt x="491160" y="274709"/>
                  <a:pt x="474224" y="287414"/>
                </a:cubicBezTo>
                <a:cubicBezTo>
                  <a:pt x="457288" y="300120"/>
                  <a:pt x="454015" y="298919"/>
                  <a:pt x="464404" y="283811"/>
                </a:cubicBezTo>
                <a:cubicBezTo>
                  <a:pt x="474794" y="268704"/>
                  <a:pt x="483567" y="250872"/>
                  <a:pt x="490722" y="230315"/>
                </a:cubicBezTo>
                <a:cubicBezTo>
                  <a:pt x="497878" y="209758"/>
                  <a:pt x="503263" y="187735"/>
                  <a:pt x="506877" y="164246"/>
                </a:cubicBezTo>
                <a:cubicBezTo>
                  <a:pt x="510491" y="140757"/>
                  <a:pt x="513190" y="119609"/>
                  <a:pt x="514975" y="100802"/>
                </a:cubicBezTo>
                <a:cubicBezTo>
                  <a:pt x="516761" y="81994"/>
                  <a:pt x="515402" y="68131"/>
                  <a:pt x="510899" y="59211"/>
                </a:cubicBezTo>
                <a:cubicBezTo>
                  <a:pt x="506396" y="50292"/>
                  <a:pt x="507321" y="45832"/>
                  <a:pt x="513674" y="45832"/>
                </a:cubicBezTo>
                <a:cubicBezTo>
                  <a:pt x="518593" y="45832"/>
                  <a:pt x="523709" y="46276"/>
                  <a:pt x="529021" y="47166"/>
                </a:cubicBezTo>
                <a:cubicBezTo>
                  <a:pt x="534335" y="48055"/>
                  <a:pt x="540594" y="48295"/>
                  <a:pt x="547800" y="47886"/>
                </a:cubicBezTo>
                <a:cubicBezTo>
                  <a:pt x="555006" y="47477"/>
                  <a:pt x="563402" y="46183"/>
                  <a:pt x="572988" y="44004"/>
                </a:cubicBezTo>
                <a:cubicBezTo>
                  <a:pt x="582575" y="41824"/>
                  <a:pt x="589803" y="39103"/>
                  <a:pt x="594671" y="35840"/>
                </a:cubicBezTo>
                <a:cubicBezTo>
                  <a:pt x="597105" y="34209"/>
                  <a:pt x="599891" y="33284"/>
                  <a:pt x="603028" y="33066"/>
                </a:cubicBezTo>
                <a:close/>
                <a:moveTo>
                  <a:pt x="2551709" y="32451"/>
                </a:moveTo>
                <a:cubicBezTo>
                  <a:pt x="2553506" y="32334"/>
                  <a:pt x="2555783" y="32571"/>
                  <a:pt x="2558540" y="33162"/>
                </a:cubicBezTo>
                <a:cubicBezTo>
                  <a:pt x="2569567" y="35528"/>
                  <a:pt x="2578591" y="38992"/>
                  <a:pt x="2585610" y="43552"/>
                </a:cubicBezTo>
                <a:cubicBezTo>
                  <a:pt x="2592630" y="48112"/>
                  <a:pt x="2595043" y="55504"/>
                  <a:pt x="2592849" y="65729"/>
                </a:cubicBezTo>
                <a:cubicBezTo>
                  <a:pt x="2590655" y="75954"/>
                  <a:pt x="2586639" y="80062"/>
                  <a:pt x="2580803" y="78054"/>
                </a:cubicBezTo>
                <a:cubicBezTo>
                  <a:pt x="2574966" y="76047"/>
                  <a:pt x="2569230" y="72225"/>
                  <a:pt x="2563595" y="66589"/>
                </a:cubicBezTo>
                <a:cubicBezTo>
                  <a:pt x="2557859" y="59893"/>
                  <a:pt x="2552825" y="52056"/>
                  <a:pt x="2548494" y="43079"/>
                </a:cubicBezTo>
                <a:cubicBezTo>
                  <a:pt x="2545246" y="36346"/>
                  <a:pt x="2546318" y="32803"/>
                  <a:pt x="2551709" y="32451"/>
                </a:cubicBezTo>
                <a:close/>
                <a:moveTo>
                  <a:pt x="2313283" y="28140"/>
                </a:moveTo>
                <a:cubicBezTo>
                  <a:pt x="2312122" y="27430"/>
                  <a:pt x="2306801" y="27749"/>
                  <a:pt x="2297322" y="29097"/>
                </a:cubicBezTo>
                <a:cubicBezTo>
                  <a:pt x="2287844" y="30445"/>
                  <a:pt x="2272650" y="33134"/>
                  <a:pt x="2251742" y="37163"/>
                </a:cubicBezTo>
                <a:lnTo>
                  <a:pt x="2251742" y="68740"/>
                </a:lnTo>
                <a:cubicBezTo>
                  <a:pt x="2272507" y="66145"/>
                  <a:pt x="2291536" y="62381"/>
                  <a:pt x="2308831" y="57448"/>
                </a:cubicBezTo>
                <a:cubicBezTo>
                  <a:pt x="2312057" y="47739"/>
                  <a:pt x="2313896" y="40605"/>
                  <a:pt x="2314348" y="36045"/>
                </a:cubicBezTo>
                <a:cubicBezTo>
                  <a:pt x="2314800" y="31485"/>
                  <a:pt x="2314445" y="28850"/>
                  <a:pt x="2313283" y="28140"/>
                </a:cubicBezTo>
                <a:close/>
                <a:moveTo>
                  <a:pt x="2622525" y="28019"/>
                </a:moveTo>
                <a:cubicBezTo>
                  <a:pt x="2625563" y="27336"/>
                  <a:pt x="2630248" y="27476"/>
                  <a:pt x="2636579" y="28441"/>
                </a:cubicBezTo>
                <a:cubicBezTo>
                  <a:pt x="2649241" y="30370"/>
                  <a:pt x="2657591" y="34388"/>
                  <a:pt x="2661628" y="40497"/>
                </a:cubicBezTo>
                <a:cubicBezTo>
                  <a:pt x="2665665" y="46606"/>
                  <a:pt x="2666812" y="53543"/>
                  <a:pt x="2665069" y="61309"/>
                </a:cubicBezTo>
                <a:cubicBezTo>
                  <a:pt x="2663327" y="69074"/>
                  <a:pt x="2658860" y="71730"/>
                  <a:pt x="2651669" y="69278"/>
                </a:cubicBezTo>
                <a:cubicBezTo>
                  <a:pt x="2644477" y="66826"/>
                  <a:pt x="2636945" y="61176"/>
                  <a:pt x="2629072" y="52328"/>
                </a:cubicBezTo>
                <a:cubicBezTo>
                  <a:pt x="2622433" y="43796"/>
                  <a:pt x="2618858" y="37199"/>
                  <a:pt x="2618349" y="32539"/>
                </a:cubicBezTo>
                <a:cubicBezTo>
                  <a:pt x="2618094" y="30208"/>
                  <a:pt x="2619487" y="28702"/>
                  <a:pt x="2622525" y="28019"/>
                </a:cubicBezTo>
                <a:close/>
                <a:moveTo>
                  <a:pt x="4529858" y="24652"/>
                </a:moveTo>
                <a:cubicBezTo>
                  <a:pt x="4535105" y="25357"/>
                  <a:pt x="4541503" y="27562"/>
                  <a:pt x="4549053" y="31269"/>
                </a:cubicBezTo>
                <a:cubicBezTo>
                  <a:pt x="4564139" y="38798"/>
                  <a:pt x="4569882" y="45144"/>
                  <a:pt x="4566283" y="50306"/>
                </a:cubicBezTo>
                <a:cubicBezTo>
                  <a:pt x="4562683" y="55469"/>
                  <a:pt x="4560884" y="72440"/>
                  <a:pt x="4560884" y="101221"/>
                </a:cubicBezTo>
                <a:cubicBezTo>
                  <a:pt x="4560884" y="131708"/>
                  <a:pt x="4561099" y="155484"/>
                  <a:pt x="4561529" y="172549"/>
                </a:cubicBezTo>
                <a:cubicBezTo>
                  <a:pt x="4561959" y="189614"/>
                  <a:pt x="4563311" y="209310"/>
                  <a:pt x="4565584" y="231638"/>
                </a:cubicBezTo>
                <a:cubicBezTo>
                  <a:pt x="4567857" y="253966"/>
                  <a:pt x="4565232" y="274046"/>
                  <a:pt x="4557711" y="291878"/>
                </a:cubicBezTo>
                <a:cubicBezTo>
                  <a:pt x="4550190" y="309710"/>
                  <a:pt x="4543539" y="313872"/>
                  <a:pt x="4537760" y="304364"/>
                </a:cubicBezTo>
                <a:cubicBezTo>
                  <a:pt x="4531981" y="294857"/>
                  <a:pt x="4522216" y="283356"/>
                  <a:pt x="4508463" y="269862"/>
                </a:cubicBezTo>
                <a:cubicBezTo>
                  <a:pt x="4494711" y="256368"/>
                  <a:pt x="4492151" y="250564"/>
                  <a:pt x="4500784" y="252449"/>
                </a:cubicBezTo>
                <a:cubicBezTo>
                  <a:pt x="4509417" y="254335"/>
                  <a:pt x="4516741" y="255909"/>
                  <a:pt x="4522757" y="257171"/>
                </a:cubicBezTo>
                <a:cubicBezTo>
                  <a:pt x="4528772" y="258433"/>
                  <a:pt x="4532555" y="255658"/>
                  <a:pt x="4534103" y="248846"/>
                </a:cubicBezTo>
                <a:cubicBezTo>
                  <a:pt x="4535652" y="242035"/>
                  <a:pt x="4536427" y="226124"/>
                  <a:pt x="4536427" y="201115"/>
                </a:cubicBezTo>
                <a:cubicBezTo>
                  <a:pt x="4536427" y="175145"/>
                  <a:pt x="4535982" y="149157"/>
                  <a:pt x="4535093" y="123151"/>
                </a:cubicBezTo>
                <a:cubicBezTo>
                  <a:pt x="4534204" y="97145"/>
                  <a:pt x="4532899" y="79420"/>
                  <a:pt x="4531178" y="69977"/>
                </a:cubicBezTo>
                <a:cubicBezTo>
                  <a:pt x="4529457" y="60534"/>
                  <a:pt x="4527586" y="54397"/>
                  <a:pt x="4525564" y="51564"/>
                </a:cubicBezTo>
                <a:cubicBezTo>
                  <a:pt x="4523542" y="48732"/>
                  <a:pt x="4513615" y="49084"/>
                  <a:pt x="4495783" y="52618"/>
                </a:cubicBezTo>
                <a:cubicBezTo>
                  <a:pt x="4477951" y="56153"/>
                  <a:pt x="4464206" y="59301"/>
                  <a:pt x="4454548" y="62061"/>
                </a:cubicBezTo>
                <a:cubicBezTo>
                  <a:pt x="4444889" y="64822"/>
                  <a:pt x="4435651" y="62581"/>
                  <a:pt x="4426832" y="55339"/>
                </a:cubicBezTo>
                <a:cubicBezTo>
                  <a:pt x="4418012" y="48098"/>
                  <a:pt x="4418579" y="44477"/>
                  <a:pt x="4428531" y="44477"/>
                </a:cubicBezTo>
                <a:cubicBezTo>
                  <a:pt x="4435486" y="44477"/>
                  <a:pt x="4450593" y="42720"/>
                  <a:pt x="4473853" y="39207"/>
                </a:cubicBezTo>
                <a:cubicBezTo>
                  <a:pt x="4497113" y="35693"/>
                  <a:pt x="4511686" y="31639"/>
                  <a:pt x="4517573" y="27043"/>
                </a:cubicBezTo>
                <a:cubicBezTo>
                  <a:pt x="4520516" y="24745"/>
                  <a:pt x="4524611" y="23948"/>
                  <a:pt x="4529858" y="24652"/>
                </a:cubicBezTo>
                <a:close/>
                <a:moveTo>
                  <a:pt x="4910970" y="24257"/>
                </a:moveTo>
                <a:cubicBezTo>
                  <a:pt x="4919983" y="22422"/>
                  <a:pt x="4926914" y="24655"/>
                  <a:pt x="4931760" y="30958"/>
                </a:cubicBezTo>
                <a:cubicBezTo>
                  <a:pt x="4936608" y="37260"/>
                  <a:pt x="4933625" y="41709"/>
                  <a:pt x="4922812" y="44305"/>
                </a:cubicBezTo>
                <a:cubicBezTo>
                  <a:pt x="4912000" y="46900"/>
                  <a:pt x="4894010" y="50421"/>
                  <a:pt x="4868843" y="54866"/>
                </a:cubicBezTo>
                <a:cubicBezTo>
                  <a:pt x="4877849" y="58580"/>
                  <a:pt x="4880645" y="62918"/>
                  <a:pt x="4877232" y="67880"/>
                </a:cubicBezTo>
                <a:cubicBezTo>
                  <a:pt x="4873819" y="72842"/>
                  <a:pt x="4867423" y="81231"/>
                  <a:pt x="4858044" y="93047"/>
                </a:cubicBezTo>
                <a:cubicBezTo>
                  <a:pt x="4872944" y="89663"/>
                  <a:pt x="4883402" y="86343"/>
                  <a:pt x="4889417" y="83088"/>
                </a:cubicBezTo>
                <a:cubicBezTo>
                  <a:pt x="4895433" y="79833"/>
                  <a:pt x="4903632" y="80991"/>
                  <a:pt x="4914014" y="86562"/>
                </a:cubicBezTo>
                <a:cubicBezTo>
                  <a:pt x="4924397" y="92133"/>
                  <a:pt x="4928634" y="97353"/>
                  <a:pt x="4926727" y="102221"/>
                </a:cubicBezTo>
                <a:cubicBezTo>
                  <a:pt x="4924820" y="107090"/>
                  <a:pt x="4923242" y="111399"/>
                  <a:pt x="4921995" y="115149"/>
                </a:cubicBezTo>
                <a:cubicBezTo>
                  <a:pt x="4920747" y="118899"/>
                  <a:pt x="4920568" y="127700"/>
                  <a:pt x="4921457" y="141553"/>
                </a:cubicBezTo>
                <a:cubicBezTo>
                  <a:pt x="4922346" y="155405"/>
                  <a:pt x="4921672" y="169706"/>
                  <a:pt x="4919435" y="184455"/>
                </a:cubicBezTo>
                <a:cubicBezTo>
                  <a:pt x="4917198" y="199204"/>
                  <a:pt x="4912455" y="202929"/>
                  <a:pt x="4905206" y="195630"/>
                </a:cubicBezTo>
                <a:cubicBezTo>
                  <a:pt x="4897957" y="188331"/>
                  <a:pt x="4894784" y="182426"/>
                  <a:pt x="4895688" y="177916"/>
                </a:cubicBezTo>
                <a:cubicBezTo>
                  <a:pt x="4896591" y="173406"/>
                  <a:pt x="4897265" y="162292"/>
                  <a:pt x="4897710" y="144575"/>
                </a:cubicBezTo>
                <a:cubicBezTo>
                  <a:pt x="4898154" y="126858"/>
                  <a:pt x="4897670" y="115217"/>
                  <a:pt x="4896257" y="109653"/>
                </a:cubicBezTo>
                <a:cubicBezTo>
                  <a:pt x="4894845" y="104089"/>
                  <a:pt x="4889858" y="102569"/>
                  <a:pt x="4881297" y="105093"/>
                </a:cubicBezTo>
                <a:lnTo>
                  <a:pt x="4840514" y="112751"/>
                </a:lnTo>
                <a:cubicBezTo>
                  <a:pt x="4840514" y="125800"/>
                  <a:pt x="4839983" y="143578"/>
                  <a:pt x="4838922" y="166085"/>
                </a:cubicBezTo>
                <a:cubicBezTo>
                  <a:pt x="4837861" y="188592"/>
                  <a:pt x="4833333" y="196712"/>
                  <a:pt x="4825338" y="190446"/>
                </a:cubicBezTo>
                <a:cubicBezTo>
                  <a:pt x="4817343" y="184179"/>
                  <a:pt x="4813801" y="177532"/>
                  <a:pt x="4814712" y="170506"/>
                </a:cubicBezTo>
                <a:cubicBezTo>
                  <a:pt x="4815623" y="163479"/>
                  <a:pt x="4816523" y="152853"/>
                  <a:pt x="4817411" y="138627"/>
                </a:cubicBezTo>
                <a:cubicBezTo>
                  <a:pt x="4818301" y="124402"/>
                  <a:pt x="4816946" y="113926"/>
                  <a:pt x="4813346" y="107201"/>
                </a:cubicBezTo>
                <a:cubicBezTo>
                  <a:pt x="4809747" y="100475"/>
                  <a:pt x="4811575" y="97113"/>
                  <a:pt x="4818831" y="97113"/>
                </a:cubicBezTo>
                <a:cubicBezTo>
                  <a:pt x="4823765" y="97113"/>
                  <a:pt x="4827654" y="97335"/>
                  <a:pt x="4830501" y="97779"/>
                </a:cubicBezTo>
                <a:cubicBezTo>
                  <a:pt x="4833347" y="98224"/>
                  <a:pt x="4837209" y="97908"/>
                  <a:pt x="4842084" y="96833"/>
                </a:cubicBezTo>
                <a:cubicBezTo>
                  <a:pt x="4848121" y="75609"/>
                  <a:pt x="4850638" y="63155"/>
                  <a:pt x="4849634" y="59469"/>
                </a:cubicBezTo>
                <a:cubicBezTo>
                  <a:pt x="4843998" y="61233"/>
                  <a:pt x="4838653" y="62348"/>
                  <a:pt x="4833598" y="62814"/>
                </a:cubicBezTo>
                <a:cubicBezTo>
                  <a:pt x="4828543" y="63280"/>
                  <a:pt x="4822104" y="60800"/>
                  <a:pt x="4814282" y="55372"/>
                </a:cubicBezTo>
                <a:cubicBezTo>
                  <a:pt x="4806459" y="49944"/>
                  <a:pt x="4808478" y="46337"/>
                  <a:pt x="4820337" y="44552"/>
                </a:cubicBezTo>
                <a:cubicBezTo>
                  <a:pt x="4832197" y="42767"/>
                  <a:pt x="4843296" y="40522"/>
                  <a:pt x="4853635" y="37819"/>
                </a:cubicBezTo>
                <a:cubicBezTo>
                  <a:pt x="4863974" y="35116"/>
                  <a:pt x="4873862" y="32639"/>
                  <a:pt x="4883298" y="30388"/>
                </a:cubicBezTo>
                <a:cubicBezTo>
                  <a:pt x="4892734" y="28136"/>
                  <a:pt x="4901957" y="26093"/>
                  <a:pt x="4910970" y="24257"/>
                </a:cubicBezTo>
                <a:close/>
                <a:moveTo>
                  <a:pt x="227696" y="23585"/>
                </a:moveTo>
                <a:cubicBezTo>
                  <a:pt x="233315" y="22509"/>
                  <a:pt x="241540" y="25128"/>
                  <a:pt x="252371" y="31442"/>
                </a:cubicBezTo>
                <a:cubicBezTo>
                  <a:pt x="268116" y="40232"/>
                  <a:pt x="272522" y="47503"/>
                  <a:pt x="265589" y="53253"/>
                </a:cubicBezTo>
                <a:cubicBezTo>
                  <a:pt x="258655" y="59003"/>
                  <a:pt x="252765" y="70461"/>
                  <a:pt x="247918" y="87626"/>
                </a:cubicBezTo>
                <a:cubicBezTo>
                  <a:pt x="243071" y="104792"/>
                  <a:pt x="238468" y="119236"/>
                  <a:pt x="234108" y="130959"/>
                </a:cubicBezTo>
                <a:cubicBezTo>
                  <a:pt x="229749" y="142682"/>
                  <a:pt x="223848" y="145396"/>
                  <a:pt x="216405" y="139101"/>
                </a:cubicBezTo>
                <a:cubicBezTo>
                  <a:pt x="204187" y="142700"/>
                  <a:pt x="190758" y="145798"/>
                  <a:pt x="176117" y="148393"/>
                </a:cubicBezTo>
                <a:cubicBezTo>
                  <a:pt x="196236" y="165401"/>
                  <a:pt x="209515" y="176643"/>
                  <a:pt x="215954" y="182121"/>
                </a:cubicBezTo>
                <a:cubicBezTo>
                  <a:pt x="221905" y="175195"/>
                  <a:pt x="227074" y="168279"/>
                  <a:pt x="231463" y="161375"/>
                </a:cubicBezTo>
                <a:cubicBezTo>
                  <a:pt x="235851" y="154470"/>
                  <a:pt x="237145" y="146981"/>
                  <a:pt x="235345" y="138907"/>
                </a:cubicBezTo>
                <a:cubicBezTo>
                  <a:pt x="233545" y="130834"/>
                  <a:pt x="237493" y="128213"/>
                  <a:pt x="247187" y="131045"/>
                </a:cubicBezTo>
                <a:cubicBezTo>
                  <a:pt x="256881" y="133877"/>
                  <a:pt x="265456" y="137645"/>
                  <a:pt x="272913" y="142349"/>
                </a:cubicBezTo>
                <a:cubicBezTo>
                  <a:pt x="280370" y="147052"/>
                  <a:pt x="280628" y="151189"/>
                  <a:pt x="273687" y="154760"/>
                </a:cubicBezTo>
                <a:cubicBezTo>
                  <a:pt x="266747" y="158331"/>
                  <a:pt x="251317" y="170750"/>
                  <a:pt x="227397" y="192016"/>
                </a:cubicBezTo>
                <a:cubicBezTo>
                  <a:pt x="240920" y="202198"/>
                  <a:pt x="253600" y="210361"/>
                  <a:pt x="265438" y="216506"/>
                </a:cubicBezTo>
                <a:cubicBezTo>
                  <a:pt x="277276" y="222650"/>
                  <a:pt x="291892" y="228566"/>
                  <a:pt x="309287" y="234252"/>
                </a:cubicBezTo>
                <a:cubicBezTo>
                  <a:pt x="326681" y="239937"/>
                  <a:pt x="329155" y="244394"/>
                  <a:pt x="316708" y="247620"/>
                </a:cubicBezTo>
                <a:cubicBezTo>
                  <a:pt x="304261" y="250847"/>
                  <a:pt x="292581" y="252689"/>
                  <a:pt x="281668" y="253148"/>
                </a:cubicBezTo>
                <a:cubicBezTo>
                  <a:pt x="270755" y="253607"/>
                  <a:pt x="261218" y="251205"/>
                  <a:pt x="253059" y="245942"/>
                </a:cubicBezTo>
                <a:cubicBezTo>
                  <a:pt x="244899" y="240680"/>
                  <a:pt x="232595" y="229154"/>
                  <a:pt x="216147" y="211365"/>
                </a:cubicBezTo>
                <a:cubicBezTo>
                  <a:pt x="199699" y="193576"/>
                  <a:pt x="186355" y="177583"/>
                  <a:pt x="176117" y="163386"/>
                </a:cubicBezTo>
                <a:lnTo>
                  <a:pt x="176117" y="246996"/>
                </a:lnTo>
                <a:cubicBezTo>
                  <a:pt x="176117" y="255945"/>
                  <a:pt x="179515" y="258497"/>
                  <a:pt x="186313" y="254654"/>
                </a:cubicBezTo>
                <a:cubicBezTo>
                  <a:pt x="193110" y="250811"/>
                  <a:pt x="202557" y="245860"/>
                  <a:pt x="214652" y="239801"/>
                </a:cubicBezTo>
                <a:cubicBezTo>
                  <a:pt x="226748" y="233742"/>
                  <a:pt x="228308" y="236184"/>
                  <a:pt x="219331" y="247125"/>
                </a:cubicBezTo>
                <a:cubicBezTo>
                  <a:pt x="210354" y="258067"/>
                  <a:pt x="200728" y="268449"/>
                  <a:pt x="190453" y="278272"/>
                </a:cubicBezTo>
                <a:cubicBezTo>
                  <a:pt x="180178" y="288095"/>
                  <a:pt x="172453" y="296377"/>
                  <a:pt x="167276" y="303117"/>
                </a:cubicBezTo>
                <a:cubicBezTo>
                  <a:pt x="162099" y="309857"/>
                  <a:pt x="156402" y="308104"/>
                  <a:pt x="150186" y="297858"/>
                </a:cubicBezTo>
                <a:cubicBezTo>
                  <a:pt x="143969" y="287611"/>
                  <a:pt x="142661" y="278968"/>
                  <a:pt x="146260" y="271927"/>
                </a:cubicBezTo>
                <a:cubicBezTo>
                  <a:pt x="149860" y="264886"/>
                  <a:pt x="151882" y="252446"/>
                  <a:pt x="152326" y="234606"/>
                </a:cubicBezTo>
                <a:cubicBezTo>
                  <a:pt x="152771" y="216767"/>
                  <a:pt x="153219" y="186474"/>
                  <a:pt x="153670" y="143725"/>
                </a:cubicBezTo>
                <a:cubicBezTo>
                  <a:pt x="154122" y="100977"/>
                  <a:pt x="151200" y="73971"/>
                  <a:pt x="144905" y="62707"/>
                </a:cubicBezTo>
                <a:cubicBezTo>
                  <a:pt x="138610" y="51443"/>
                  <a:pt x="138896" y="46269"/>
                  <a:pt x="145765" y="47187"/>
                </a:cubicBezTo>
                <a:cubicBezTo>
                  <a:pt x="152634" y="48105"/>
                  <a:pt x="158794" y="48553"/>
                  <a:pt x="164243" y="48531"/>
                </a:cubicBezTo>
                <a:cubicBezTo>
                  <a:pt x="169692" y="48510"/>
                  <a:pt x="179544" y="45911"/>
                  <a:pt x="193798" y="40734"/>
                </a:cubicBezTo>
                <a:cubicBezTo>
                  <a:pt x="208052" y="35557"/>
                  <a:pt x="217768" y="30610"/>
                  <a:pt x="222944" y="25892"/>
                </a:cubicBezTo>
                <a:cubicBezTo>
                  <a:pt x="224239" y="24712"/>
                  <a:pt x="225822" y="23943"/>
                  <a:pt x="227696" y="23585"/>
                </a:cubicBezTo>
                <a:close/>
                <a:moveTo>
                  <a:pt x="3353818" y="23179"/>
                </a:moveTo>
                <a:cubicBezTo>
                  <a:pt x="3357705" y="22643"/>
                  <a:pt x="3362060" y="23117"/>
                  <a:pt x="3366882" y="24601"/>
                </a:cubicBezTo>
                <a:cubicBezTo>
                  <a:pt x="3376526" y="27570"/>
                  <a:pt x="3382818" y="33033"/>
                  <a:pt x="3385757" y="40992"/>
                </a:cubicBezTo>
                <a:cubicBezTo>
                  <a:pt x="3388697" y="48951"/>
                  <a:pt x="3388511" y="57716"/>
                  <a:pt x="3385198" y="67288"/>
                </a:cubicBezTo>
                <a:cubicBezTo>
                  <a:pt x="3381886" y="76861"/>
                  <a:pt x="3376974" y="85841"/>
                  <a:pt x="3370464" y="94230"/>
                </a:cubicBezTo>
                <a:cubicBezTo>
                  <a:pt x="3363954" y="102619"/>
                  <a:pt x="3355109" y="111295"/>
                  <a:pt x="3343931" y="120258"/>
                </a:cubicBezTo>
                <a:cubicBezTo>
                  <a:pt x="3332753" y="129220"/>
                  <a:pt x="3325489" y="132805"/>
                  <a:pt x="3322141" y="131013"/>
                </a:cubicBezTo>
                <a:cubicBezTo>
                  <a:pt x="3318793" y="129220"/>
                  <a:pt x="3321245" y="123825"/>
                  <a:pt x="3329497" y="114826"/>
                </a:cubicBezTo>
                <a:cubicBezTo>
                  <a:pt x="3337750" y="105828"/>
                  <a:pt x="3343616" y="98504"/>
                  <a:pt x="3347093" y="92853"/>
                </a:cubicBezTo>
                <a:cubicBezTo>
                  <a:pt x="3350570" y="87203"/>
                  <a:pt x="3354524" y="81475"/>
                  <a:pt x="3358956" y="75667"/>
                </a:cubicBezTo>
                <a:cubicBezTo>
                  <a:pt x="3350395" y="75667"/>
                  <a:pt x="3343981" y="72713"/>
                  <a:pt x="3339715" y="66804"/>
                </a:cubicBezTo>
                <a:cubicBezTo>
                  <a:pt x="3335449" y="60896"/>
                  <a:pt x="3333545" y="54199"/>
                  <a:pt x="3334004" y="46714"/>
                </a:cubicBezTo>
                <a:cubicBezTo>
                  <a:pt x="3334463" y="39228"/>
                  <a:pt x="3337646" y="32929"/>
                  <a:pt x="3343554" y="27817"/>
                </a:cubicBezTo>
                <a:cubicBezTo>
                  <a:pt x="3346508" y="25261"/>
                  <a:pt x="3349929" y="23715"/>
                  <a:pt x="3353818" y="23179"/>
                </a:cubicBezTo>
                <a:close/>
                <a:moveTo>
                  <a:pt x="3283629" y="23179"/>
                </a:moveTo>
                <a:cubicBezTo>
                  <a:pt x="3287517" y="22643"/>
                  <a:pt x="3291872" y="23117"/>
                  <a:pt x="3296694" y="24601"/>
                </a:cubicBezTo>
                <a:cubicBezTo>
                  <a:pt x="3306338" y="27570"/>
                  <a:pt x="3312630" y="33033"/>
                  <a:pt x="3315569" y="40992"/>
                </a:cubicBezTo>
                <a:cubicBezTo>
                  <a:pt x="3318509" y="48951"/>
                  <a:pt x="3318323" y="57716"/>
                  <a:pt x="3315010" y="67288"/>
                </a:cubicBezTo>
                <a:cubicBezTo>
                  <a:pt x="3311697" y="76861"/>
                  <a:pt x="3306786" y="85841"/>
                  <a:pt x="3300275" y="94230"/>
                </a:cubicBezTo>
                <a:cubicBezTo>
                  <a:pt x="3293765" y="102619"/>
                  <a:pt x="3284921" y="111295"/>
                  <a:pt x="3273743" y="120258"/>
                </a:cubicBezTo>
                <a:cubicBezTo>
                  <a:pt x="3262565" y="129220"/>
                  <a:pt x="3255301" y="132805"/>
                  <a:pt x="3251953" y="131013"/>
                </a:cubicBezTo>
                <a:cubicBezTo>
                  <a:pt x="3248605" y="129220"/>
                  <a:pt x="3251057" y="123825"/>
                  <a:pt x="3259309" y="114826"/>
                </a:cubicBezTo>
                <a:cubicBezTo>
                  <a:pt x="3267562" y="105828"/>
                  <a:pt x="3273427" y="98504"/>
                  <a:pt x="3276905" y="92853"/>
                </a:cubicBezTo>
                <a:cubicBezTo>
                  <a:pt x="3280382" y="87203"/>
                  <a:pt x="3284336" y="81475"/>
                  <a:pt x="3288767" y="75667"/>
                </a:cubicBezTo>
                <a:cubicBezTo>
                  <a:pt x="3280206" y="75667"/>
                  <a:pt x="3273793" y="72713"/>
                  <a:pt x="3269526" y="66804"/>
                </a:cubicBezTo>
                <a:cubicBezTo>
                  <a:pt x="3265260" y="60896"/>
                  <a:pt x="3263357" y="54199"/>
                  <a:pt x="3263816" y="46714"/>
                </a:cubicBezTo>
                <a:cubicBezTo>
                  <a:pt x="3264275" y="39228"/>
                  <a:pt x="3267458" y="32929"/>
                  <a:pt x="3273366" y="27817"/>
                </a:cubicBezTo>
                <a:cubicBezTo>
                  <a:pt x="3276320" y="25261"/>
                  <a:pt x="3279741" y="23715"/>
                  <a:pt x="3283629" y="23179"/>
                </a:cubicBezTo>
                <a:close/>
                <a:moveTo>
                  <a:pt x="4353922" y="21923"/>
                </a:moveTo>
                <a:cubicBezTo>
                  <a:pt x="4359121" y="20740"/>
                  <a:pt x="4366488" y="22479"/>
                  <a:pt x="4376024" y="27139"/>
                </a:cubicBezTo>
                <a:cubicBezTo>
                  <a:pt x="4386034" y="31140"/>
                  <a:pt x="4394150" y="37084"/>
                  <a:pt x="4400374" y="44972"/>
                </a:cubicBezTo>
                <a:cubicBezTo>
                  <a:pt x="4406598" y="52859"/>
                  <a:pt x="4407418" y="60620"/>
                  <a:pt x="4402837" y="68256"/>
                </a:cubicBezTo>
                <a:cubicBezTo>
                  <a:pt x="4398255" y="75893"/>
                  <a:pt x="4392336" y="77259"/>
                  <a:pt x="4385080" y="72354"/>
                </a:cubicBezTo>
                <a:cubicBezTo>
                  <a:pt x="4377824" y="67450"/>
                  <a:pt x="4369517" y="58114"/>
                  <a:pt x="4360160" y="44348"/>
                </a:cubicBezTo>
                <a:cubicBezTo>
                  <a:pt x="4350803" y="30581"/>
                  <a:pt x="4348724" y="23106"/>
                  <a:pt x="4353922" y="21923"/>
                </a:cubicBezTo>
                <a:close/>
                <a:moveTo>
                  <a:pt x="4773439" y="21762"/>
                </a:moveTo>
                <a:cubicBezTo>
                  <a:pt x="4776006" y="21418"/>
                  <a:pt x="4778506" y="21611"/>
                  <a:pt x="4780941" y="22343"/>
                </a:cubicBezTo>
                <a:cubicBezTo>
                  <a:pt x="4785809" y="23805"/>
                  <a:pt x="4792230" y="26699"/>
                  <a:pt x="4800203" y="31022"/>
                </a:cubicBezTo>
                <a:cubicBezTo>
                  <a:pt x="4808177" y="35346"/>
                  <a:pt x="4810507" y="39501"/>
                  <a:pt x="4807194" y="43487"/>
                </a:cubicBezTo>
                <a:cubicBezTo>
                  <a:pt x="4803882" y="47474"/>
                  <a:pt x="4801182" y="53214"/>
                  <a:pt x="4799096" y="60706"/>
                </a:cubicBezTo>
                <a:cubicBezTo>
                  <a:pt x="4797009" y="68199"/>
                  <a:pt x="4794349" y="78883"/>
                  <a:pt x="4791115" y="92757"/>
                </a:cubicBezTo>
                <a:cubicBezTo>
                  <a:pt x="4787881" y="106631"/>
                  <a:pt x="4783923" y="116472"/>
                  <a:pt x="4779242" y="122280"/>
                </a:cubicBezTo>
                <a:cubicBezTo>
                  <a:pt x="4774559" y="128087"/>
                  <a:pt x="4769824" y="126947"/>
                  <a:pt x="4765034" y="118859"/>
                </a:cubicBezTo>
                <a:lnTo>
                  <a:pt x="4737393" y="124947"/>
                </a:lnTo>
                <a:cubicBezTo>
                  <a:pt x="4736418" y="130783"/>
                  <a:pt x="4733421" y="133702"/>
                  <a:pt x="4728402" y="133702"/>
                </a:cubicBezTo>
                <a:cubicBezTo>
                  <a:pt x="4724229" y="133702"/>
                  <a:pt x="4721146" y="127743"/>
                  <a:pt x="4719153" y="115826"/>
                </a:cubicBezTo>
                <a:cubicBezTo>
                  <a:pt x="4717159" y="103910"/>
                  <a:pt x="4714402" y="90910"/>
                  <a:pt x="4710882" y="76828"/>
                </a:cubicBezTo>
                <a:cubicBezTo>
                  <a:pt x="4707362" y="62746"/>
                  <a:pt x="4703988" y="52708"/>
                  <a:pt x="4700761" y="46714"/>
                </a:cubicBezTo>
                <a:cubicBezTo>
                  <a:pt x="4697535" y="40720"/>
                  <a:pt x="4699994" y="37723"/>
                  <a:pt x="4708139" y="37723"/>
                </a:cubicBezTo>
                <a:lnTo>
                  <a:pt x="4721648" y="37723"/>
                </a:lnTo>
                <a:cubicBezTo>
                  <a:pt x="4724774" y="37723"/>
                  <a:pt x="4731521" y="36213"/>
                  <a:pt x="4741889" y="33195"/>
                </a:cubicBezTo>
                <a:cubicBezTo>
                  <a:pt x="4752257" y="30176"/>
                  <a:pt x="4760141" y="27247"/>
                  <a:pt x="4765540" y="24408"/>
                </a:cubicBezTo>
                <a:cubicBezTo>
                  <a:pt x="4768239" y="22988"/>
                  <a:pt x="4770872" y="22106"/>
                  <a:pt x="4773439" y="21762"/>
                </a:cubicBezTo>
                <a:close/>
                <a:moveTo>
                  <a:pt x="995717" y="20091"/>
                </a:moveTo>
                <a:cubicBezTo>
                  <a:pt x="997177" y="19929"/>
                  <a:pt x="998393" y="20113"/>
                  <a:pt x="999366" y="20643"/>
                </a:cubicBezTo>
                <a:cubicBezTo>
                  <a:pt x="1003259" y="22766"/>
                  <a:pt x="1000782" y="28165"/>
                  <a:pt x="991934" y="36841"/>
                </a:cubicBezTo>
                <a:cubicBezTo>
                  <a:pt x="983086" y="45516"/>
                  <a:pt x="976483" y="52909"/>
                  <a:pt x="972123" y="59018"/>
                </a:cubicBezTo>
                <a:cubicBezTo>
                  <a:pt x="967764" y="65127"/>
                  <a:pt x="963949" y="71522"/>
                  <a:pt x="960680" y="78205"/>
                </a:cubicBezTo>
                <a:cubicBezTo>
                  <a:pt x="970273" y="77302"/>
                  <a:pt x="977393" y="80173"/>
                  <a:pt x="982039" y="86820"/>
                </a:cubicBezTo>
                <a:cubicBezTo>
                  <a:pt x="986686" y="93467"/>
                  <a:pt x="988511" y="100382"/>
                  <a:pt x="987514" y="107567"/>
                </a:cubicBezTo>
                <a:cubicBezTo>
                  <a:pt x="986517" y="114751"/>
                  <a:pt x="982592" y="120903"/>
                  <a:pt x="975737" y="126022"/>
                </a:cubicBezTo>
                <a:cubicBezTo>
                  <a:pt x="968882" y="131142"/>
                  <a:pt x="960992" y="132468"/>
                  <a:pt x="952065" y="130002"/>
                </a:cubicBezTo>
                <a:cubicBezTo>
                  <a:pt x="943138" y="127535"/>
                  <a:pt x="936914" y="122201"/>
                  <a:pt x="933394" y="113998"/>
                </a:cubicBezTo>
                <a:cubicBezTo>
                  <a:pt x="929873" y="105796"/>
                  <a:pt x="929726" y="96517"/>
                  <a:pt x="932953" y="86164"/>
                </a:cubicBezTo>
                <a:cubicBezTo>
                  <a:pt x="936179" y="75810"/>
                  <a:pt x="941249" y="66252"/>
                  <a:pt x="948161" y="57491"/>
                </a:cubicBezTo>
                <a:cubicBezTo>
                  <a:pt x="955073" y="48729"/>
                  <a:pt x="964362" y="39866"/>
                  <a:pt x="976027" y="30904"/>
                </a:cubicBezTo>
                <a:cubicBezTo>
                  <a:pt x="984777" y="24182"/>
                  <a:pt x="991340" y="20577"/>
                  <a:pt x="995717" y="20091"/>
                </a:cubicBezTo>
                <a:close/>
                <a:moveTo>
                  <a:pt x="922825" y="20091"/>
                </a:moveTo>
                <a:cubicBezTo>
                  <a:pt x="924285" y="19929"/>
                  <a:pt x="925503" y="20113"/>
                  <a:pt x="926478" y="20643"/>
                </a:cubicBezTo>
                <a:cubicBezTo>
                  <a:pt x="930379" y="22766"/>
                  <a:pt x="927905" y="28165"/>
                  <a:pt x="919057" y="36841"/>
                </a:cubicBezTo>
                <a:cubicBezTo>
                  <a:pt x="910209" y="45516"/>
                  <a:pt x="903606" y="52905"/>
                  <a:pt x="899246" y="59007"/>
                </a:cubicBezTo>
                <a:cubicBezTo>
                  <a:pt x="894887" y="65109"/>
                  <a:pt x="891065" y="71508"/>
                  <a:pt x="887781" y="78205"/>
                </a:cubicBezTo>
                <a:cubicBezTo>
                  <a:pt x="897375" y="77302"/>
                  <a:pt x="904498" y="80170"/>
                  <a:pt x="909152" y="86809"/>
                </a:cubicBezTo>
                <a:cubicBezTo>
                  <a:pt x="913805" y="93449"/>
                  <a:pt x="915630" y="100364"/>
                  <a:pt x="914626" y="107556"/>
                </a:cubicBezTo>
                <a:cubicBezTo>
                  <a:pt x="913622" y="114747"/>
                  <a:pt x="909697" y="120903"/>
                  <a:pt x="902849" y="126022"/>
                </a:cubicBezTo>
                <a:cubicBezTo>
                  <a:pt x="896002" y="131142"/>
                  <a:pt x="888115" y="132468"/>
                  <a:pt x="879188" y="130002"/>
                </a:cubicBezTo>
                <a:cubicBezTo>
                  <a:pt x="870261" y="127535"/>
                  <a:pt x="864037" y="122201"/>
                  <a:pt x="860517" y="113998"/>
                </a:cubicBezTo>
                <a:cubicBezTo>
                  <a:pt x="856996" y="105796"/>
                  <a:pt x="856846" y="96517"/>
                  <a:pt x="860065" y="86164"/>
                </a:cubicBezTo>
                <a:cubicBezTo>
                  <a:pt x="863285" y="75810"/>
                  <a:pt x="868350" y="66252"/>
                  <a:pt x="875262" y="57491"/>
                </a:cubicBezTo>
                <a:cubicBezTo>
                  <a:pt x="882174" y="48729"/>
                  <a:pt x="891463" y="39866"/>
                  <a:pt x="903129" y="30904"/>
                </a:cubicBezTo>
                <a:cubicBezTo>
                  <a:pt x="911878" y="24182"/>
                  <a:pt x="918444" y="20577"/>
                  <a:pt x="922825" y="20091"/>
                </a:cubicBezTo>
                <a:close/>
                <a:moveTo>
                  <a:pt x="2027785" y="18237"/>
                </a:moveTo>
                <a:cubicBezTo>
                  <a:pt x="2031264" y="18733"/>
                  <a:pt x="2035241" y="19941"/>
                  <a:pt x="2039715" y="21859"/>
                </a:cubicBezTo>
                <a:cubicBezTo>
                  <a:pt x="2048663" y="25695"/>
                  <a:pt x="2056296" y="30649"/>
                  <a:pt x="2062613" y="36722"/>
                </a:cubicBezTo>
                <a:cubicBezTo>
                  <a:pt x="2068930" y="42795"/>
                  <a:pt x="2070044" y="49209"/>
                  <a:pt x="2065958" y="55963"/>
                </a:cubicBezTo>
                <a:cubicBezTo>
                  <a:pt x="2061871" y="62718"/>
                  <a:pt x="2059612" y="73509"/>
                  <a:pt x="2059182" y="88336"/>
                </a:cubicBezTo>
                <a:cubicBezTo>
                  <a:pt x="2058752" y="103164"/>
                  <a:pt x="2059440" y="133124"/>
                  <a:pt x="2061247" y="178217"/>
                </a:cubicBezTo>
                <a:cubicBezTo>
                  <a:pt x="2063054" y="223310"/>
                  <a:pt x="2063488" y="251220"/>
                  <a:pt x="2062548" y="261946"/>
                </a:cubicBezTo>
                <a:cubicBezTo>
                  <a:pt x="2061609" y="272673"/>
                  <a:pt x="2057343" y="283901"/>
                  <a:pt x="2049750" y="295631"/>
                </a:cubicBezTo>
                <a:cubicBezTo>
                  <a:pt x="2042156" y="307362"/>
                  <a:pt x="2035517" y="304268"/>
                  <a:pt x="2029831" y="286350"/>
                </a:cubicBezTo>
                <a:cubicBezTo>
                  <a:pt x="2024145" y="268431"/>
                  <a:pt x="2018613" y="258307"/>
                  <a:pt x="2013236" y="255977"/>
                </a:cubicBezTo>
                <a:cubicBezTo>
                  <a:pt x="2007858" y="253647"/>
                  <a:pt x="1988470" y="254055"/>
                  <a:pt x="1955072" y="257203"/>
                </a:cubicBezTo>
                <a:cubicBezTo>
                  <a:pt x="1921674" y="260351"/>
                  <a:pt x="1900145" y="262376"/>
                  <a:pt x="1890487" y="263280"/>
                </a:cubicBezTo>
                <a:cubicBezTo>
                  <a:pt x="1880829" y="264183"/>
                  <a:pt x="1871720" y="263731"/>
                  <a:pt x="1863158" y="261925"/>
                </a:cubicBezTo>
                <a:cubicBezTo>
                  <a:pt x="1861911" y="267331"/>
                  <a:pt x="1859258" y="273182"/>
                  <a:pt x="1855200" y="279477"/>
                </a:cubicBezTo>
                <a:cubicBezTo>
                  <a:pt x="1851141" y="285772"/>
                  <a:pt x="1845979" y="282937"/>
                  <a:pt x="1839712" y="270970"/>
                </a:cubicBezTo>
                <a:cubicBezTo>
                  <a:pt x="1833446" y="259003"/>
                  <a:pt x="1832112" y="245914"/>
                  <a:pt x="1835711" y="231703"/>
                </a:cubicBezTo>
                <a:cubicBezTo>
                  <a:pt x="1839311" y="217491"/>
                  <a:pt x="1842010" y="196408"/>
                  <a:pt x="1843810" y="168451"/>
                </a:cubicBezTo>
                <a:cubicBezTo>
                  <a:pt x="1845610" y="140495"/>
                  <a:pt x="1846509" y="115389"/>
                  <a:pt x="1846509" y="93133"/>
                </a:cubicBezTo>
                <a:cubicBezTo>
                  <a:pt x="1846509" y="71465"/>
                  <a:pt x="1844262" y="55910"/>
                  <a:pt x="1839766" y="46466"/>
                </a:cubicBezTo>
                <a:cubicBezTo>
                  <a:pt x="1835270" y="37023"/>
                  <a:pt x="1837074" y="33234"/>
                  <a:pt x="1845176" y="35098"/>
                </a:cubicBezTo>
                <a:cubicBezTo>
                  <a:pt x="1853278" y="36963"/>
                  <a:pt x="1859229" y="38314"/>
                  <a:pt x="1863029" y="39153"/>
                </a:cubicBezTo>
                <a:cubicBezTo>
                  <a:pt x="1866830" y="39992"/>
                  <a:pt x="1881951" y="39081"/>
                  <a:pt x="1908395" y="36421"/>
                </a:cubicBezTo>
                <a:cubicBezTo>
                  <a:pt x="1934838" y="33761"/>
                  <a:pt x="1958614" y="30635"/>
                  <a:pt x="1979723" y="27043"/>
                </a:cubicBezTo>
                <a:cubicBezTo>
                  <a:pt x="2000831" y="23450"/>
                  <a:pt x="2013870" y="20729"/>
                  <a:pt x="2018839" y="18880"/>
                </a:cubicBezTo>
                <a:cubicBezTo>
                  <a:pt x="2021324" y="17955"/>
                  <a:pt x="2024306" y="17740"/>
                  <a:pt x="2027785" y="18237"/>
                </a:cubicBezTo>
                <a:close/>
                <a:moveTo>
                  <a:pt x="4012266" y="16250"/>
                </a:moveTo>
                <a:cubicBezTo>
                  <a:pt x="4015430" y="15676"/>
                  <a:pt x="4020738" y="16951"/>
                  <a:pt x="4028192" y="20073"/>
                </a:cubicBezTo>
                <a:cubicBezTo>
                  <a:pt x="4043098" y="26318"/>
                  <a:pt x="4048580" y="31312"/>
                  <a:pt x="4044636" y="35055"/>
                </a:cubicBezTo>
                <a:cubicBezTo>
                  <a:pt x="4040693" y="38798"/>
                  <a:pt x="4036814" y="42383"/>
                  <a:pt x="4032999" y="45810"/>
                </a:cubicBezTo>
                <a:cubicBezTo>
                  <a:pt x="4040284" y="45007"/>
                  <a:pt x="4050075" y="42555"/>
                  <a:pt x="4062371" y="38454"/>
                </a:cubicBezTo>
                <a:cubicBezTo>
                  <a:pt x="4074668" y="34353"/>
                  <a:pt x="4082971" y="36177"/>
                  <a:pt x="4087280" y="43928"/>
                </a:cubicBezTo>
                <a:cubicBezTo>
                  <a:pt x="4091590" y="51679"/>
                  <a:pt x="4084126" y="57555"/>
                  <a:pt x="4064888" y="61556"/>
                </a:cubicBezTo>
                <a:cubicBezTo>
                  <a:pt x="4045651" y="65557"/>
                  <a:pt x="4032612" y="64861"/>
                  <a:pt x="4025772" y="59469"/>
                </a:cubicBezTo>
                <a:cubicBezTo>
                  <a:pt x="4008951" y="83203"/>
                  <a:pt x="3990624" y="99482"/>
                  <a:pt x="3970791" y="108309"/>
                </a:cubicBezTo>
                <a:cubicBezTo>
                  <a:pt x="3950959" y="117135"/>
                  <a:pt x="3947212" y="115464"/>
                  <a:pt x="3959552" y="103297"/>
                </a:cubicBezTo>
                <a:cubicBezTo>
                  <a:pt x="3971892" y="91129"/>
                  <a:pt x="3983816" y="76925"/>
                  <a:pt x="3995324" y="60685"/>
                </a:cubicBezTo>
                <a:cubicBezTo>
                  <a:pt x="4006832" y="44445"/>
                  <a:pt x="4011460" y="32055"/>
                  <a:pt x="4009209" y="23515"/>
                </a:cubicBezTo>
                <a:cubicBezTo>
                  <a:pt x="4008083" y="19245"/>
                  <a:pt x="4009102" y="16824"/>
                  <a:pt x="4012266" y="16250"/>
                </a:cubicBezTo>
                <a:close/>
                <a:moveTo>
                  <a:pt x="3089742" y="12518"/>
                </a:moveTo>
                <a:cubicBezTo>
                  <a:pt x="3094152" y="12794"/>
                  <a:pt x="3098843" y="14126"/>
                  <a:pt x="3103816" y="16513"/>
                </a:cubicBezTo>
                <a:cubicBezTo>
                  <a:pt x="3113760" y="21289"/>
                  <a:pt x="3121866" y="27147"/>
                  <a:pt x="3128133" y="34087"/>
                </a:cubicBezTo>
                <a:cubicBezTo>
                  <a:pt x="3134400" y="41028"/>
                  <a:pt x="3135952" y="47822"/>
                  <a:pt x="3132790" y="54468"/>
                </a:cubicBezTo>
                <a:cubicBezTo>
                  <a:pt x="3129628" y="61115"/>
                  <a:pt x="3128717" y="86275"/>
                  <a:pt x="3130058" y="129948"/>
                </a:cubicBezTo>
                <a:cubicBezTo>
                  <a:pt x="3131399" y="173621"/>
                  <a:pt x="3133206" y="206571"/>
                  <a:pt x="3135479" y="228799"/>
                </a:cubicBezTo>
                <a:cubicBezTo>
                  <a:pt x="3137751" y="251026"/>
                  <a:pt x="3137712" y="269181"/>
                  <a:pt x="3135360" y="283263"/>
                </a:cubicBezTo>
                <a:cubicBezTo>
                  <a:pt x="3133008" y="297345"/>
                  <a:pt x="3128792" y="306759"/>
                  <a:pt x="3122712" y="311506"/>
                </a:cubicBezTo>
                <a:cubicBezTo>
                  <a:pt x="3116632" y="316252"/>
                  <a:pt x="3112412" y="314582"/>
                  <a:pt x="3110054" y="306494"/>
                </a:cubicBezTo>
                <a:cubicBezTo>
                  <a:pt x="3107695" y="298406"/>
                  <a:pt x="3103374" y="288468"/>
                  <a:pt x="3097093" y="276681"/>
                </a:cubicBezTo>
                <a:cubicBezTo>
                  <a:pt x="3071769" y="275849"/>
                  <a:pt x="3014974" y="277613"/>
                  <a:pt x="2926710" y="281972"/>
                </a:cubicBezTo>
                <a:cubicBezTo>
                  <a:pt x="2925477" y="299209"/>
                  <a:pt x="2920013" y="301199"/>
                  <a:pt x="2910319" y="287941"/>
                </a:cubicBezTo>
                <a:cubicBezTo>
                  <a:pt x="2900625" y="274684"/>
                  <a:pt x="2897578" y="261132"/>
                  <a:pt x="2901177" y="247287"/>
                </a:cubicBezTo>
                <a:cubicBezTo>
                  <a:pt x="2904777" y="233441"/>
                  <a:pt x="2907251" y="213508"/>
                  <a:pt x="2908599" y="187488"/>
                </a:cubicBezTo>
                <a:cubicBezTo>
                  <a:pt x="2909946" y="161468"/>
                  <a:pt x="2910620" y="133164"/>
                  <a:pt x="2910620" y="102576"/>
                </a:cubicBezTo>
                <a:cubicBezTo>
                  <a:pt x="2910620" y="72892"/>
                  <a:pt x="2907921" y="53540"/>
                  <a:pt x="2902522" y="44520"/>
                </a:cubicBezTo>
                <a:cubicBezTo>
                  <a:pt x="2897123" y="35500"/>
                  <a:pt x="2897599" y="30990"/>
                  <a:pt x="2903952" y="30990"/>
                </a:cubicBezTo>
                <a:cubicBezTo>
                  <a:pt x="2908957" y="30990"/>
                  <a:pt x="2914371" y="31660"/>
                  <a:pt x="2920193" y="33001"/>
                </a:cubicBezTo>
                <a:cubicBezTo>
                  <a:pt x="2926015" y="34342"/>
                  <a:pt x="2936311" y="34804"/>
                  <a:pt x="2951081" y="34388"/>
                </a:cubicBezTo>
                <a:cubicBezTo>
                  <a:pt x="2965852" y="33973"/>
                  <a:pt x="2988667" y="31531"/>
                  <a:pt x="3019527" y="27064"/>
                </a:cubicBezTo>
                <a:cubicBezTo>
                  <a:pt x="3050387" y="22597"/>
                  <a:pt x="3069664" y="18528"/>
                  <a:pt x="3077358" y="14857"/>
                </a:cubicBezTo>
                <a:cubicBezTo>
                  <a:pt x="3081205" y="13022"/>
                  <a:pt x="3085333" y="12242"/>
                  <a:pt x="3089742" y="12518"/>
                </a:cubicBezTo>
                <a:close/>
                <a:moveTo>
                  <a:pt x="4113975" y="11480"/>
                </a:moveTo>
                <a:cubicBezTo>
                  <a:pt x="4122170" y="12900"/>
                  <a:pt x="4129394" y="15366"/>
                  <a:pt x="4135646" y="18880"/>
                </a:cubicBezTo>
                <a:cubicBezTo>
                  <a:pt x="4141899" y="22393"/>
                  <a:pt x="4143293" y="25974"/>
                  <a:pt x="4139830" y="29624"/>
                </a:cubicBezTo>
                <a:cubicBezTo>
                  <a:pt x="4136367" y="33274"/>
                  <a:pt x="4133151" y="35966"/>
                  <a:pt x="4130183" y="37701"/>
                </a:cubicBezTo>
                <a:cubicBezTo>
                  <a:pt x="4139332" y="37773"/>
                  <a:pt x="4149937" y="35765"/>
                  <a:pt x="4161997" y="31678"/>
                </a:cubicBezTo>
                <a:cubicBezTo>
                  <a:pt x="4174057" y="27591"/>
                  <a:pt x="4183241" y="29402"/>
                  <a:pt x="4189551" y="37110"/>
                </a:cubicBezTo>
                <a:cubicBezTo>
                  <a:pt x="4195861" y="44817"/>
                  <a:pt x="4189720" y="50471"/>
                  <a:pt x="4171128" y="54070"/>
                </a:cubicBezTo>
                <a:cubicBezTo>
                  <a:pt x="4152536" y="57670"/>
                  <a:pt x="4137037" y="57218"/>
                  <a:pt x="4124633" y="52715"/>
                </a:cubicBezTo>
                <a:cubicBezTo>
                  <a:pt x="4114767" y="64675"/>
                  <a:pt x="4102625" y="75312"/>
                  <a:pt x="4088205" y="84626"/>
                </a:cubicBezTo>
                <a:cubicBezTo>
                  <a:pt x="4073786" y="93940"/>
                  <a:pt x="4069771" y="93703"/>
                  <a:pt x="4076160" y="83916"/>
                </a:cubicBezTo>
                <a:cubicBezTo>
                  <a:pt x="4082548" y="74129"/>
                  <a:pt x="4088195" y="65001"/>
                  <a:pt x="4093099" y="56533"/>
                </a:cubicBezTo>
                <a:cubicBezTo>
                  <a:pt x="4098003" y="48065"/>
                  <a:pt x="4101560" y="40859"/>
                  <a:pt x="4103768" y="34915"/>
                </a:cubicBezTo>
                <a:cubicBezTo>
                  <a:pt x="4105976" y="28971"/>
                  <a:pt x="4106181" y="23225"/>
                  <a:pt x="4104381" y="17675"/>
                </a:cubicBezTo>
                <a:cubicBezTo>
                  <a:pt x="4102582" y="12125"/>
                  <a:pt x="4105779" y="10060"/>
                  <a:pt x="4113975" y="11480"/>
                </a:cubicBezTo>
                <a:close/>
                <a:moveTo>
                  <a:pt x="1518965" y="10125"/>
                </a:moveTo>
                <a:cubicBezTo>
                  <a:pt x="1526601" y="11530"/>
                  <a:pt x="1533829" y="13574"/>
                  <a:pt x="1540647" y="16255"/>
                </a:cubicBezTo>
                <a:cubicBezTo>
                  <a:pt x="1547466" y="18937"/>
                  <a:pt x="1549962" y="24246"/>
                  <a:pt x="1548133" y="32184"/>
                </a:cubicBezTo>
                <a:cubicBezTo>
                  <a:pt x="1546305" y="40121"/>
                  <a:pt x="1545179" y="49507"/>
                  <a:pt x="1544756" y="60341"/>
                </a:cubicBezTo>
                <a:cubicBezTo>
                  <a:pt x="1544333" y="71175"/>
                  <a:pt x="1544121" y="85224"/>
                  <a:pt x="1544121" y="102490"/>
                </a:cubicBezTo>
                <a:cubicBezTo>
                  <a:pt x="1544853" y="102662"/>
                  <a:pt x="1547047" y="102031"/>
                  <a:pt x="1550704" y="100597"/>
                </a:cubicBezTo>
                <a:cubicBezTo>
                  <a:pt x="1554360" y="99163"/>
                  <a:pt x="1558225" y="100920"/>
                  <a:pt x="1562298" y="105867"/>
                </a:cubicBezTo>
                <a:cubicBezTo>
                  <a:pt x="1566370" y="110815"/>
                  <a:pt x="1565320" y="115278"/>
                  <a:pt x="1559147" y="119257"/>
                </a:cubicBezTo>
                <a:cubicBezTo>
                  <a:pt x="1552973" y="123237"/>
                  <a:pt x="1547965" y="125872"/>
                  <a:pt x="1544121" y="127162"/>
                </a:cubicBezTo>
                <a:lnTo>
                  <a:pt x="1544121" y="157836"/>
                </a:lnTo>
                <a:cubicBezTo>
                  <a:pt x="1554242" y="152437"/>
                  <a:pt x="1559852" y="150579"/>
                  <a:pt x="1560950" y="152262"/>
                </a:cubicBezTo>
                <a:lnTo>
                  <a:pt x="1560671" y="154233"/>
                </a:lnTo>
                <a:lnTo>
                  <a:pt x="1563051" y="150652"/>
                </a:lnTo>
                <a:cubicBezTo>
                  <a:pt x="1570379" y="141259"/>
                  <a:pt x="1576950" y="131418"/>
                  <a:pt x="1582765" y="121129"/>
                </a:cubicBezTo>
                <a:cubicBezTo>
                  <a:pt x="1588580" y="110840"/>
                  <a:pt x="1593699" y="101045"/>
                  <a:pt x="1598123" y="91746"/>
                </a:cubicBezTo>
                <a:cubicBezTo>
                  <a:pt x="1602547" y="82446"/>
                  <a:pt x="1606774" y="70529"/>
                  <a:pt x="1610804" y="55996"/>
                </a:cubicBezTo>
                <a:cubicBezTo>
                  <a:pt x="1614833" y="41462"/>
                  <a:pt x="1615948" y="31545"/>
                  <a:pt x="1614148" y="26247"/>
                </a:cubicBezTo>
                <a:cubicBezTo>
                  <a:pt x="1612349" y="20948"/>
                  <a:pt x="1613603" y="17707"/>
                  <a:pt x="1617913" y="16524"/>
                </a:cubicBezTo>
                <a:cubicBezTo>
                  <a:pt x="1622222" y="15341"/>
                  <a:pt x="1629672" y="17614"/>
                  <a:pt x="1640262" y="23343"/>
                </a:cubicBezTo>
                <a:cubicBezTo>
                  <a:pt x="1650852" y="29072"/>
                  <a:pt x="1654021" y="34632"/>
                  <a:pt x="1649769" y="40024"/>
                </a:cubicBezTo>
                <a:cubicBezTo>
                  <a:pt x="1645518" y="45416"/>
                  <a:pt x="1642294" y="50966"/>
                  <a:pt x="1640100" y="56673"/>
                </a:cubicBezTo>
                <a:cubicBezTo>
                  <a:pt x="1637907" y="62381"/>
                  <a:pt x="1632934" y="73440"/>
                  <a:pt x="1625183" y="89853"/>
                </a:cubicBezTo>
                <a:cubicBezTo>
                  <a:pt x="1617432" y="106265"/>
                  <a:pt x="1611954" y="116300"/>
                  <a:pt x="1608749" y="119956"/>
                </a:cubicBezTo>
                <a:cubicBezTo>
                  <a:pt x="1605544" y="123613"/>
                  <a:pt x="1602450" y="125893"/>
                  <a:pt x="1599467" y="126797"/>
                </a:cubicBezTo>
                <a:cubicBezTo>
                  <a:pt x="1621308" y="124173"/>
                  <a:pt x="1640377" y="121097"/>
                  <a:pt x="1656674" y="117569"/>
                </a:cubicBezTo>
                <a:cubicBezTo>
                  <a:pt x="1672972" y="114041"/>
                  <a:pt x="1684781" y="110198"/>
                  <a:pt x="1692102" y="106039"/>
                </a:cubicBezTo>
                <a:cubicBezTo>
                  <a:pt x="1699422" y="101881"/>
                  <a:pt x="1707614" y="101945"/>
                  <a:pt x="1716677" y="106233"/>
                </a:cubicBezTo>
                <a:cubicBezTo>
                  <a:pt x="1725740" y="110521"/>
                  <a:pt x="1732541" y="114919"/>
                  <a:pt x="1737080" y="119429"/>
                </a:cubicBezTo>
                <a:cubicBezTo>
                  <a:pt x="1741618" y="123939"/>
                  <a:pt x="1741343" y="128489"/>
                  <a:pt x="1736252" y="133078"/>
                </a:cubicBezTo>
                <a:cubicBezTo>
                  <a:pt x="1731161" y="137667"/>
                  <a:pt x="1726414" y="150974"/>
                  <a:pt x="1722012" y="173001"/>
                </a:cubicBezTo>
                <a:cubicBezTo>
                  <a:pt x="1717609" y="195027"/>
                  <a:pt x="1714264" y="211529"/>
                  <a:pt x="1711977" y="222507"/>
                </a:cubicBezTo>
                <a:cubicBezTo>
                  <a:pt x="1709690" y="233484"/>
                  <a:pt x="1705944" y="244182"/>
                  <a:pt x="1700738" y="254600"/>
                </a:cubicBezTo>
                <a:cubicBezTo>
                  <a:pt x="1695533" y="265018"/>
                  <a:pt x="1686548" y="273343"/>
                  <a:pt x="1673786" y="279574"/>
                </a:cubicBezTo>
                <a:cubicBezTo>
                  <a:pt x="1661023" y="285805"/>
                  <a:pt x="1654641" y="283048"/>
                  <a:pt x="1654641" y="271303"/>
                </a:cubicBezTo>
                <a:cubicBezTo>
                  <a:pt x="1654641" y="262412"/>
                  <a:pt x="1650816" y="252302"/>
                  <a:pt x="1643166" y="240974"/>
                </a:cubicBezTo>
                <a:cubicBezTo>
                  <a:pt x="1635515" y="229645"/>
                  <a:pt x="1636881" y="226368"/>
                  <a:pt x="1647264" y="231143"/>
                </a:cubicBezTo>
                <a:lnTo>
                  <a:pt x="1666171" y="241941"/>
                </a:lnTo>
                <a:cubicBezTo>
                  <a:pt x="1669670" y="244365"/>
                  <a:pt x="1674248" y="239020"/>
                  <a:pt x="1679905" y="225906"/>
                </a:cubicBezTo>
                <a:cubicBezTo>
                  <a:pt x="1685562" y="212791"/>
                  <a:pt x="1690639" y="193472"/>
                  <a:pt x="1695135" y="167946"/>
                </a:cubicBezTo>
                <a:cubicBezTo>
                  <a:pt x="1699630" y="142420"/>
                  <a:pt x="1698759" y="129658"/>
                  <a:pt x="1692521" y="129658"/>
                </a:cubicBezTo>
                <a:cubicBezTo>
                  <a:pt x="1684849" y="129658"/>
                  <a:pt x="1675872" y="130791"/>
                  <a:pt x="1665590" y="133056"/>
                </a:cubicBezTo>
                <a:cubicBezTo>
                  <a:pt x="1677292" y="141861"/>
                  <a:pt x="1680959" y="148429"/>
                  <a:pt x="1676593" y="152760"/>
                </a:cubicBezTo>
                <a:cubicBezTo>
                  <a:pt x="1672226" y="157090"/>
                  <a:pt x="1665318" y="166458"/>
                  <a:pt x="1655868" y="180863"/>
                </a:cubicBezTo>
                <a:cubicBezTo>
                  <a:pt x="1646417" y="195268"/>
                  <a:pt x="1632991" y="211167"/>
                  <a:pt x="1615589" y="228562"/>
                </a:cubicBezTo>
                <a:cubicBezTo>
                  <a:pt x="1598188" y="245957"/>
                  <a:pt x="1581449" y="257217"/>
                  <a:pt x="1565374" y="262344"/>
                </a:cubicBezTo>
                <a:cubicBezTo>
                  <a:pt x="1549298" y="267471"/>
                  <a:pt x="1546990" y="264832"/>
                  <a:pt x="1558448" y="254428"/>
                </a:cubicBezTo>
                <a:cubicBezTo>
                  <a:pt x="1569905" y="244024"/>
                  <a:pt x="1581488" y="232749"/>
                  <a:pt x="1593197" y="220603"/>
                </a:cubicBezTo>
                <a:cubicBezTo>
                  <a:pt x="1604906" y="208457"/>
                  <a:pt x="1615381" y="195562"/>
                  <a:pt x="1624624" y="181917"/>
                </a:cubicBezTo>
                <a:cubicBezTo>
                  <a:pt x="1633866" y="168272"/>
                  <a:pt x="1639624" y="157818"/>
                  <a:pt x="1641897" y="150555"/>
                </a:cubicBezTo>
                <a:cubicBezTo>
                  <a:pt x="1644170" y="143292"/>
                  <a:pt x="1645715" y="139022"/>
                  <a:pt x="1646532" y="137746"/>
                </a:cubicBezTo>
                <a:cubicBezTo>
                  <a:pt x="1637283" y="139524"/>
                  <a:pt x="1629238" y="141029"/>
                  <a:pt x="1622397" y="142263"/>
                </a:cubicBezTo>
                <a:cubicBezTo>
                  <a:pt x="1628707" y="145604"/>
                  <a:pt x="1630303" y="149096"/>
                  <a:pt x="1627183" y="152738"/>
                </a:cubicBezTo>
                <a:cubicBezTo>
                  <a:pt x="1624065" y="156381"/>
                  <a:pt x="1620508" y="160640"/>
                  <a:pt x="1616515" y="165515"/>
                </a:cubicBezTo>
                <a:cubicBezTo>
                  <a:pt x="1612521" y="170391"/>
                  <a:pt x="1606817" y="176306"/>
                  <a:pt x="1599403" y="183261"/>
                </a:cubicBezTo>
                <a:cubicBezTo>
                  <a:pt x="1591989" y="190216"/>
                  <a:pt x="1585009" y="195565"/>
                  <a:pt x="1578463" y="199308"/>
                </a:cubicBezTo>
                <a:cubicBezTo>
                  <a:pt x="1571916" y="203051"/>
                  <a:pt x="1564980" y="205876"/>
                  <a:pt x="1557652" y="207783"/>
                </a:cubicBezTo>
                <a:cubicBezTo>
                  <a:pt x="1550323" y="209690"/>
                  <a:pt x="1550808" y="206349"/>
                  <a:pt x="1559104" y="197759"/>
                </a:cubicBezTo>
                <a:cubicBezTo>
                  <a:pt x="1567399" y="189170"/>
                  <a:pt x="1574727" y="180565"/>
                  <a:pt x="1581087" y="171947"/>
                </a:cubicBezTo>
                <a:cubicBezTo>
                  <a:pt x="1587447" y="163328"/>
                  <a:pt x="1592971" y="156599"/>
                  <a:pt x="1597661" y="151759"/>
                </a:cubicBezTo>
                <a:cubicBezTo>
                  <a:pt x="1602350" y="146920"/>
                  <a:pt x="1604272" y="144500"/>
                  <a:pt x="1603426" y="144500"/>
                </a:cubicBezTo>
                <a:cubicBezTo>
                  <a:pt x="1599955" y="144500"/>
                  <a:pt x="1596621" y="143152"/>
                  <a:pt x="1593423" y="140456"/>
                </a:cubicBezTo>
                <a:cubicBezTo>
                  <a:pt x="1585507" y="149949"/>
                  <a:pt x="1576634" y="156370"/>
                  <a:pt x="1566804" y="159718"/>
                </a:cubicBezTo>
                <a:cubicBezTo>
                  <a:pt x="1561889" y="161393"/>
                  <a:pt x="1559119" y="161474"/>
                  <a:pt x="1558493" y="159963"/>
                </a:cubicBezTo>
                <a:lnTo>
                  <a:pt x="1559099" y="156833"/>
                </a:lnTo>
                <a:lnTo>
                  <a:pt x="1543992" y="174679"/>
                </a:lnTo>
                <a:cubicBezTo>
                  <a:pt x="1543175" y="199975"/>
                  <a:pt x="1542766" y="221385"/>
                  <a:pt x="1542766" y="238909"/>
                </a:cubicBezTo>
                <a:cubicBezTo>
                  <a:pt x="1542766" y="255314"/>
                  <a:pt x="1542046" y="267851"/>
                  <a:pt x="1540604" y="276519"/>
                </a:cubicBezTo>
                <a:cubicBezTo>
                  <a:pt x="1539163" y="285188"/>
                  <a:pt x="1535915" y="291447"/>
                  <a:pt x="1530860" y="295298"/>
                </a:cubicBezTo>
                <a:cubicBezTo>
                  <a:pt x="1525805" y="299148"/>
                  <a:pt x="1521102" y="294785"/>
                  <a:pt x="1516750" y="282209"/>
                </a:cubicBezTo>
                <a:cubicBezTo>
                  <a:pt x="1512397" y="269632"/>
                  <a:pt x="1511569" y="259433"/>
                  <a:pt x="1514265" y="251610"/>
                </a:cubicBezTo>
                <a:cubicBezTo>
                  <a:pt x="1516961" y="243788"/>
                  <a:pt x="1518761" y="223378"/>
                  <a:pt x="1519664" y="190381"/>
                </a:cubicBezTo>
                <a:cubicBezTo>
                  <a:pt x="1488274" y="214903"/>
                  <a:pt x="1469943" y="230032"/>
                  <a:pt x="1464673" y="235768"/>
                </a:cubicBezTo>
                <a:cubicBezTo>
                  <a:pt x="1459403" y="241504"/>
                  <a:pt x="1453205" y="241640"/>
                  <a:pt x="1446078" y="236177"/>
                </a:cubicBezTo>
                <a:cubicBezTo>
                  <a:pt x="1438950" y="230713"/>
                  <a:pt x="1434584" y="225916"/>
                  <a:pt x="1432978" y="221786"/>
                </a:cubicBezTo>
                <a:cubicBezTo>
                  <a:pt x="1431371" y="217656"/>
                  <a:pt x="1434319" y="214788"/>
                  <a:pt x="1441819" y="213182"/>
                </a:cubicBezTo>
                <a:cubicBezTo>
                  <a:pt x="1449318" y="211576"/>
                  <a:pt x="1458740" y="207503"/>
                  <a:pt x="1470083" y="200964"/>
                </a:cubicBezTo>
                <a:cubicBezTo>
                  <a:pt x="1481426" y="194425"/>
                  <a:pt x="1498405" y="183333"/>
                  <a:pt x="1521019" y="167688"/>
                </a:cubicBezTo>
                <a:lnTo>
                  <a:pt x="1521019" y="132346"/>
                </a:lnTo>
                <a:cubicBezTo>
                  <a:pt x="1510365" y="135946"/>
                  <a:pt x="1501689" y="137287"/>
                  <a:pt x="1494992" y="136369"/>
                </a:cubicBezTo>
                <a:cubicBezTo>
                  <a:pt x="1488295" y="135451"/>
                  <a:pt x="1483412" y="134110"/>
                  <a:pt x="1480343" y="132346"/>
                </a:cubicBezTo>
                <a:cubicBezTo>
                  <a:pt x="1470563" y="143489"/>
                  <a:pt x="1459374" y="151899"/>
                  <a:pt x="1446776" y="157578"/>
                </a:cubicBezTo>
                <a:cubicBezTo>
                  <a:pt x="1434179" y="163257"/>
                  <a:pt x="1433114" y="159819"/>
                  <a:pt x="1443582" y="147264"/>
                </a:cubicBezTo>
                <a:cubicBezTo>
                  <a:pt x="1454051" y="134709"/>
                  <a:pt x="1462823" y="122072"/>
                  <a:pt x="1469900" y="109352"/>
                </a:cubicBezTo>
                <a:cubicBezTo>
                  <a:pt x="1476977" y="96632"/>
                  <a:pt x="1479616" y="85561"/>
                  <a:pt x="1477816" y="76140"/>
                </a:cubicBezTo>
                <a:cubicBezTo>
                  <a:pt x="1476016" y="66718"/>
                  <a:pt x="1482344" y="66503"/>
                  <a:pt x="1496799" y="75495"/>
                </a:cubicBezTo>
                <a:cubicBezTo>
                  <a:pt x="1511254" y="84486"/>
                  <a:pt x="1516262" y="91721"/>
                  <a:pt x="1511824" y="97199"/>
                </a:cubicBezTo>
                <a:cubicBezTo>
                  <a:pt x="1507385" y="102677"/>
                  <a:pt x="1499703" y="109847"/>
                  <a:pt x="1488775" y="118709"/>
                </a:cubicBezTo>
                <a:cubicBezTo>
                  <a:pt x="1487427" y="118709"/>
                  <a:pt x="1490410" y="117848"/>
                  <a:pt x="1497724" y="116128"/>
                </a:cubicBezTo>
                <a:cubicBezTo>
                  <a:pt x="1505037" y="114407"/>
                  <a:pt x="1512803" y="112055"/>
                  <a:pt x="1521019" y="109072"/>
                </a:cubicBezTo>
                <a:cubicBezTo>
                  <a:pt x="1521019" y="79761"/>
                  <a:pt x="1520582" y="59434"/>
                  <a:pt x="1519707" y="48091"/>
                </a:cubicBezTo>
                <a:cubicBezTo>
                  <a:pt x="1518833" y="36747"/>
                  <a:pt x="1516581" y="27233"/>
                  <a:pt x="1512953" y="19546"/>
                </a:cubicBezTo>
                <a:cubicBezTo>
                  <a:pt x="1509325" y="11860"/>
                  <a:pt x="1511329" y="8719"/>
                  <a:pt x="1518965" y="10125"/>
                </a:cubicBezTo>
                <a:close/>
                <a:moveTo>
                  <a:pt x="436103" y="8704"/>
                </a:moveTo>
                <a:cubicBezTo>
                  <a:pt x="437927" y="8563"/>
                  <a:pt x="440281" y="8847"/>
                  <a:pt x="443163" y="9555"/>
                </a:cubicBezTo>
                <a:cubicBezTo>
                  <a:pt x="454692" y="12387"/>
                  <a:pt x="463494" y="15958"/>
                  <a:pt x="469567" y="20267"/>
                </a:cubicBezTo>
                <a:cubicBezTo>
                  <a:pt x="475640" y="24576"/>
                  <a:pt x="476425" y="30151"/>
                  <a:pt x="471922" y="36991"/>
                </a:cubicBezTo>
                <a:cubicBezTo>
                  <a:pt x="468545" y="42121"/>
                  <a:pt x="466434" y="54427"/>
                  <a:pt x="465590" y="73907"/>
                </a:cubicBezTo>
                <a:lnTo>
                  <a:pt x="465185" y="94899"/>
                </a:lnTo>
                <a:lnTo>
                  <a:pt x="480024" y="89705"/>
                </a:lnTo>
                <a:cubicBezTo>
                  <a:pt x="485023" y="88818"/>
                  <a:pt x="489238" y="89068"/>
                  <a:pt x="492669" y="90455"/>
                </a:cubicBezTo>
                <a:cubicBezTo>
                  <a:pt x="499531" y="93230"/>
                  <a:pt x="501814" y="96998"/>
                  <a:pt x="499520" y="101759"/>
                </a:cubicBezTo>
                <a:cubicBezTo>
                  <a:pt x="497226" y="106520"/>
                  <a:pt x="485718" y="111496"/>
                  <a:pt x="464996" y="116687"/>
                </a:cubicBezTo>
                <a:lnTo>
                  <a:pt x="463813" y="153792"/>
                </a:lnTo>
                <a:cubicBezTo>
                  <a:pt x="485409" y="143883"/>
                  <a:pt x="493960" y="142614"/>
                  <a:pt x="489464" y="149985"/>
                </a:cubicBezTo>
                <a:cubicBezTo>
                  <a:pt x="484968" y="157356"/>
                  <a:pt x="476418" y="164820"/>
                  <a:pt x="463813" y="172377"/>
                </a:cubicBezTo>
                <a:cubicBezTo>
                  <a:pt x="463813" y="209948"/>
                  <a:pt x="464035" y="235822"/>
                  <a:pt x="464480" y="249997"/>
                </a:cubicBezTo>
                <a:cubicBezTo>
                  <a:pt x="464924" y="264172"/>
                  <a:pt x="460640" y="276677"/>
                  <a:pt x="451627" y="287511"/>
                </a:cubicBezTo>
                <a:cubicBezTo>
                  <a:pt x="442614" y="298345"/>
                  <a:pt x="436384" y="299643"/>
                  <a:pt x="432935" y="291404"/>
                </a:cubicBezTo>
                <a:cubicBezTo>
                  <a:pt x="429486" y="283166"/>
                  <a:pt x="422947" y="273691"/>
                  <a:pt x="413317" y="262979"/>
                </a:cubicBezTo>
                <a:cubicBezTo>
                  <a:pt x="403688" y="252266"/>
                  <a:pt x="404928" y="248488"/>
                  <a:pt x="417039" y="251643"/>
                </a:cubicBezTo>
                <a:cubicBezTo>
                  <a:pt x="429149" y="254797"/>
                  <a:pt x="435900" y="255805"/>
                  <a:pt x="437291" y="254665"/>
                </a:cubicBezTo>
                <a:cubicBezTo>
                  <a:pt x="438682" y="253525"/>
                  <a:pt x="439600" y="246563"/>
                  <a:pt x="440044" y="233778"/>
                </a:cubicBezTo>
                <a:cubicBezTo>
                  <a:pt x="440489" y="220994"/>
                  <a:pt x="440711" y="204284"/>
                  <a:pt x="440711" y="183649"/>
                </a:cubicBezTo>
                <a:cubicBezTo>
                  <a:pt x="414769" y="201861"/>
                  <a:pt x="399379" y="213835"/>
                  <a:pt x="394539" y="219571"/>
                </a:cubicBezTo>
                <a:cubicBezTo>
                  <a:pt x="389699" y="225307"/>
                  <a:pt x="381787" y="222715"/>
                  <a:pt x="370803" y="211795"/>
                </a:cubicBezTo>
                <a:cubicBezTo>
                  <a:pt x="359818" y="200875"/>
                  <a:pt x="359283" y="194579"/>
                  <a:pt x="369200" y="192909"/>
                </a:cubicBezTo>
                <a:cubicBezTo>
                  <a:pt x="379116" y="191238"/>
                  <a:pt x="389731" y="188012"/>
                  <a:pt x="401046" y="183229"/>
                </a:cubicBezTo>
                <a:cubicBezTo>
                  <a:pt x="412360" y="178447"/>
                  <a:pt x="425582" y="171431"/>
                  <a:pt x="440711" y="162181"/>
                </a:cubicBezTo>
                <a:lnTo>
                  <a:pt x="440711" y="122903"/>
                </a:lnTo>
                <a:cubicBezTo>
                  <a:pt x="431605" y="126417"/>
                  <a:pt x="422725" y="129321"/>
                  <a:pt x="414070" y="131615"/>
                </a:cubicBezTo>
                <a:cubicBezTo>
                  <a:pt x="405416" y="133910"/>
                  <a:pt x="396894" y="132210"/>
                  <a:pt x="388505" y="126517"/>
                </a:cubicBezTo>
                <a:cubicBezTo>
                  <a:pt x="380116" y="120824"/>
                  <a:pt x="381773" y="116561"/>
                  <a:pt x="393474" y="113729"/>
                </a:cubicBezTo>
                <a:cubicBezTo>
                  <a:pt x="405176" y="110897"/>
                  <a:pt x="420936" y="106591"/>
                  <a:pt x="440754" y="100812"/>
                </a:cubicBezTo>
                <a:cubicBezTo>
                  <a:pt x="441629" y="58638"/>
                  <a:pt x="439367" y="32176"/>
                  <a:pt x="433968" y="21428"/>
                </a:cubicBezTo>
                <a:cubicBezTo>
                  <a:pt x="429918" y="13367"/>
                  <a:pt x="430630" y="9126"/>
                  <a:pt x="436103" y="8704"/>
                </a:cubicBezTo>
                <a:close/>
                <a:moveTo>
                  <a:pt x="1281439" y="8114"/>
                </a:moveTo>
                <a:cubicBezTo>
                  <a:pt x="1283123" y="8033"/>
                  <a:pt x="1285238" y="8291"/>
                  <a:pt x="1287783" y="8888"/>
                </a:cubicBezTo>
                <a:cubicBezTo>
                  <a:pt x="1297965" y="11276"/>
                  <a:pt x="1306092" y="14592"/>
                  <a:pt x="1312165" y="18836"/>
                </a:cubicBezTo>
                <a:cubicBezTo>
                  <a:pt x="1318238" y="23081"/>
                  <a:pt x="1319672" y="28215"/>
                  <a:pt x="1316467" y="34238"/>
                </a:cubicBezTo>
                <a:cubicBezTo>
                  <a:pt x="1313262" y="40261"/>
                  <a:pt x="1310989" y="48818"/>
                  <a:pt x="1309648" y="59910"/>
                </a:cubicBezTo>
                <a:cubicBezTo>
                  <a:pt x="1308307" y="71003"/>
                  <a:pt x="1305880" y="82500"/>
                  <a:pt x="1302367" y="94402"/>
                </a:cubicBezTo>
                <a:cubicBezTo>
                  <a:pt x="1317797" y="90244"/>
                  <a:pt x="1327577" y="86504"/>
                  <a:pt x="1331707" y="83185"/>
                </a:cubicBezTo>
                <a:cubicBezTo>
                  <a:pt x="1335837" y="79865"/>
                  <a:pt x="1342520" y="80116"/>
                  <a:pt x="1351755" y="83937"/>
                </a:cubicBezTo>
                <a:cubicBezTo>
                  <a:pt x="1360990" y="87759"/>
                  <a:pt x="1368343" y="92040"/>
                  <a:pt x="1373814" y="96779"/>
                </a:cubicBezTo>
                <a:cubicBezTo>
                  <a:pt x="1379284" y="101519"/>
                  <a:pt x="1379514" y="107527"/>
                  <a:pt x="1374502" y="114805"/>
                </a:cubicBezTo>
                <a:cubicBezTo>
                  <a:pt x="1369490" y="122082"/>
                  <a:pt x="1365876" y="135706"/>
                  <a:pt x="1363661" y="155674"/>
                </a:cubicBezTo>
                <a:cubicBezTo>
                  <a:pt x="1361445" y="175643"/>
                  <a:pt x="1357824" y="197035"/>
                  <a:pt x="1352798" y="219850"/>
                </a:cubicBezTo>
                <a:cubicBezTo>
                  <a:pt x="1347772" y="242666"/>
                  <a:pt x="1341717" y="259272"/>
                  <a:pt x="1334633" y="269668"/>
                </a:cubicBezTo>
                <a:cubicBezTo>
                  <a:pt x="1327549" y="280065"/>
                  <a:pt x="1319174" y="287672"/>
                  <a:pt x="1309509" y="292491"/>
                </a:cubicBezTo>
                <a:cubicBezTo>
                  <a:pt x="1299843" y="297309"/>
                  <a:pt x="1294215" y="294828"/>
                  <a:pt x="1292623" y="285048"/>
                </a:cubicBezTo>
                <a:cubicBezTo>
                  <a:pt x="1291031" y="275268"/>
                  <a:pt x="1285707" y="264219"/>
                  <a:pt x="1276652" y="251901"/>
                </a:cubicBezTo>
                <a:cubicBezTo>
                  <a:pt x="1267596" y="239583"/>
                  <a:pt x="1268768" y="236173"/>
                  <a:pt x="1280168" y="241673"/>
                </a:cubicBezTo>
                <a:cubicBezTo>
                  <a:pt x="1291569" y="247172"/>
                  <a:pt x="1299080" y="250097"/>
                  <a:pt x="1302701" y="250449"/>
                </a:cubicBezTo>
                <a:cubicBezTo>
                  <a:pt x="1306321" y="250800"/>
                  <a:pt x="1310100" y="248373"/>
                  <a:pt x="1314036" y="243168"/>
                </a:cubicBezTo>
                <a:cubicBezTo>
                  <a:pt x="1317973" y="237962"/>
                  <a:pt x="1322160" y="226927"/>
                  <a:pt x="1326598" y="210063"/>
                </a:cubicBezTo>
                <a:cubicBezTo>
                  <a:pt x="1331037" y="193199"/>
                  <a:pt x="1334607" y="172908"/>
                  <a:pt x="1337311" y="149189"/>
                </a:cubicBezTo>
                <a:cubicBezTo>
                  <a:pt x="1340014" y="125470"/>
                  <a:pt x="1340014" y="112234"/>
                  <a:pt x="1337311" y="109481"/>
                </a:cubicBezTo>
                <a:cubicBezTo>
                  <a:pt x="1334607" y="106728"/>
                  <a:pt x="1330345" y="105993"/>
                  <a:pt x="1324523" y="107276"/>
                </a:cubicBezTo>
                <a:cubicBezTo>
                  <a:pt x="1318701" y="108560"/>
                  <a:pt x="1310663" y="110779"/>
                  <a:pt x="1300410" y="113934"/>
                </a:cubicBezTo>
                <a:cubicBezTo>
                  <a:pt x="1294372" y="144120"/>
                  <a:pt x="1286102" y="171542"/>
                  <a:pt x="1275597" y="196200"/>
                </a:cubicBezTo>
                <a:cubicBezTo>
                  <a:pt x="1265094" y="220858"/>
                  <a:pt x="1253173" y="240773"/>
                  <a:pt x="1239836" y="255945"/>
                </a:cubicBezTo>
                <a:cubicBezTo>
                  <a:pt x="1226500" y="271117"/>
                  <a:pt x="1209715" y="283331"/>
                  <a:pt x="1189481" y="292588"/>
                </a:cubicBezTo>
                <a:cubicBezTo>
                  <a:pt x="1169247" y="301844"/>
                  <a:pt x="1167322" y="299030"/>
                  <a:pt x="1183705" y="284145"/>
                </a:cubicBezTo>
                <a:cubicBezTo>
                  <a:pt x="1200089" y="269260"/>
                  <a:pt x="1215415" y="251116"/>
                  <a:pt x="1229684" y="229713"/>
                </a:cubicBezTo>
                <a:cubicBezTo>
                  <a:pt x="1243952" y="208310"/>
                  <a:pt x="1258228" y="171359"/>
                  <a:pt x="1272511" y="118859"/>
                </a:cubicBezTo>
                <a:cubicBezTo>
                  <a:pt x="1265800" y="121541"/>
                  <a:pt x="1259838" y="123111"/>
                  <a:pt x="1254625" y="123570"/>
                </a:cubicBezTo>
                <a:cubicBezTo>
                  <a:pt x="1249412" y="124029"/>
                  <a:pt x="1243669" y="120634"/>
                  <a:pt x="1237395" y="113385"/>
                </a:cubicBezTo>
                <a:cubicBezTo>
                  <a:pt x="1231121" y="106136"/>
                  <a:pt x="1234308" y="102512"/>
                  <a:pt x="1246957" y="102512"/>
                </a:cubicBezTo>
                <a:cubicBezTo>
                  <a:pt x="1256450" y="102512"/>
                  <a:pt x="1265993" y="101407"/>
                  <a:pt x="1275587" y="99199"/>
                </a:cubicBezTo>
                <a:cubicBezTo>
                  <a:pt x="1278942" y="83267"/>
                  <a:pt x="1281068" y="67866"/>
                  <a:pt x="1281964" y="52995"/>
                </a:cubicBezTo>
                <a:cubicBezTo>
                  <a:pt x="1282861" y="38124"/>
                  <a:pt x="1281509" y="26458"/>
                  <a:pt x="1277910" y="17998"/>
                </a:cubicBezTo>
                <a:cubicBezTo>
                  <a:pt x="1275210" y="11652"/>
                  <a:pt x="1276387" y="8358"/>
                  <a:pt x="1281439" y="8114"/>
                </a:cubicBezTo>
                <a:close/>
                <a:moveTo>
                  <a:pt x="2716425" y="4123"/>
                </a:moveTo>
                <a:cubicBezTo>
                  <a:pt x="2723825" y="6031"/>
                  <a:pt x="2731049" y="9175"/>
                  <a:pt x="2738097" y="13556"/>
                </a:cubicBezTo>
                <a:cubicBezTo>
                  <a:pt x="2745145" y="17937"/>
                  <a:pt x="2746970" y="22135"/>
                  <a:pt x="2743571" y="26150"/>
                </a:cubicBezTo>
                <a:cubicBezTo>
                  <a:pt x="2740173" y="30165"/>
                  <a:pt x="2736692" y="36185"/>
                  <a:pt x="2733128" y="44208"/>
                </a:cubicBezTo>
                <a:cubicBezTo>
                  <a:pt x="2729565" y="52231"/>
                  <a:pt x="2725295" y="59512"/>
                  <a:pt x="2720319" y="66052"/>
                </a:cubicBezTo>
                <a:cubicBezTo>
                  <a:pt x="2741614" y="61735"/>
                  <a:pt x="2757359" y="57057"/>
                  <a:pt x="2767555" y="52016"/>
                </a:cubicBezTo>
                <a:cubicBezTo>
                  <a:pt x="2777751" y="46976"/>
                  <a:pt x="2786825" y="47904"/>
                  <a:pt x="2794777" y="54802"/>
                </a:cubicBezTo>
                <a:cubicBezTo>
                  <a:pt x="2802728" y="61699"/>
                  <a:pt x="2800301" y="67572"/>
                  <a:pt x="2787495" y="72419"/>
                </a:cubicBezTo>
                <a:cubicBezTo>
                  <a:pt x="2774690" y="77266"/>
                  <a:pt x="2761794" y="80593"/>
                  <a:pt x="2748809" y="82399"/>
                </a:cubicBezTo>
                <a:cubicBezTo>
                  <a:pt x="2735824" y="84206"/>
                  <a:pt x="2724542" y="83310"/>
                  <a:pt x="2714963" y="79711"/>
                </a:cubicBezTo>
                <a:cubicBezTo>
                  <a:pt x="2706746" y="90882"/>
                  <a:pt x="2697909" y="98400"/>
                  <a:pt x="2688451" y="102264"/>
                </a:cubicBezTo>
                <a:lnTo>
                  <a:pt x="2685380" y="103027"/>
                </a:lnTo>
                <a:lnTo>
                  <a:pt x="2685464" y="103402"/>
                </a:lnTo>
                <a:cubicBezTo>
                  <a:pt x="2684017" y="106114"/>
                  <a:pt x="2680396" y="108284"/>
                  <a:pt x="2674599" y="109911"/>
                </a:cubicBezTo>
                <a:cubicBezTo>
                  <a:pt x="2663005" y="113166"/>
                  <a:pt x="2649901" y="116106"/>
                  <a:pt x="2635288" y="118730"/>
                </a:cubicBezTo>
                <a:cubicBezTo>
                  <a:pt x="2642487" y="124122"/>
                  <a:pt x="2645352" y="128231"/>
                  <a:pt x="2643882" y="131056"/>
                </a:cubicBezTo>
                <a:cubicBezTo>
                  <a:pt x="2642412" y="133881"/>
                  <a:pt x="2640895" y="136742"/>
                  <a:pt x="2639332" y="139638"/>
                </a:cubicBezTo>
                <a:cubicBezTo>
                  <a:pt x="2642989" y="140083"/>
                  <a:pt x="2647012" y="140305"/>
                  <a:pt x="2651400" y="140305"/>
                </a:cubicBezTo>
                <a:cubicBezTo>
                  <a:pt x="2656978" y="140305"/>
                  <a:pt x="2662660" y="142528"/>
                  <a:pt x="2668447" y="146973"/>
                </a:cubicBezTo>
                <a:cubicBezTo>
                  <a:pt x="2674233" y="151419"/>
                  <a:pt x="2675301" y="156628"/>
                  <a:pt x="2671652" y="162601"/>
                </a:cubicBezTo>
                <a:cubicBezTo>
                  <a:pt x="2669827" y="165587"/>
                  <a:pt x="2668348" y="169092"/>
                  <a:pt x="2667215" y="173117"/>
                </a:cubicBezTo>
                <a:lnTo>
                  <a:pt x="2665182" y="184856"/>
                </a:lnTo>
                <a:lnTo>
                  <a:pt x="2677061" y="182164"/>
                </a:lnTo>
                <a:cubicBezTo>
                  <a:pt x="2688520" y="182164"/>
                  <a:pt x="2705140" y="180573"/>
                  <a:pt x="2726922" y="177389"/>
                </a:cubicBezTo>
                <a:cubicBezTo>
                  <a:pt x="2725302" y="169617"/>
                  <a:pt x="2720846" y="162163"/>
                  <a:pt x="2713554" y="155029"/>
                </a:cubicBezTo>
                <a:cubicBezTo>
                  <a:pt x="2706262" y="147895"/>
                  <a:pt x="2712561" y="145231"/>
                  <a:pt x="2732451" y="147038"/>
                </a:cubicBezTo>
                <a:cubicBezTo>
                  <a:pt x="2740452" y="134333"/>
                  <a:pt x="2744353" y="127360"/>
                  <a:pt x="2744152" y="126119"/>
                </a:cubicBezTo>
                <a:cubicBezTo>
                  <a:pt x="2743952" y="124879"/>
                  <a:pt x="2738832" y="125786"/>
                  <a:pt x="2728794" y="128840"/>
                </a:cubicBezTo>
                <a:cubicBezTo>
                  <a:pt x="2718756" y="131895"/>
                  <a:pt x="2710923" y="134368"/>
                  <a:pt x="2705294" y="136261"/>
                </a:cubicBezTo>
                <a:cubicBezTo>
                  <a:pt x="2699665" y="138154"/>
                  <a:pt x="2691965" y="135480"/>
                  <a:pt x="2682192" y="128238"/>
                </a:cubicBezTo>
                <a:cubicBezTo>
                  <a:pt x="2672419" y="120996"/>
                  <a:pt x="2674308" y="117375"/>
                  <a:pt x="2687860" y="117375"/>
                </a:cubicBezTo>
                <a:cubicBezTo>
                  <a:pt x="2699103" y="117375"/>
                  <a:pt x="2711001" y="115855"/>
                  <a:pt x="2723556" y="112815"/>
                </a:cubicBezTo>
                <a:cubicBezTo>
                  <a:pt x="2736111" y="109775"/>
                  <a:pt x="2744970" y="106394"/>
                  <a:pt x="2750132" y="102673"/>
                </a:cubicBezTo>
                <a:cubicBezTo>
                  <a:pt x="2755295" y="98952"/>
                  <a:pt x="2764214" y="101676"/>
                  <a:pt x="2776891" y="110847"/>
                </a:cubicBezTo>
                <a:cubicBezTo>
                  <a:pt x="2789568" y="120017"/>
                  <a:pt x="2791091" y="126270"/>
                  <a:pt x="2781462" y="129604"/>
                </a:cubicBezTo>
                <a:cubicBezTo>
                  <a:pt x="2771832" y="132938"/>
                  <a:pt x="2759554" y="142076"/>
                  <a:pt x="2744625" y="157019"/>
                </a:cubicBezTo>
                <a:cubicBezTo>
                  <a:pt x="2748985" y="160604"/>
                  <a:pt x="2751853" y="165372"/>
                  <a:pt x="2753230" y="171323"/>
                </a:cubicBezTo>
                <a:cubicBezTo>
                  <a:pt x="2764716" y="168699"/>
                  <a:pt x="2777228" y="166021"/>
                  <a:pt x="2790765" y="163289"/>
                </a:cubicBezTo>
                <a:cubicBezTo>
                  <a:pt x="2804302" y="160557"/>
                  <a:pt x="2814620" y="163888"/>
                  <a:pt x="2821718" y="173281"/>
                </a:cubicBezTo>
                <a:cubicBezTo>
                  <a:pt x="2828817" y="182673"/>
                  <a:pt x="2825870" y="187649"/>
                  <a:pt x="2812878" y="188209"/>
                </a:cubicBezTo>
                <a:cubicBezTo>
                  <a:pt x="2799885" y="188768"/>
                  <a:pt x="2781630" y="189843"/>
                  <a:pt x="2758112" y="191435"/>
                </a:cubicBezTo>
                <a:cubicBezTo>
                  <a:pt x="2760823" y="205001"/>
                  <a:pt x="2761020" y="224059"/>
                  <a:pt x="2758704" y="248610"/>
                </a:cubicBezTo>
                <a:cubicBezTo>
                  <a:pt x="2756388" y="273160"/>
                  <a:pt x="2749196" y="290741"/>
                  <a:pt x="2737129" y="301353"/>
                </a:cubicBezTo>
                <a:cubicBezTo>
                  <a:pt x="2725062" y="311965"/>
                  <a:pt x="2716888" y="313456"/>
                  <a:pt x="2712607" y="305827"/>
                </a:cubicBezTo>
                <a:cubicBezTo>
                  <a:pt x="2708327" y="298198"/>
                  <a:pt x="2701092" y="290071"/>
                  <a:pt x="2690903" y="281445"/>
                </a:cubicBezTo>
                <a:cubicBezTo>
                  <a:pt x="2680715" y="272820"/>
                  <a:pt x="2680277" y="269428"/>
                  <a:pt x="2689591" y="271271"/>
                </a:cubicBezTo>
                <a:cubicBezTo>
                  <a:pt x="2698905" y="273114"/>
                  <a:pt x="2707312" y="274013"/>
                  <a:pt x="2714812" y="273970"/>
                </a:cubicBezTo>
                <a:cubicBezTo>
                  <a:pt x="2722312" y="273927"/>
                  <a:pt x="2727553" y="265847"/>
                  <a:pt x="2730536" y="249728"/>
                </a:cubicBezTo>
                <a:cubicBezTo>
                  <a:pt x="2733519" y="233610"/>
                  <a:pt x="2733834" y="215627"/>
                  <a:pt x="2731483" y="195780"/>
                </a:cubicBezTo>
                <a:cubicBezTo>
                  <a:pt x="2713902" y="199337"/>
                  <a:pt x="2701397" y="201577"/>
                  <a:pt x="2693969" y="202502"/>
                </a:cubicBezTo>
                <a:cubicBezTo>
                  <a:pt x="2686541" y="203427"/>
                  <a:pt x="2678478" y="200269"/>
                  <a:pt x="2669780" y="193027"/>
                </a:cubicBezTo>
                <a:lnTo>
                  <a:pt x="2665155" y="185013"/>
                </a:lnTo>
                <a:lnTo>
                  <a:pt x="2664854" y="186746"/>
                </a:lnTo>
                <a:cubicBezTo>
                  <a:pt x="2663972" y="196870"/>
                  <a:pt x="2661216" y="210271"/>
                  <a:pt x="2656584" y="226949"/>
                </a:cubicBezTo>
                <a:cubicBezTo>
                  <a:pt x="2651952" y="243626"/>
                  <a:pt x="2643875" y="256551"/>
                  <a:pt x="2632352" y="265721"/>
                </a:cubicBezTo>
                <a:cubicBezTo>
                  <a:pt x="2620830" y="274892"/>
                  <a:pt x="2613950" y="274788"/>
                  <a:pt x="2611713" y="265409"/>
                </a:cubicBezTo>
                <a:cubicBezTo>
                  <a:pt x="2609476" y="256031"/>
                  <a:pt x="2606070" y="246781"/>
                  <a:pt x="2601496" y="237661"/>
                </a:cubicBezTo>
                <a:cubicBezTo>
                  <a:pt x="2596921" y="228541"/>
                  <a:pt x="2596825" y="224744"/>
                  <a:pt x="2601205" y="226271"/>
                </a:cubicBezTo>
                <a:cubicBezTo>
                  <a:pt x="2605586" y="227798"/>
                  <a:pt x="2610405" y="230046"/>
                  <a:pt x="2615660" y="233015"/>
                </a:cubicBezTo>
                <a:cubicBezTo>
                  <a:pt x="2620916" y="235983"/>
                  <a:pt x="2625698" y="232681"/>
                  <a:pt x="2630008" y="223109"/>
                </a:cubicBezTo>
                <a:cubicBezTo>
                  <a:pt x="2634317" y="213537"/>
                  <a:pt x="2637597" y="201484"/>
                  <a:pt x="2639849" y="186950"/>
                </a:cubicBezTo>
                <a:cubicBezTo>
                  <a:pt x="2642100" y="172417"/>
                  <a:pt x="2642480" y="163164"/>
                  <a:pt x="2640989" y="159191"/>
                </a:cubicBezTo>
                <a:cubicBezTo>
                  <a:pt x="2639497" y="155219"/>
                  <a:pt x="2637526" y="152573"/>
                  <a:pt x="2635073" y="151254"/>
                </a:cubicBezTo>
                <a:cubicBezTo>
                  <a:pt x="2631345" y="162339"/>
                  <a:pt x="2622805" y="177550"/>
                  <a:pt x="2609455" y="196888"/>
                </a:cubicBezTo>
                <a:cubicBezTo>
                  <a:pt x="2596104" y="216226"/>
                  <a:pt x="2582198" y="229200"/>
                  <a:pt x="2567735" y="235811"/>
                </a:cubicBezTo>
                <a:cubicBezTo>
                  <a:pt x="2553273" y="242422"/>
                  <a:pt x="2549007" y="241737"/>
                  <a:pt x="2554937" y="233757"/>
                </a:cubicBezTo>
                <a:cubicBezTo>
                  <a:pt x="2560866" y="225776"/>
                  <a:pt x="2567904" y="216359"/>
                  <a:pt x="2576049" y="205503"/>
                </a:cubicBezTo>
                <a:cubicBezTo>
                  <a:pt x="2584194" y="194647"/>
                  <a:pt x="2592702" y="181458"/>
                  <a:pt x="2601571" y="165935"/>
                </a:cubicBezTo>
                <a:cubicBezTo>
                  <a:pt x="2610441" y="150412"/>
                  <a:pt x="2614875" y="136068"/>
                  <a:pt x="2614875" y="122903"/>
                </a:cubicBezTo>
                <a:cubicBezTo>
                  <a:pt x="2611720" y="122903"/>
                  <a:pt x="2606988" y="123352"/>
                  <a:pt x="2600678" y="124248"/>
                </a:cubicBezTo>
                <a:cubicBezTo>
                  <a:pt x="2594369" y="125144"/>
                  <a:pt x="2587736" y="123208"/>
                  <a:pt x="2580781" y="118440"/>
                </a:cubicBezTo>
                <a:cubicBezTo>
                  <a:pt x="2573826" y="113672"/>
                  <a:pt x="2576192" y="109861"/>
                  <a:pt x="2587880" y="107007"/>
                </a:cubicBezTo>
                <a:cubicBezTo>
                  <a:pt x="2599567" y="104154"/>
                  <a:pt x="2612652" y="100690"/>
                  <a:pt x="2627136" y="96618"/>
                </a:cubicBezTo>
                <a:cubicBezTo>
                  <a:pt x="2641620" y="92545"/>
                  <a:pt x="2653146" y="89132"/>
                  <a:pt x="2661714" y="86379"/>
                </a:cubicBezTo>
                <a:cubicBezTo>
                  <a:pt x="2668140" y="84314"/>
                  <a:pt x="2673790" y="85159"/>
                  <a:pt x="2678663" y="88914"/>
                </a:cubicBezTo>
                <a:lnTo>
                  <a:pt x="2683118" y="93474"/>
                </a:lnTo>
                <a:lnTo>
                  <a:pt x="2685117" y="89444"/>
                </a:lnTo>
                <a:cubicBezTo>
                  <a:pt x="2692352" y="77033"/>
                  <a:pt x="2698429" y="62886"/>
                  <a:pt x="2703347" y="47004"/>
                </a:cubicBezTo>
                <a:cubicBezTo>
                  <a:pt x="2708266" y="31122"/>
                  <a:pt x="2709825" y="19528"/>
                  <a:pt x="2708026" y="12222"/>
                </a:cubicBezTo>
                <a:cubicBezTo>
                  <a:pt x="2706226" y="4916"/>
                  <a:pt x="2709026" y="2216"/>
                  <a:pt x="2716425" y="4123"/>
                </a:cubicBezTo>
                <a:close/>
                <a:moveTo>
                  <a:pt x="2327179" y="3220"/>
                </a:moveTo>
                <a:cubicBezTo>
                  <a:pt x="2330093" y="3116"/>
                  <a:pt x="2333101" y="3665"/>
                  <a:pt x="2336202" y="4866"/>
                </a:cubicBezTo>
                <a:cubicBezTo>
                  <a:pt x="2342404" y="7268"/>
                  <a:pt x="2349901" y="10949"/>
                  <a:pt x="2358691" y="15911"/>
                </a:cubicBezTo>
                <a:cubicBezTo>
                  <a:pt x="2367482" y="20873"/>
                  <a:pt x="2367844" y="26053"/>
                  <a:pt x="2359778" y="31452"/>
                </a:cubicBezTo>
                <a:cubicBezTo>
                  <a:pt x="2351711" y="36851"/>
                  <a:pt x="2344043" y="45316"/>
                  <a:pt x="2336772" y="56845"/>
                </a:cubicBezTo>
                <a:cubicBezTo>
                  <a:pt x="2343971" y="67959"/>
                  <a:pt x="2343146" y="74096"/>
                  <a:pt x="2334299" y="75258"/>
                </a:cubicBezTo>
                <a:cubicBezTo>
                  <a:pt x="2325451" y="76420"/>
                  <a:pt x="2297853" y="80012"/>
                  <a:pt x="2251506" y="86035"/>
                </a:cubicBezTo>
                <a:cubicBezTo>
                  <a:pt x="2250760" y="100318"/>
                  <a:pt x="2254298" y="108434"/>
                  <a:pt x="2262121" y="110384"/>
                </a:cubicBezTo>
                <a:cubicBezTo>
                  <a:pt x="2269943" y="112335"/>
                  <a:pt x="2281304" y="113310"/>
                  <a:pt x="2296204" y="113310"/>
                </a:cubicBezTo>
                <a:cubicBezTo>
                  <a:pt x="2311290" y="113310"/>
                  <a:pt x="2326616" y="111836"/>
                  <a:pt x="2342182" y="108889"/>
                </a:cubicBezTo>
                <a:cubicBezTo>
                  <a:pt x="2357749" y="105943"/>
                  <a:pt x="2366338" y="101845"/>
                  <a:pt x="2367952" y="96596"/>
                </a:cubicBezTo>
                <a:cubicBezTo>
                  <a:pt x="2369565" y="91348"/>
                  <a:pt x="2372408" y="83145"/>
                  <a:pt x="2376480" y="71988"/>
                </a:cubicBezTo>
                <a:cubicBezTo>
                  <a:pt x="2380553" y="60832"/>
                  <a:pt x="2383708" y="61882"/>
                  <a:pt x="2385945" y="75140"/>
                </a:cubicBezTo>
                <a:cubicBezTo>
                  <a:pt x="2388182" y="88397"/>
                  <a:pt x="2392022" y="98410"/>
                  <a:pt x="2397464" y="105179"/>
                </a:cubicBezTo>
                <a:cubicBezTo>
                  <a:pt x="2402906" y="111947"/>
                  <a:pt x="2397188" y="118616"/>
                  <a:pt x="2380309" y="125183"/>
                </a:cubicBezTo>
                <a:cubicBezTo>
                  <a:pt x="2371870" y="128467"/>
                  <a:pt x="2361635" y="131043"/>
                  <a:pt x="2349603" y="132911"/>
                </a:cubicBezTo>
                <a:lnTo>
                  <a:pt x="2321322" y="135283"/>
                </a:lnTo>
                <a:lnTo>
                  <a:pt x="2327329" y="137122"/>
                </a:lnTo>
                <a:cubicBezTo>
                  <a:pt x="2335431" y="140248"/>
                  <a:pt x="2338791" y="143973"/>
                  <a:pt x="2337407" y="148296"/>
                </a:cubicBezTo>
                <a:cubicBezTo>
                  <a:pt x="2336023" y="152620"/>
                  <a:pt x="2334916" y="158051"/>
                  <a:pt x="2334084" y="164590"/>
                </a:cubicBezTo>
                <a:cubicBezTo>
                  <a:pt x="2357515" y="162884"/>
                  <a:pt x="2377904" y="160658"/>
                  <a:pt x="2395248" y="157911"/>
                </a:cubicBezTo>
                <a:cubicBezTo>
                  <a:pt x="2412592" y="155165"/>
                  <a:pt x="2426277" y="156495"/>
                  <a:pt x="2436301" y="161902"/>
                </a:cubicBezTo>
                <a:cubicBezTo>
                  <a:pt x="2446324" y="167308"/>
                  <a:pt x="2451591" y="173184"/>
                  <a:pt x="2452100" y="179529"/>
                </a:cubicBezTo>
                <a:cubicBezTo>
                  <a:pt x="2452609" y="185875"/>
                  <a:pt x="2446461" y="188370"/>
                  <a:pt x="2433655" y="187015"/>
                </a:cubicBezTo>
                <a:cubicBezTo>
                  <a:pt x="2420849" y="185660"/>
                  <a:pt x="2406975" y="184982"/>
                  <a:pt x="2392032" y="184982"/>
                </a:cubicBezTo>
                <a:cubicBezTo>
                  <a:pt x="2377807" y="184982"/>
                  <a:pt x="2358491" y="185800"/>
                  <a:pt x="2334084" y="187434"/>
                </a:cubicBezTo>
                <a:cubicBezTo>
                  <a:pt x="2334084" y="228490"/>
                  <a:pt x="2334532" y="254912"/>
                  <a:pt x="2335428" y="266700"/>
                </a:cubicBezTo>
                <a:cubicBezTo>
                  <a:pt x="2336324" y="278488"/>
                  <a:pt x="2334607" y="288726"/>
                  <a:pt x="2330276" y="297417"/>
                </a:cubicBezTo>
                <a:cubicBezTo>
                  <a:pt x="2325946" y="306107"/>
                  <a:pt x="2319808" y="313162"/>
                  <a:pt x="2311863" y="318583"/>
                </a:cubicBezTo>
                <a:cubicBezTo>
                  <a:pt x="2303919" y="324003"/>
                  <a:pt x="2297878" y="322465"/>
                  <a:pt x="2293741" y="313969"/>
                </a:cubicBezTo>
                <a:cubicBezTo>
                  <a:pt x="2289604" y="305472"/>
                  <a:pt x="2281093" y="296449"/>
                  <a:pt x="2268208" y="286898"/>
                </a:cubicBezTo>
                <a:cubicBezTo>
                  <a:pt x="2255324" y="277347"/>
                  <a:pt x="2256155" y="273924"/>
                  <a:pt x="2270704" y="276627"/>
                </a:cubicBezTo>
                <a:cubicBezTo>
                  <a:pt x="2285252" y="279330"/>
                  <a:pt x="2294655" y="280682"/>
                  <a:pt x="2298914" y="280682"/>
                </a:cubicBezTo>
                <a:cubicBezTo>
                  <a:pt x="2300850" y="280682"/>
                  <a:pt x="2302446" y="275684"/>
                  <a:pt x="2303700" y="265689"/>
                </a:cubicBezTo>
                <a:cubicBezTo>
                  <a:pt x="2304955" y="255694"/>
                  <a:pt x="2305582" y="230147"/>
                  <a:pt x="2305582" y="189048"/>
                </a:cubicBezTo>
                <a:cubicBezTo>
                  <a:pt x="2283441" y="191744"/>
                  <a:pt x="2263146" y="194217"/>
                  <a:pt x="2244698" y="196469"/>
                </a:cubicBezTo>
                <a:cubicBezTo>
                  <a:pt x="2226249" y="198720"/>
                  <a:pt x="2210916" y="200520"/>
                  <a:pt x="2198698" y="201868"/>
                </a:cubicBezTo>
                <a:cubicBezTo>
                  <a:pt x="2186480" y="203216"/>
                  <a:pt x="2175144" y="199362"/>
                  <a:pt x="2164690" y="190306"/>
                </a:cubicBezTo>
                <a:cubicBezTo>
                  <a:pt x="2154236" y="181250"/>
                  <a:pt x="2155724" y="177181"/>
                  <a:pt x="2169153" y="178099"/>
                </a:cubicBezTo>
                <a:cubicBezTo>
                  <a:pt x="2182583" y="179017"/>
                  <a:pt x="2201182" y="178353"/>
                  <a:pt x="2224951" y="176109"/>
                </a:cubicBezTo>
                <a:cubicBezTo>
                  <a:pt x="2248720" y="173865"/>
                  <a:pt x="2275597" y="171079"/>
                  <a:pt x="2305582" y="167752"/>
                </a:cubicBezTo>
                <a:cubicBezTo>
                  <a:pt x="2305582" y="156624"/>
                  <a:pt x="2303783" y="147239"/>
                  <a:pt x="2300183" y="139595"/>
                </a:cubicBezTo>
                <a:lnTo>
                  <a:pt x="2299530" y="136086"/>
                </a:lnTo>
                <a:lnTo>
                  <a:pt x="2269093" y="135008"/>
                </a:lnTo>
                <a:cubicBezTo>
                  <a:pt x="2258698" y="133635"/>
                  <a:pt x="2250918" y="131350"/>
                  <a:pt x="2245751" y="128152"/>
                </a:cubicBezTo>
                <a:cubicBezTo>
                  <a:pt x="2235420" y="121756"/>
                  <a:pt x="2229533" y="113052"/>
                  <a:pt x="2228092" y="102038"/>
                </a:cubicBezTo>
                <a:cubicBezTo>
                  <a:pt x="2226650" y="91025"/>
                  <a:pt x="2226156" y="77968"/>
                  <a:pt x="2226607" y="62868"/>
                </a:cubicBezTo>
                <a:cubicBezTo>
                  <a:pt x="2227059" y="47768"/>
                  <a:pt x="2225259" y="35751"/>
                  <a:pt x="2221208" y="26817"/>
                </a:cubicBezTo>
                <a:cubicBezTo>
                  <a:pt x="2217157" y="17883"/>
                  <a:pt x="2218523" y="14126"/>
                  <a:pt x="2225306" y="15545"/>
                </a:cubicBezTo>
                <a:cubicBezTo>
                  <a:pt x="2232089" y="16965"/>
                  <a:pt x="2239195" y="18055"/>
                  <a:pt x="2246623" y="18815"/>
                </a:cubicBezTo>
                <a:cubicBezTo>
                  <a:pt x="2274357" y="17109"/>
                  <a:pt x="2291941" y="15165"/>
                  <a:pt x="2299377" y="12986"/>
                </a:cubicBezTo>
                <a:cubicBezTo>
                  <a:pt x="2306812" y="10806"/>
                  <a:pt x="2313258" y="8307"/>
                  <a:pt x="2318715" y="5489"/>
                </a:cubicBezTo>
                <a:cubicBezTo>
                  <a:pt x="2321443" y="4080"/>
                  <a:pt x="2324264" y="3324"/>
                  <a:pt x="2327179" y="3220"/>
                </a:cubicBezTo>
                <a:close/>
                <a:moveTo>
                  <a:pt x="69704" y="22"/>
                </a:moveTo>
                <a:cubicBezTo>
                  <a:pt x="71400" y="-78"/>
                  <a:pt x="73624" y="167"/>
                  <a:pt x="76373" y="757"/>
                </a:cubicBezTo>
                <a:cubicBezTo>
                  <a:pt x="87372" y="3116"/>
                  <a:pt x="96622" y="6382"/>
                  <a:pt x="104121" y="10555"/>
                </a:cubicBezTo>
                <a:cubicBezTo>
                  <a:pt x="111621" y="14728"/>
                  <a:pt x="113120" y="21152"/>
                  <a:pt x="108617" y="29828"/>
                </a:cubicBezTo>
                <a:cubicBezTo>
                  <a:pt x="104115" y="38504"/>
                  <a:pt x="101863" y="59125"/>
                  <a:pt x="101863" y="91692"/>
                </a:cubicBezTo>
                <a:cubicBezTo>
                  <a:pt x="109091" y="89096"/>
                  <a:pt x="116845" y="87099"/>
                  <a:pt x="125126" y="85701"/>
                </a:cubicBezTo>
                <a:cubicBezTo>
                  <a:pt x="133408" y="84303"/>
                  <a:pt x="138126" y="86382"/>
                  <a:pt x="139280" y="91939"/>
                </a:cubicBezTo>
                <a:cubicBezTo>
                  <a:pt x="140435" y="97496"/>
                  <a:pt x="138154" y="102411"/>
                  <a:pt x="132440" y="106685"/>
                </a:cubicBezTo>
                <a:cubicBezTo>
                  <a:pt x="126725" y="110958"/>
                  <a:pt x="116533" y="115533"/>
                  <a:pt x="101863" y="120408"/>
                </a:cubicBezTo>
                <a:lnTo>
                  <a:pt x="101863" y="154416"/>
                </a:lnTo>
                <a:cubicBezTo>
                  <a:pt x="118254" y="156997"/>
                  <a:pt x="127977" y="161109"/>
                  <a:pt x="131031" y="166752"/>
                </a:cubicBezTo>
                <a:cubicBezTo>
                  <a:pt x="134086" y="172395"/>
                  <a:pt x="134974" y="178422"/>
                  <a:pt x="133698" y="184832"/>
                </a:cubicBezTo>
                <a:cubicBezTo>
                  <a:pt x="132422" y="191242"/>
                  <a:pt x="128378" y="192966"/>
                  <a:pt x="121566" y="190005"/>
                </a:cubicBezTo>
                <a:cubicBezTo>
                  <a:pt x="114755" y="187044"/>
                  <a:pt x="108065" y="180422"/>
                  <a:pt x="101497" y="170140"/>
                </a:cubicBezTo>
                <a:cubicBezTo>
                  <a:pt x="100852" y="193930"/>
                  <a:pt x="100529" y="216402"/>
                  <a:pt x="100529" y="237553"/>
                </a:cubicBezTo>
                <a:cubicBezTo>
                  <a:pt x="100529" y="256454"/>
                  <a:pt x="99343" y="273791"/>
                  <a:pt x="96970" y="289565"/>
                </a:cubicBezTo>
                <a:cubicBezTo>
                  <a:pt x="94596" y="305340"/>
                  <a:pt x="88942" y="306110"/>
                  <a:pt x="80009" y="291878"/>
                </a:cubicBezTo>
                <a:cubicBezTo>
                  <a:pt x="71074" y="277645"/>
                  <a:pt x="67963" y="264943"/>
                  <a:pt x="70673" y="253772"/>
                </a:cubicBezTo>
                <a:cubicBezTo>
                  <a:pt x="73383" y="242601"/>
                  <a:pt x="75409" y="230096"/>
                  <a:pt x="76750" y="216258"/>
                </a:cubicBezTo>
                <a:cubicBezTo>
                  <a:pt x="78090" y="202420"/>
                  <a:pt x="78761" y="182100"/>
                  <a:pt x="78761" y="155298"/>
                </a:cubicBezTo>
                <a:cubicBezTo>
                  <a:pt x="68364" y="184968"/>
                  <a:pt x="50468" y="208357"/>
                  <a:pt x="25071" y="225465"/>
                </a:cubicBezTo>
                <a:cubicBezTo>
                  <a:pt x="-325" y="242572"/>
                  <a:pt x="-6427" y="242816"/>
                  <a:pt x="6766" y="226196"/>
                </a:cubicBezTo>
                <a:cubicBezTo>
                  <a:pt x="19959" y="209576"/>
                  <a:pt x="32611" y="192292"/>
                  <a:pt x="44721" y="174345"/>
                </a:cubicBezTo>
                <a:cubicBezTo>
                  <a:pt x="56831" y="156399"/>
                  <a:pt x="66378" y="140599"/>
                  <a:pt x="73362" y="126947"/>
                </a:cubicBezTo>
                <a:cubicBezTo>
                  <a:pt x="68758" y="129557"/>
                  <a:pt x="59839" y="132009"/>
                  <a:pt x="46603" y="134304"/>
                </a:cubicBezTo>
                <a:cubicBezTo>
                  <a:pt x="33367" y="136598"/>
                  <a:pt x="22594" y="134763"/>
                  <a:pt x="14284" y="128797"/>
                </a:cubicBezTo>
                <a:cubicBezTo>
                  <a:pt x="5973" y="122832"/>
                  <a:pt x="6798" y="119229"/>
                  <a:pt x="16757" y="117988"/>
                </a:cubicBezTo>
                <a:cubicBezTo>
                  <a:pt x="26717" y="116748"/>
                  <a:pt x="47385" y="110614"/>
                  <a:pt x="78761" y="99586"/>
                </a:cubicBezTo>
                <a:cubicBezTo>
                  <a:pt x="78761" y="85461"/>
                  <a:pt x="78542" y="69203"/>
                  <a:pt x="78105" y="50812"/>
                </a:cubicBezTo>
                <a:cubicBezTo>
                  <a:pt x="77667" y="32420"/>
                  <a:pt x="74520" y="18890"/>
                  <a:pt x="68662" y="10222"/>
                </a:cubicBezTo>
                <a:cubicBezTo>
                  <a:pt x="64268" y="3720"/>
                  <a:pt x="64616" y="320"/>
                  <a:pt x="6970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794697" y="2708922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海洋馆在大门的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968210" y="2712026"/>
            <a:ext cx="9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28" y="2358378"/>
            <a:ext cx="3393147" cy="3121015"/>
          </a:xfrm>
          <a:prstGeom prst="rect">
            <a:avLst/>
          </a:prstGeom>
        </p:spPr>
      </p:pic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5794697" y="3212978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大门在海洋馆的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968210" y="3220668"/>
            <a:ext cx="9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21" y="3972256"/>
            <a:ext cx="820513" cy="1256410"/>
          </a:xfrm>
          <a:prstGeom prst="rect">
            <a:avLst/>
          </a:prstGeom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6029314" y="3886270"/>
            <a:ext cx="2576968" cy="936104"/>
          </a:xfrm>
          <a:prstGeom prst="wedgeRoundRectCallout">
            <a:avLst>
              <a:gd name="adj1" fmla="val 70496"/>
              <a:gd name="adj2" fmla="val -2479"/>
              <a:gd name="adj3" fmla="val 16667"/>
            </a:avLst>
          </a:prstGeom>
          <a:solidFill>
            <a:srgbClr val="FFFFFF">
              <a:alpha val="0"/>
            </a:srgbClr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对比这两个问题，你发现了什么？</a:t>
            </a:r>
          </a:p>
        </p:txBody>
      </p: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2556189" y="1641639"/>
            <a:ext cx="5116223" cy="321749"/>
          </a:xfrm>
          <a:custGeom>
            <a:avLst/>
            <a:gdLst/>
            <a:ahLst/>
            <a:cxnLst/>
            <a:rect l="l" t="t" r="r" b="b"/>
            <a:pathLst>
              <a:path w="5116223" h="321749">
                <a:moveTo>
                  <a:pt x="4109189" y="226045"/>
                </a:moveTo>
                <a:cubicBezTo>
                  <a:pt x="4102506" y="225673"/>
                  <a:pt x="4078458" y="227601"/>
                  <a:pt x="4037043" y="231832"/>
                </a:cubicBezTo>
                <a:cubicBezTo>
                  <a:pt x="4038807" y="248122"/>
                  <a:pt x="4040069" y="261251"/>
                  <a:pt x="4040829" y="271217"/>
                </a:cubicBezTo>
                <a:cubicBezTo>
                  <a:pt x="4082917" y="267661"/>
                  <a:pt x="4106944" y="265545"/>
                  <a:pt x="4112910" y="264871"/>
                </a:cubicBezTo>
                <a:cubicBezTo>
                  <a:pt x="4116223" y="248337"/>
                  <a:pt x="4118101" y="237826"/>
                  <a:pt x="4118546" y="233337"/>
                </a:cubicBezTo>
                <a:cubicBezTo>
                  <a:pt x="4118990" y="228849"/>
                  <a:pt x="4115871" y="226418"/>
                  <a:pt x="4109189" y="226045"/>
                </a:cubicBezTo>
                <a:close/>
                <a:moveTo>
                  <a:pt x="5070607" y="223357"/>
                </a:moveTo>
                <a:cubicBezTo>
                  <a:pt x="5067235" y="223547"/>
                  <a:pt x="5063955" y="224826"/>
                  <a:pt x="5060768" y="227196"/>
                </a:cubicBezTo>
                <a:cubicBezTo>
                  <a:pt x="5054394" y="231936"/>
                  <a:pt x="5051207" y="238252"/>
                  <a:pt x="5051207" y="246147"/>
                </a:cubicBezTo>
                <a:cubicBezTo>
                  <a:pt x="5051207" y="254041"/>
                  <a:pt x="5054756" y="259967"/>
                  <a:pt x="5061855" y="263925"/>
                </a:cubicBezTo>
                <a:cubicBezTo>
                  <a:pt x="5068953" y="267883"/>
                  <a:pt x="5075901" y="267682"/>
                  <a:pt x="5082698" y="263323"/>
                </a:cubicBezTo>
                <a:cubicBezTo>
                  <a:pt x="5089495" y="258949"/>
                  <a:pt x="5092689" y="252639"/>
                  <a:pt x="5092281" y="244394"/>
                </a:cubicBezTo>
                <a:cubicBezTo>
                  <a:pt x="5091872" y="236148"/>
                  <a:pt x="5088112" y="230036"/>
                  <a:pt x="5080999" y="226056"/>
                </a:cubicBezTo>
                <a:cubicBezTo>
                  <a:pt x="5077443" y="224066"/>
                  <a:pt x="5073978" y="223167"/>
                  <a:pt x="5070607" y="223357"/>
                </a:cubicBezTo>
                <a:close/>
                <a:moveTo>
                  <a:pt x="614826" y="220205"/>
                </a:moveTo>
                <a:cubicBezTo>
                  <a:pt x="613916" y="219223"/>
                  <a:pt x="603049" y="220510"/>
                  <a:pt x="582227" y="224066"/>
                </a:cubicBezTo>
                <a:lnTo>
                  <a:pt x="556953" y="226454"/>
                </a:lnTo>
                <a:cubicBezTo>
                  <a:pt x="558702" y="237181"/>
                  <a:pt x="559971" y="248954"/>
                  <a:pt x="560760" y="261774"/>
                </a:cubicBezTo>
                <a:cubicBezTo>
                  <a:pt x="575559" y="261846"/>
                  <a:pt x="592366" y="259838"/>
                  <a:pt x="611180" y="255751"/>
                </a:cubicBezTo>
                <a:cubicBezTo>
                  <a:pt x="613632" y="244308"/>
                  <a:pt x="615081" y="235768"/>
                  <a:pt x="615525" y="230132"/>
                </a:cubicBezTo>
                <a:cubicBezTo>
                  <a:pt x="615970" y="224497"/>
                  <a:pt x="615737" y="221188"/>
                  <a:pt x="614826" y="220205"/>
                </a:cubicBezTo>
                <a:close/>
                <a:moveTo>
                  <a:pt x="2221292" y="208238"/>
                </a:moveTo>
                <a:cubicBezTo>
                  <a:pt x="2224430" y="208669"/>
                  <a:pt x="2228256" y="209608"/>
                  <a:pt x="2232770" y="211053"/>
                </a:cubicBezTo>
                <a:cubicBezTo>
                  <a:pt x="2250824" y="216832"/>
                  <a:pt x="2259851" y="224317"/>
                  <a:pt x="2259851" y="233509"/>
                </a:cubicBezTo>
                <a:cubicBezTo>
                  <a:pt x="2259851" y="243218"/>
                  <a:pt x="2257008" y="249481"/>
                  <a:pt x="2251323" y="252299"/>
                </a:cubicBezTo>
                <a:cubicBezTo>
                  <a:pt x="2245637" y="255117"/>
                  <a:pt x="2240395" y="254299"/>
                  <a:pt x="2235599" y="249847"/>
                </a:cubicBezTo>
                <a:cubicBezTo>
                  <a:pt x="2230802" y="245394"/>
                  <a:pt x="2226518" y="240572"/>
                  <a:pt x="2222746" y="235381"/>
                </a:cubicBezTo>
                <a:cubicBezTo>
                  <a:pt x="2218975" y="230190"/>
                  <a:pt x="2215261" y="224403"/>
                  <a:pt x="2211604" y="218022"/>
                </a:cubicBezTo>
                <a:cubicBezTo>
                  <a:pt x="2208646" y="210203"/>
                  <a:pt x="2211875" y="206942"/>
                  <a:pt x="2221292" y="208238"/>
                </a:cubicBezTo>
                <a:close/>
                <a:moveTo>
                  <a:pt x="2993150" y="201100"/>
                </a:moveTo>
                <a:cubicBezTo>
                  <a:pt x="2995473" y="200970"/>
                  <a:pt x="2998544" y="201491"/>
                  <a:pt x="3002362" y="202664"/>
                </a:cubicBezTo>
                <a:cubicBezTo>
                  <a:pt x="3017634" y="207353"/>
                  <a:pt x="3028683" y="212895"/>
                  <a:pt x="3035509" y="219291"/>
                </a:cubicBezTo>
                <a:cubicBezTo>
                  <a:pt x="3042335" y="225687"/>
                  <a:pt x="3044598" y="233943"/>
                  <a:pt x="3042296" y="244060"/>
                </a:cubicBezTo>
                <a:cubicBezTo>
                  <a:pt x="3039995" y="254177"/>
                  <a:pt x="3033394" y="255421"/>
                  <a:pt x="3022496" y="247792"/>
                </a:cubicBezTo>
                <a:cubicBezTo>
                  <a:pt x="3011597" y="240163"/>
                  <a:pt x="3001573" y="230849"/>
                  <a:pt x="2992424" y="219850"/>
                </a:cubicBezTo>
                <a:cubicBezTo>
                  <a:pt x="2985939" y="207740"/>
                  <a:pt x="2986181" y="201490"/>
                  <a:pt x="2993150" y="201100"/>
                </a:cubicBezTo>
                <a:close/>
                <a:moveTo>
                  <a:pt x="5073088" y="200437"/>
                </a:moveTo>
                <a:cubicBezTo>
                  <a:pt x="5078610" y="200559"/>
                  <a:pt x="5084254" y="201832"/>
                  <a:pt x="5090022" y="204255"/>
                </a:cubicBezTo>
                <a:cubicBezTo>
                  <a:pt x="5101559" y="209102"/>
                  <a:pt x="5109220" y="216782"/>
                  <a:pt x="5113006" y="227293"/>
                </a:cubicBezTo>
                <a:cubicBezTo>
                  <a:pt x="5116792" y="237804"/>
                  <a:pt x="5117237" y="248201"/>
                  <a:pt x="5114340" y="258483"/>
                </a:cubicBezTo>
                <a:cubicBezTo>
                  <a:pt x="5111444" y="268765"/>
                  <a:pt x="5106023" y="276634"/>
                  <a:pt x="5098078" y="282090"/>
                </a:cubicBezTo>
                <a:cubicBezTo>
                  <a:pt x="5090134" y="287547"/>
                  <a:pt x="5080694" y="290275"/>
                  <a:pt x="5069759" y="290275"/>
                </a:cubicBezTo>
                <a:cubicBezTo>
                  <a:pt x="5058825" y="290275"/>
                  <a:pt x="5048924" y="285837"/>
                  <a:pt x="5040054" y="276960"/>
                </a:cubicBezTo>
                <a:cubicBezTo>
                  <a:pt x="5031184" y="268084"/>
                  <a:pt x="5026750" y="258540"/>
                  <a:pt x="5026750" y="248330"/>
                </a:cubicBezTo>
                <a:cubicBezTo>
                  <a:pt x="5026750" y="238120"/>
                  <a:pt x="5029138" y="229189"/>
                  <a:pt x="5033913" y="221539"/>
                </a:cubicBezTo>
                <a:cubicBezTo>
                  <a:pt x="5038688" y="213888"/>
                  <a:pt x="5046349" y="207883"/>
                  <a:pt x="5056896" y="203524"/>
                </a:cubicBezTo>
                <a:cubicBezTo>
                  <a:pt x="5062170" y="201344"/>
                  <a:pt x="5067567" y="200315"/>
                  <a:pt x="5073088" y="200437"/>
                </a:cubicBezTo>
                <a:close/>
                <a:moveTo>
                  <a:pt x="4122719" y="199612"/>
                </a:moveTo>
                <a:cubicBezTo>
                  <a:pt x="4125873" y="199753"/>
                  <a:pt x="4129358" y="200771"/>
                  <a:pt x="4133173" y="202664"/>
                </a:cubicBezTo>
                <a:cubicBezTo>
                  <a:pt x="4140802" y="206449"/>
                  <a:pt x="4148284" y="211046"/>
                  <a:pt x="4155619" y="216452"/>
                </a:cubicBezTo>
                <a:cubicBezTo>
                  <a:pt x="4162954" y="221858"/>
                  <a:pt x="4163330" y="227193"/>
                  <a:pt x="4156748" y="232455"/>
                </a:cubicBezTo>
                <a:cubicBezTo>
                  <a:pt x="4150166" y="237718"/>
                  <a:pt x="4143111" y="248438"/>
                  <a:pt x="4135582" y="264613"/>
                </a:cubicBezTo>
                <a:cubicBezTo>
                  <a:pt x="4142781" y="276014"/>
                  <a:pt x="4144469" y="282463"/>
                  <a:pt x="4140648" y="283962"/>
                </a:cubicBezTo>
                <a:cubicBezTo>
                  <a:pt x="4136826" y="285460"/>
                  <a:pt x="4127171" y="286436"/>
                  <a:pt x="4111684" y="286887"/>
                </a:cubicBezTo>
                <a:cubicBezTo>
                  <a:pt x="4096197" y="287339"/>
                  <a:pt x="4072320" y="288418"/>
                  <a:pt x="4040054" y="290125"/>
                </a:cubicBezTo>
                <a:cubicBezTo>
                  <a:pt x="4032970" y="304623"/>
                  <a:pt x="4026890" y="301808"/>
                  <a:pt x="4021814" y="281682"/>
                </a:cubicBezTo>
                <a:cubicBezTo>
                  <a:pt x="4016737" y="261555"/>
                  <a:pt x="4013299" y="247660"/>
                  <a:pt x="4011500" y="239995"/>
                </a:cubicBezTo>
                <a:cubicBezTo>
                  <a:pt x="4009700" y="232330"/>
                  <a:pt x="4007183" y="225267"/>
                  <a:pt x="4003949" y="218807"/>
                </a:cubicBezTo>
                <a:cubicBezTo>
                  <a:pt x="4000716" y="212347"/>
                  <a:pt x="4003605" y="210056"/>
                  <a:pt x="4012618" y="211935"/>
                </a:cubicBezTo>
                <a:cubicBezTo>
                  <a:pt x="4021631" y="213813"/>
                  <a:pt x="4027543" y="214939"/>
                  <a:pt x="4030353" y="215312"/>
                </a:cubicBezTo>
                <a:cubicBezTo>
                  <a:pt x="4033164" y="215685"/>
                  <a:pt x="4046601" y="214333"/>
                  <a:pt x="4070664" y="211257"/>
                </a:cubicBezTo>
                <a:cubicBezTo>
                  <a:pt x="4094727" y="208181"/>
                  <a:pt x="4109253" y="205033"/>
                  <a:pt x="4114244" y="201814"/>
                </a:cubicBezTo>
                <a:cubicBezTo>
                  <a:pt x="4116739" y="200204"/>
                  <a:pt x="4119564" y="199470"/>
                  <a:pt x="4122719" y="199612"/>
                </a:cubicBezTo>
                <a:close/>
                <a:moveTo>
                  <a:pt x="4876383" y="195288"/>
                </a:moveTo>
                <a:cubicBezTo>
                  <a:pt x="4878594" y="195229"/>
                  <a:pt x="4881673" y="195902"/>
                  <a:pt x="4885621" y="197308"/>
                </a:cubicBezTo>
                <a:cubicBezTo>
                  <a:pt x="4901409" y="202929"/>
                  <a:pt x="4912459" y="208923"/>
                  <a:pt x="4918768" y="215290"/>
                </a:cubicBezTo>
                <a:cubicBezTo>
                  <a:pt x="4925078" y="221657"/>
                  <a:pt x="4927337" y="229673"/>
                  <a:pt x="4925544" y="239339"/>
                </a:cubicBezTo>
                <a:cubicBezTo>
                  <a:pt x="4923752" y="249004"/>
                  <a:pt x="4918223" y="250191"/>
                  <a:pt x="4908959" y="242899"/>
                </a:cubicBezTo>
                <a:cubicBezTo>
                  <a:pt x="4899696" y="235607"/>
                  <a:pt x="4890016" y="226504"/>
                  <a:pt x="4879920" y="215591"/>
                </a:cubicBezTo>
                <a:cubicBezTo>
                  <a:pt x="4870929" y="202233"/>
                  <a:pt x="4869750" y="195466"/>
                  <a:pt x="4876383" y="195288"/>
                </a:cubicBezTo>
                <a:close/>
                <a:moveTo>
                  <a:pt x="3000687" y="165747"/>
                </a:moveTo>
                <a:cubicBezTo>
                  <a:pt x="3003887" y="164933"/>
                  <a:pt x="3009661" y="165859"/>
                  <a:pt x="3018011" y="168527"/>
                </a:cubicBezTo>
                <a:cubicBezTo>
                  <a:pt x="3034710" y="173861"/>
                  <a:pt x="3043059" y="182473"/>
                  <a:pt x="3043059" y="194361"/>
                </a:cubicBezTo>
                <a:cubicBezTo>
                  <a:pt x="3043059" y="207009"/>
                  <a:pt x="3035380" y="208981"/>
                  <a:pt x="3020022" y="200276"/>
                </a:cubicBezTo>
                <a:cubicBezTo>
                  <a:pt x="3009783" y="190955"/>
                  <a:pt x="3002713" y="181999"/>
                  <a:pt x="2998813" y="173410"/>
                </a:cubicBezTo>
                <a:cubicBezTo>
                  <a:pt x="2996862" y="169115"/>
                  <a:pt x="2997487" y="166560"/>
                  <a:pt x="3000687" y="165747"/>
                </a:cubicBezTo>
                <a:close/>
                <a:moveTo>
                  <a:pt x="4092185" y="161289"/>
                </a:moveTo>
                <a:cubicBezTo>
                  <a:pt x="4099161" y="158987"/>
                  <a:pt x="4106787" y="161400"/>
                  <a:pt x="4115061" y="168527"/>
                </a:cubicBezTo>
                <a:cubicBezTo>
                  <a:pt x="4123335" y="175654"/>
                  <a:pt x="4121191" y="180630"/>
                  <a:pt x="4108629" y="183455"/>
                </a:cubicBezTo>
                <a:cubicBezTo>
                  <a:pt x="4096067" y="186280"/>
                  <a:pt x="4083599" y="188592"/>
                  <a:pt x="4071223" y="190392"/>
                </a:cubicBezTo>
                <a:cubicBezTo>
                  <a:pt x="4058847" y="192192"/>
                  <a:pt x="4050075" y="192084"/>
                  <a:pt x="4044905" y="190069"/>
                </a:cubicBezTo>
                <a:cubicBezTo>
                  <a:pt x="4039735" y="188055"/>
                  <a:pt x="4035756" y="184735"/>
                  <a:pt x="4032967" y="180110"/>
                </a:cubicBezTo>
                <a:cubicBezTo>
                  <a:pt x="4030178" y="175485"/>
                  <a:pt x="4032931" y="172886"/>
                  <a:pt x="4041227" y="172313"/>
                </a:cubicBezTo>
                <a:cubicBezTo>
                  <a:pt x="4049522" y="171739"/>
                  <a:pt x="4058087" y="170563"/>
                  <a:pt x="4066921" y="168785"/>
                </a:cubicBezTo>
                <a:cubicBezTo>
                  <a:pt x="4076787" y="166089"/>
                  <a:pt x="4085208" y="163590"/>
                  <a:pt x="4092185" y="161289"/>
                </a:cubicBezTo>
                <a:close/>
                <a:moveTo>
                  <a:pt x="2580189" y="148581"/>
                </a:moveTo>
                <a:cubicBezTo>
                  <a:pt x="2583308" y="148101"/>
                  <a:pt x="2580853" y="158069"/>
                  <a:pt x="2572823" y="178486"/>
                </a:cubicBezTo>
                <a:cubicBezTo>
                  <a:pt x="2560332" y="207023"/>
                  <a:pt x="2551624" y="230989"/>
                  <a:pt x="2546698" y="250384"/>
                </a:cubicBezTo>
                <a:cubicBezTo>
                  <a:pt x="2541772" y="269779"/>
                  <a:pt x="2534584" y="270002"/>
                  <a:pt x="2525134" y="251051"/>
                </a:cubicBezTo>
                <a:cubicBezTo>
                  <a:pt x="2515684" y="232101"/>
                  <a:pt x="2513390" y="221840"/>
                  <a:pt x="2518251" y="220270"/>
                </a:cubicBezTo>
                <a:cubicBezTo>
                  <a:pt x="2523112" y="218700"/>
                  <a:pt x="2528787" y="213591"/>
                  <a:pt x="2535276" y="204944"/>
                </a:cubicBezTo>
                <a:cubicBezTo>
                  <a:pt x="2541765" y="196297"/>
                  <a:pt x="2552857" y="181558"/>
                  <a:pt x="2568553" y="160729"/>
                </a:cubicBezTo>
                <a:cubicBezTo>
                  <a:pt x="2574438" y="152918"/>
                  <a:pt x="2578317" y="148869"/>
                  <a:pt x="2580189" y="148581"/>
                </a:cubicBezTo>
                <a:close/>
                <a:moveTo>
                  <a:pt x="4460657" y="133002"/>
                </a:moveTo>
                <a:cubicBezTo>
                  <a:pt x="4456032" y="133440"/>
                  <a:pt x="4446162" y="134870"/>
                  <a:pt x="4431048" y="137294"/>
                </a:cubicBezTo>
                <a:cubicBezTo>
                  <a:pt x="4415933" y="139717"/>
                  <a:pt x="4408809" y="141205"/>
                  <a:pt x="4409677" y="141757"/>
                </a:cubicBezTo>
                <a:cubicBezTo>
                  <a:pt x="4410545" y="142309"/>
                  <a:pt x="4412226" y="155764"/>
                  <a:pt x="4414721" y="182121"/>
                </a:cubicBezTo>
                <a:cubicBezTo>
                  <a:pt x="4436375" y="177791"/>
                  <a:pt x="4451396" y="174105"/>
                  <a:pt x="4459785" y="171065"/>
                </a:cubicBezTo>
                <a:cubicBezTo>
                  <a:pt x="4464991" y="145253"/>
                  <a:pt x="4465281" y="132565"/>
                  <a:pt x="4460657" y="133002"/>
                </a:cubicBezTo>
                <a:close/>
                <a:moveTo>
                  <a:pt x="4797862" y="128488"/>
                </a:moveTo>
                <a:cubicBezTo>
                  <a:pt x="4801502" y="129121"/>
                  <a:pt x="4804455" y="130769"/>
                  <a:pt x="4806721" y="133433"/>
                </a:cubicBezTo>
                <a:cubicBezTo>
                  <a:pt x="4811253" y="138760"/>
                  <a:pt x="4808349" y="142804"/>
                  <a:pt x="4798009" y="145565"/>
                </a:cubicBezTo>
                <a:cubicBezTo>
                  <a:pt x="4787670" y="148325"/>
                  <a:pt x="4773487" y="151039"/>
                  <a:pt x="4755462" y="153706"/>
                </a:cubicBezTo>
                <a:cubicBezTo>
                  <a:pt x="4761772" y="155857"/>
                  <a:pt x="4764927" y="159507"/>
                  <a:pt x="4764927" y="164655"/>
                </a:cubicBezTo>
                <a:lnTo>
                  <a:pt x="4764927" y="176722"/>
                </a:lnTo>
                <a:cubicBezTo>
                  <a:pt x="4767436" y="176866"/>
                  <a:pt x="4772412" y="175102"/>
                  <a:pt x="4779854" y="171431"/>
                </a:cubicBezTo>
                <a:cubicBezTo>
                  <a:pt x="4787297" y="167760"/>
                  <a:pt x="4794091" y="168749"/>
                  <a:pt x="4800236" y="174399"/>
                </a:cubicBezTo>
                <a:cubicBezTo>
                  <a:pt x="4806380" y="180049"/>
                  <a:pt x="4804821" y="184351"/>
                  <a:pt x="4795557" y="187305"/>
                </a:cubicBezTo>
                <a:cubicBezTo>
                  <a:pt x="4786294" y="190259"/>
                  <a:pt x="4775961" y="191736"/>
                  <a:pt x="4764561" y="191736"/>
                </a:cubicBezTo>
                <a:lnTo>
                  <a:pt x="4762216" y="219979"/>
                </a:lnTo>
                <a:lnTo>
                  <a:pt x="4805998" y="237657"/>
                </a:lnTo>
                <a:lnTo>
                  <a:pt x="4805936" y="237723"/>
                </a:lnTo>
                <a:lnTo>
                  <a:pt x="4806121" y="237706"/>
                </a:lnTo>
                <a:lnTo>
                  <a:pt x="4837602" y="250417"/>
                </a:lnTo>
                <a:cubicBezTo>
                  <a:pt x="4857737" y="257623"/>
                  <a:pt x="4872879" y="261889"/>
                  <a:pt x="4883028" y="263215"/>
                </a:cubicBezTo>
                <a:cubicBezTo>
                  <a:pt x="4903327" y="265868"/>
                  <a:pt x="4922418" y="267195"/>
                  <a:pt x="4940300" y="267195"/>
                </a:cubicBezTo>
                <a:cubicBezTo>
                  <a:pt x="4961050" y="267195"/>
                  <a:pt x="4969734" y="269399"/>
                  <a:pt x="4966349" y="273809"/>
                </a:cubicBezTo>
                <a:cubicBezTo>
                  <a:pt x="4962965" y="278219"/>
                  <a:pt x="4951607" y="283413"/>
                  <a:pt x="4932277" y="289393"/>
                </a:cubicBezTo>
                <a:cubicBezTo>
                  <a:pt x="4912946" y="295373"/>
                  <a:pt x="4897623" y="298363"/>
                  <a:pt x="4886309" y="298363"/>
                </a:cubicBezTo>
                <a:cubicBezTo>
                  <a:pt x="4874794" y="298363"/>
                  <a:pt x="4859188" y="293555"/>
                  <a:pt x="4839492" y="283940"/>
                </a:cubicBezTo>
                <a:cubicBezTo>
                  <a:pt x="4819796" y="274325"/>
                  <a:pt x="4797651" y="262362"/>
                  <a:pt x="4773057" y="248050"/>
                </a:cubicBezTo>
                <a:cubicBezTo>
                  <a:pt x="4748464" y="233739"/>
                  <a:pt x="4728789" y="223514"/>
                  <a:pt x="4714033" y="217377"/>
                </a:cubicBezTo>
                <a:cubicBezTo>
                  <a:pt x="4710462" y="224475"/>
                  <a:pt x="4703877" y="233742"/>
                  <a:pt x="4694276" y="245179"/>
                </a:cubicBezTo>
                <a:cubicBezTo>
                  <a:pt x="4684675" y="256615"/>
                  <a:pt x="4672651" y="265865"/>
                  <a:pt x="4658203" y="272927"/>
                </a:cubicBezTo>
                <a:cubicBezTo>
                  <a:pt x="4643756" y="279990"/>
                  <a:pt x="4643773" y="275462"/>
                  <a:pt x="4658257" y="259343"/>
                </a:cubicBezTo>
                <a:cubicBezTo>
                  <a:pt x="4672741" y="243225"/>
                  <a:pt x="4683313" y="227020"/>
                  <a:pt x="4689974" y="210730"/>
                </a:cubicBezTo>
                <a:cubicBezTo>
                  <a:pt x="4696635" y="194440"/>
                  <a:pt x="4699517" y="183799"/>
                  <a:pt x="4698621" y="178809"/>
                </a:cubicBezTo>
                <a:cubicBezTo>
                  <a:pt x="4697725" y="173818"/>
                  <a:pt x="4702927" y="173367"/>
                  <a:pt x="4714227" y="177454"/>
                </a:cubicBezTo>
                <a:cubicBezTo>
                  <a:pt x="4725527" y="181541"/>
                  <a:pt x="4730643" y="185495"/>
                  <a:pt x="4729574" y="189316"/>
                </a:cubicBezTo>
                <a:cubicBezTo>
                  <a:pt x="4728506" y="193138"/>
                  <a:pt x="4724989" y="198190"/>
                  <a:pt x="4719024" y="204471"/>
                </a:cubicBezTo>
                <a:cubicBezTo>
                  <a:pt x="4731944" y="209647"/>
                  <a:pt x="4739093" y="212551"/>
                  <a:pt x="4740469" y="213182"/>
                </a:cubicBezTo>
                <a:cubicBezTo>
                  <a:pt x="4740469" y="191170"/>
                  <a:pt x="4740039" y="177181"/>
                  <a:pt x="4739179" y="171216"/>
                </a:cubicBezTo>
                <a:cubicBezTo>
                  <a:pt x="4738318" y="165250"/>
                  <a:pt x="4737307" y="161292"/>
                  <a:pt x="4736146" y="159342"/>
                </a:cubicBezTo>
                <a:cubicBezTo>
                  <a:pt x="4707365" y="167358"/>
                  <a:pt x="4689307" y="172288"/>
                  <a:pt x="4681972" y="174130"/>
                </a:cubicBezTo>
                <a:cubicBezTo>
                  <a:pt x="4674637" y="175973"/>
                  <a:pt x="4666578" y="173359"/>
                  <a:pt x="4657794" y="166290"/>
                </a:cubicBezTo>
                <a:cubicBezTo>
                  <a:pt x="4649011" y="159220"/>
                  <a:pt x="4650355" y="155384"/>
                  <a:pt x="4661828" y="154782"/>
                </a:cubicBezTo>
                <a:cubicBezTo>
                  <a:pt x="4673300" y="154179"/>
                  <a:pt x="4694168" y="150537"/>
                  <a:pt x="4724433" y="143854"/>
                </a:cubicBezTo>
                <a:cubicBezTo>
                  <a:pt x="4754698" y="137172"/>
                  <a:pt x="4774846" y="132432"/>
                  <a:pt x="4784877" y="129636"/>
                </a:cubicBezTo>
                <a:cubicBezTo>
                  <a:pt x="4789893" y="128238"/>
                  <a:pt x="4794221" y="127855"/>
                  <a:pt x="4797862" y="128488"/>
                </a:cubicBezTo>
                <a:close/>
                <a:moveTo>
                  <a:pt x="3747454" y="124761"/>
                </a:moveTo>
                <a:cubicBezTo>
                  <a:pt x="3745471" y="124197"/>
                  <a:pt x="3742657" y="124251"/>
                  <a:pt x="3739011" y="124925"/>
                </a:cubicBezTo>
                <a:cubicBezTo>
                  <a:pt x="3731719" y="126273"/>
                  <a:pt x="3718515" y="128933"/>
                  <a:pt x="3699399" y="132906"/>
                </a:cubicBezTo>
                <a:cubicBezTo>
                  <a:pt x="3700217" y="141911"/>
                  <a:pt x="3701407" y="151569"/>
                  <a:pt x="3702970" y="161880"/>
                </a:cubicBezTo>
                <a:cubicBezTo>
                  <a:pt x="3720393" y="160188"/>
                  <a:pt x="3735867" y="158144"/>
                  <a:pt x="3749389" y="155750"/>
                </a:cubicBezTo>
                <a:cubicBezTo>
                  <a:pt x="3751039" y="141065"/>
                  <a:pt x="3751544" y="131920"/>
                  <a:pt x="3750906" y="128313"/>
                </a:cubicBezTo>
                <a:cubicBezTo>
                  <a:pt x="3750587" y="126510"/>
                  <a:pt x="3749436" y="125326"/>
                  <a:pt x="3747454" y="124761"/>
                </a:cubicBezTo>
                <a:close/>
                <a:moveTo>
                  <a:pt x="4864024" y="117418"/>
                </a:moveTo>
                <a:cubicBezTo>
                  <a:pt x="4869904" y="118379"/>
                  <a:pt x="4875328" y="120046"/>
                  <a:pt x="4880297" y="122419"/>
                </a:cubicBezTo>
                <a:cubicBezTo>
                  <a:pt x="4885265" y="124793"/>
                  <a:pt x="4886822" y="127926"/>
                  <a:pt x="4884964" y="131819"/>
                </a:cubicBezTo>
                <a:cubicBezTo>
                  <a:pt x="4883107" y="135713"/>
                  <a:pt x="4881516" y="143209"/>
                  <a:pt x="4880189" y="154308"/>
                </a:cubicBezTo>
                <a:cubicBezTo>
                  <a:pt x="4878863" y="165408"/>
                  <a:pt x="4876078" y="176618"/>
                  <a:pt x="4871833" y="187940"/>
                </a:cubicBezTo>
                <a:cubicBezTo>
                  <a:pt x="4867588" y="199261"/>
                  <a:pt x="4860984" y="209167"/>
                  <a:pt x="4852022" y="217656"/>
                </a:cubicBezTo>
                <a:cubicBezTo>
                  <a:pt x="4843059" y="226146"/>
                  <a:pt x="4831447" y="232498"/>
                  <a:pt x="4817186" y="236714"/>
                </a:cubicBezTo>
                <a:lnTo>
                  <a:pt x="4806121" y="237706"/>
                </a:lnTo>
                <a:lnTo>
                  <a:pt x="4805998" y="237657"/>
                </a:lnTo>
                <a:lnTo>
                  <a:pt x="4814970" y="228100"/>
                </a:lnTo>
                <a:cubicBezTo>
                  <a:pt x="4827754" y="218140"/>
                  <a:pt x="4837204" y="207263"/>
                  <a:pt x="4843321" y="195468"/>
                </a:cubicBezTo>
                <a:cubicBezTo>
                  <a:pt x="4849437" y="183674"/>
                  <a:pt x="4853621" y="170767"/>
                  <a:pt x="4855872" y="156750"/>
                </a:cubicBezTo>
                <a:cubicBezTo>
                  <a:pt x="4858124" y="142732"/>
                  <a:pt x="4857897" y="132210"/>
                  <a:pt x="4855195" y="125183"/>
                </a:cubicBezTo>
                <a:cubicBezTo>
                  <a:pt x="4852491" y="118157"/>
                  <a:pt x="4855435" y="115568"/>
                  <a:pt x="4864024" y="117418"/>
                </a:cubicBezTo>
                <a:close/>
                <a:moveTo>
                  <a:pt x="1219831" y="112701"/>
                </a:moveTo>
                <a:cubicBezTo>
                  <a:pt x="1227079" y="112354"/>
                  <a:pt x="1233615" y="115117"/>
                  <a:pt x="1239439" y="120989"/>
                </a:cubicBezTo>
                <a:cubicBezTo>
                  <a:pt x="1247204" y="128819"/>
                  <a:pt x="1242386" y="133791"/>
                  <a:pt x="1224984" y="135906"/>
                </a:cubicBezTo>
                <a:cubicBezTo>
                  <a:pt x="1207582" y="138022"/>
                  <a:pt x="1188384" y="140692"/>
                  <a:pt x="1167390" y="143919"/>
                </a:cubicBezTo>
                <a:cubicBezTo>
                  <a:pt x="1179091" y="148551"/>
                  <a:pt x="1182540" y="153835"/>
                  <a:pt x="1177736" y="159772"/>
                </a:cubicBezTo>
                <a:cubicBezTo>
                  <a:pt x="1172932" y="165709"/>
                  <a:pt x="1165959" y="174743"/>
                  <a:pt x="1156818" y="186875"/>
                </a:cubicBezTo>
                <a:cubicBezTo>
                  <a:pt x="1147676" y="199007"/>
                  <a:pt x="1146460" y="203832"/>
                  <a:pt x="1153171" y="201352"/>
                </a:cubicBezTo>
                <a:cubicBezTo>
                  <a:pt x="1159883" y="198871"/>
                  <a:pt x="1174022" y="194332"/>
                  <a:pt x="1195590" y="187735"/>
                </a:cubicBezTo>
                <a:cubicBezTo>
                  <a:pt x="1192163" y="183347"/>
                  <a:pt x="1189506" y="177715"/>
                  <a:pt x="1187620" y="170839"/>
                </a:cubicBezTo>
                <a:cubicBezTo>
                  <a:pt x="1185735" y="163963"/>
                  <a:pt x="1190517" y="163640"/>
                  <a:pt x="1201968" y="169871"/>
                </a:cubicBezTo>
                <a:cubicBezTo>
                  <a:pt x="1213418" y="176102"/>
                  <a:pt x="1222216" y="183297"/>
                  <a:pt x="1228361" y="191457"/>
                </a:cubicBezTo>
                <a:cubicBezTo>
                  <a:pt x="1234506" y="199616"/>
                  <a:pt x="1235782" y="208002"/>
                  <a:pt x="1232190" y="216613"/>
                </a:cubicBezTo>
                <a:cubicBezTo>
                  <a:pt x="1228597" y="225224"/>
                  <a:pt x="1223951" y="226981"/>
                  <a:pt x="1218251" y="221883"/>
                </a:cubicBezTo>
                <a:cubicBezTo>
                  <a:pt x="1212551" y="216785"/>
                  <a:pt x="1207119" y="209439"/>
                  <a:pt x="1201957" y="199846"/>
                </a:cubicBezTo>
                <a:cubicBezTo>
                  <a:pt x="1188692" y="206055"/>
                  <a:pt x="1174847" y="212874"/>
                  <a:pt x="1160420" y="220302"/>
                </a:cubicBezTo>
                <a:cubicBezTo>
                  <a:pt x="1145994" y="227730"/>
                  <a:pt x="1135142" y="234277"/>
                  <a:pt x="1127865" y="239941"/>
                </a:cubicBezTo>
                <a:cubicBezTo>
                  <a:pt x="1120587" y="245605"/>
                  <a:pt x="1114980" y="243350"/>
                  <a:pt x="1111043" y="233176"/>
                </a:cubicBezTo>
                <a:cubicBezTo>
                  <a:pt x="1107107" y="223002"/>
                  <a:pt x="1107756" y="216183"/>
                  <a:pt x="1112990" y="212720"/>
                </a:cubicBezTo>
                <a:cubicBezTo>
                  <a:pt x="1118224" y="209257"/>
                  <a:pt x="1123222" y="204499"/>
                  <a:pt x="1127983" y="198448"/>
                </a:cubicBezTo>
                <a:cubicBezTo>
                  <a:pt x="1132744" y="192396"/>
                  <a:pt x="1137777" y="183301"/>
                  <a:pt x="1143083" y="171162"/>
                </a:cubicBezTo>
                <a:cubicBezTo>
                  <a:pt x="1148389" y="159023"/>
                  <a:pt x="1150311" y="151483"/>
                  <a:pt x="1148848" y="148544"/>
                </a:cubicBezTo>
                <a:cubicBezTo>
                  <a:pt x="1139670" y="151096"/>
                  <a:pt x="1131557" y="153082"/>
                  <a:pt x="1124509" y="154502"/>
                </a:cubicBezTo>
                <a:cubicBezTo>
                  <a:pt x="1117461" y="155922"/>
                  <a:pt x="1110696" y="156857"/>
                  <a:pt x="1104214" y="157309"/>
                </a:cubicBezTo>
                <a:cubicBezTo>
                  <a:pt x="1097732" y="157761"/>
                  <a:pt x="1090867" y="154731"/>
                  <a:pt x="1083618" y="148221"/>
                </a:cubicBezTo>
                <a:cubicBezTo>
                  <a:pt x="1076369" y="141711"/>
                  <a:pt x="1078674" y="137878"/>
                  <a:pt x="1090533" y="136724"/>
                </a:cubicBezTo>
                <a:cubicBezTo>
                  <a:pt x="1102393" y="135569"/>
                  <a:pt x="1116880" y="133644"/>
                  <a:pt x="1133995" y="130948"/>
                </a:cubicBezTo>
                <a:cubicBezTo>
                  <a:pt x="1151110" y="128252"/>
                  <a:pt x="1165873" y="125574"/>
                  <a:pt x="1178285" y="122914"/>
                </a:cubicBezTo>
                <a:cubicBezTo>
                  <a:pt x="1190696" y="120254"/>
                  <a:pt x="1202050" y="117311"/>
                  <a:pt x="1212347" y="114084"/>
                </a:cubicBezTo>
                <a:cubicBezTo>
                  <a:pt x="1214920" y="113278"/>
                  <a:pt x="1217416" y="112816"/>
                  <a:pt x="1219831" y="112701"/>
                </a:cubicBezTo>
                <a:close/>
                <a:moveTo>
                  <a:pt x="4471118" y="107147"/>
                </a:moveTo>
                <a:cubicBezTo>
                  <a:pt x="4474028" y="106817"/>
                  <a:pt x="4476936" y="107136"/>
                  <a:pt x="4479844" y="108104"/>
                </a:cubicBezTo>
                <a:cubicBezTo>
                  <a:pt x="4485659" y="110040"/>
                  <a:pt x="4493420" y="114199"/>
                  <a:pt x="4503129" y="120580"/>
                </a:cubicBezTo>
                <a:cubicBezTo>
                  <a:pt x="4512837" y="126962"/>
                  <a:pt x="4513930" y="132787"/>
                  <a:pt x="4506409" y="138057"/>
                </a:cubicBezTo>
                <a:cubicBezTo>
                  <a:pt x="4498888" y="143327"/>
                  <a:pt x="4491750" y="153147"/>
                  <a:pt x="4484995" y="167516"/>
                </a:cubicBezTo>
                <a:lnTo>
                  <a:pt x="4483963" y="169667"/>
                </a:lnTo>
                <a:cubicBezTo>
                  <a:pt x="4493858" y="182085"/>
                  <a:pt x="4493549" y="188858"/>
                  <a:pt x="4483038" y="189983"/>
                </a:cubicBezTo>
                <a:cubicBezTo>
                  <a:pt x="4472527" y="191109"/>
                  <a:pt x="4461363" y="192583"/>
                  <a:pt x="4449546" y="194404"/>
                </a:cubicBezTo>
                <a:cubicBezTo>
                  <a:pt x="4437730" y="196225"/>
                  <a:pt x="4426351" y="197917"/>
                  <a:pt x="4415410" y="199480"/>
                </a:cubicBezTo>
                <a:lnTo>
                  <a:pt x="4411237" y="211978"/>
                </a:lnTo>
                <a:cubicBezTo>
                  <a:pt x="4402532" y="211978"/>
                  <a:pt x="4395835" y="201201"/>
                  <a:pt x="4391146" y="179648"/>
                </a:cubicBezTo>
                <a:cubicBezTo>
                  <a:pt x="4386457" y="158094"/>
                  <a:pt x="4382728" y="144783"/>
                  <a:pt x="4379961" y="139714"/>
                </a:cubicBezTo>
                <a:cubicBezTo>
                  <a:pt x="4377193" y="134644"/>
                  <a:pt x="4375809" y="130360"/>
                  <a:pt x="4375809" y="126861"/>
                </a:cubicBezTo>
                <a:cubicBezTo>
                  <a:pt x="4375809" y="121412"/>
                  <a:pt x="4380563" y="119813"/>
                  <a:pt x="4390070" y="122064"/>
                </a:cubicBezTo>
                <a:cubicBezTo>
                  <a:pt x="4399578" y="124316"/>
                  <a:pt x="4412552" y="123696"/>
                  <a:pt x="4428993" y="120204"/>
                </a:cubicBezTo>
                <a:cubicBezTo>
                  <a:pt x="4445434" y="116712"/>
                  <a:pt x="4456566" y="113338"/>
                  <a:pt x="4462388" y="110083"/>
                </a:cubicBezTo>
                <a:cubicBezTo>
                  <a:pt x="4465299" y="108456"/>
                  <a:pt x="4468209" y="107477"/>
                  <a:pt x="4471118" y="107147"/>
                </a:cubicBezTo>
                <a:close/>
                <a:moveTo>
                  <a:pt x="2003666" y="106620"/>
                </a:moveTo>
                <a:cubicBezTo>
                  <a:pt x="2010300" y="106867"/>
                  <a:pt x="2015466" y="108491"/>
                  <a:pt x="2019162" y="111492"/>
                </a:cubicBezTo>
                <a:cubicBezTo>
                  <a:pt x="2026554" y="117494"/>
                  <a:pt x="2025472" y="122229"/>
                  <a:pt x="2015914" y="125700"/>
                </a:cubicBezTo>
                <a:cubicBezTo>
                  <a:pt x="2006356" y="129170"/>
                  <a:pt x="1989538" y="132576"/>
                  <a:pt x="1965461" y="135917"/>
                </a:cubicBezTo>
                <a:cubicBezTo>
                  <a:pt x="1976260" y="139230"/>
                  <a:pt x="1980508" y="143489"/>
                  <a:pt x="1978206" y="148694"/>
                </a:cubicBezTo>
                <a:cubicBezTo>
                  <a:pt x="1975905" y="153900"/>
                  <a:pt x="1973879" y="161626"/>
                  <a:pt x="1972130" y="171872"/>
                </a:cubicBezTo>
                <a:cubicBezTo>
                  <a:pt x="1970380" y="182118"/>
                  <a:pt x="1970624" y="188707"/>
                  <a:pt x="1972861" y="191640"/>
                </a:cubicBezTo>
                <a:cubicBezTo>
                  <a:pt x="1975098" y="194572"/>
                  <a:pt x="1978307" y="196196"/>
                  <a:pt x="1982487" y="196512"/>
                </a:cubicBezTo>
                <a:cubicBezTo>
                  <a:pt x="1986667" y="196827"/>
                  <a:pt x="1991184" y="195866"/>
                  <a:pt x="1996038" y="193629"/>
                </a:cubicBezTo>
                <a:cubicBezTo>
                  <a:pt x="2000893" y="191392"/>
                  <a:pt x="2005227" y="183516"/>
                  <a:pt x="2009041" y="170000"/>
                </a:cubicBezTo>
                <a:cubicBezTo>
                  <a:pt x="2012856" y="156485"/>
                  <a:pt x="2015975" y="155950"/>
                  <a:pt x="2018398" y="168398"/>
                </a:cubicBezTo>
                <a:cubicBezTo>
                  <a:pt x="2020822" y="180845"/>
                  <a:pt x="2023403" y="189818"/>
                  <a:pt x="2026142" y="195318"/>
                </a:cubicBezTo>
                <a:cubicBezTo>
                  <a:pt x="2028881" y="200817"/>
                  <a:pt x="2027605" y="206066"/>
                  <a:pt x="2022313" y="211063"/>
                </a:cubicBezTo>
                <a:cubicBezTo>
                  <a:pt x="2017022" y="216061"/>
                  <a:pt x="2009507" y="219262"/>
                  <a:pt x="1999770" y="220668"/>
                </a:cubicBezTo>
                <a:cubicBezTo>
                  <a:pt x="1990033" y="222073"/>
                  <a:pt x="1979605" y="220779"/>
                  <a:pt x="1968484" y="216785"/>
                </a:cubicBezTo>
                <a:cubicBezTo>
                  <a:pt x="1957363" y="212791"/>
                  <a:pt x="1951802" y="201717"/>
                  <a:pt x="1951802" y="183562"/>
                </a:cubicBezTo>
                <a:lnTo>
                  <a:pt x="1951802" y="151168"/>
                </a:lnTo>
                <a:cubicBezTo>
                  <a:pt x="1951802" y="146493"/>
                  <a:pt x="1951014" y="142471"/>
                  <a:pt x="1949436" y="139101"/>
                </a:cubicBezTo>
                <a:lnTo>
                  <a:pt x="1933067" y="140735"/>
                </a:lnTo>
                <a:cubicBezTo>
                  <a:pt x="1939807" y="143116"/>
                  <a:pt x="1943966" y="145787"/>
                  <a:pt x="1945543" y="148748"/>
                </a:cubicBezTo>
                <a:cubicBezTo>
                  <a:pt x="1947120" y="151709"/>
                  <a:pt x="1946267" y="155423"/>
                  <a:pt x="1942983" y="159890"/>
                </a:cubicBezTo>
                <a:cubicBezTo>
                  <a:pt x="1939699" y="164357"/>
                  <a:pt x="1932719" y="173793"/>
                  <a:pt x="1922043" y="188198"/>
                </a:cubicBezTo>
                <a:cubicBezTo>
                  <a:pt x="1911367" y="202603"/>
                  <a:pt x="1899486" y="212644"/>
                  <a:pt x="1886400" y="218323"/>
                </a:cubicBezTo>
                <a:cubicBezTo>
                  <a:pt x="1873315" y="224002"/>
                  <a:pt x="1870644" y="221933"/>
                  <a:pt x="1878388" y="212117"/>
                </a:cubicBezTo>
                <a:cubicBezTo>
                  <a:pt x="1886131" y="202302"/>
                  <a:pt x="1894234" y="190270"/>
                  <a:pt x="1902694" y="176023"/>
                </a:cubicBezTo>
                <a:cubicBezTo>
                  <a:pt x="1911155" y="161776"/>
                  <a:pt x="1915823" y="150817"/>
                  <a:pt x="1916698" y="143145"/>
                </a:cubicBezTo>
                <a:cubicBezTo>
                  <a:pt x="1909298" y="144951"/>
                  <a:pt x="1902415" y="144898"/>
                  <a:pt x="1896048" y="142983"/>
                </a:cubicBezTo>
                <a:cubicBezTo>
                  <a:pt x="1889681" y="141069"/>
                  <a:pt x="1884332" y="137756"/>
                  <a:pt x="1880001" y="133046"/>
                </a:cubicBezTo>
                <a:cubicBezTo>
                  <a:pt x="1875670" y="128335"/>
                  <a:pt x="1878775" y="125678"/>
                  <a:pt x="1889315" y="125076"/>
                </a:cubicBezTo>
                <a:cubicBezTo>
                  <a:pt x="1899855" y="124474"/>
                  <a:pt x="1912711" y="123065"/>
                  <a:pt x="1927883" y="120849"/>
                </a:cubicBezTo>
                <a:cubicBezTo>
                  <a:pt x="1943055" y="118634"/>
                  <a:pt x="1960213" y="115020"/>
                  <a:pt x="1979357" y="110008"/>
                </a:cubicBezTo>
                <a:cubicBezTo>
                  <a:pt x="1988929" y="107502"/>
                  <a:pt x="1997032" y="106373"/>
                  <a:pt x="2003666" y="106620"/>
                </a:cubicBezTo>
                <a:close/>
                <a:moveTo>
                  <a:pt x="3754778" y="96887"/>
                </a:moveTo>
                <a:cubicBezTo>
                  <a:pt x="3757865" y="96679"/>
                  <a:pt x="3761256" y="97299"/>
                  <a:pt x="3764952" y="98747"/>
                </a:cubicBezTo>
                <a:cubicBezTo>
                  <a:pt x="3772345" y="101644"/>
                  <a:pt x="3779013" y="105785"/>
                  <a:pt x="3784957" y="111170"/>
                </a:cubicBezTo>
                <a:cubicBezTo>
                  <a:pt x="3790901" y="116554"/>
                  <a:pt x="3791284" y="121828"/>
                  <a:pt x="3786107" y="126990"/>
                </a:cubicBezTo>
                <a:cubicBezTo>
                  <a:pt x="3780931" y="132153"/>
                  <a:pt x="3775424" y="141969"/>
                  <a:pt x="3769588" y="156438"/>
                </a:cubicBezTo>
                <a:cubicBezTo>
                  <a:pt x="3777675" y="168914"/>
                  <a:pt x="3776823" y="175442"/>
                  <a:pt x="3767028" y="176023"/>
                </a:cubicBezTo>
                <a:cubicBezTo>
                  <a:pt x="3757234" y="176604"/>
                  <a:pt x="3736240" y="178586"/>
                  <a:pt x="3704046" y="181971"/>
                </a:cubicBezTo>
                <a:cubicBezTo>
                  <a:pt x="3699830" y="194777"/>
                  <a:pt x="3695288" y="196626"/>
                  <a:pt x="3690419" y="187520"/>
                </a:cubicBezTo>
                <a:cubicBezTo>
                  <a:pt x="3685551" y="178414"/>
                  <a:pt x="3681564" y="167207"/>
                  <a:pt x="3678459" y="153900"/>
                </a:cubicBezTo>
                <a:cubicBezTo>
                  <a:pt x="3675355" y="140592"/>
                  <a:pt x="3671741" y="130278"/>
                  <a:pt x="3667618" y="122957"/>
                </a:cubicBezTo>
                <a:cubicBezTo>
                  <a:pt x="3663495" y="115636"/>
                  <a:pt x="3664610" y="111976"/>
                  <a:pt x="3670963" y="111976"/>
                </a:cubicBezTo>
                <a:cubicBezTo>
                  <a:pt x="3675882" y="111976"/>
                  <a:pt x="3680940" y="112421"/>
                  <a:pt x="3686138" y="113310"/>
                </a:cubicBezTo>
                <a:cubicBezTo>
                  <a:pt x="3691337" y="114199"/>
                  <a:pt x="3701447" y="113134"/>
                  <a:pt x="3716468" y="110116"/>
                </a:cubicBezTo>
                <a:cubicBezTo>
                  <a:pt x="3731490" y="107097"/>
                  <a:pt x="3741477" y="103723"/>
                  <a:pt x="3746432" y="99995"/>
                </a:cubicBezTo>
                <a:cubicBezTo>
                  <a:pt x="3748909" y="98131"/>
                  <a:pt x="3751691" y="97095"/>
                  <a:pt x="3754778" y="96887"/>
                </a:cubicBezTo>
                <a:close/>
                <a:moveTo>
                  <a:pt x="2992811" y="94553"/>
                </a:moveTo>
                <a:lnTo>
                  <a:pt x="2985025" y="104727"/>
                </a:lnTo>
                <a:cubicBezTo>
                  <a:pt x="2989915" y="105215"/>
                  <a:pt x="2994321" y="106928"/>
                  <a:pt x="2998243" y="109868"/>
                </a:cubicBezTo>
                <a:cubicBezTo>
                  <a:pt x="3002165" y="112808"/>
                  <a:pt x="3006356" y="115748"/>
                  <a:pt x="3010816" y="118687"/>
                </a:cubicBezTo>
                <a:cubicBezTo>
                  <a:pt x="3016078" y="111962"/>
                  <a:pt x="3019592" y="106484"/>
                  <a:pt x="3021356" y="102253"/>
                </a:cubicBezTo>
                <a:cubicBezTo>
                  <a:pt x="3023119" y="98023"/>
                  <a:pt x="3022675" y="95908"/>
                  <a:pt x="3020022" y="95908"/>
                </a:cubicBezTo>
                <a:cubicBezTo>
                  <a:pt x="3016021" y="95908"/>
                  <a:pt x="3011525" y="96582"/>
                  <a:pt x="3006535" y="97930"/>
                </a:cubicBezTo>
                <a:cubicBezTo>
                  <a:pt x="3001545" y="99278"/>
                  <a:pt x="2996970" y="98152"/>
                  <a:pt x="2992811" y="94553"/>
                </a:cubicBezTo>
                <a:close/>
                <a:moveTo>
                  <a:pt x="2517939" y="94480"/>
                </a:moveTo>
                <a:cubicBezTo>
                  <a:pt x="2521409" y="93977"/>
                  <a:pt x="2527206" y="95298"/>
                  <a:pt x="2535330" y="98446"/>
                </a:cubicBezTo>
                <a:cubicBezTo>
                  <a:pt x="2551578" y="104742"/>
                  <a:pt x="2559167" y="113991"/>
                  <a:pt x="2558099" y="126194"/>
                </a:cubicBezTo>
                <a:cubicBezTo>
                  <a:pt x="2557030" y="138398"/>
                  <a:pt x="2552979" y="143492"/>
                  <a:pt x="2545945" y="141478"/>
                </a:cubicBezTo>
                <a:cubicBezTo>
                  <a:pt x="2538911" y="139463"/>
                  <a:pt x="2532469" y="134555"/>
                  <a:pt x="2526618" y="126754"/>
                </a:cubicBezTo>
                <a:cubicBezTo>
                  <a:pt x="2520911" y="118207"/>
                  <a:pt x="2516874" y="109779"/>
                  <a:pt x="2514508" y="101468"/>
                </a:cubicBezTo>
                <a:cubicBezTo>
                  <a:pt x="2513325" y="97313"/>
                  <a:pt x="2514469" y="94984"/>
                  <a:pt x="2517939" y="94480"/>
                </a:cubicBezTo>
                <a:close/>
                <a:moveTo>
                  <a:pt x="4061362" y="87319"/>
                </a:moveTo>
                <a:cubicBezTo>
                  <a:pt x="4062528" y="87183"/>
                  <a:pt x="4063926" y="87358"/>
                  <a:pt x="4065555" y="87842"/>
                </a:cubicBezTo>
                <a:cubicBezTo>
                  <a:pt x="4072073" y="89778"/>
                  <a:pt x="4078400" y="92441"/>
                  <a:pt x="4084538" y="95833"/>
                </a:cubicBezTo>
                <a:cubicBezTo>
                  <a:pt x="4090676" y="99224"/>
                  <a:pt x="4092715" y="102289"/>
                  <a:pt x="4090658" y="105028"/>
                </a:cubicBezTo>
                <a:cubicBezTo>
                  <a:pt x="4088600" y="107767"/>
                  <a:pt x="4086474" y="110843"/>
                  <a:pt x="4084280" y="114256"/>
                </a:cubicBezTo>
                <a:cubicBezTo>
                  <a:pt x="4121980" y="140212"/>
                  <a:pt x="4148653" y="157435"/>
                  <a:pt x="4164298" y="165924"/>
                </a:cubicBezTo>
                <a:cubicBezTo>
                  <a:pt x="4179943" y="174413"/>
                  <a:pt x="4194771" y="181286"/>
                  <a:pt x="4208781" y="186542"/>
                </a:cubicBezTo>
                <a:cubicBezTo>
                  <a:pt x="4222792" y="191797"/>
                  <a:pt x="4236365" y="197103"/>
                  <a:pt x="4249501" y="202459"/>
                </a:cubicBezTo>
                <a:cubicBezTo>
                  <a:pt x="4262636" y="207815"/>
                  <a:pt x="4260016" y="211418"/>
                  <a:pt x="4241638" y="213268"/>
                </a:cubicBezTo>
                <a:cubicBezTo>
                  <a:pt x="4223261" y="215118"/>
                  <a:pt x="4208581" y="216043"/>
                  <a:pt x="4197596" y="216043"/>
                </a:cubicBezTo>
                <a:cubicBezTo>
                  <a:pt x="4186640" y="216043"/>
                  <a:pt x="4176968" y="212544"/>
                  <a:pt x="4168579" y="205546"/>
                </a:cubicBezTo>
                <a:cubicBezTo>
                  <a:pt x="4160190" y="198548"/>
                  <a:pt x="4149377" y="189094"/>
                  <a:pt x="4136141" y="177185"/>
                </a:cubicBezTo>
                <a:cubicBezTo>
                  <a:pt x="4122905" y="165275"/>
                  <a:pt x="4103051" y="147633"/>
                  <a:pt x="4076579" y="124259"/>
                </a:cubicBezTo>
                <a:cubicBezTo>
                  <a:pt x="4069524" y="133895"/>
                  <a:pt x="4060489" y="144905"/>
                  <a:pt x="4049476" y="157288"/>
                </a:cubicBezTo>
                <a:cubicBezTo>
                  <a:pt x="4038463" y="169670"/>
                  <a:pt x="4026801" y="180877"/>
                  <a:pt x="4014489" y="190908"/>
                </a:cubicBezTo>
                <a:cubicBezTo>
                  <a:pt x="4002178" y="200939"/>
                  <a:pt x="3989864" y="209604"/>
                  <a:pt x="3977545" y="216903"/>
                </a:cubicBezTo>
                <a:cubicBezTo>
                  <a:pt x="3965227" y="224203"/>
                  <a:pt x="3952690" y="229483"/>
                  <a:pt x="3939935" y="232746"/>
                </a:cubicBezTo>
                <a:cubicBezTo>
                  <a:pt x="3927179" y="236008"/>
                  <a:pt x="3927297" y="232814"/>
                  <a:pt x="3940290" y="223163"/>
                </a:cubicBezTo>
                <a:cubicBezTo>
                  <a:pt x="3953282" y="213512"/>
                  <a:pt x="3968694" y="201330"/>
                  <a:pt x="3986526" y="186617"/>
                </a:cubicBezTo>
                <a:cubicBezTo>
                  <a:pt x="4004358" y="171904"/>
                  <a:pt x="4020810" y="155269"/>
                  <a:pt x="4035881" y="136713"/>
                </a:cubicBezTo>
                <a:cubicBezTo>
                  <a:pt x="4050953" y="118157"/>
                  <a:pt x="4058037" y="104889"/>
                  <a:pt x="4057134" y="96908"/>
                </a:cubicBezTo>
                <a:cubicBezTo>
                  <a:pt x="4056456" y="90923"/>
                  <a:pt x="4057866" y="87727"/>
                  <a:pt x="4061362" y="87319"/>
                </a:cubicBezTo>
                <a:close/>
                <a:moveTo>
                  <a:pt x="4017738" y="73897"/>
                </a:moveTo>
                <a:cubicBezTo>
                  <a:pt x="4019238" y="73734"/>
                  <a:pt x="4021109" y="73898"/>
                  <a:pt x="4023352" y="74387"/>
                </a:cubicBezTo>
                <a:cubicBezTo>
                  <a:pt x="4032322" y="76344"/>
                  <a:pt x="4039320" y="79879"/>
                  <a:pt x="4044346" y="84991"/>
                </a:cubicBezTo>
                <a:cubicBezTo>
                  <a:pt x="4049372" y="90104"/>
                  <a:pt x="4050688" y="97026"/>
                  <a:pt x="4048293" y="105760"/>
                </a:cubicBezTo>
                <a:cubicBezTo>
                  <a:pt x="4045898" y="114493"/>
                  <a:pt x="4039323" y="115317"/>
                  <a:pt x="4028568" y="108233"/>
                </a:cubicBezTo>
                <a:cubicBezTo>
                  <a:pt x="4021929" y="100662"/>
                  <a:pt x="4017157" y="92638"/>
                  <a:pt x="4014253" y="84163"/>
                </a:cubicBezTo>
                <a:cubicBezTo>
                  <a:pt x="4012075" y="77807"/>
                  <a:pt x="4013236" y="74385"/>
                  <a:pt x="4017738" y="73897"/>
                </a:cubicBezTo>
                <a:close/>
                <a:moveTo>
                  <a:pt x="3804083" y="67116"/>
                </a:moveTo>
                <a:cubicBezTo>
                  <a:pt x="3791028" y="66514"/>
                  <a:pt x="3765253" y="68913"/>
                  <a:pt x="3726760" y="74312"/>
                </a:cubicBezTo>
                <a:lnTo>
                  <a:pt x="3638654" y="84637"/>
                </a:lnTo>
                <a:cubicBezTo>
                  <a:pt x="3642211" y="123470"/>
                  <a:pt x="3645724" y="167666"/>
                  <a:pt x="3649194" y="217226"/>
                </a:cubicBezTo>
                <a:cubicBezTo>
                  <a:pt x="3702683" y="213698"/>
                  <a:pt x="3738595" y="210343"/>
                  <a:pt x="3756929" y="207159"/>
                </a:cubicBezTo>
                <a:cubicBezTo>
                  <a:pt x="3775263" y="203976"/>
                  <a:pt x="3787488" y="205306"/>
                  <a:pt x="3793604" y="211149"/>
                </a:cubicBezTo>
                <a:cubicBezTo>
                  <a:pt x="3799720" y="216993"/>
                  <a:pt x="3803969" y="216950"/>
                  <a:pt x="3806349" y="211020"/>
                </a:cubicBezTo>
                <a:cubicBezTo>
                  <a:pt x="3808729" y="205091"/>
                  <a:pt x="3811271" y="192629"/>
                  <a:pt x="3813974" y="173635"/>
                </a:cubicBezTo>
                <a:cubicBezTo>
                  <a:pt x="3816677" y="154642"/>
                  <a:pt x="3818699" y="133275"/>
                  <a:pt x="3820040" y="109535"/>
                </a:cubicBezTo>
                <a:cubicBezTo>
                  <a:pt x="3821381" y="85795"/>
                  <a:pt x="3819001" y="72189"/>
                  <a:pt x="3812899" y="68719"/>
                </a:cubicBezTo>
                <a:cubicBezTo>
                  <a:pt x="3811373" y="67851"/>
                  <a:pt x="3808435" y="67317"/>
                  <a:pt x="3804083" y="67116"/>
                </a:cubicBezTo>
                <a:close/>
                <a:moveTo>
                  <a:pt x="1977615" y="65084"/>
                </a:moveTo>
                <a:cubicBezTo>
                  <a:pt x="1984383" y="65277"/>
                  <a:pt x="1989338" y="67400"/>
                  <a:pt x="1992478" y="71451"/>
                </a:cubicBezTo>
                <a:cubicBezTo>
                  <a:pt x="1998759" y="79553"/>
                  <a:pt x="1990356" y="86329"/>
                  <a:pt x="1967268" y="91778"/>
                </a:cubicBezTo>
                <a:cubicBezTo>
                  <a:pt x="1944181" y="97227"/>
                  <a:pt x="1927507" y="97317"/>
                  <a:pt x="1917246" y="92047"/>
                </a:cubicBezTo>
                <a:cubicBezTo>
                  <a:pt x="1906986" y="86777"/>
                  <a:pt x="1905487" y="83403"/>
                  <a:pt x="1912750" y="81926"/>
                </a:cubicBezTo>
                <a:cubicBezTo>
                  <a:pt x="1920014" y="80449"/>
                  <a:pt x="1933052" y="76570"/>
                  <a:pt x="1951867" y="70289"/>
                </a:cubicBezTo>
                <a:cubicBezTo>
                  <a:pt x="1962264" y="66625"/>
                  <a:pt x="1970846" y="64890"/>
                  <a:pt x="1977615" y="65084"/>
                </a:cubicBezTo>
                <a:close/>
                <a:moveTo>
                  <a:pt x="4120213" y="63562"/>
                </a:moveTo>
                <a:cubicBezTo>
                  <a:pt x="4121833" y="63418"/>
                  <a:pt x="4123923" y="63646"/>
                  <a:pt x="4126483" y="64245"/>
                </a:cubicBezTo>
                <a:cubicBezTo>
                  <a:pt x="4136722" y="66640"/>
                  <a:pt x="4144846" y="70372"/>
                  <a:pt x="4150854" y="75441"/>
                </a:cubicBezTo>
                <a:cubicBezTo>
                  <a:pt x="4156863" y="80510"/>
                  <a:pt x="4158680" y="87662"/>
                  <a:pt x="4156307" y="96897"/>
                </a:cubicBezTo>
                <a:cubicBezTo>
                  <a:pt x="4153934" y="106133"/>
                  <a:pt x="4147413" y="107273"/>
                  <a:pt x="4136743" y="100318"/>
                </a:cubicBezTo>
                <a:cubicBezTo>
                  <a:pt x="4129258" y="92832"/>
                  <a:pt x="4123117" y="84350"/>
                  <a:pt x="4118320" y="74871"/>
                </a:cubicBezTo>
                <a:cubicBezTo>
                  <a:pt x="4114722" y="67762"/>
                  <a:pt x="4115353" y="63992"/>
                  <a:pt x="4120213" y="63562"/>
                </a:cubicBezTo>
                <a:close/>
                <a:moveTo>
                  <a:pt x="4325948" y="62029"/>
                </a:moveTo>
                <a:cubicBezTo>
                  <a:pt x="4330508" y="62029"/>
                  <a:pt x="4336682" y="64467"/>
                  <a:pt x="4344469" y="69343"/>
                </a:cubicBezTo>
                <a:cubicBezTo>
                  <a:pt x="4352872" y="73630"/>
                  <a:pt x="4356611" y="78327"/>
                  <a:pt x="4355686" y="83432"/>
                </a:cubicBezTo>
                <a:cubicBezTo>
                  <a:pt x="4354761" y="88537"/>
                  <a:pt x="4353861" y="96736"/>
                  <a:pt x="4352987" y="108029"/>
                </a:cubicBezTo>
                <a:cubicBezTo>
                  <a:pt x="4352112" y="119322"/>
                  <a:pt x="4351675" y="145848"/>
                  <a:pt x="4351675" y="187606"/>
                </a:cubicBezTo>
                <a:cubicBezTo>
                  <a:pt x="4351675" y="228376"/>
                  <a:pt x="4350509" y="255278"/>
                  <a:pt x="4348179" y="268313"/>
                </a:cubicBezTo>
                <a:cubicBezTo>
                  <a:pt x="4345849" y="281348"/>
                  <a:pt x="4342153" y="290293"/>
                  <a:pt x="4337091" y="295147"/>
                </a:cubicBezTo>
                <a:cubicBezTo>
                  <a:pt x="4332028" y="300001"/>
                  <a:pt x="4327543" y="295907"/>
                  <a:pt x="4323636" y="282865"/>
                </a:cubicBezTo>
                <a:cubicBezTo>
                  <a:pt x="4319728" y="269822"/>
                  <a:pt x="4318904" y="259397"/>
                  <a:pt x="4321162" y="251589"/>
                </a:cubicBezTo>
                <a:cubicBezTo>
                  <a:pt x="4323421" y="243781"/>
                  <a:pt x="4325446" y="227340"/>
                  <a:pt x="4327239" y="202266"/>
                </a:cubicBezTo>
                <a:cubicBezTo>
                  <a:pt x="4329031" y="177192"/>
                  <a:pt x="4329479" y="151774"/>
                  <a:pt x="4328583" y="126012"/>
                </a:cubicBezTo>
                <a:cubicBezTo>
                  <a:pt x="4327687" y="100249"/>
                  <a:pt x="4325661" y="83145"/>
                  <a:pt x="4322507" y="74699"/>
                </a:cubicBezTo>
                <a:cubicBezTo>
                  <a:pt x="4319352" y="66252"/>
                  <a:pt x="4320499" y="62029"/>
                  <a:pt x="4325948" y="62029"/>
                </a:cubicBezTo>
                <a:close/>
                <a:moveTo>
                  <a:pt x="1203688" y="59975"/>
                </a:moveTo>
                <a:cubicBezTo>
                  <a:pt x="1211626" y="58620"/>
                  <a:pt x="1219259" y="61033"/>
                  <a:pt x="1226586" y="67213"/>
                </a:cubicBezTo>
                <a:cubicBezTo>
                  <a:pt x="1233914" y="73394"/>
                  <a:pt x="1230817" y="78115"/>
                  <a:pt x="1217294" y="81378"/>
                </a:cubicBezTo>
                <a:cubicBezTo>
                  <a:pt x="1203771" y="84640"/>
                  <a:pt x="1189276" y="87652"/>
                  <a:pt x="1173811" y="90412"/>
                </a:cubicBezTo>
                <a:cubicBezTo>
                  <a:pt x="1158345" y="93173"/>
                  <a:pt x="1145657" y="92624"/>
                  <a:pt x="1135748" y="88767"/>
                </a:cubicBezTo>
                <a:cubicBezTo>
                  <a:pt x="1125251" y="81051"/>
                  <a:pt x="1125122" y="76240"/>
                  <a:pt x="1135361" y="74333"/>
                </a:cubicBezTo>
                <a:cubicBezTo>
                  <a:pt x="1145600" y="72426"/>
                  <a:pt x="1157563" y="69895"/>
                  <a:pt x="1171251" y="66740"/>
                </a:cubicBezTo>
                <a:cubicBezTo>
                  <a:pt x="1184939" y="63585"/>
                  <a:pt x="1195751" y="61330"/>
                  <a:pt x="1203688" y="59975"/>
                </a:cubicBezTo>
                <a:close/>
                <a:moveTo>
                  <a:pt x="594660" y="59469"/>
                </a:moveTo>
                <a:cubicBezTo>
                  <a:pt x="591491" y="59469"/>
                  <a:pt x="574276" y="62001"/>
                  <a:pt x="543014" y="67063"/>
                </a:cubicBezTo>
                <a:cubicBezTo>
                  <a:pt x="541451" y="79496"/>
                  <a:pt x="540246" y="90853"/>
                  <a:pt x="539400" y="101135"/>
                </a:cubicBezTo>
                <a:lnTo>
                  <a:pt x="592143" y="91090"/>
                </a:lnTo>
                <a:cubicBezTo>
                  <a:pt x="593778" y="80521"/>
                  <a:pt x="595044" y="72609"/>
                  <a:pt x="595940" y="67353"/>
                </a:cubicBezTo>
                <a:cubicBezTo>
                  <a:pt x="596836" y="62097"/>
                  <a:pt x="596410" y="59469"/>
                  <a:pt x="594660" y="59469"/>
                </a:cubicBezTo>
                <a:close/>
                <a:moveTo>
                  <a:pt x="218035" y="52691"/>
                </a:moveTo>
                <a:cubicBezTo>
                  <a:pt x="216131" y="51994"/>
                  <a:pt x="213530" y="52192"/>
                  <a:pt x="210232" y="53285"/>
                </a:cubicBezTo>
                <a:cubicBezTo>
                  <a:pt x="203635" y="55472"/>
                  <a:pt x="192264" y="59391"/>
                  <a:pt x="176117" y="65041"/>
                </a:cubicBezTo>
                <a:lnTo>
                  <a:pt x="176117" y="86293"/>
                </a:lnTo>
                <a:cubicBezTo>
                  <a:pt x="183215" y="84629"/>
                  <a:pt x="189654" y="82640"/>
                  <a:pt x="195433" y="80324"/>
                </a:cubicBezTo>
                <a:cubicBezTo>
                  <a:pt x="201212" y="78008"/>
                  <a:pt x="206410" y="79363"/>
                  <a:pt x="211028" y="84389"/>
                </a:cubicBezTo>
                <a:cubicBezTo>
                  <a:pt x="215645" y="89415"/>
                  <a:pt x="213362" y="94166"/>
                  <a:pt x="204177" y="98640"/>
                </a:cubicBezTo>
                <a:cubicBezTo>
                  <a:pt x="194992" y="103114"/>
                  <a:pt x="185638" y="105351"/>
                  <a:pt x="176117" y="105351"/>
                </a:cubicBezTo>
                <a:lnTo>
                  <a:pt x="176117" y="130841"/>
                </a:lnTo>
                <a:cubicBezTo>
                  <a:pt x="190256" y="126510"/>
                  <a:pt x="202883" y="123154"/>
                  <a:pt x="213996" y="120774"/>
                </a:cubicBezTo>
                <a:cubicBezTo>
                  <a:pt x="220119" y="83547"/>
                  <a:pt x="222672" y="62445"/>
                  <a:pt x="221654" y="57469"/>
                </a:cubicBezTo>
                <a:cubicBezTo>
                  <a:pt x="221145" y="54981"/>
                  <a:pt x="219939" y="53388"/>
                  <a:pt x="218035" y="52691"/>
                </a:cubicBezTo>
                <a:close/>
                <a:moveTo>
                  <a:pt x="2978793" y="49066"/>
                </a:moveTo>
                <a:lnTo>
                  <a:pt x="2935078" y="53683"/>
                </a:lnTo>
                <a:cubicBezTo>
                  <a:pt x="2935078" y="86357"/>
                  <a:pt x="2934515" y="120035"/>
                  <a:pt x="2933389" y="154717"/>
                </a:cubicBezTo>
                <a:lnTo>
                  <a:pt x="2931423" y="196266"/>
                </a:lnTo>
                <a:lnTo>
                  <a:pt x="2935519" y="192769"/>
                </a:lnTo>
                <a:cubicBezTo>
                  <a:pt x="2946726" y="184452"/>
                  <a:pt x="2958287" y="174779"/>
                  <a:pt x="2970204" y="163751"/>
                </a:cubicBezTo>
                <a:cubicBezTo>
                  <a:pt x="2982121" y="152724"/>
                  <a:pt x="2992403" y="142564"/>
                  <a:pt x="3001050" y="133271"/>
                </a:cubicBezTo>
                <a:cubicBezTo>
                  <a:pt x="2989563" y="124954"/>
                  <a:pt x="2981683" y="119247"/>
                  <a:pt x="2977410" y="116149"/>
                </a:cubicBezTo>
                <a:cubicBezTo>
                  <a:pt x="2967831" y="125571"/>
                  <a:pt x="2958578" y="131977"/>
                  <a:pt x="2949651" y="135369"/>
                </a:cubicBezTo>
                <a:cubicBezTo>
                  <a:pt x="2940724" y="138760"/>
                  <a:pt x="2940362" y="135537"/>
                  <a:pt x="2948565" y="125700"/>
                </a:cubicBezTo>
                <a:cubicBezTo>
                  <a:pt x="2956767" y="115862"/>
                  <a:pt x="2964192" y="103677"/>
                  <a:pt x="2970839" y="89143"/>
                </a:cubicBezTo>
                <a:cubicBezTo>
                  <a:pt x="2977486" y="74609"/>
                  <a:pt x="2980135" y="62628"/>
                  <a:pt x="2978787" y="53199"/>
                </a:cubicBezTo>
                <a:close/>
                <a:moveTo>
                  <a:pt x="1997108" y="45017"/>
                </a:moveTo>
                <a:cubicBezTo>
                  <a:pt x="1988694" y="45202"/>
                  <a:pt x="1977916" y="45968"/>
                  <a:pt x="1964773" y="47316"/>
                </a:cubicBezTo>
                <a:cubicBezTo>
                  <a:pt x="1938488" y="50012"/>
                  <a:pt x="1906774" y="53475"/>
                  <a:pt x="1869633" y="57706"/>
                </a:cubicBezTo>
                <a:cubicBezTo>
                  <a:pt x="1869633" y="121218"/>
                  <a:pt x="1867833" y="183390"/>
                  <a:pt x="1864234" y="244222"/>
                </a:cubicBezTo>
                <a:cubicBezTo>
                  <a:pt x="1918382" y="239805"/>
                  <a:pt x="1958177" y="235549"/>
                  <a:pt x="1983616" y="231455"/>
                </a:cubicBezTo>
                <a:cubicBezTo>
                  <a:pt x="2009056" y="227361"/>
                  <a:pt x="2023611" y="230039"/>
                  <a:pt x="2027282" y="239489"/>
                </a:cubicBezTo>
                <a:cubicBezTo>
                  <a:pt x="2030953" y="248940"/>
                  <a:pt x="2032789" y="235245"/>
                  <a:pt x="2032789" y="198405"/>
                </a:cubicBezTo>
                <a:cubicBezTo>
                  <a:pt x="2032789" y="158080"/>
                  <a:pt x="2032337" y="129403"/>
                  <a:pt x="2031433" y="112374"/>
                </a:cubicBezTo>
                <a:cubicBezTo>
                  <a:pt x="2030530" y="95345"/>
                  <a:pt x="2029451" y="80550"/>
                  <a:pt x="2028196" y="67988"/>
                </a:cubicBezTo>
                <a:cubicBezTo>
                  <a:pt x="2026941" y="55426"/>
                  <a:pt x="2022629" y="48166"/>
                  <a:pt x="2015258" y="46208"/>
                </a:cubicBezTo>
                <a:cubicBezTo>
                  <a:pt x="2011572" y="45230"/>
                  <a:pt x="2005523" y="44833"/>
                  <a:pt x="1997108" y="45017"/>
                </a:cubicBezTo>
                <a:close/>
                <a:moveTo>
                  <a:pt x="4765707" y="44197"/>
                </a:moveTo>
                <a:cubicBezTo>
                  <a:pt x="4763398" y="44255"/>
                  <a:pt x="4760345" y="44620"/>
                  <a:pt x="4756548" y="45294"/>
                </a:cubicBezTo>
                <a:cubicBezTo>
                  <a:pt x="4748955" y="46642"/>
                  <a:pt x="4740046" y="48707"/>
                  <a:pt x="4729822" y="51489"/>
                </a:cubicBezTo>
                <a:cubicBezTo>
                  <a:pt x="4730668" y="52837"/>
                  <a:pt x="4731865" y="59491"/>
                  <a:pt x="4733414" y="71451"/>
                </a:cubicBezTo>
                <a:cubicBezTo>
                  <a:pt x="4736239" y="71580"/>
                  <a:pt x="4740971" y="70038"/>
                  <a:pt x="4747611" y="66826"/>
                </a:cubicBezTo>
                <a:cubicBezTo>
                  <a:pt x="4754250" y="63614"/>
                  <a:pt x="4760144" y="64876"/>
                  <a:pt x="4765292" y="70612"/>
                </a:cubicBezTo>
                <a:cubicBezTo>
                  <a:pt x="4770441" y="76348"/>
                  <a:pt x="4768149" y="80646"/>
                  <a:pt x="4758420" y="83507"/>
                </a:cubicBezTo>
                <a:cubicBezTo>
                  <a:pt x="4748690" y="86368"/>
                  <a:pt x="4740957" y="87799"/>
                  <a:pt x="4735221" y="87799"/>
                </a:cubicBezTo>
                <a:lnTo>
                  <a:pt x="4737565" y="109244"/>
                </a:lnTo>
                <a:cubicBezTo>
                  <a:pt x="4754673" y="106850"/>
                  <a:pt x="4763711" y="104842"/>
                  <a:pt x="4764679" y="103221"/>
                </a:cubicBezTo>
                <a:cubicBezTo>
                  <a:pt x="4765647" y="101601"/>
                  <a:pt x="4767253" y="91764"/>
                  <a:pt x="4769498" y="73709"/>
                </a:cubicBezTo>
                <a:cubicBezTo>
                  <a:pt x="4771742" y="55655"/>
                  <a:pt x="4772043" y="46069"/>
                  <a:pt x="4770401" y="44950"/>
                </a:cubicBezTo>
                <a:cubicBezTo>
                  <a:pt x="4769580" y="44391"/>
                  <a:pt x="4768015" y="44140"/>
                  <a:pt x="4765707" y="44197"/>
                </a:cubicBezTo>
                <a:close/>
                <a:moveTo>
                  <a:pt x="3818053" y="40505"/>
                </a:moveTo>
                <a:cubicBezTo>
                  <a:pt x="3822543" y="40547"/>
                  <a:pt x="3827027" y="41523"/>
                  <a:pt x="3831505" y="43434"/>
                </a:cubicBezTo>
                <a:cubicBezTo>
                  <a:pt x="3840461" y="47255"/>
                  <a:pt x="3849477" y="52941"/>
                  <a:pt x="3858554" y="60491"/>
                </a:cubicBezTo>
                <a:cubicBezTo>
                  <a:pt x="3867632" y="68041"/>
                  <a:pt x="3868761" y="75466"/>
                  <a:pt x="3861942" y="82765"/>
                </a:cubicBezTo>
                <a:cubicBezTo>
                  <a:pt x="3855123" y="90064"/>
                  <a:pt x="3850158" y="111496"/>
                  <a:pt x="3847046" y="147060"/>
                </a:cubicBezTo>
                <a:cubicBezTo>
                  <a:pt x="3843935" y="182623"/>
                  <a:pt x="3840999" y="207550"/>
                  <a:pt x="3838238" y="221840"/>
                </a:cubicBezTo>
                <a:cubicBezTo>
                  <a:pt x="3835477" y="236130"/>
                  <a:pt x="3829720" y="249083"/>
                  <a:pt x="3820965" y="260698"/>
                </a:cubicBezTo>
                <a:cubicBezTo>
                  <a:pt x="3812210" y="272314"/>
                  <a:pt x="3805273" y="272906"/>
                  <a:pt x="3800154" y="262473"/>
                </a:cubicBezTo>
                <a:cubicBezTo>
                  <a:pt x="3795034" y="252041"/>
                  <a:pt x="3791908" y="244361"/>
                  <a:pt x="3790775" y="239436"/>
                </a:cubicBezTo>
                <a:cubicBezTo>
                  <a:pt x="3789643" y="234510"/>
                  <a:pt x="3782684" y="231627"/>
                  <a:pt x="3769899" y="230788"/>
                </a:cubicBezTo>
                <a:cubicBezTo>
                  <a:pt x="3757115" y="229949"/>
                  <a:pt x="3741381" y="230423"/>
                  <a:pt x="3722695" y="232208"/>
                </a:cubicBezTo>
                <a:cubicBezTo>
                  <a:pt x="3704010" y="233993"/>
                  <a:pt x="3679911" y="235739"/>
                  <a:pt x="3650399" y="237446"/>
                </a:cubicBezTo>
                <a:cubicBezTo>
                  <a:pt x="3649596" y="245419"/>
                  <a:pt x="3646800" y="250592"/>
                  <a:pt x="3642010" y="252966"/>
                </a:cubicBezTo>
                <a:cubicBezTo>
                  <a:pt x="3637221" y="255339"/>
                  <a:pt x="3633194" y="251499"/>
                  <a:pt x="3629932" y="241447"/>
                </a:cubicBezTo>
                <a:cubicBezTo>
                  <a:pt x="3626670" y="231394"/>
                  <a:pt x="3624364" y="218047"/>
                  <a:pt x="3623016" y="201405"/>
                </a:cubicBezTo>
                <a:cubicBezTo>
                  <a:pt x="3621669" y="184764"/>
                  <a:pt x="3618976" y="162325"/>
                  <a:pt x="3614939" y="134089"/>
                </a:cubicBezTo>
                <a:cubicBezTo>
                  <a:pt x="3610903" y="105853"/>
                  <a:pt x="3606170" y="86103"/>
                  <a:pt x="3600742" y="74839"/>
                </a:cubicBezTo>
                <a:cubicBezTo>
                  <a:pt x="3595315" y="63574"/>
                  <a:pt x="3597211" y="58903"/>
                  <a:pt x="3606432" y="60825"/>
                </a:cubicBezTo>
                <a:cubicBezTo>
                  <a:pt x="3615653" y="62746"/>
                  <a:pt x="3622912" y="64098"/>
                  <a:pt x="3628211" y="64879"/>
                </a:cubicBezTo>
                <a:cubicBezTo>
                  <a:pt x="3633510" y="65661"/>
                  <a:pt x="3661975" y="63155"/>
                  <a:pt x="3713607" y="57361"/>
                </a:cubicBezTo>
                <a:cubicBezTo>
                  <a:pt x="3765239" y="51568"/>
                  <a:pt x="3795558" y="46843"/>
                  <a:pt x="3804563" y="43186"/>
                </a:cubicBezTo>
                <a:cubicBezTo>
                  <a:pt x="3809066" y="41358"/>
                  <a:pt x="3813563" y="40464"/>
                  <a:pt x="3818053" y="40505"/>
                </a:cubicBezTo>
                <a:close/>
                <a:moveTo>
                  <a:pt x="3066431" y="39895"/>
                </a:moveTo>
                <a:cubicBezTo>
                  <a:pt x="3059644" y="40569"/>
                  <a:pt x="3045305" y="42055"/>
                  <a:pt x="3023413" y="44353"/>
                </a:cubicBezTo>
                <a:lnTo>
                  <a:pt x="2996056" y="47243"/>
                </a:lnTo>
                <a:lnTo>
                  <a:pt x="3011386" y="56684"/>
                </a:lnTo>
                <a:cubicBezTo>
                  <a:pt x="3015408" y="61624"/>
                  <a:pt x="3015670" y="66019"/>
                  <a:pt x="3012171" y="69870"/>
                </a:cubicBezTo>
                <a:cubicBezTo>
                  <a:pt x="3008672" y="73720"/>
                  <a:pt x="3004570" y="77674"/>
                  <a:pt x="2999867" y="81733"/>
                </a:cubicBezTo>
                <a:cubicBezTo>
                  <a:pt x="3004054" y="81173"/>
                  <a:pt x="3009184" y="80302"/>
                  <a:pt x="3015258" y="79119"/>
                </a:cubicBezTo>
                <a:cubicBezTo>
                  <a:pt x="3021331" y="77936"/>
                  <a:pt x="3026188" y="75911"/>
                  <a:pt x="3029831" y="73042"/>
                </a:cubicBezTo>
                <a:cubicBezTo>
                  <a:pt x="3033473" y="70174"/>
                  <a:pt x="3038546" y="69959"/>
                  <a:pt x="3045049" y="72397"/>
                </a:cubicBezTo>
                <a:cubicBezTo>
                  <a:pt x="3051553" y="74835"/>
                  <a:pt x="3057346" y="78370"/>
                  <a:pt x="3062430" y="83002"/>
                </a:cubicBezTo>
                <a:cubicBezTo>
                  <a:pt x="3067513" y="87634"/>
                  <a:pt x="3067391" y="91878"/>
                  <a:pt x="3062064" y="95736"/>
                </a:cubicBezTo>
                <a:cubicBezTo>
                  <a:pt x="3056737" y="99593"/>
                  <a:pt x="3051914" y="104971"/>
                  <a:pt x="3047598" y="111869"/>
                </a:cubicBezTo>
                <a:cubicBezTo>
                  <a:pt x="3043282" y="118766"/>
                  <a:pt x="3037718" y="126008"/>
                  <a:pt x="3030906" y="133594"/>
                </a:cubicBezTo>
                <a:cubicBezTo>
                  <a:pt x="3045132" y="143905"/>
                  <a:pt x="3057138" y="151279"/>
                  <a:pt x="3066925" y="155717"/>
                </a:cubicBezTo>
                <a:cubicBezTo>
                  <a:pt x="3076713" y="160156"/>
                  <a:pt x="3087554" y="164788"/>
                  <a:pt x="3099449" y="169613"/>
                </a:cubicBezTo>
                <a:cubicBezTo>
                  <a:pt x="3111344" y="174439"/>
                  <a:pt x="3111315" y="178429"/>
                  <a:pt x="3099363" y="181584"/>
                </a:cubicBezTo>
                <a:cubicBezTo>
                  <a:pt x="3087410" y="184738"/>
                  <a:pt x="3076031" y="186545"/>
                  <a:pt x="3065226" y="187004"/>
                </a:cubicBezTo>
                <a:cubicBezTo>
                  <a:pt x="3054420" y="187463"/>
                  <a:pt x="3046372" y="184107"/>
                  <a:pt x="3041081" y="176937"/>
                </a:cubicBezTo>
                <a:cubicBezTo>
                  <a:pt x="3035789" y="169767"/>
                  <a:pt x="3027529" y="160754"/>
                  <a:pt x="3016301" y="149899"/>
                </a:cubicBezTo>
                <a:cubicBezTo>
                  <a:pt x="3008887" y="159177"/>
                  <a:pt x="2998074" y="168860"/>
                  <a:pt x="2983863" y="178949"/>
                </a:cubicBezTo>
                <a:cubicBezTo>
                  <a:pt x="2969652" y="189037"/>
                  <a:pt x="2955240" y="195942"/>
                  <a:pt x="2940627" y="199663"/>
                </a:cubicBezTo>
                <a:cubicBezTo>
                  <a:pt x="2936974" y="200593"/>
                  <a:pt x="2934128" y="201147"/>
                  <a:pt x="2932088" y="201325"/>
                </a:cubicBezTo>
                <a:lnTo>
                  <a:pt x="2931191" y="201181"/>
                </a:lnTo>
                <a:lnTo>
                  <a:pt x="2928323" y="261774"/>
                </a:lnTo>
                <a:cubicBezTo>
                  <a:pt x="2981067" y="259121"/>
                  <a:pt x="3016172" y="256898"/>
                  <a:pt x="3033638" y="255106"/>
                </a:cubicBezTo>
                <a:cubicBezTo>
                  <a:pt x="3051104" y="253313"/>
                  <a:pt x="3064491" y="251951"/>
                  <a:pt x="3073798" y="251019"/>
                </a:cubicBezTo>
                <a:cubicBezTo>
                  <a:pt x="3083104" y="250087"/>
                  <a:pt x="3089988" y="251868"/>
                  <a:pt x="3094448" y="256364"/>
                </a:cubicBezTo>
                <a:cubicBezTo>
                  <a:pt x="3098908" y="260860"/>
                  <a:pt x="3102005" y="259494"/>
                  <a:pt x="3103740" y="252266"/>
                </a:cubicBezTo>
                <a:cubicBezTo>
                  <a:pt x="3105475" y="245039"/>
                  <a:pt x="3106117" y="226404"/>
                  <a:pt x="3105666" y="196361"/>
                </a:cubicBezTo>
                <a:cubicBezTo>
                  <a:pt x="3105214" y="166318"/>
                  <a:pt x="3104543" y="136211"/>
                  <a:pt x="3103654" y="106039"/>
                </a:cubicBezTo>
                <a:cubicBezTo>
                  <a:pt x="3102765" y="75867"/>
                  <a:pt x="3099732" y="56964"/>
                  <a:pt x="3094555" y="49327"/>
                </a:cubicBezTo>
                <a:cubicBezTo>
                  <a:pt x="3089378" y="41691"/>
                  <a:pt x="3080004" y="38547"/>
                  <a:pt x="3066431" y="39895"/>
                </a:cubicBezTo>
                <a:close/>
                <a:moveTo>
                  <a:pt x="603028" y="33066"/>
                </a:moveTo>
                <a:cubicBezTo>
                  <a:pt x="606165" y="32847"/>
                  <a:pt x="609653" y="33334"/>
                  <a:pt x="613492" y="34528"/>
                </a:cubicBezTo>
                <a:cubicBezTo>
                  <a:pt x="621172" y="36916"/>
                  <a:pt x="628740" y="40583"/>
                  <a:pt x="636197" y="45531"/>
                </a:cubicBezTo>
                <a:cubicBezTo>
                  <a:pt x="643654" y="50478"/>
                  <a:pt x="642972" y="56497"/>
                  <a:pt x="634153" y="63589"/>
                </a:cubicBezTo>
                <a:cubicBezTo>
                  <a:pt x="625334" y="70680"/>
                  <a:pt x="618501" y="79130"/>
                  <a:pt x="613654" y="88939"/>
                </a:cubicBezTo>
                <a:cubicBezTo>
                  <a:pt x="623548" y="102160"/>
                  <a:pt x="622337" y="109320"/>
                  <a:pt x="610019" y="110417"/>
                </a:cubicBezTo>
                <a:cubicBezTo>
                  <a:pt x="597700" y="111514"/>
                  <a:pt x="573551" y="114629"/>
                  <a:pt x="537572" y="119763"/>
                </a:cubicBezTo>
                <a:cubicBezTo>
                  <a:pt x="535191" y="135953"/>
                  <a:pt x="533105" y="148200"/>
                  <a:pt x="531312" y="156503"/>
                </a:cubicBezTo>
                <a:cubicBezTo>
                  <a:pt x="539945" y="156503"/>
                  <a:pt x="553518" y="154889"/>
                  <a:pt x="572031" y="151663"/>
                </a:cubicBezTo>
                <a:cubicBezTo>
                  <a:pt x="574469" y="139244"/>
                  <a:pt x="574340" y="129518"/>
                  <a:pt x="571644" y="122484"/>
                </a:cubicBezTo>
                <a:cubicBezTo>
                  <a:pt x="568948" y="115450"/>
                  <a:pt x="571522" y="112890"/>
                  <a:pt x="579366" y="114805"/>
                </a:cubicBezTo>
                <a:cubicBezTo>
                  <a:pt x="587210" y="116719"/>
                  <a:pt x="594434" y="119605"/>
                  <a:pt x="601038" y="123463"/>
                </a:cubicBezTo>
                <a:cubicBezTo>
                  <a:pt x="607642" y="127320"/>
                  <a:pt x="609276" y="131475"/>
                  <a:pt x="605942" y="135928"/>
                </a:cubicBezTo>
                <a:cubicBezTo>
                  <a:pt x="602608" y="140381"/>
                  <a:pt x="599780" y="144536"/>
                  <a:pt x="597456" y="148393"/>
                </a:cubicBezTo>
                <a:cubicBezTo>
                  <a:pt x="612141" y="145769"/>
                  <a:pt x="626847" y="142861"/>
                  <a:pt x="641574" y="139671"/>
                </a:cubicBezTo>
                <a:cubicBezTo>
                  <a:pt x="656302" y="136480"/>
                  <a:pt x="667928" y="139603"/>
                  <a:pt x="676453" y="149038"/>
                </a:cubicBezTo>
                <a:cubicBezTo>
                  <a:pt x="684978" y="158474"/>
                  <a:pt x="677378" y="163447"/>
                  <a:pt x="653652" y="163956"/>
                </a:cubicBezTo>
                <a:cubicBezTo>
                  <a:pt x="629926" y="164465"/>
                  <a:pt x="609531" y="166340"/>
                  <a:pt x="592466" y="169581"/>
                </a:cubicBezTo>
                <a:cubicBezTo>
                  <a:pt x="589412" y="179504"/>
                  <a:pt x="584321" y="192238"/>
                  <a:pt x="577194" y="207783"/>
                </a:cubicBezTo>
                <a:cubicBezTo>
                  <a:pt x="594617" y="204427"/>
                  <a:pt x="605587" y="201111"/>
                  <a:pt x="610105" y="197835"/>
                </a:cubicBezTo>
                <a:cubicBezTo>
                  <a:pt x="614622" y="194558"/>
                  <a:pt x="621014" y="194601"/>
                  <a:pt x="629281" y="197964"/>
                </a:cubicBezTo>
                <a:cubicBezTo>
                  <a:pt x="637548" y="201326"/>
                  <a:pt x="645331" y="206227"/>
                  <a:pt x="652630" y="212666"/>
                </a:cubicBezTo>
                <a:cubicBezTo>
                  <a:pt x="659930" y="219105"/>
                  <a:pt x="660084" y="224647"/>
                  <a:pt x="653093" y="229293"/>
                </a:cubicBezTo>
                <a:cubicBezTo>
                  <a:pt x="646102" y="233940"/>
                  <a:pt x="640154" y="242838"/>
                  <a:pt x="635250" y="255988"/>
                </a:cubicBezTo>
                <a:cubicBezTo>
                  <a:pt x="647841" y="269840"/>
                  <a:pt x="647626" y="276544"/>
                  <a:pt x="634605" y="276100"/>
                </a:cubicBezTo>
                <a:cubicBezTo>
                  <a:pt x="621584" y="275655"/>
                  <a:pt x="596740" y="277140"/>
                  <a:pt x="560072" y="280552"/>
                </a:cubicBezTo>
                <a:cubicBezTo>
                  <a:pt x="554823" y="294233"/>
                  <a:pt x="550051" y="297191"/>
                  <a:pt x="545756" y="289426"/>
                </a:cubicBezTo>
                <a:cubicBezTo>
                  <a:pt x="541462" y="281660"/>
                  <a:pt x="538192" y="270382"/>
                  <a:pt x="535948" y="255590"/>
                </a:cubicBezTo>
                <a:cubicBezTo>
                  <a:pt x="533704" y="240798"/>
                  <a:pt x="530319" y="228232"/>
                  <a:pt x="525795" y="217893"/>
                </a:cubicBezTo>
                <a:cubicBezTo>
                  <a:pt x="521271" y="207554"/>
                  <a:pt x="521945" y="202861"/>
                  <a:pt x="527817" y="203814"/>
                </a:cubicBezTo>
                <a:cubicBezTo>
                  <a:pt x="533689" y="204768"/>
                  <a:pt x="538569" y="205890"/>
                  <a:pt x="542455" y="207181"/>
                </a:cubicBezTo>
                <a:cubicBezTo>
                  <a:pt x="546341" y="208471"/>
                  <a:pt x="551324" y="209246"/>
                  <a:pt x="557404" y="209504"/>
                </a:cubicBezTo>
                <a:cubicBezTo>
                  <a:pt x="563298" y="187678"/>
                  <a:pt x="566697" y="175009"/>
                  <a:pt x="567600" y="171495"/>
                </a:cubicBezTo>
                <a:cubicBezTo>
                  <a:pt x="555483" y="173273"/>
                  <a:pt x="547158" y="174618"/>
                  <a:pt x="542627" y="175528"/>
                </a:cubicBezTo>
                <a:cubicBezTo>
                  <a:pt x="538095" y="176439"/>
                  <a:pt x="533564" y="174643"/>
                  <a:pt x="529032" y="170140"/>
                </a:cubicBezTo>
                <a:cubicBezTo>
                  <a:pt x="526867" y="187893"/>
                  <a:pt x="521425" y="208701"/>
                  <a:pt x="512706" y="232563"/>
                </a:cubicBezTo>
                <a:cubicBezTo>
                  <a:pt x="503987" y="256425"/>
                  <a:pt x="491160" y="274709"/>
                  <a:pt x="474224" y="287414"/>
                </a:cubicBezTo>
                <a:cubicBezTo>
                  <a:pt x="457288" y="300120"/>
                  <a:pt x="454015" y="298919"/>
                  <a:pt x="464404" y="283811"/>
                </a:cubicBezTo>
                <a:cubicBezTo>
                  <a:pt x="474794" y="268704"/>
                  <a:pt x="483567" y="250872"/>
                  <a:pt x="490722" y="230315"/>
                </a:cubicBezTo>
                <a:cubicBezTo>
                  <a:pt x="497878" y="209758"/>
                  <a:pt x="503263" y="187735"/>
                  <a:pt x="506877" y="164246"/>
                </a:cubicBezTo>
                <a:cubicBezTo>
                  <a:pt x="510491" y="140757"/>
                  <a:pt x="513190" y="119609"/>
                  <a:pt x="514975" y="100802"/>
                </a:cubicBezTo>
                <a:cubicBezTo>
                  <a:pt x="516761" y="81994"/>
                  <a:pt x="515402" y="68131"/>
                  <a:pt x="510899" y="59211"/>
                </a:cubicBezTo>
                <a:cubicBezTo>
                  <a:pt x="506396" y="50292"/>
                  <a:pt x="507321" y="45832"/>
                  <a:pt x="513674" y="45832"/>
                </a:cubicBezTo>
                <a:cubicBezTo>
                  <a:pt x="518593" y="45832"/>
                  <a:pt x="523709" y="46276"/>
                  <a:pt x="529021" y="47166"/>
                </a:cubicBezTo>
                <a:cubicBezTo>
                  <a:pt x="534335" y="48055"/>
                  <a:pt x="540594" y="48295"/>
                  <a:pt x="547800" y="47886"/>
                </a:cubicBezTo>
                <a:cubicBezTo>
                  <a:pt x="555006" y="47477"/>
                  <a:pt x="563402" y="46183"/>
                  <a:pt x="572988" y="44004"/>
                </a:cubicBezTo>
                <a:cubicBezTo>
                  <a:pt x="582575" y="41824"/>
                  <a:pt x="589803" y="39103"/>
                  <a:pt x="594671" y="35840"/>
                </a:cubicBezTo>
                <a:cubicBezTo>
                  <a:pt x="597105" y="34209"/>
                  <a:pt x="599891" y="33284"/>
                  <a:pt x="603028" y="33066"/>
                </a:cubicBezTo>
                <a:close/>
                <a:moveTo>
                  <a:pt x="2551709" y="32451"/>
                </a:moveTo>
                <a:cubicBezTo>
                  <a:pt x="2553506" y="32334"/>
                  <a:pt x="2555783" y="32571"/>
                  <a:pt x="2558540" y="33162"/>
                </a:cubicBezTo>
                <a:cubicBezTo>
                  <a:pt x="2569567" y="35528"/>
                  <a:pt x="2578591" y="38992"/>
                  <a:pt x="2585610" y="43552"/>
                </a:cubicBezTo>
                <a:cubicBezTo>
                  <a:pt x="2592630" y="48112"/>
                  <a:pt x="2595043" y="55504"/>
                  <a:pt x="2592849" y="65729"/>
                </a:cubicBezTo>
                <a:cubicBezTo>
                  <a:pt x="2590655" y="75954"/>
                  <a:pt x="2586639" y="80062"/>
                  <a:pt x="2580803" y="78054"/>
                </a:cubicBezTo>
                <a:cubicBezTo>
                  <a:pt x="2574966" y="76047"/>
                  <a:pt x="2569230" y="72225"/>
                  <a:pt x="2563595" y="66589"/>
                </a:cubicBezTo>
                <a:cubicBezTo>
                  <a:pt x="2557859" y="59893"/>
                  <a:pt x="2552825" y="52056"/>
                  <a:pt x="2548494" y="43079"/>
                </a:cubicBezTo>
                <a:cubicBezTo>
                  <a:pt x="2545246" y="36346"/>
                  <a:pt x="2546318" y="32803"/>
                  <a:pt x="2551709" y="32451"/>
                </a:cubicBezTo>
                <a:close/>
                <a:moveTo>
                  <a:pt x="2313283" y="28140"/>
                </a:moveTo>
                <a:cubicBezTo>
                  <a:pt x="2312122" y="27430"/>
                  <a:pt x="2306801" y="27749"/>
                  <a:pt x="2297322" y="29097"/>
                </a:cubicBezTo>
                <a:cubicBezTo>
                  <a:pt x="2287844" y="30445"/>
                  <a:pt x="2272650" y="33134"/>
                  <a:pt x="2251742" y="37163"/>
                </a:cubicBezTo>
                <a:lnTo>
                  <a:pt x="2251742" y="68740"/>
                </a:lnTo>
                <a:cubicBezTo>
                  <a:pt x="2272507" y="66145"/>
                  <a:pt x="2291536" y="62381"/>
                  <a:pt x="2308831" y="57448"/>
                </a:cubicBezTo>
                <a:cubicBezTo>
                  <a:pt x="2312057" y="47739"/>
                  <a:pt x="2313896" y="40605"/>
                  <a:pt x="2314348" y="36045"/>
                </a:cubicBezTo>
                <a:cubicBezTo>
                  <a:pt x="2314800" y="31485"/>
                  <a:pt x="2314445" y="28850"/>
                  <a:pt x="2313283" y="28140"/>
                </a:cubicBezTo>
                <a:close/>
                <a:moveTo>
                  <a:pt x="2622525" y="28019"/>
                </a:moveTo>
                <a:cubicBezTo>
                  <a:pt x="2625563" y="27336"/>
                  <a:pt x="2630248" y="27476"/>
                  <a:pt x="2636579" y="28441"/>
                </a:cubicBezTo>
                <a:cubicBezTo>
                  <a:pt x="2649241" y="30370"/>
                  <a:pt x="2657591" y="34388"/>
                  <a:pt x="2661628" y="40497"/>
                </a:cubicBezTo>
                <a:cubicBezTo>
                  <a:pt x="2665665" y="46606"/>
                  <a:pt x="2666812" y="53543"/>
                  <a:pt x="2665069" y="61309"/>
                </a:cubicBezTo>
                <a:cubicBezTo>
                  <a:pt x="2663327" y="69074"/>
                  <a:pt x="2658860" y="71730"/>
                  <a:pt x="2651669" y="69278"/>
                </a:cubicBezTo>
                <a:cubicBezTo>
                  <a:pt x="2644477" y="66826"/>
                  <a:pt x="2636945" y="61176"/>
                  <a:pt x="2629072" y="52328"/>
                </a:cubicBezTo>
                <a:cubicBezTo>
                  <a:pt x="2622433" y="43796"/>
                  <a:pt x="2618858" y="37199"/>
                  <a:pt x="2618349" y="32539"/>
                </a:cubicBezTo>
                <a:cubicBezTo>
                  <a:pt x="2618094" y="30208"/>
                  <a:pt x="2619487" y="28702"/>
                  <a:pt x="2622525" y="28019"/>
                </a:cubicBezTo>
                <a:close/>
                <a:moveTo>
                  <a:pt x="4529858" y="24652"/>
                </a:moveTo>
                <a:cubicBezTo>
                  <a:pt x="4535105" y="25357"/>
                  <a:pt x="4541503" y="27562"/>
                  <a:pt x="4549053" y="31269"/>
                </a:cubicBezTo>
                <a:cubicBezTo>
                  <a:pt x="4564139" y="38798"/>
                  <a:pt x="4569882" y="45144"/>
                  <a:pt x="4566283" y="50306"/>
                </a:cubicBezTo>
                <a:cubicBezTo>
                  <a:pt x="4562683" y="55469"/>
                  <a:pt x="4560884" y="72440"/>
                  <a:pt x="4560884" y="101221"/>
                </a:cubicBezTo>
                <a:cubicBezTo>
                  <a:pt x="4560884" y="131708"/>
                  <a:pt x="4561099" y="155484"/>
                  <a:pt x="4561529" y="172549"/>
                </a:cubicBezTo>
                <a:cubicBezTo>
                  <a:pt x="4561959" y="189614"/>
                  <a:pt x="4563311" y="209310"/>
                  <a:pt x="4565584" y="231638"/>
                </a:cubicBezTo>
                <a:cubicBezTo>
                  <a:pt x="4567857" y="253966"/>
                  <a:pt x="4565232" y="274046"/>
                  <a:pt x="4557711" y="291878"/>
                </a:cubicBezTo>
                <a:cubicBezTo>
                  <a:pt x="4550190" y="309710"/>
                  <a:pt x="4543539" y="313872"/>
                  <a:pt x="4537760" y="304364"/>
                </a:cubicBezTo>
                <a:cubicBezTo>
                  <a:pt x="4531981" y="294857"/>
                  <a:pt x="4522216" y="283356"/>
                  <a:pt x="4508463" y="269862"/>
                </a:cubicBezTo>
                <a:cubicBezTo>
                  <a:pt x="4494711" y="256368"/>
                  <a:pt x="4492151" y="250564"/>
                  <a:pt x="4500784" y="252449"/>
                </a:cubicBezTo>
                <a:cubicBezTo>
                  <a:pt x="4509417" y="254335"/>
                  <a:pt x="4516741" y="255909"/>
                  <a:pt x="4522757" y="257171"/>
                </a:cubicBezTo>
                <a:cubicBezTo>
                  <a:pt x="4528772" y="258433"/>
                  <a:pt x="4532555" y="255658"/>
                  <a:pt x="4534103" y="248846"/>
                </a:cubicBezTo>
                <a:cubicBezTo>
                  <a:pt x="4535652" y="242035"/>
                  <a:pt x="4536427" y="226124"/>
                  <a:pt x="4536427" y="201115"/>
                </a:cubicBezTo>
                <a:cubicBezTo>
                  <a:pt x="4536427" y="175145"/>
                  <a:pt x="4535982" y="149157"/>
                  <a:pt x="4535093" y="123151"/>
                </a:cubicBezTo>
                <a:cubicBezTo>
                  <a:pt x="4534204" y="97145"/>
                  <a:pt x="4532899" y="79420"/>
                  <a:pt x="4531178" y="69977"/>
                </a:cubicBezTo>
                <a:cubicBezTo>
                  <a:pt x="4529457" y="60534"/>
                  <a:pt x="4527586" y="54397"/>
                  <a:pt x="4525564" y="51564"/>
                </a:cubicBezTo>
                <a:cubicBezTo>
                  <a:pt x="4523542" y="48732"/>
                  <a:pt x="4513615" y="49084"/>
                  <a:pt x="4495783" y="52618"/>
                </a:cubicBezTo>
                <a:cubicBezTo>
                  <a:pt x="4477951" y="56153"/>
                  <a:pt x="4464206" y="59301"/>
                  <a:pt x="4454548" y="62061"/>
                </a:cubicBezTo>
                <a:cubicBezTo>
                  <a:pt x="4444889" y="64822"/>
                  <a:pt x="4435651" y="62581"/>
                  <a:pt x="4426832" y="55339"/>
                </a:cubicBezTo>
                <a:cubicBezTo>
                  <a:pt x="4418012" y="48098"/>
                  <a:pt x="4418579" y="44477"/>
                  <a:pt x="4428531" y="44477"/>
                </a:cubicBezTo>
                <a:cubicBezTo>
                  <a:pt x="4435486" y="44477"/>
                  <a:pt x="4450593" y="42720"/>
                  <a:pt x="4473853" y="39207"/>
                </a:cubicBezTo>
                <a:cubicBezTo>
                  <a:pt x="4497113" y="35693"/>
                  <a:pt x="4511686" y="31639"/>
                  <a:pt x="4517573" y="27043"/>
                </a:cubicBezTo>
                <a:cubicBezTo>
                  <a:pt x="4520516" y="24745"/>
                  <a:pt x="4524611" y="23948"/>
                  <a:pt x="4529858" y="24652"/>
                </a:cubicBezTo>
                <a:close/>
                <a:moveTo>
                  <a:pt x="4910970" y="24257"/>
                </a:moveTo>
                <a:cubicBezTo>
                  <a:pt x="4919983" y="22422"/>
                  <a:pt x="4926914" y="24655"/>
                  <a:pt x="4931760" y="30958"/>
                </a:cubicBezTo>
                <a:cubicBezTo>
                  <a:pt x="4936608" y="37260"/>
                  <a:pt x="4933625" y="41709"/>
                  <a:pt x="4922812" y="44305"/>
                </a:cubicBezTo>
                <a:cubicBezTo>
                  <a:pt x="4912000" y="46900"/>
                  <a:pt x="4894010" y="50421"/>
                  <a:pt x="4868843" y="54866"/>
                </a:cubicBezTo>
                <a:cubicBezTo>
                  <a:pt x="4877849" y="58580"/>
                  <a:pt x="4880645" y="62918"/>
                  <a:pt x="4877232" y="67880"/>
                </a:cubicBezTo>
                <a:cubicBezTo>
                  <a:pt x="4873819" y="72842"/>
                  <a:pt x="4867423" y="81231"/>
                  <a:pt x="4858044" y="93047"/>
                </a:cubicBezTo>
                <a:cubicBezTo>
                  <a:pt x="4872944" y="89663"/>
                  <a:pt x="4883402" y="86343"/>
                  <a:pt x="4889417" y="83088"/>
                </a:cubicBezTo>
                <a:cubicBezTo>
                  <a:pt x="4895433" y="79833"/>
                  <a:pt x="4903632" y="80991"/>
                  <a:pt x="4914014" y="86562"/>
                </a:cubicBezTo>
                <a:cubicBezTo>
                  <a:pt x="4924397" y="92133"/>
                  <a:pt x="4928634" y="97353"/>
                  <a:pt x="4926727" y="102221"/>
                </a:cubicBezTo>
                <a:cubicBezTo>
                  <a:pt x="4924820" y="107090"/>
                  <a:pt x="4923242" y="111399"/>
                  <a:pt x="4921995" y="115149"/>
                </a:cubicBezTo>
                <a:cubicBezTo>
                  <a:pt x="4920747" y="118899"/>
                  <a:pt x="4920568" y="127700"/>
                  <a:pt x="4921457" y="141553"/>
                </a:cubicBezTo>
                <a:cubicBezTo>
                  <a:pt x="4922346" y="155405"/>
                  <a:pt x="4921672" y="169706"/>
                  <a:pt x="4919435" y="184455"/>
                </a:cubicBezTo>
                <a:cubicBezTo>
                  <a:pt x="4917198" y="199204"/>
                  <a:pt x="4912455" y="202929"/>
                  <a:pt x="4905206" y="195630"/>
                </a:cubicBezTo>
                <a:cubicBezTo>
                  <a:pt x="4897957" y="188331"/>
                  <a:pt x="4894784" y="182426"/>
                  <a:pt x="4895688" y="177916"/>
                </a:cubicBezTo>
                <a:cubicBezTo>
                  <a:pt x="4896591" y="173406"/>
                  <a:pt x="4897265" y="162292"/>
                  <a:pt x="4897710" y="144575"/>
                </a:cubicBezTo>
                <a:cubicBezTo>
                  <a:pt x="4898154" y="126858"/>
                  <a:pt x="4897670" y="115217"/>
                  <a:pt x="4896257" y="109653"/>
                </a:cubicBezTo>
                <a:cubicBezTo>
                  <a:pt x="4894845" y="104089"/>
                  <a:pt x="4889858" y="102569"/>
                  <a:pt x="4881297" y="105093"/>
                </a:cubicBezTo>
                <a:lnTo>
                  <a:pt x="4840514" y="112751"/>
                </a:lnTo>
                <a:cubicBezTo>
                  <a:pt x="4840514" y="125800"/>
                  <a:pt x="4839983" y="143578"/>
                  <a:pt x="4838922" y="166085"/>
                </a:cubicBezTo>
                <a:cubicBezTo>
                  <a:pt x="4837861" y="188592"/>
                  <a:pt x="4833333" y="196712"/>
                  <a:pt x="4825338" y="190446"/>
                </a:cubicBezTo>
                <a:cubicBezTo>
                  <a:pt x="4817343" y="184179"/>
                  <a:pt x="4813801" y="177532"/>
                  <a:pt x="4814712" y="170506"/>
                </a:cubicBezTo>
                <a:cubicBezTo>
                  <a:pt x="4815623" y="163479"/>
                  <a:pt x="4816523" y="152853"/>
                  <a:pt x="4817411" y="138627"/>
                </a:cubicBezTo>
                <a:cubicBezTo>
                  <a:pt x="4818301" y="124402"/>
                  <a:pt x="4816946" y="113926"/>
                  <a:pt x="4813346" y="107201"/>
                </a:cubicBezTo>
                <a:cubicBezTo>
                  <a:pt x="4809747" y="100475"/>
                  <a:pt x="4811575" y="97113"/>
                  <a:pt x="4818831" y="97113"/>
                </a:cubicBezTo>
                <a:cubicBezTo>
                  <a:pt x="4823765" y="97113"/>
                  <a:pt x="4827654" y="97335"/>
                  <a:pt x="4830501" y="97779"/>
                </a:cubicBezTo>
                <a:cubicBezTo>
                  <a:pt x="4833347" y="98224"/>
                  <a:pt x="4837209" y="97908"/>
                  <a:pt x="4842084" y="96833"/>
                </a:cubicBezTo>
                <a:cubicBezTo>
                  <a:pt x="4848121" y="75609"/>
                  <a:pt x="4850638" y="63155"/>
                  <a:pt x="4849634" y="59469"/>
                </a:cubicBezTo>
                <a:cubicBezTo>
                  <a:pt x="4843998" y="61233"/>
                  <a:pt x="4838653" y="62348"/>
                  <a:pt x="4833598" y="62814"/>
                </a:cubicBezTo>
                <a:cubicBezTo>
                  <a:pt x="4828543" y="63280"/>
                  <a:pt x="4822104" y="60800"/>
                  <a:pt x="4814282" y="55372"/>
                </a:cubicBezTo>
                <a:cubicBezTo>
                  <a:pt x="4806459" y="49944"/>
                  <a:pt x="4808478" y="46337"/>
                  <a:pt x="4820337" y="44552"/>
                </a:cubicBezTo>
                <a:cubicBezTo>
                  <a:pt x="4832197" y="42767"/>
                  <a:pt x="4843296" y="40522"/>
                  <a:pt x="4853635" y="37819"/>
                </a:cubicBezTo>
                <a:cubicBezTo>
                  <a:pt x="4863974" y="35116"/>
                  <a:pt x="4873862" y="32639"/>
                  <a:pt x="4883298" y="30388"/>
                </a:cubicBezTo>
                <a:cubicBezTo>
                  <a:pt x="4892734" y="28136"/>
                  <a:pt x="4901957" y="26093"/>
                  <a:pt x="4910970" y="24257"/>
                </a:cubicBezTo>
                <a:close/>
                <a:moveTo>
                  <a:pt x="227696" y="23585"/>
                </a:moveTo>
                <a:cubicBezTo>
                  <a:pt x="233315" y="22509"/>
                  <a:pt x="241540" y="25128"/>
                  <a:pt x="252371" y="31442"/>
                </a:cubicBezTo>
                <a:cubicBezTo>
                  <a:pt x="268116" y="40232"/>
                  <a:pt x="272522" y="47503"/>
                  <a:pt x="265589" y="53253"/>
                </a:cubicBezTo>
                <a:cubicBezTo>
                  <a:pt x="258655" y="59003"/>
                  <a:pt x="252765" y="70461"/>
                  <a:pt x="247918" y="87626"/>
                </a:cubicBezTo>
                <a:cubicBezTo>
                  <a:pt x="243071" y="104792"/>
                  <a:pt x="238468" y="119236"/>
                  <a:pt x="234108" y="130959"/>
                </a:cubicBezTo>
                <a:cubicBezTo>
                  <a:pt x="229749" y="142682"/>
                  <a:pt x="223848" y="145396"/>
                  <a:pt x="216405" y="139101"/>
                </a:cubicBezTo>
                <a:cubicBezTo>
                  <a:pt x="204187" y="142700"/>
                  <a:pt x="190758" y="145798"/>
                  <a:pt x="176117" y="148393"/>
                </a:cubicBezTo>
                <a:cubicBezTo>
                  <a:pt x="196236" y="165401"/>
                  <a:pt x="209515" y="176643"/>
                  <a:pt x="215954" y="182121"/>
                </a:cubicBezTo>
                <a:cubicBezTo>
                  <a:pt x="221905" y="175195"/>
                  <a:pt x="227074" y="168279"/>
                  <a:pt x="231463" y="161375"/>
                </a:cubicBezTo>
                <a:cubicBezTo>
                  <a:pt x="235851" y="154470"/>
                  <a:pt x="237145" y="146981"/>
                  <a:pt x="235345" y="138907"/>
                </a:cubicBezTo>
                <a:cubicBezTo>
                  <a:pt x="233545" y="130834"/>
                  <a:pt x="237493" y="128213"/>
                  <a:pt x="247187" y="131045"/>
                </a:cubicBezTo>
                <a:cubicBezTo>
                  <a:pt x="256881" y="133877"/>
                  <a:pt x="265456" y="137645"/>
                  <a:pt x="272913" y="142349"/>
                </a:cubicBezTo>
                <a:cubicBezTo>
                  <a:pt x="280370" y="147052"/>
                  <a:pt x="280628" y="151189"/>
                  <a:pt x="273687" y="154760"/>
                </a:cubicBezTo>
                <a:cubicBezTo>
                  <a:pt x="266747" y="158331"/>
                  <a:pt x="251317" y="170750"/>
                  <a:pt x="227397" y="192016"/>
                </a:cubicBezTo>
                <a:cubicBezTo>
                  <a:pt x="240920" y="202198"/>
                  <a:pt x="253600" y="210361"/>
                  <a:pt x="265438" y="216506"/>
                </a:cubicBezTo>
                <a:cubicBezTo>
                  <a:pt x="277276" y="222650"/>
                  <a:pt x="291892" y="228566"/>
                  <a:pt x="309287" y="234252"/>
                </a:cubicBezTo>
                <a:cubicBezTo>
                  <a:pt x="326681" y="239937"/>
                  <a:pt x="329155" y="244394"/>
                  <a:pt x="316708" y="247620"/>
                </a:cubicBezTo>
                <a:cubicBezTo>
                  <a:pt x="304261" y="250847"/>
                  <a:pt x="292581" y="252689"/>
                  <a:pt x="281668" y="253148"/>
                </a:cubicBezTo>
                <a:cubicBezTo>
                  <a:pt x="270755" y="253607"/>
                  <a:pt x="261218" y="251205"/>
                  <a:pt x="253059" y="245942"/>
                </a:cubicBezTo>
                <a:cubicBezTo>
                  <a:pt x="244899" y="240680"/>
                  <a:pt x="232595" y="229154"/>
                  <a:pt x="216147" y="211365"/>
                </a:cubicBezTo>
                <a:cubicBezTo>
                  <a:pt x="199699" y="193576"/>
                  <a:pt x="186355" y="177583"/>
                  <a:pt x="176117" y="163386"/>
                </a:cubicBezTo>
                <a:lnTo>
                  <a:pt x="176117" y="246996"/>
                </a:lnTo>
                <a:cubicBezTo>
                  <a:pt x="176117" y="255945"/>
                  <a:pt x="179515" y="258497"/>
                  <a:pt x="186313" y="254654"/>
                </a:cubicBezTo>
                <a:cubicBezTo>
                  <a:pt x="193110" y="250811"/>
                  <a:pt x="202557" y="245860"/>
                  <a:pt x="214652" y="239801"/>
                </a:cubicBezTo>
                <a:cubicBezTo>
                  <a:pt x="226748" y="233742"/>
                  <a:pt x="228308" y="236184"/>
                  <a:pt x="219331" y="247125"/>
                </a:cubicBezTo>
                <a:cubicBezTo>
                  <a:pt x="210354" y="258067"/>
                  <a:pt x="200728" y="268449"/>
                  <a:pt x="190453" y="278272"/>
                </a:cubicBezTo>
                <a:cubicBezTo>
                  <a:pt x="180178" y="288095"/>
                  <a:pt x="172453" y="296377"/>
                  <a:pt x="167276" y="303117"/>
                </a:cubicBezTo>
                <a:cubicBezTo>
                  <a:pt x="162099" y="309857"/>
                  <a:pt x="156402" y="308104"/>
                  <a:pt x="150186" y="297858"/>
                </a:cubicBezTo>
                <a:cubicBezTo>
                  <a:pt x="143969" y="287611"/>
                  <a:pt x="142661" y="278968"/>
                  <a:pt x="146260" y="271927"/>
                </a:cubicBezTo>
                <a:cubicBezTo>
                  <a:pt x="149860" y="264886"/>
                  <a:pt x="151882" y="252446"/>
                  <a:pt x="152326" y="234606"/>
                </a:cubicBezTo>
                <a:cubicBezTo>
                  <a:pt x="152771" y="216767"/>
                  <a:pt x="153219" y="186474"/>
                  <a:pt x="153670" y="143725"/>
                </a:cubicBezTo>
                <a:cubicBezTo>
                  <a:pt x="154122" y="100977"/>
                  <a:pt x="151200" y="73971"/>
                  <a:pt x="144905" y="62707"/>
                </a:cubicBezTo>
                <a:cubicBezTo>
                  <a:pt x="138610" y="51443"/>
                  <a:pt x="138896" y="46269"/>
                  <a:pt x="145765" y="47187"/>
                </a:cubicBezTo>
                <a:cubicBezTo>
                  <a:pt x="152634" y="48105"/>
                  <a:pt x="158794" y="48553"/>
                  <a:pt x="164243" y="48531"/>
                </a:cubicBezTo>
                <a:cubicBezTo>
                  <a:pt x="169692" y="48510"/>
                  <a:pt x="179544" y="45911"/>
                  <a:pt x="193798" y="40734"/>
                </a:cubicBezTo>
                <a:cubicBezTo>
                  <a:pt x="208052" y="35557"/>
                  <a:pt x="217768" y="30610"/>
                  <a:pt x="222944" y="25892"/>
                </a:cubicBezTo>
                <a:cubicBezTo>
                  <a:pt x="224239" y="24712"/>
                  <a:pt x="225822" y="23943"/>
                  <a:pt x="227696" y="23585"/>
                </a:cubicBezTo>
                <a:close/>
                <a:moveTo>
                  <a:pt x="3353818" y="23179"/>
                </a:moveTo>
                <a:cubicBezTo>
                  <a:pt x="3357705" y="22643"/>
                  <a:pt x="3362060" y="23117"/>
                  <a:pt x="3366882" y="24601"/>
                </a:cubicBezTo>
                <a:cubicBezTo>
                  <a:pt x="3376526" y="27570"/>
                  <a:pt x="3382818" y="33033"/>
                  <a:pt x="3385757" y="40992"/>
                </a:cubicBezTo>
                <a:cubicBezTo>
                  <a:pt x="3388697" y="48951"/>
                  <a:pt x="3388511" y="57716"/>
                  <a:pt x="3385198" y="67288"/>
                </a:cubicBezTo>
                <a:cubicBezTo>
                  <a:pt x="3381886" y="76861"/>
                  <a:pt x="3376974" y="85841"/>
                  <a:pt x="3370464" y="94230"/>
                </a:cubicBezTo>
                <a:cubicBezTo>
                  <a:pt x="3363954" y="102619"/>
                  <a:pt x="3355109" y="111295"/>
                  <a:pt x="3343931" y="120258"/>
                </a:cubicBezTo>
                <a:cubicBezTo>
                  <a:pt x="3332753" y="129220"/>
                  <a:pt x="3325489" y="132805"/>
                  <a:pt x="3322141" y="131013"/>
                </a:cubicBezTo>
                <a:cubicBezTo>
                  <a:pt x="3318793" y="129220"/>
                  <a:pt x="3321245" y="123825"/>
                  <a:pt x="3329497" y="114826"/>
                </a:cubicBezTo>
                <a:cubicBezTo>
                  <a:pt x="3337750" y="105828"/>
                  <a:pt x="3343616" y="98504"/>
                  <a:pt x="3347093" y="92853"/>
                </a:cubicBezTo>
                <a:cubicBezTo>
                  <a:pt x="3350570" y="87203"/>
                  <a:pt x="3354524" y="81475"/>
                  <a:pt x="3358956" y="75667"/>
                </a:cubicBezTo>
                <a:cubicBezTo>
                  <a:pt x="3350395" y="75667"/>
                  <a:pt x="3343981" y="72713"/>
                  <a:pt x="3339715" y="66804"/>
                </a:cubicBezTo>
                <a:cubicBezTo>
                  <a:pt x="3335449" y="60896"/>
                  <a:pt x="3333545" y="54199"/>
                  <a:pt x="3334004" y="46714"/>
                </a:cubicBezTo>
                <a:cubicBezTo>
                  <a:pt x="3334463" y="39228"/>
                  <a:pt x="3337646" y="32929"/>
                  <a:pt x="3343554" y="27817"/>
                </a:cubicBezTo>
                <a:cubicBezTo>
                  <a:pt x="3346508" y="25261"/>
                  <a:pt x="3349929" y="23715"/>
                  <a:pt x="3353818" y="23179"/>
                </a:cubicBezTo>
                <a:close/>
                <a:moveTo>
                  <a:pt x="3283629" y="23179"/>
                </a:moveTo>
                <a:cubicBezTo>
                  <a:pt x="3287517" y="22643"/>
                  <a:pt x="3291872" y="23117"/>
                  <a:pt x="3296694" y="24601"/>
                </a:cubicBezTo>
                <a:cubicBezTo>
                  <a:pt x="3306338" y="27570"/>
                  <a:pt x="3312630" y="33033"/>
                  <a:pt x="3315569" y="40992"/>
                </a:cubicBezTo>
                <a:cubicBezTo>
                  <a:pt x="3318509" y="48951"/>
                  <a:pt x="3318323" y="57716"/>
                  <a:pt x="3315010" y="67288"/>
                </a:cubicBezTo>
                <a:cubicBezTo>
                  <a:pt x="3311697" y="76861"/>
                  <a:pt x="3306786" y="85841"/>
                  <a:pt x="3300275" y="94230"/>
                </a:cubicBezTo>
                <a:cubicBezTo>
                  <a:pt x="3293765" y="102619"/>
                  <a:pt x="3284921" y="111295"/>
                  <a:pt x="3273743" y="120258"/>
                </a:cubicBezTo>
                <a:cubicBezTo>
                  <a:pt x="3262565" y="129220"/>
                  <a:pt x="3255301" y="132805"/>
                  <a:pt x="3251953" y="131013"/>
                </a:cubicBezTo>
                <a:cubicBezTo>
                  <a:pt x="3248605" y="129220"/>
                  <a:pt x="3251057" y="123825"/>
                  <a:pt x="3259309" y="114826"/>
                </a:cubicBezTo>
                <a:cubicBezTo>
                  <a:pt x="3267562" y="105828"/>
                  <a:pt x="3273427" y="98504"/>
                  <a:pt x="3276905" y="92853"/>
                </a:cubicBezTo>
                <a:cubicBezTo>
                  <a:pt x="3280382" y="87203"/>
                  <a:pt x="3284336" y="81475"/>
                  <a:pt x="3288767" y="75667"/>
                </a:cubicBezTo>
                <a:cubicBezTo>
                  <a:pt x="3280206" y="75667"/>
                  <a:pt x="3273793" y="72713"/>
                  <a:pt x="3269526" y="66804"/>
                </a:cubicBezTo>
                <a:cubicBezTo>
                  <a:pt x="3265260" y="60896"/>
                  <a:pt x="3263357" y="54199"/>
                  <a:pt x="3263816" y="46714"/>
                </a:cubicBezTo>
                <a:cubicBezTo>
                  <a:pt x="3264275" y="39228"/>
                  <a:pt x="3267458" y="32929"/>
                  <a:pt x="3273366" y="27817"/>
                </a:cubicBezTo>
                <a:cubicBezTo>
                  <a:pt x="3276320" y="25261"/>
                  <a:pt x="3279741" y="23715"/>
                  <a:pt x="3283629" y="23179"/>
                </a:cubicBezTo>
                <a:close/>
                <a:moveTo>
                  <a:pt x="4353922" y="21923"/>
                </a:moveTo>
                <a:cubicBezTo>
                  <a:pt x="4359121" y="20740"/>
                  <a:pt x="4366488" y="22479"/>
                  <a:pt x="4376024" y="27139"/>
                </a:cubicBezTo>
                <a:cubicBezTo>
                  <a:pt x="4386034" y="31140"/>
                  <a:pt x="4394150" y="37084"/>
                  <a:pt x="4400374" y="44972"/>
                </a:cubicBezTo>
                <a:cubicBezTo>
                  <a:pt x="4406598" y="52859"/>
                  <a:pt x="4407418" y="60620"/>
                  <a:pt x="4402837" y="68256"/>
                </a:cubicBezTo>
                <a:cubicBezTo>
                  <a:pt x="4398255" y="75893"/>
                  <a:pt x="4392336" y="77259"/>
                  <a:pt x="4385080" y="72354"/>
                </a:cubicBezTo>
                <a:cubicBezTo>
                  <a:pt x="4377824" y="67450"/>
                  <a:pt x="4369517" y="58114"/>
                  <a:pt x="4360160" y="44348"/>
                </a:cubicBezTo>
                <a:cubicBezTo>
                  <a:pt x="4350803" y="30581"/>
                  <a:pt x="4348724" y="23106"/>
                  <a:pt x="4353922" y="21923"/>
                </a:cubicBezTo>
                <a:close/>
                <a:moveTo>
                  <a:pt x="4773439" y="21762"/>
                </a:moveTo>
                <a:cubicBezTo>
                  <a:pt x="4776006" y="21418"/>
                  <a:pt x="4778506" y="21611"/>
                  <a:pt x="4780941" y="22343"/>
                </a:cubicBezTo>
                <a:cubicBezTo>
                  <a:pt x="4785809" y="23805"/>
                  <a:pt x="4792230" y="26699"/>
                  <a:pt x="4800203" y="31022"/>
                </a:cubicBezTo>
                <a:cubicBezTo>
                  <a:pt x="4808177" y="35346"/>
                  <a:pt x="4810507" y="39501"/>
                  <a:pt x="4807194" y="43487"/>
                </a:cubicBezTo>
                <a:cubicBezTo>
                  <a:pt x="4803882" y="47474"/>
                  <a:pt x="4801182" y="53214"/>
                  <a:pt x="4799096" y="60706"/>
                </a:cubicBezTo>
                <a:cubicBezTo>
                  <a:pt x="4797009" y="68199"/>
                  <a:pt x="4794349" y="78883"/>
                  <a:pt x="4791115" y="92757"/>
                </a:cubicBezTo>
                <a:cubicBezTo>
                  <a:pt x="4787881" y="106631"/>
                  <a:pt x="4783923" y="116472"/>
                  <a:pt x="4779242" y="122280"/>
                </a:cubicBezTo>
                <a:cubicBezTo>
                  <a:pt x="4774559" y="128087"/>
                  <a:pt x="4769824" y="126947"/>
                  <a:pt x="4765034" y="118859"/>
                </a:cubicBezTo>
                <a:lnTo>
                  <a:pt x="4737393" y="124947"/>
                </a:lnTo>
                <a:cubicBezTo>
                  <a:pt x="4736418" y="130783"/>
                  <a:pt x="4733421" y="133702"/>
                  <a:pt x="4728402" y="133702"/>
                </a:cubicBezTo>
                <a:cubicBezTo>
                  <a:pt x="4724229" y="133702"/>
                  <a:pt x="4721146" y="127743"/>
                  <a:pt x="4719153" y="115826"/>
                </a:cubicBezTo>
                <a:cubicBezTo>
                  <a:pt x="4717159" y="103910"/>
                  <a:pt x="4714402" y="90910"/>
                  <a:pt x="4710882" y="76828"/>
                </a:cubicBezTo>
                <a:cubicBezTo>
                  <a:pt x="4707362" y="62746"/>
                  <a:pt x="4703988" y="52708"/>
                  <a:pt x="4700761" y="46714"/>
                </a:cubicBezTo>
                <a:cubicBezTo>
                  <a:pt x="4697535" y="40720"/>
                  <a:pt x="4699994" y="37723"/>
                  <a:pt x="4708139" y="37723"/>
                </a:cubicBezTo>
                <a:lnTo>
                  <a:pt x="4721648" y="37723"/>
                </a:lnTo>
                <a:cubicBezTo>
                  <a:pt x="4724774" y="37723"/>
                  <a:pt x="4731521" y="36213"/>
                  <a:pt x="4741889" y="33195"/>
                </a:cubicBezTo>
                <a:cubicBezTo>
                  <a:pt x="4752257" y="30176"/>
                  <a:pt x="4760141" y="27247"/>
                  <a:pt x="4765540" y="24408"/>
                </a:cubicBezTo>
                <a:cubicBezTo>
                  <a:pt x="4768239" y="22988"/>
                  <a:pt x="4770872" y="22106"/>
                  <a:pt x="4773439" y="21762"/>
                </a:cubicBezTo>
                <a:close/>
                <a:moveTo>
                  <a:pt x="995717" y="20091"/>
                </a:moveTo>
                <a:cubicBezTo>
                  <a:pt x="997177" y="19929"/>
                  <a:pt x="998393" y="20113"/>
                  <a:pt x="999366" y="20643"/>
                </a:cubicBezTo>
                <a:cubicBezTo>
                  <a:pt x="1003259" y="22766"/>
                  <a:pt x="1000782" y="28165"/>
                  <a:pt x="991934" y="36841"/>
                </a:cubicBezTo>
                <a:cubicBezTo>
                  <a:pt x="983086" y="45516"/>
                  <a:pt x="976483" y="52909"/>
                  <a:pt x="972123" y="59018"/>
                </a:cubicBezTo>
                <a:cubicBezTo>
                  <a:pt x="967764" y="65127"/>
                  <a:pt x="963949" y="71522"/>
                  <a:pt x="960680" y="78205"/>
                </a:cubicBezTo>
                <a:cubicBezTo>
                  <a:pt x="970273" y="77302"/>
                  <a:pt x="977393" y="80173"/>
                  <a:pt x="982039" y="86820"/>
                </a:cubicBezTo>
                <a:cubicBezTo>
                  <a:pt x="986686" y="93467"/>
                  <a:pt x="988511" y="100382"/>
                  <a:pt x="987514" y="107567"/>
                </a:cubicBezTo>
                <a:cubicBezTo>
                  <a:pt x="986517" y="114751"/>
                  <a:pt x="982592" y="120903"/>
                  <a:pt x="975737" y="126022"/>
                </a:cubicBezTo>
                <a:cubicBezTo>
                  <a:pt x="968882" y="131142"/>
                  <a:pt x="960992" y="132468"/>
                  <a:pt x="952065" y="130002"/>
                </a:cubicBezTo>
                <a:cubicBezTo>
                  <a:pt x="943138" y="127535"/>
                  <a:pt x="936914" y="122201"/>
                  <a:pt x="933394" y="113998"/>
                </a:cubicBezTo>
                <a:cubicBezTo>
                  <a:pt x="929873" y="105796"/>
                  <a:pt x="929726" y="96517"/>
                  <a:pt x="932953" y="86164"/>
                </a:cubicBezTo>
                <a:cubicBezTo>
                  <a:pt x="936179" y="75810"/>
                  <a:pt x="941249" y="66252"/>
                  <a:pt x="948161" y="57491"/>
                </a:cubicBezTo>
                <a:cubicBezTo>
                  <a:pt x="955073" y="48729"/>
                  <a:pt x="964362" y="39866"/>
                  <a:pt x="976027" y="30904"/>
                </a:cubicBezTo>
                <a:cubicBezTo>
                  <a:pt x="984777" y="24182"/>
                  <a:pt x="991340" y="20577"/>
                  <a:pt x="995717" y="20091"/>
                </a:cubicBezTo>
                <a:close/>
                <a:moveTo>
                  <a:pt x="922825" y="20091"/>
                </a:moveTo>
                <a:cubicBezTo>
                  <a:pt x="924285" y="19929"/>
                  <a:pt x="925503" y="20113"/>
                  <a:pt x="926478" y="20643"/>
                </a:cubicBezTo>
                <a:cubicBezTo>
                  <a:pt x="930379" y="22766"/>
                  <a:pt x="927905" y="28165"/>
                  <a:pt x="919057" y="36841"/>
                </a:cubicBezTo>
                <a:cubicBezTo>
                  <a:pt x="910209" y="45516"/>
                  <a:pt x="903606" y="52905"/>
                  <a:pt x="899246" y="59007"/>
                </a:cubicBezTo>
                <a:cubicBezTo>
                  <a:pt x="894887" y="65109"/>
                  <a:pt x="891065" y="71508"/>
                  <a:pt x="887781" y="78205"/>
                </a:cubicBezTo>
                <a:cubicBezTo>
                  <a:pt x="897375" y="77302"/>
                  <a:pt x="904498" y="80170"/>
                  <a:pt x="909152" y="86809"/>
                </a:cubicBezTo>
                <a:cubicBezTo>
                  <a:pt x="913805" y="93449"/>
                  <a:pt x="915630" y="100364"/>
                  <a:pt x="914626" y="107556"/>
                </a:cubicBezTo>
                <a:cubicBezTo>
                  <a:pt x="913622" y="114747"/>
                  <a:pt x="909697" y="120903"/>
                  <a:pt x="902849" y="126022"/>
                </a:cubicBezTo>
                <a:cubicBezTo>
                  <a:pt x="896002" y="131142"/>
                  <a:pt x="888115" y="132468"/>
                  <a:pt x="879188" y="130002"/>
                </a:cubicBezTo>
                <a:cubicBezTo>
                  <a:pt x="870261" y="127535"/>
                  <a:pt x="864037" y="122201"/>
                  <a:pt x="860517" y="113998"/>
                </a:cubicBezTo>
                <a:cubicBezTo>
                  <a:pt x="856996" y="105796"/>
                  <a:pt x="856846" y="96517"/>
                  <a:pt x="860065" y="86164"/>
                </a:cubicBezTo>
                <a:cubicBezTo>
                  <a:pt x="863285" y="75810"/>
                  <a:pt x="868350" y="66252"/>
                  <a:pt x="875262" y="57491"/>
                </a:cubicBezTo>
                <a:cubicBezTo>
                  <a:pt x="882174" y="48729"/>
                  <a:pt x="891463" y="39866"/>
                  <a:pt x="903129" y="30904"/>
                </a:cubicBezTo>
                <a:cubicBezTo>
                  <a:pt x="911878" y="24182"/>
                  <a:pt x="918444" y="20577"/>
                  <a:pt x="922825" y="20091"/>
                </a:cubicBezTo>
                <a:close/>
                <a:moveTo>
                  <a:pt x="2027785" y="18237"/>
                </a:moveTo>
                <a:cubicBezTo>
                  <a:pt x="2031264" y="18733"/>
                  <a:pt x="2035241" y="19941"/>
                  <a:pt x="2039715" y="21859"/>
                </a:cubicBezTo>
                <a:cubicBezTo>
                  <a:pt x="2048663" y="25695"/>
                  <a:pt x="2056296" y="30649"/>
                  <a:pt x="2062613" y="36722"/>
                </a:cubicBezTo>
                <a:cubicBezTo>
                  <a:pt x="2068930" y="42795"/>
                  <a:pt x="2070044" y="49209"/>
                  <a:pt x="2065958" y="55963"/>
                </a:cubicBezTo>
                <a:cubicBezTo>
                  <a:pt x="2061871" y="62718"/>
                  <a:pt x="2059612" y="73509"/>
                  <a:pt x="2059182" y="88336"/>
                </a:cubicBezTo>
                <a:cubicBezTo>
                  <a:pt x="2058752" y="103164"/>
                  <a:pt x="2059440" y="133124"/>
                  <a:pt x="2061247" y="178217"/>
                </a:cubicBezTo>
                <a:cubicBezTo>
                  <a:pt x="2063054" y="223310"/>
                  <a:pt x="2063488" y="251220"/>
                  <a:pt x="2062548" y="261946"/>
                </a:cubicBezTo>
                <a:cubicBezTo>
                  <a:pt x="2061609" y="272673"/>
                  <a:pt x="2057343" y="283901"/>
                  <a:pt x="2049750" y="295631"/>
                </a:cubicBezTo>
                <a:cubicBezTo>
                  <a:pt x="2042156" y="307362"/>
                  <a:pt x="2035517" y="304268"/>
                  <a:pt x="2029831" y="286350"/>
                </a:cubicBezTo>
                <a:cubicBezTo>
                  <a:pt x="2024145" y="268431"/>
                  <a:pt x="2018613" y="258307"/>
                  <a:pt x="2013236" y="255977"/>
                </a:cubicBezTo>
                <a:cubicBezTo>
                  <a:pt x="2007858" y="253647"/>
                  <a:pt x="1988470" y="254055"/>
                  <a:pt x="1955072" y="257203"/>
                </a:cubicBezTo>
                <a:cubicBezTo>
                  <a:pt x="1921674" y="260351"/>
                  <a:pt x="1900145" y="262376"/>
                  <a:pt x="1890487" y="263280"/>
                </a:cubicBezTo>
                <a:cubicBezTo>
                  <a:pt x="1880829" y="264183"/>
                  <a:pt x="1871720" y="263731"/>
                  <a:pt x="1863158" y="261925"/>
                </a:cubicBezTo>
                <a:cubicBezTo>
                  <a:pt x="1861911" y="267331"/>
                  <a:pt x="1859258" y="273182"/>
                  <a:pt x="1855200" y="279477"/>
                </a:cubicBezTo>
                <a:cubicBezTo>
                  <a:pt x="1851141" y="285772"/>
                  <a:pt x="1845979" y="282937"/>
                  <a:pt x="1839712" y="270970"/>
                </a:cubicBezTo>
                <a:cubicBezTo>
                  <a:pt x="1833446" y="259003"/>
                  <a:pt x="1832112" y="245914"/>
                  <a:pt x="1835711" y="231703"/>
                </a:cubicBezTo>
                <a:cubicBezTo>
                  <a:pt x="1839311" y="217491"/>
                  <a:pt x="1842010" y="196408"/>
                  <a:pt x="1843810" y="168451"/>
                </a:cubicBezTo>
                <a:cubicBezTo>
                  <a:pt x="1845610" y="140495"/>
                  <a:pt x="1846509" y="115389"/>
                  <a:pt x="1846509" y="93133"/>
                </a:cubicBezTo>
                <a:cubicBezTo>
                  <a:pt x="1846509" y="71465"/>
                  <a:pt x="1844262" y="55910"/>
                  <a:pt x="1839766" y="46466"/>
                </a:cubicBezTo>
                <a:cubicBezTo>
                  <a:pt x="1835270" y="37023"/>
                  <a:pt x="1837074" y="33234"/>
                  <a:pt x="1845176" y="35098"/>
                </a:cubicBezTo>
                <a:cubicBezTo>
                  <a:pt x="1853278" y="36963"/>
                  <a:pt x="1859229" y="38314"/>
                  <a:pt x="1863029" y="39153"/>
                </a:cubicBezTo>
                <a:cubicBezTo>
                  <a:pt x="1866830" y="39992"/>
                  <a:pt x="1881951" y="39081"/>
                  <a:pt x="1908395" y="36421"/>
                </a:cubicBezTo>
                <a:cubicBezTo>
                  <a:pt x="1934838" y="33761"/>
                  <a:pt x="1958614" y="30635"/>
                  <a:pt x="1979723" y="27043"/>
                </a:cubicBezTo>
                <a:cubicBezTo>
                  <a:pt x="2000831" y="23450"/>
                  <a:pt x="2013870" y="20729"/>
                  <a:pt x="2018839" y="18880"/>
                </a:cubicBezTo>
                <a:cubicBezTo>
                  <a:pt x="2021324" y="17955"/>
                  <a:pt x="2024306" y="17740"/>
                  <a:pt x="2027785" y="18237"/>
                </a:cubicBezTo>
                <a:close/>
                <a:moveTo>
                  <a:pt x="4012266" y="16250"/>
                </a:moveTo>
                <a:cubicBezTo>
                  <a:pt x="4015430" y="15676"/>
                  <a:pt x="4020738" y="16951"/>
                  <a:pt x="4028192" y="20073"/>
                </a:cubicBezTo>
                <a:cubicBezTo>
                  <a:pt x="4043098" y="26318"/>
                  <a:pt x="4048580" y="31312"/>
                  <a:pt x="4044636" y="35055"/>
                </a:cubicBezTo>
                <a:cubicBezTo>
                  <a:pt x="4040693" y="38798"/>
                  <a:pt x="4036814" y="42383"/>
                  <a:pt x="4032999" y="45810"/>
                </a:cubicBezTo>
                <a:cubicBezTo>
                  <a:pt x="4040284" y="45007"/>
                  <a:pt x="4050075" y="42555"/>
                  <a:pt x="4062371" y="38454"/>
                </a:cubicBezTo>
                <a:cubicBezTo>
                  <a:pt x="4074668" y="34353"/>
                  <a:pt x="4082971" y="36177"/>
                  <a:pt x="4087280" y="43928"/>
                </a:cubicBezTo>
                <a:cubicBezTo>
                  <a:pt x="4091590" y="51679"/>
                  <a:pt x="4084126" y="57555"/>
                  <a:pt x="4064888" y="61556"/>
                </a:cubicBezTo>
                <a:cubicBezTo>
                  <a:pt x="4045651" y="65557"/>
                  <a:pt x="4032612" y="64861"/>
                  <a:pt x="4025772" y="59469"/>
                </a:cubicBezTo>
                <a:cubicBezTo>
                  <a:pt x="4008951" y="83203"/>
                  <a:pt x="3990624" y="99482"/>
                  <a:pt x="3970791" y="108309"/>
                </a:cubicBezTo>
                <a:cubicBezTo>
                  <a:pt x="3950959" y="117135"/>
                  <a:pt x="3947212" y="115464"/>
                  <a:pt x="3959552" y="103297"/>
                </a:cubicBezTo>
                <a:cubicBezTo>
                  <a:pt x="3971892" y="91129"/>
                  <a:pt x="3983816" y="76925"/>
                  <a:pt x="3995324" y="60685"/>
                </a:cubicBezTo>
                <a:cubicBezTo>
                  <a:pt x="4006832" y="44445"/>
                  <a:pt x="4011460" y="32055"/>
                  <a:pt x="4009209" y="23515"/>
                </a:cubicBezTo>
                <a:cubicBezTo>
                  <a:pt x="4008083" y="19245"/>
                  <a:pt x="4009102" y="16824"/>
                  <a:pt x="4012266" y="16250"/>
                </a:cubicBezTo>
                <a:close/>
                <a:moveTo>
                  <a:pt x="3089742" y="12518"/>
                </a:moveTo>
                <a:cubicBezTo>
                  <a:pt x="3094152" y="12794"/>
                  <a:pt x="3098843" y="14126"/>
                  <a:pt x="3103816" y="16513"/>
                </a:cubicBezTo>
                <a:cubicBezTo>
                  <a:pt x="3113760" y="21289"/>
                  <a:pt x="3121866" y="27147"/>
                  <a:pt x="3128133" y="34087"/>
                </a:cubicBezTo>
                <a:cubicBezTo>
                  <a:pt x="3134400" y="41028"/>
                  <a:pt x="3135952" y="47822"/>
                  <a:pt x="3132790" y="54468"/>
                </a:cubicBezTo>
                <a:cubicBezTo>
                  <a:pt x="3129628" y="61115"/>
                  <a:pt x="3128717" y="86275"/>
                  <a:pt x="3130058" y="129948"/>
                </a:cubicBezTo>
                <a:cubicBezTo>
                  <a:pt x="3131399" y="173621"/>
                  <a:pt x="3133206" y="206571"/>
                  <a:pt x="3135479" y="228799"/>
                </a:cubicBezTo>
                <a:cubicBezTo>
                  <a:pt x="3137751" y="251026"/>
                  <a:pt x="3137712" y="269181"/>
                  <a:pt x="3135360" y="283263"/>
                </a:cubicBezTo>
                <a:cubicBezTo>
                  <a:pt x="3133008" y="297345"/>
                  <a:pt x="3128792" y="306759"/>
                  <a:pt x="3122712" y="311506"/>
                </a:cubicBezTo>
                <a:cubicBezTo>
                  <a:pt x="3116632" y="316252"/>
                  <a:pt x="3112412" y="314582"/>
                  <a:pt x="3110054" y="306494"/>
                </a:cubicBezTo>
                <a:cubicBezTo>
                  <a:pt x="3107695" y="298406"/>
                  <a:pt x="3103374" y="288468"/>
                  <a:pt x="3097093" y="276681"/>
                </a:cubicBezTo>
                <a:cubicBezTo>
                  <a:pt x="3071769" y="275849"/>
                  <a:pt x="3014974" y="277613"/>
                  <a:pt x="2926710" y="281972"/>
                </a:cubicBezTo>
                <a:cubicBezTo>
                  <a:pt x="2925477" y="299209"/>
                  <a:pt x="2920013" y="301199"/>
                  <a:pt x="2910319" y="287941"/>
                </a:cubicBezTo>
                <a:cubicBezTo>
                  <a:pt x="2900625" y="274684"/>
                  <a:pt x="2897578" y="261132"/>
                  <a:pt x="2901177" y="247287"/>
                </a:cubicBezTo>
                <a:cubicBezTo>
                  <a:pt x="2904777" y="233441"/>
                  <a:pt x="2907251" y="213508"/>
                  <a:pt x="2908599" y="187488"/>
                </a:cubicBezTo>
                <a:cubicBezTo>
                  <a:pt x="2909946" y="161468"/>
                  <a:pt x="2910620" y="133164"/>
                  <a:pt x="2910620" y="102576"/>
                </a:cubicBezTo>
                <a:cubicBezTo>
                  <a:pt x="2910620" y="72892"/>
                  <a:pt x="2907921" y="53540"/>
                  <a:pt x="2902522" y="44520"/>
                </a:cubicBezTo>
                <a:cubicBezTo>
                  <a:pt x="2897123" y="35500"/>
                  <a:pt x="2897599" y="30990"/>
                  <a:pt x="2903952" y="30990"/>
                </a:cubicBezTo>
                <a:cubicBezTo>
                  <a:pt x="2908957" y="30990"/>
                  <a:pt x="2914371" y="31660"/>
                  <a:pt x="2920193" y="33001"/>
                </a:cubicBezTo>
                <a:cubicBezTo>
                  <a:pt x="2926015" y="34342"/>
                  <a:pt x="2936311" y="34804"/>
                  <a:pt x="2951081" y="34388"/>
                </a:cubicBezTo>
                <a:cubicBezTo>
                  <a:pt x="2965852" y="33973"/>
                  <a:pt x="2988667" y="31531"/>
                  <a:pt x="3019527" y="27064"/>
                </a:cubicBezTo>
                <a:cubicBezTo>
                  <a:pt x="3050387" y="22597"/>
                  <a:pt x="3069664" y="18528"/>
                  <a:pt x="3077358" y="14857"/>
                </a:cubicBezTo>
                <a:cubicBezTo>
                  <a:pt x="3081205" y="13022"/>
                  <a:pt x="3085333" y="12242"/>
                  <a:pt x="3089742" y="12518"/>
                </a:cubicBezTo>
                <a:close/>
                <a:moveTo>
                  <a:pt x="4113975" y="11480"/>
                </a:moveTo>
                <a:cubicBezTo>
                  <a:pt x="4122170" y="12900"/>
                  <a:pt x="4129394" y="15366"/>
                  <a:pt x="4135646" y="18880"/>
                </a:cubicBezTo>
                <a:cubicBezTo>
                  <a:pt x="4141899" y="22393"/>
                  <a:pt x="4143293" y="25974"/>
                  <a:pt x="4139830" y="29624"/>
                </a:cubicBezTo>
                <a:cubicBezTo>
                  <a:pt x="4136367" y="33274"/>
                  <a:pt x="4133151" y="35966"/>
                  <a:pt x="4130183" y="37701"/>
                </a:cubicBezTo>
                <a:cubicBezTo>
                  <a:pt x="4139332" y="37773"/>
                  <a:pt x="4149937" y="35765"/>
                  <a:pt x="4161997" y="31678"/>
                </a:cubicBezTo>
                <a:cubicBezTo>
                  <a:pt x="4174057" y="27591"/>
                  <a:pt x="4183241" y="29402"/>
                  <a:pt x="4189551" y="37110"/>
                </a:cubicBezTo>
                <a:cubicBezTo>
                  <a:pt x="4195861" y="44817"/>
                  <a:pt x="4189720" y="50471"/>
                  <a:pt x="4171128" y="54070"/>
                </a:cubicBezTo>
                <a:cubicBezTo>
                  <a:pt x="4152536" y="57670"/>
                  <a:pt x="4137037" y="57218"/>
                  <a:pt x="4124633" y="52715"/>
                </a:cubicBezTo>
                <a:cubicBezTo>
                  <a:pt x="4114767" y="64675"/>
                  <a:pt x="4102625" y="75312"/>
                  <a:pt x="4088205" y="84626"/>
                </a:cubicBezTo>
                <a:cubicBezTo>
                  <a:pt x="4073786" y="93940"/>
                  <a:pt x="4069771" y="93703"/>
                  <a:pt x="4076160" y="83916"/>
                </a:cubicBezTo>
                <a:cubicBezTo>
                  <a:pt x="4082548" y="74129"/>
                  <a:pt x="4088195" y="65001"/>
                  <a:pt x="4093099" y="56533"/>
                </a:cubicBezTo>
                <a:cubicBezTo>
                  <a:pt x="4098003" y="48065"/>
                  <a:pt x="4101560" y="40859"/>
                  <a:pt x="4103768" y="34915"/>
                </a:cubicBezTo>
                <a:cubicBezTo>
                  <a:pt x="4105976" y="28971"/>
                  <a:pt x="4106181" y="23225"/>
                  <a:pt x="4104381" y="17675"/>
                </a:cubicBezTo>
                <a:cubicBezTo>
                  <a:pt x="4102582" y="12125"/>
                  <a:pt x="4105779" y="10060"/>
                  <a:pt x="4113975" y="11480"/>
                </a:cubicBezTo>
                <a:close/>
                <a:moveTo>
                  <a:pt x="1518965" y="10125"/>
                </a:moveTo>
                <a:cubicBezTo>
                  <a:pt x="1526601" y="11530"/>
                  <a:pt x="1533829" y="13574"/>
                  <a:pt x="1540647" y="16255"/>
                </a:cubicBezTo>
                <a:cubicBezTo>
                  <a:pt x="1547466" y="18937"/>
                  <a:pt x="1549962" y="24246"/>
                  <a:pt x="1548133" y="32184"/>
                </a:cubicBezTo>
                <a:cubicBezTo>
                  <a:pt x="1546305" y="40121"/>
                  <a:pt x="1545179" y="49507"/>
                  <a:pt x="1544756" y="60341"/>
                </a:cubicBezTo>
                <a:cubicBezTo>
                  <a:pt x="1544333" y="71175"/>
                  <a:pt x="1544121" y="85224"/>
                  <a:pt x="1544121" y="102490"/>
                </a:cubicBezTo>
                <a:cubicBezTo>
                  <a:pt x="1544853" y="102662"/>
                  <a:pt x="1547047" y="102031"/>
                  <a:pt x="1550704" y="100597"/>
                </a:cubicBezTo>
                <a:cubicBezTo>
                  <a:pt x="1554360" y="99163"/>
                  <a:pt x="1558225" y="100920"/>
                  <a:pt x="1562298" y="105867"/>
                </a:cubicBezTo>
                <a:cubicBezTo>
                  <a:pt x="1566370" y="110815"/>
                  <a:pt x="1565320" y="115278"/>
                  <a:pt x="1559147" y="119257"/>
                </a:cubicBezTo>
                <a:cubicBezTo>
                  <a:pt x="1552973" y="123237"/>
                  <a:pt x="1547965" y="125872"/>
                  <a:pt x="1544121" y="127162"/>
                </a:cubicBezTo>
                <a:lnTo>
                  <a:pt x="1544121" y="157836"/>
                </a:lnTo>
                <a:cubicBezTo>
                  <a:pt x="1554242" y="152437"/>
                  <a:pt x="1559852" y="150579"/>
                  <a:pt x="1560950" y="152262"/>
                </a:cubicBezTo>
                <a:lnTo>
                  <a:pt x="1560671" y="154233"/>
                </a:lnTo>
                <a:lnTo>
                  <a:pt x="1563051" y="150652"/>
                </a:lnTo>
                <a:cubicBezTo>
                  <a:pt x="1570379" y="141259"/>
                  <a:pt x="1576950" y="131418"/>
                  <a:pt x="1582765" y="121129"/>
                </a:cubicBezTo>
                <a:cubicBezTo>
                  <a:pt x="1588580" y="110840"/>
                  <a:pt x="1593699" y="101045"/>
                  <a:pt x="1598123" y="91746"/>
                </a:cubicBezTo>
                <a:cubicBezTo>
                  <a:pt x="1602547" y="82446"/>
                  <a:pt x="1606774" y="70529"/>
                  <a:pt x="1610804" y="55996"/>
                </a:cubicBezTo>
                <a:cubicBezTo>
                  <a:pt x="1614833" y="41462"/>
                  <a:pt x="1615948" y="31545"/>
                  <a:pt x="1614148" y="26247"/>
                </a:cubicBezTo>
                <a:cubicBezTo>
                  <a:pt x="1612349" y="20948"/>
                  <a:pt x="1613603" y="17707"/>
                  <a:pt x="1617913" y="16524"/>
                </a:cubicBezTo>
                <a:cubicBezTo>
                  <a:pt x="1622222" y="15341"/>
                  <a:pt x="1629672" y="17614"/>
                  <a:pt x="1640262" y="23343"/>
                </a:cubicBezTo>
                <a:cubicBezTo>
                  <a:pt x="1650852" y="29072"/>
                  <a:pt x="1654021" y="34632"/>
                  <a:pt x="1649769" y="40024"/>
                </a:cubicBezTo>
                <a:cubicBezTo>
                  <a:pt x="1645518" y="45416"/>
                  <a:pt x="1642294" y="50966"/>
                  <a:pt x="1640100" y="56673"/>
                </a:cubicBezTo>
                <a:cubicBezTo>
                  <a:pt x="1637907" y="62381"/>
                  <a:pt x="1632934" y="73440"/>
                  <a:pt x="1625183" y="89853"/>
                </a:cubicBezTo>
                <a:cubicBezTo>
                  <a:pt x="1617432" y="106265"/>
                  <a:pt x="1611954" y="116300"/>
                  <a:pt x="1608749" y="119956"/>
                </a:cubicBezTo>
                <a:cubicBezTo>
                  <a:pt x="1605544" y="123613"/>
                  <a:pt x="1602450" y="125893"/>
                  <a:pt x="1599467" y="126797"/>
                </a:cubicBezTo>
                <a:cubicBezTo>
                  <a:pt x="1621308" y="124173"/>
                  <a:pt x="1640377" y="121097"/>
                  <a:pt x="1656674" y="117569"/>
                </a:cubicBezTo>
                <a:cubicBezTo>
                  <a:pt x="1672972" y="114041"/>
                  <a:pt x="1684781" y="110198"/>
                  <a:pt x="1692102" y="106039"/>
                </a:cubicBezTo>
                <a:cubicBezTo>
                  <a:pt x="1699422" y="101881"/>
                  <a:pt x="1707614" y="101945"/>
                  <a:pt x="1716677" y="106233"/>
                </a:cubicBezTo>
                <a:cubicBezTo>
                  <a:pt x="1725740" y="110521"/>
                  <a:pt x="1732541" y="114919"/>
                  <a:pt x="1737080" y="119429"/>
                </a:cubicBezTo>
                <a:cubicBezTo>
                  <a:pt x="1741618" y="123939"/>
                  <a:pt x="1741343" y="128489"/>
                  <a:pt x="1736252" y="133078"/>
                </a:cubicBezTo>
                <a:cubicBezTo>
                  <a:pt x="1731161" y="137667"/>
                  <a:pt x="1726414" y="150974"/>
                  <a:pt x="1722012" y="173001"/>
                </a:cubicBezTo>
                <a:cubicBezTo>
                  <a:pt x="1717609" y="195027"/>
                  <a:pt x="1714264" y="211529"/>
                  <a:pt x="1711977" y="222507"/>
                </a:cubicBezTo>
                <a:cubicBezTo>
                  <a:pt x="1709690" y="233484"/>
                  <a:pt x="1705944" y="244182"/>
                  <a:pt x="1700738" y="254600"/>
                </a:cubicBezTo>
                <a:cubicBezTo>
                  <a:pt x="1695533" y="265018"/>
                  <a:pt x="1686548" y="273343"/>
                  <a:pt x="1673786" y="279574"/>
                </a:cubicBezTo>
                <a:cubicBezTo>
                  <a:pt x="1661023" y="285805"/>
                  <a:pt x="1654641" y="283048"/>
                  <a:pt x="1654641" y="271303"/>
                </a:cubicBezTo>
                <a:cubicBezTo>
                  <a:pt x="1654641" y="262412"/>
                  <a:pt x="1650816" y="252302"/>
                  <a:pt x="1643166" y="240974"/>
                </a:cubicBezTo>
                <a:cubicBezTo>
                  <a:pt x="1635515" y="229645"/>
                  <a:pt x="1636881" y="226368"/>
                  <a:pt x="1647264" y="231143"/>
                </a:cubicBezTo>
                <a:lnTo>
                  <a:pt x="1666171" y="241941"/>
                </a:lnTo>
                <a:cubicBezTo>
                  <a:pt x="1669670" y="244365"/>
                  <a:pt x="1674248" y="239020"/>
                  <a:pt x="1679905" y="225906"/>
                </a:cubicBezTo>
                <a:cubicBezTo>
                  <a:pt x="1685562" y="212791"/>
                  <a:pt x="1690639" y="193472"/>
                  <a:pt x="1695135" y="167946"/>
                </a:cubicBezTo>
                <a:cubicBezTo>
                  <a:pt x="1699630" y="142420"/>
                  <a:pt x="1698759" y="129658"/>
                  <a:pt x="1692521" y="129658"/>
                </a:cubicBezTo>
                <a:cubicBezTo>
                  <a:pt x="1684849" y="129658"/>
                  <a:pt x="1675872" y="130791"/>
                  <a:pt x="1665590" y="133056"/>
                </a:cubicBezTo>
                <a:cubicBezTo>
                  <a:pt x="1677292" y="141861"/>
                  <a:pt x="1680959" y="148429"/>
                  <a:pt x="1676593" y="152760"/>
                </a:cubicBezTo>
                <a:cubicBezTo>
                  <a:pt x="1672226" y="157090"/>
                  <a:pt x="1665318" y="166458"/>
                  <a:pt x="1655868" y="180863"/>
                </a:cubicBezTo>
                <a:cubicBezTo>
                  <a:pt x="1646417" y="195268"/>
                  <a:pt x="1632991" y="211167"/>
                  <a:pt x="1615589" y="228562"/>
                </a:cubicBezTo>
                <a:cubicBezTo>
                  <a:pt x="1598188" y="245957"/>
                  <a:pt x="1581449" y="257217"/>
                  <a:pt x="1565374" y="262344"/>
                </a:cubicBezTo>
                <a:cubicBezTo>
                  <a:pt x="1549298" y="267471"/>
                  <a:pt x="1546990" y="264832"/>
                  <a:pt x="1558448" y="254428"/>
                </a:cubicBezTo>
                <a:cubicBezTo>
                  <a:pt x="1569905" y="244024"/>
                  <a:pt x="1581488" y="232749"/>
                  <a:pt x="1593197" y="220603"/>
                </a:cubicBezTo>
                <a:cubicBezTo>
                  <a:pt x="1604906" y="208457"/>
                  <a:pt x="1615381" y="195562"/>
                  <a:pt x="1624624" y="181917"/>
                </a:cubicBezTo>
                <a:cubicBezTo>
                  <a:pt x="1633866" y="168272"/>
                  <a:pt x="1639624" y="157818"/>
                  <a:pt x="1641897" y="150555"/>
                </a:cubicBezTo>
                <a:cubicBezTo>
                  <a:pt x="1644170" y="143292"/>
                  <a:pt x="1645715" y="139022"/>
                  <a:pt x="1646532" y="137746"/>
                </a:cubicBezTo>
                <a:cubicBezTo>
                  <a:pt x="1637283" y="139524"/>
                  <a:pt x="1629238" y="141029"/>
                  <a:pt x="1622397" y="142263"/>
                </a:cubicBezTo>
                <a:cubicBezTo>
                  <a:pt x="1628707" y="145604"/>
                  <a:pt x="1630303" y="149096"/>
                  <a:pt x="1627183" y="152738"/>
                </a:cubicBezTo>
                <a:cubicBezTo>
                  <a:pt x="1624065" y="156381"/>
                  <a:pt x="1620508" y="160640"/>
                  <a:pt x="1616515" y="165515"/>
                </a:cubicBezTo>
                <a:cubicBezTo>
                  <a:pt x="1612521" y="170391"/>
                  <a:pt x="1606817" y="176306"/>
                  <a:pt x="1599403" y="183261"/>
                </a:cubicBezTo>
                <a:cubicBezTo>
                  <a:pt x="1591989" y="190216"/>
                  <a:pt x="1585009" y="195565"/>
                  <a:pt x="1578463" y="199308"/>
                </a:cubicBezTo>
                <a:cubicBezTo>
                  <a:pt x="1571916" y="203051"/>
                  <a:pt x="1564980" y="205876"/>
                  <a:pt x="1557652" y="207783"/>
                </a:cubicBezTo>
                <a:cubicBezTo>
                  <a:pt x="1550323" y="209690"/>
                  <a:pt x="1550808" y="206349"/>
                  <a:pt x="1559104" y="197759"/>
                </a:cubicBezTo>
                <a:cubicBezTo>
                  <a:pt x="1567399" y="189170"/>
                  <a:pt x="1574727" y="180565"/>
                  <a:pt x="1581087" y="171947"/>
                </a:cubicBezTo>
                <a:cubicBezTo>
                  <a:pt x="1587447" y="163328"/>
                  <a:pt x="1592971" y="156599"/>
                  <a:pt x="1597661" y="151759"/>
                </a:cubicBezTo>
                <a:cubicBezTo>
                  <a:pt x="1602350" y="146920"/>
                  <a:pt x="1604272" y="144500"/>
                  <a:pt x="1603426" y="144500"/>
                </a:cubicBezTo>
                <a:cubicBezTo>
                  <a:pt x="1599955" y="144500"/>
                  <a:pt x="1596621" y="143152"/>
                  <a:pt x="1593423" y="140456"/>
                </a:cubicBezTo>
                <a:cubicBezTo>
                  <a:pt x="1585507" y="149949"/>
                  <a:pt x="1576634" y="156370"/>
                  <a:pt x="1566804" y="159718"/>
                </a:cubicBezTo>
                <a:cubicBezTo>
                  <a:pt x="1561889" y="161393"/>
                  <a:pt x="1559119" y="161474"/>
                  <a:pt x="1558493" y="159963"/>
                </a:cubicBezTo>
                <a:lnTo>
                  <a:pt x="1559099" y="156833"/>
                </a:lnTo>
                <a:lnTo>
                  <a:pt x="1543992" y="174679"/>
                </a:lnTo>
                <a:cubicBezTo>
                  <a:pt x="1543175" y="199975"/>
                  <a:pt x="1542766" y="221385"/>
                  <a:pt x="1542766" y="238909"/>
                </a:cubicBezTo>
                <a:cubicBezTo>
                  <a:pt x="1542766" y="255314"/>
                  <a:pt x="1542046" y="267851"/>
                  <a:pt x="1540604" y="276519"/>
                </a:cubicBezTo>
                <a:cubicBezTo>
                  <a:pt x="1539163" y="285188"/>
                  <a:pt x="1535915" y="291447"/>
                  <a:pt x="1530860" y="295298"/>
                </a:cubicBezTo>
                <a:cubicBezTo>
                  <a:pt x="1525805" y="299148"/>
                  <a:pt x="1521102" y="294785"/>
                  <a:pt x="1516750" y="282209"/>
                </a:cubicBezTo>
                <a:cubicBezTo>
                  <a:pt x="1512397" y="269632"/>
                  <a:pt x="1511569" y="259433"/>
                  <a:pt x="1514265" y="251610"/>
                </a:cubicBezTo>
                <a:cubicBezTo>
                  <a:pt x="1516961" y="243788"/>
                  <a:pt x="1518761" y="223378"/>
                  <a:pt x="1519664" y="190381"/>
                </a:cubicBezTo>
                <a:cubicBezTo>
                  <a:pt x="1488274" y="214903"/>
                  <a:pt x="1469943" y="230032"/>
                  <a:pt x="1464673" y="235768"/>
                </a:cubicBezTo>
                <a:cubicBezTo>
                  <a:pt x="1459403" y="241504"/>
                  <a:pt x="1453205" y="241640"/>
                  <a:pt x="1446078" y="236177"/>
                </a:cubicBezTo>
                <a:cubicBezTo>
                  <a:pt x="1438950" y="230713"/>
                  <a:pt x="1434584" y="225916"/>
                  <a:pt x="1432978" y="221786"/>
                </a:cubicBezTo>
                <a:cubicBezTo>
                  <a:pt x="1431371" y="217656"/>
                  <a:pt x="1434319" y="214788"/>
                  <a:pt x="1441819" y="213182"/>
                </a:cubicBezTo>
                <a:cubicBezTo>
                  <a:pt x="1449318" y="211576"/>
                  <a:pt x="1458740" y="207503"/>
                  <a:pt x="1470083" y="200964"/>
                </a:cubicBezTo>
                <a:cubicBezTo>
                  <a:pt x="1481426" y="194425"/>
                  <a:pt x="1498405" y="183333"/>
                  <a:pt x="1521019" y="167688"/>
                </a:cubicBezTo>
                <a:lnTo>
                  <a:pt x="1521019" y="132346"/>
                </a:lnTo>
                <a:cubicBezTo>
                  <a:pt x="1510365" y="135946"/>
                  <a:pt x="1501689" y="137287"/>
                  <a:pt x="1494992" y="136369"/>
                </a:cubicBezTo>
                <a:cubicBezTo>
                  <a:pt x="1488295" y="135451"/>
                  <a:pt x="1483412" y="134110"/>
                  <a:pt x="1480343" y="132346"/>
                </a:cubicBezTo>
                <a:cubicBezTo>
                  <a:pt x="1470563" y="143489"/>
                  <a:pt x="1459374" y="151899"/>
                  <a:pt x="1446776" y="157578"/>
                </a:cubicBezTo>
                <a:cubicBezTo>
                  <a:pt x="1434179" y="163257"/>
                  <a:pt x="1433114" y="159819"/>
                  <a:pt x="1443582" y="147264"/>
                </a:cubicBezTo>
                <a:cubicBezTo>
                  <a:pt x="1454051" y="134709"/>
                  <a:pt x="1462823" y="122072"/>
                  <a:pt x="1469900" y="109352"/>
                </a:cubicBezTo>
                <a:cubicBezTo>
                  <a:pt x="1476977" y="96632"/>
                  <a:pt x="1479616" y="85561"/>
                  <a:pt x="1477816" y="76140"/>
                </a:cubicBezTo>
                <a:cubicBezTo>
                  <a:pt x="1476016" y="66718"/>
                  <a:pt x="1482344" y="66503"/>
                  <a:pt x="1496799" y="75495"/>
                </a:cubicBezTo>
                <a:cubicBezTo>
                  <a:pt x="1511254" y="84486"/>
                  <a:pt x="1516262" y="91721"/>
                  <a:pt x="1511824" y="97199"/>
                </a:cubicBezTo>
                <a:cubicBezTo>
                  <a:pt x="1507385" y="102677"/>
                  <a:pt x="1499703" y="109847"/>
                  <a:pt x="1488775" y="118709"/>
                </a:cubicBezTo>
                <a:cubicBezTo>
                  <a:pt x="1487427" y="118709"/>
                  <a:pt x="1490410" y="117848"/>
                  <a:pt x="1497724" y="116128"/>
                </a:cubicBezTo>
                <a:cubicBezTo>
                  <a:pt x="1505037" y="114407"/>
                  <a:pt x="1512803" y="112055"/>
                  <a:pt x="1521019" y="109072"/>
                </a:cubicBezTo>
                <a:cubicBezTo>
                  <a:pt x="1521019" y="79761"/>
                  <a:pt x="1520582" y="59434"/>
                  <a:pt x="1519707" y="48091"/>
                </a:cubicBezTo>
                <a:cubicBezTo>
                  <a:pt x="1518833" y="36747"/>
                  <a:pt x="1516581" y="27233"/>
                  <a:pt x="1512953" y="19546"/>
                </a:cubicBezTo>
                <a:cubicBezTo>
                  <a:pt x="1509325" y="11860"/>
                  <a:pt x="1511329" y="8719"/>
                  <a:pt x="1518965" y="10125"/>
                </a:cubicBezTo>
                <a:close/>
                <a:moveTo>
                  <a:pt x="436103" y="8704"/>
                </a:moveTo>
                <a:cubicBezTo>
                  <a:pt x="437927" y="8563"/>
                  <a:pt x="440281" y="8847"/>
                  <a:pt x="443163" y="9555"/>
                </a:cubicBezTo>
                <a:cubicBezTo>
                  <a:pt x="454692" y="12387"/>
                  <a:pt x="463494" y="15958"/>
                  <a:pt x="469567" y="20267"/>
                </a:cubicBezTo>
                <a:cubicBezTo>
                  <a:pt x="475640" y="24576"/>
                  <a:pt x="476425" y="30151"/>
                  <a:pt x="471922" y="36991"/>
                </a:cubicBezTo>
                <a:cubicBezTo>
                  <a:pt x="468545" y="42121"/>
                  <a:pt x="466434" y="54427"/>
                  <a:pt x="465590" y="73907"/>
                </a:cubicBezTo>
                <a:lnTo>
                  <a:pt x="465185" y="94899"/>
                </a:lnTo>
                <a:lnTo>
                  <a:pt x="480024" y="89705"/>
                </a:lnTo>
                <a:cubicBezTo>
                  <a:pt x="485023" y="88818"/>
                  <a:pt x="489238" y="89068"/>
                  <a:pt x="492669" y="90455"/>
                </a:cubicBezTo>
                <a:cubicBezTo>
                  <a:pt x="499531" y="93230"/>
                  <a:pt x="501814" y="96998"/>
                  <a:pt x="499520" y="101759"/>
                </a:cubicBezTo>
                <a:cubicBezTo>
                  <a:pt x="497226" y="106520"/>
                  <a:pt x="485718" y="111496"/>
                  <a:pt x="464996" y="116687"/>
                </a:cubicBezTo>
                <a:lnTo>
                  <a:pt x="463813" y="153792"/>
                </a:lnTo>
                <a:cubicBezTo>
                  <a:pt x="485409" y="143883"/>
                  <a:pt x="493960" y="142614"/>
                  <a:pt x="489464" y="149985"/>
                </a:cubicBezTo>
                <a:cubicBezTo>
                  <a:pt x="484968" y="157356"/>
                  <a:pt x="476418" y="164820"/>
                  <a:pt x="463813" y="172377"/>
                </a:cubicBezTo>
                <a:cubicBezTo>
                  <a:pt x="463813" y="209948"/>
                  <a:pt x="464035" y="235822"/>
                  <a:pt x="464480" y="249997"/>
                </a:cubicBezTo>
                <a:cubicBezTo>
                  <a:pt x="464924" y="264172"/>
                  <a:pt x="460640" y="276677"/>
                  <a:pt x="451627" y="287511"/>
                </a:cubicBezTo>
                <a:cubicBezTo>
                  <a:pt x="442614" y="298345"/>
                  <a:pt x="436384" y="299643"/>
                  <a:pt x="432935" y="291404"/>
                </a:cubicBezTo>
                <a:cubicBezTo>
                  <a:pt x="429486" y="283166"/>
                  <a:pt x="422947" y="273691"/>
                  <a:pt x="413317" y="262979"/>
                </a:cubicBezTo>
                <a:cubicBezTo>
                  <a:pt x="403688" y="252266"/>
                  <a:pt x="404928" y="248488"/>
                  <a:pt x="417039" y="251643"/>
                </a:cubicBezTo>
                <a:cubicBezTo>
                  <a:pt x="429149" y="254797"/>
                  <a:pt x="435900" y="255805"/>
                  <a:pt x="437291" y="254665"/>
                </a:cubicBezTo>
                <a:cubicBezTo>
                  <a:pt x="438682" y="253525"/>
                  <a:pt x="439600" y="246563"/>
                  <a:pt x="440044" y="233778"/>
                </a:cubicBezTo>
                <a:cubicBezTo>
                  <a:pt x="440489" y="220994"/>
                  <a:pt x="440711" y="204284"/>
                  <a:pt x="440711" y="183649"/>
                </a:cubicBezTo>
                <a:cubicBezTo>
                  <a:pt x="414769" y="201861"/>
                  <a:pt x="399379" y="213835"/>
                  <a:pt x="394539" y="219571"/>
                </a:cubicBezTo>
                <a:cubicBezTo>
                  <a:pt x="389699" y="225307"/>
                  <a:pt x="381787" y="222715"/>
                  <a:pt x="370803" y="211795"/>
                </a:cubicBezTo>
                <a:cubicBezTo>
                  <a:pt x="359818" y="200875"/>
                  <a:pt x="359283" y="194579"/>
                  <a:pt x="369200" y="192909"/>
                </a:cubicBezTo>
                <a:cubicBezTo>
                  <a:pt x="379116" y="191238"/>
                  <a:pt x="389731" y="188012"/>
                  <a:pt x="401046" y="183229"/>
                </a:cubicBezTo>
                <a:cubicBezTo>
                  <a:pt x="412360" y="178447"/>
                  <a:pt x="425582" y="171431"/>
                  <a:pt x="440711" y="162181"/>
                </a:cubicBezTo>
                <a:lnTo>
                  <a:pt x="440711" y="122903"/>
                </a:lnTo>
                <a:cubicBezTo>
                  <a:pt x="431605" y="126417"/>
                  <a:pt x="422725" y="129321"/>
                  <a:pt x="414070" y="131615"/>
                </a:cubicBezTo>
                <a:cubicBezTo>
                  <a:pt x="405416" y="133910"/>
                  <a:pt x="396894" y="132210"/>
                  <a:pt x="388505" y="126517"/>
                </a:cubicBezTo>
                <a:cubicBezTo>
                  <a:pt x="380116" y="120824"/>
                  <a:pt x="381773" y="116561"/>
                  <a:pt x="393474" y="113729"/>
                </a:cubicBezTo>
                <a:cubicBezTo>
                  <a:pt x="405176" y="110897"/>
                  <a:pt x="420936" y="106591"/>
                  <a:pt x="440754" y="100812"/>
                </a:cubicBezTo>
                <a:cubicBezTo>
                  <a:pt x="441629" y="58638"/>
                  <a:pt x="439367" y="32176"/>
                  <a:pt x="433968" y="21428"/>
                </a:cubicBezTo>
                <a:cubicBezTo>
                  <a:pt x="429918" y="13367"/>
                  <a:pt x="430630" y="9126"/>
                  <a:pt x="436103" y="8704"/>
                </a:cubicBezTo>
                <a:close/>
                <a:moveTo>
                  <a:pt x="1281439" y="8114"/>
                </a:moveTo>
                <a:cubicBezTo>
                  <a:pt x="1283123" y="8033"/>
                  <a:pt x="1285238" y="8291"/>
                  <a:pt x="1287783" y="8888"/>
                </a:cubicBezTo>
                <a:cubicBezTo>
                  <a:pt x="1297965" y="11276"/>
                  <a:pt x="1306092" y="14592"/>
                  <a:pt x="1312165" y="18836"/>
                </a:cubicBezTo>
                <a:cubicBezTo>
                  <a:pt x="1318238" y="23081"/>
                  <a:pt x="1319672" y="28215"/>
                  <a:pt x="1316467" y="34238"/>
                </a:cubicBezTo>
                <a:cubicBezTo>
                  <a:pt x="1313262" y="40261"/>
                  <a:pt x="1310989" y="48818"/>
                  <a:pt x="1309648" y="59910"/>
                </a:cubicBezTo>
                <a:cubicBezTo>
                  <a:pt x="1308307" y="71003"/>
                  <a:pt x="1305880" y="82500"/>
                  <a:pt x="1302367" y="94402"/>
                </a:cubicBezTo>
                <a:cubicBezTo>
                  <a:pt x="1317797" y="90244"/>
                  <a:pt x="1327577" y="86504"/>
                  <a:pt x="1331707" y="83185"/>
                </a:cubicBezTo>
                <a:cubicBezTo>
                  <a:pt x="1335837" y="79865"/>
                  <a:pt x="1342520" y="80116"/>
                  <a:pt x="1351755" y="83937"/>
                </a:cubicBezTo>
                <a:cubicBezTo>
                  <a:pt x="1360990" y="87759"/>
                  <a:pt x="1368343" y="92040"/>
                  <a:pt x="1373814" y="96779"/>
                </a:cubicBezTo>
                <a:cubicBezTo>
                  <a:pt x="1379284" y="101519"/>
                  <a:pt x="1379514" y="107527"/>
                  <a:pt x="1374502" y="114805"/>
                </a:cubicBezTo>
                <a:cubicBezTo>
                  <a:pt x="1369490" y="122082"/>
                  <a:pt x="1365876" y="135706"/>
                  <a:pt x="1363661" y="155674"/>
                </a:cubicBezTo>
                <a:cubicBezTo>
                  <a:pt x="1361445" y="175643"/>
                  <a:pt x="1357824" y="197035"/>
                  <a:pt x="1352798" y="219850"/>
                </a:cubicBezTo>
                <a:cubicBezTo>
                  <a:pt x="1347772" y="242666"/>
                  <a:pt x="1341717" y="259272"/>
                  <a:pt x="1334633" y="269668"/>
                </a:cubicBezTo>
                <a:cubicBezTo>
                  <a:pt x="1327549" y="280065"/>
                  <a:pt x="1319174" y="287672"/>
                  <a:pt x="1309509" y="292491"/>
                </a:cubicBezTo>
                <a:cubicBezTo>
                  <a:pt x="1299843" y="297309"/>
                  <a:pt x="1294215" y="294828"/>
                  <a:pt x="1292623" y="285048"/>
                </a:cubicBezTo>
                <a:cubicBezTo>
                  <a:pt x="1291031" y="275268"/>
                  <a:pt x="1285707" y="264219"/>
                  <a:pt x="1276652" y="251901"/>
                </a:cubicBezTo>
                <a:cubicBezTo>
                  <a:pt x="1267596" y="239583"/>
                  <a:pt x="1268768" y="236173"/>
                  <a:pt x="1280168" y="241673"/>
                </a:cubicBezTo>
                <a:cubicBezTo>
                  <a:pt x="1291569" y="247172"/>
                  <a:pt x="1299080" y="250097"/>
                  <a:pt x="1302701" y="250449"/>
                </a:cubicBezTo>
                <a:cubicBezTo>
                  <a:pt x="1306321" y="250800"/>
                  <a:pt x="1310100" y="248373"/>
                  <a:pt x="1314036" y="243168"/>
                </a:cubicBezTo>
                <a:cubicBezTo>
                  <a:pt x="1317973" y="237962"/>
                  <a:pt x="1322160" y="226927"/>
                  <a:pt x="1326598" y="210063"/>
                </a:cubicBezTo>
                <a:cubicBezTo>
                  <a:pt x="1331037" y="193199"/>
                  <a:pt x="1334607" y="172908"/>
                  <a:pt x="1337311" y="149189"/>
                </a:cubicBezTo>
                <a:cubicBezTo>
                  <a:pt x="1340014" y="125470"/>
                  <a:pt x="1340014" y="112234"/>
                  <a:pt x="1337311" y="109481"/>
                </a:cubicBezTo>
                <a:cubicBezTo>
                  <a:pt x="1334607" y="106728"/>
                  <a:pt x="1330345" y="105993"/>
                  <a:pt x="1324523" y="107276"/>
                </a:cubicBezTo>
                <a:cubicBezTo>
                  <a:pt x="1318701" y="108560"/>
                  <a:pt x="1310663" y="110779"/>
                  <a:pt x="1300410" y="113934"/>
                </a:cubicBezTo>
                <a:cubicBezTo>
                  <a:pt x="1294372" y="144120"/>
                  <a:pt x="1286102" y="171542"/>
                  <a:pt x="1275597" y="196200"/>
                </a:cubicBezTo>
                <a:cubicBezTo>
                  <a:pt x="1265094" y="220858"/>
                  <a:pt x="1253173" y="240773"/>
                  <a:pt x="1239836" y="255945"/>
                </a:cubicBezTo>
                <a:cubicBezTo>
                  <a:pt x="1226500" y="271117"/>
                  <a:pt x="1209715" y="283331"/>
                  <a:pt x="1189481" y="292588"/>
                </a:cubicBezTo>
                <a:cubicBezTo>
                  <a:pt x="1169247" y="301844"/>
                  <a:pt x="1167322" y="299030"/>
                  <a:pt x="1183705" y="284145"/>
                </a:cubicBezTo>
                <a:cubicBezTo>
                  <a:pt x="1200089" y="269260"/>
                  <a:pt x="1215415" y="251116"/>
                  <a:pt x="1229684" y="229713"/>
                </a:cubicBezTo>
                <a:cubicBezTo>
                  <a:pt x="1243952" y="208310"/>
                  <a:pt x="1258228" y="171359"/>
                  <a:pt x="1272511" y="118859"/>
                </a:cubicBezTo>
                <a:cubicBezTo>
                  <a:pt x="1265800" y="121541"/>
                  <a:pt x="1259838" y="123111"/>
                  <a:pt x="1254625" y="123570"/>
                </a:cubicBezTo>
                <a:cubicBezTo>
                  <a:pt x="1249412" y="124029"/>
                  <a:pt x="1243669" y="120634"/>
                  <a:pt x="1237395" y="113385"/>
                </a:cubicBezTo>
                <a:cubicBezTo>
                  <a:pt x="1231121" y="106136"/>
                  <a:pt x="1234308" y="102512"/>
                  <a:pt x="1246957" y="102512"/>
                </a:cubicBezTo>
                <a:cubicBezTo>
                  <a:pt x="1256450" y="102512"/>
                  <a:pt x="1265993" y="101407"/>
                  <a:pt x="1275587" y="99199"/>
                </a:cubicBezTo>
                <a:cubicBezTo>
                  <a:pt x="1278942" y="83267"/>
                  <a:pt x="1281068" y="67866"/>
                  <a:pt x="1281964" y="52995"/>
                </a:cubicBezTo>
                <a:cubicBezTo>
                  <a:pt x="1282861" y="38124"/>
                  <a:pt x="1281509" y="26458"/>
                  <a:pt x="1277910" y="17998"/>
                </a:cubicBezTo>
                <a:cubicBezTo>
                  <a:pt x="1275210" y="11652"/>
                  <a:pt x="1276387" y="8358"/>
                  <a:pt x="1281439" y="8114"/>
                </a:cubicBezTo>
                <a:close/>
                <a:moveTo>
                  <a:pt x="2716425" y="4123"/>
                </a:moveTo>
                <a:cubicBezTo>
                  <a:pt x="2723825" y="6031"/>
                  <a:pt x="2731049" y="9175"/>
                  <a:pt x="2738097" y="13556"/>
                </a:cubicBezTo>
                <a:cubicBezTo>
                  <a:pt x="2745145" y="17937"/>
                  <a:pt x="2746970" y="22135"/>
                  <a:pt x="2743571" y="26150"/>
                </a:cubicBezTo>
                <a:cubicBezTo>
                  <a:pt x="2740173" y="30165"/>
                  <a:pt x="2736692" y="36185"/>
                  <a:pt x="2733128" y="44208"/>
                </a:cubicBezTo>
                <a:cubicBezTo>
                  <a:pt x="2729565" y="52231"/>
                  <a:pt x="2725295" y="59512"/>
                  <a:pt x="2720319" y="66052"/>
                </a:cubicBezTo>
                <a:cubicBezTo>
                  <a:pt x="2741614" y="61735"/>
                  <a:pt x="2757359" y="57057"/>
                  <a:pt x="2767555" y="52016"/>
                </a:cubicBezTo>
                <a:cubicBezTo>
                  <a:pt x="2777751" y="46976"/>
                  <a:pt x="2786825" y="47904"/>
                  <a:pt x="2794777" y="54802"/>
                </a:cubicBezTo>
                <a:cubicBezTo>
                  <a:pt x="2802728" y="61699"/>
                  <a:pt x="2800301" y="67572"/>
                  <a:pt x="2787495" y="72419"/>
                </a:cubicBezTo>
                <a:cubicBezTo>
                  <a:pt x="2774690" y="77266"/>
                  <a:pt x="2761794" y="80593"/>
                  <a:pt x="2748809" y="82399"/>
                </a:cubicBezTo>
                <a:cubicBezTo>
                  <a:pt x="2735824" y="84206"/>
                  <a:pt x="2724542" y="83310"/>
                  <a:pt x="2714963" y="79711"/>
                </a:cubicBezTo>
                <a:cubicBezTo>
                  <a:pt x="2706746" y="90882"/>
                  <a:pt x="2697909" y="98400"/>
                  <a:pt x="2688451" y="102264"/>
                </a:cubicBezTo>
                <a:lnTo>
                  <a:pt x="2685380" y="103027"/>
                </a:lnTo>
                <a:lnTo>
                  <a:pt x="2685464" y="103402"/>
                </a:lnTo>
                <a:cubicBezTo>
                  <a:pt x="2684017" y="106114"/>
                  <a:pt x="2680396" y="108284"/>
                  <a:pt x="2674599" y="109911"/>
                </a:cubicBezTo>
                <a:cubicBezTo>
                  <a:pt x="2663005" y="113166"/>
                  <a:pt x="2649901" y="116106"/>
                  <a:pt x="2635288" y="118730"/>
                </a:cubicBezTo>
                <a:cubicBezTo>
                  <a:pt x="2642487" y="124122"/>
                  <a:pt x="2645352" y="128231"/>
                  <a:pt x="2643882" y="131056"/>
                </a:cubicBezTo>
                <a:cubicBezTo>
                  <a:pt x="2642412" y="133881"/>
                  <a:pt x="2640895" y="136742"/>
                  <a:pt x="2639332" y="139638"/>
                </a:cubicBezTo>
                <a:cubicBezTo>
                  <a:pt x="2642989" y="140083"/>
                  <a:pt x="2647012" y="140305"/>
                  <a:pt x="2651400" y="140305"/>
                </a:cubicBezTo>
                <a:cubicBezTo>
                  <a:pt x="2656978" y="140305"/>
                  <a:pt x="2662660" y="142528"/>
                  <a:pt x="2668447" y="146973"/>
                </a:cubicBezTo>
                <a:cubicBezTo>
                  <a:pt x="2674233" y="151419"/>
                  <a:pt x="2675301" y="156628"/>
                  <a:pt x="2671652" y="162601"/>
                </a:cubicBezTo>
                <a:cubicBezTo>
                  <a:pt x="2669827" y="165587"/>
                  <a:pt x="2668348" y="169092"/>
                  <a:pt x="2667215" y="173117"/>
                </a:cubicBezTo>
                <a:lnTo>
                  <a:pt x="2665182" y="184856"/>
                </a:lnTo>
                <a:lnTo>
                  <a:pt x="2677061" y="182164"/>
                </a:lnTo>
                <a:cubicBezTo>
                  <a:pt x="2688520" y="182164"/>
                  <a:pt x="2705140" y="180573"/>
                  <a:pt x="2726922" y="177389"/>
                </a:cubicBezTo>
                <a:cubicBezTo>
                  <a:pt x="2725302" y="169617"/>
                  <a:pt x="2720846" y="162163"/>
                  <a:pt x="2713554" y="155029"/>
                </a:cubicBezTo>
                <a:cubicBezTo>
                  <a:pt x="2706262" y="147895"/>
                  <a:pt x="2712561" y="145231"/>
                  <a:pt x="2732451" y="147038"/>
                </a:cubicBezTo>
                <a:cubicBezTo>
                  <a:pt x="2740452" y="134333"/>
                  <a:pt x="2744353" y="127360"/>
                  <a:pt x="2744152" y="126119"/>
                </a:cubicBezTo>
                <a:cubicBezTo>
                  <a:pt x="2743952" y="124879"/>
                  <a:pt x="2738832" y="125786"/>
                  <a:pt x="2728794" y="128840"/>
                </a:cubicBezTo>
                <a:cubicBezTo>
                  <a:pt x="2718756" y="131895"/>
                  <a:pt x="2710923" y="134368"/>
                  <a:pt x="2705294" y="136261"/>
                </a:cubicBezTo>
                <a:cubicBezTo>
                  <a:pt x="2699665" y="138154"/>
                  <a:pt x="2691965" y="135480"/>
                  <a:pt x="2682192" y="128238"/>
                </a:cubicBezTo>
                <a:cubicBezTo>
                  <a:pt x="2672419" y="120996"/>
                  <a:pt x="2674308" y="117375"/>
                  <a:pt x="2687860" y="117375"/>
                </a:cubicBezTo>
                <a:cubicBezTo>
                  <a:pt x="2699103" y="117375"/>
                  <a:pt x="2711001" y="115855"/>
                  <a:pt x="2723556" y="112815"/>
                </a:cubicBezTo>
                <a:cubicBezTo>
                  <a:pt x="2736111" y="109775"/>
                  <a:pt x="2744970" y="106394"/>
                  <a:pt x="2750132" y="102673"/>
                </a:cubicBezTo>
                <a:cubicBezTo>
                  <a:pt x="2755295" y="98952"/>
                  <a:pt x="2764214" y="101676"/>
                  <a:pt x="2776891" y="110847"/>
                </a:cubicBezTo>
                <a:cubicBezTo>
                  <a:pt x="2789568" y="120017"/>
                  <a:pt x="2791091" y="126270"/>
                  <a:pt x="2781462" y="129604"/>
                </a:cubicBezTo>
                <a:cubicBezTo>
                  <a:pt x="2771832" y="132938"/>
                  <a:pt x="2759554" y="142076"/>
                  <a:pt x="2744625" y="157019"/>
                </a:cubicBezTo>
                <a:cubicBezTo>
                  <a:pt x="2748985" y="160604"/>
                  <a:pt x="2751853" y="165372"/>
                  <a:pt x="2753230" y="171323"/>
                </a:cubicBezTo>
                <a:cubicBezTo>
                  <a:pt x="2764716" y="168699"/>
                  <a:pt x="2777228" y="166021"/>
                  <a:pt x="2790765" y="163289"/>
                </a:cubicBezTo>
                <a:cubicBezTo>
                  <a:pt x="2804302" y="160557"/>
                  <a:pt x="2814620" y="163888"/>
                  <a:pt x="2821718" y="173281"/>
                </a:cubicBezTo>
                <a:cubicBezTo>
                  <a:pt x="2828817" y="182673"/>
                  <a:pt x="2825870" y="187649"/>
                  <a:pt x="2812878" y="188209"/>
                </a:cubicBezTo>
                <a:cubicBezTo>
                  <a:pt x="2799885" y="188768"/>
                  <a:pt x="2781630" y="189843"/>
                  <a:pt x="2758112" y="191435"/>
                </a:cubicBezTo>
                <a:cubicBezTo>
                  <a:pt x="2760823" y="205001"/>
                  <a:pt x="2761020" y="224059"/>
                  <a:pt x="2758704" y="248610"/>
                </a:cubicBezTo>
                <a:cubicBezTo>
                  <a:pt x="2756388" y="273160"/>
                  <a:pt x="2749196" y="290741"/>
                  <a:pt x="2737129" y="301353"/>
                </a:cubicBezTo>
                <a:cubicBezTo>
                  <a:pt x="2725062" y="311965"/>
                  <a:pt x="2716888" y="313456"/>
                  <a:pt x="2712607" y="305827"/>
                </a:cubicBezTo>
                <a:cubicBezTo>
                  <a:pt x="2708327" y="298198"/>
                  <a:pt x="2701092" y="290071"/>
                  <a:pt x="2690903" y="281445"/>
                </a:cubicBezTo>
                <a:cubicBezTo>
                  <a:pt x="2680715" y="272820"/>
                  <a:pt x="2680277" y="269428"/>
                  <a:pt x="2689591" y="271271"/>
                </a:cubicBezTo>
                <a:cubicBezTo>
                  <a:pt x="2698905" y="273114"/>
                  <a:pt x="2707312" y="274013"/>
                  <a:pt x="2714812" y="273970"/>
                </a:cubicBezTo>
                <a:cubicBezTo>
                  <a:pt x="2722312" y="273927"/>
                  <a:pt x="2727553" y="265847"/>
                  <a:pt x="2730536" y="249728"/>
                </a:cubicBezTo>
                <a:cubicBezTo>
                  <a:pt x="2733519" y="233610"/>
                  <a:pt x="2733834" y="215627"/>
                  <a:pt x="2731483" y="195780"/>
                </a:cubicBezTo>
                <a:cubicBezTo>
                  <a:pt x="2713902" y="199337"/>
                  <a:pt x="2701397" y="201577"/>
                  <a:pt x="2693969" y="202502"/>
                </a:cubicBezTo>
                <a:cubicBezTo>
                  <a:pt x="2686541" y="203427"/>
                  <a:pt x="2678478" y="200269"/>
                  <a:pt x="2669780" y="193027"/>
                </a:cubicBezTo>
                <a:lnTo>
                  <a:pt x="2665155" y="185013"/>
                </a:lnTo>
                <a:lnTo>
                  <a:pt x="2664854" y="186746"/>
                </a:lnTo>
                <a:cubicBezTo>
                  <a:pt x="2663972" y="196870"/>
                  <a:pt x="2661216" y="210271"/>
                  <a:pt x="2656584" y="226949"/>
                </a:cubicBezTo>
                <a:cubicBezTo>
                  <a:pt x="2651952" y="243626"/>
                  <a:pt x="2643875" y="256551"/>
                  <a:pt x="2632352" y="265721"/>
                </a:cubicBezTo>
                <a:cubicBezTo>
                  <a:pt x="2620830" y="274892"/>
                  <a:pt x="2613950" y="274788"/>
                  <a:pt x="2611713" y="265409"/>
                </a:cubicBezTo>
                <a:cubicBezTo>
                  <a:pt x="2609476" y="256031"/>
                  <a:pt x="2606070" y="246781"/>
                  <a:pt x="2601496" y="237661"/>
                </a:cubicBezTo>
                <a:cubicBezTo>
                  <a:pt x="2596921" y="228541"/>
                  <a:pt x="2596825" y="224744"/>
                  <a:pt x="2601205" y="226271"/>
                </a:cubicBezTo>
                <a:cubicBezTo>
                  <a:pt x="2605586" y="227798"/>
                  <a:pt x="2610405" y="230046"/>
                  <a:pt x="2615660" y="233015"/>
                </a:cubicBezTo>
                <a:cubicBezTo>
                  <a:pt x="2620916" y="235983"/>
                  <a:pt x="2625698" y="232681"/>
                  <a:pt x="2630008" y="223109"/>
                </a:cubicBezTo>
                <a:cubicBezTo>
                  <a:pt x="2634317" y="213537"/>
                  <a:pt x="2637597" y="201484"/>
                  <a:pt x="2639849" y="186950"/>
                </a:cubicBezTo>
                <a:cubicBezTo>
                  <a:pt x="2642100" y="172417"/>
                  <a:pt x="2642480" y="163164"/>
                  <a:pt x="2640989" y="159191"/>
                </a:cubicBezTo>
                <a:cubicBezTo>
                  <a:pt x="2639497" y="155219"/>
                  <a:pt x="2637526" y="152573"/>
                  <a:pt x="2635073" y="151254"/>
                </a:cubicBezTo>
                <a:cubicBezTo>
                  <a:pt x="2631345" y="162339"/>
                  <a:pt x="2622805" y="177550"/>
                  <a:pt x="2609455" y="196888"/>
                </a:cubicBezTo>
                <a:cubicBezTo>
                  <a:pt x="2596104" y="216226"/>
                  <a:pt x="2582198" y="229200"/>
                  <a:pt x="2567735" y="235811"/>
                </a:cubicBezTo>
                <a:cubicBezTo>
                  <a:pt x="2553273" y="242422"/>
                  <a:pt x="2549007" y="241737"/>
                  <a:pt x="2554937" y="233757"/>
                </a:cubicBezTo>
                <a:cubicBezTo>
                  <a:pt x="2560866" y="225776"/>
                  <a:pt x="2567904" y="216359"/>
                  <a:pt x="2576049" y="205503"/>
                </a:cubicBezTo>
                <a:cubicBezTo>
                  <a:pt x="2584194" y="194647"/>
                  <a:pt x="2592702" y="181458"/>
                  <a:pt x="2601571" y="165935"/>
                </a:cubicBezTo>
                <a:cubicBezTo>
                  <a:pt x="2610441" y="150412"/>
                  <a:pt x="2614875" y="136068"/>
                  <a:pt x="2614875" y="122903"/>
                </a:cubicBezTo>
                <a:cubicBezTo>
                  <a:pt x="2611720" y="122903"/>
                  <a:pt x="2606988" y="123352"/>
                  <a:pt x="2600678" y="124248"/>
                </a:cubicBezTo>
                <a:cubicBezTo>
                  <a:pt x="2594369" y="125144"/>
                  <a:pt x="2587736" y="123208"/>
                  <a:pt x="2580781" y="118440"/>
                </a:cubicBezTo>
                <a:cubicBezTo>
                  <a:pt x="2573826" y="113672"/>
                  <a:pt x="2576192" y="109861"/>
                  <a:pt x="2587880" y="107007"/>
                </a:cubicBezTo>
                <a:cubicBezTo>
                  <a:pt x="2599567" y="104154"/>
                  <a:pt x="2612652" y="100690"/>
                  <a:pt x="2627136" y="96618"/>
                </a:cubicBezTo>
                <a:cubicBezTo>
                  <a:pt x="2641620" y="92545"/>
                  <a:pt x="2653146" y="89132"/>
                  <a:pt x="2661714" y="86379"/>
                </a:cubicBezTo>
                <a:cubicBezTo>
                  <a:pt x="2668140" y="84314"/>
                  <a:pt x="2673790" y="85159"/>
                  <a:pt x="2678663" y="88914"/>
                </a:cubicBezTo>
                <a:lnTo>
                  <a:pt x="2683118" y="93474"/>
                </a:lnTo>
                <a:lnTo>
                  <a:pt x="2685117" y="89444"/>
                </a:lnTo>
                <a:cubicBezTo>
                  <a:pt x="2692352" y="77033"/>
                  <a:pt x="2698429" y="62886"/>
                  <a:pt x="2703347" y="47004"/>
                </a:cubicBezTo>
                <a:cubicBezTo>
                  <a:pt x="2708266" y="31122"/>
                  <a:pt x="2709825" y="19528"/>
                  <a:pt x="2708026" y="12222"/>
                </a:cubicBezTo>
                <a:cubicBezTo>
                  <a:pt x="2706226" y="4916"/>
                  <a:pt x="2709026" y="2216"/>
                  <a:pt x="2716425" y="4123"/>
                </a:cubicBezTo>
                <a:close/>
                <a:moveTo>
                  <a:pt x="2327179" y="3220"/>
                </a:moveTo>
                <a:cubicBezTo>
                  <a:pt x="2330093" y="3116"/>
                  <a:pt x="2333101" y="3665"/>
                  <a:pt x="2336202" y="4866"/>
                </a:cubicBezTo>
                <a:cubicBezTo>
                  <a:pt x="2342404" y="7268"/>
                  <a:pt x="2349901" y="10949"/>
                  <a:pt x="2358691" y="15911"/>
                </a:cubicBezTo>
                <a:cubicBezTo>
                  <a:pt x="2367482" y="20873"/>
                  <a:pt x="2367844" y="26053"/>
                  <a:pt x="2359778" y="31452"/>
                </a:cubicBezTo>
                <a:cubicBezTo>
                  <a:pt x="2351711" y="36851"/>
                  <a:pt x="2344043" y="45316"/>
                  <a:pt x="2336772" y="56845"/>
                </a:cubicBezTo>
                <a:cubicBezTo>
                  <a:pt x="2343971" y="67959"/>
                  <a:pt x="2343146" y="74096"/>
                  <a:pt x="2334299" y="75258"/>
                </a:cubicBezTo>
                <a:cubicBezTo>
                  <a:pt x="2325451" y="76420"/>
                  <a:pt x="2297853" y="80012"/>
                  <a:pt x="2251506" y="86035"/>
                </a:cubicBezTo>
                <a:cubicBezTo>
                  <a:pt x="2250760" y="100318"/>
                  <a:pt x="2254298" y="108434"/>
                  <a:pt x="2262121" y="110384"/>
                </a:cubicBezTo>
                <a:cubicBezTo>
                  <a:pt x="2269943" y="112335"/>
                  <a:pt x="2281304" y="113310"/>
                  <a:pt x="2296204" y="113310"/>
                </a:cubicBezTo>
                <a:cubicBezTo>
                  <a:pt x="2311290" y="113310"/>
                  <a:pt x="2326616" y="111836"/>
                  <a:pt x="2342182" y="108889"/>
                </a:cubicBezTo>
                <a:cubicBezTo>
                  <a:pt x="2357749" y="105943"/>
                  <a:pt x="2366338" y="101845"/>
                  <a:pt x="2367952" y="96596"/>
                </a:cubicBezTo>
                <a:cubicBezTo>
                  <a:pt x="2369565" y="91348"/>
                  <a:pt x="2372408" y="83145"/>
                  <a:pt x="2376480" y="71988"/>
                </a:cubicBezTo>
                <a:cubicBezTo>
                  <a:pt x="2380553" y="60832"/>
                  <a:pt x="2383708" y="61882"/>
                  <a:pt x="2385945" y="75140"/>
                </a:cubicBezTo>
                <a:cubicBezTo>
                  <a:pt x="2388182" y="88397"/>
                  <a:pt x="2392022" y="98410"/>
                  <a:pt x="2397464" y="105179"/>
                </a:cubicBezTo>
                <a:cubicBezTo>
                  <a:pt x="2402906" y="111947"/>
                  <a:pt x="2397188" y="118616"/>
                  <a:pt x="2380309" y="125183"/>
                </a:cubicBezTo>
                <a:cubicBezTo>
                  <a:pt x="2371870" y="128467"/>
                  <a:pt x="2361635" y="131043"/>
                  <a:pt x="2349603" y="132911"/>
                </a:cubicBezTo>
                <a:lnTo>
                  <a:pt x="2321322" y="135283"/>
                </a:lnTo>
                <a:lnTo>
                  <a:pt x="2327329" y="137122"/>
                </a:lnTo>
                <a:cubicBezTo>
                  <a:pt x="2335431" y="140248"/>
                  <a:pt x="2338791" y="143973"/>
                  <a:pt x="2337407" y="148296"/>
                </a:cubicBezTo>
                <a:cubicBezTo>
                  <a:pt x="2336023" y="152620"/>
                  <a:pt x="2334916" y="158051"/>
                  <a:pt x="2334084" y="164590"/>
                </a:cubicBezTo>
                <a:cubicBezTo>
                  <a:pt x="2357515" y="162884"/>
                  <a:pt x="2377904" y="160658"/>
                  <a:pt x="2395248" y="157911"/>
                </a:cubicBezTo>
                <a:cubicBezTo>
                  <a:pt x="2412592" y="155165"/>
                  <a:pt x="2426277" y="156495"/>
                  <a:pt x="2436301" y="161902"/>
                </a:cubicBezTo>
                <a:cubicBezTo>
                  <a:pt x="2446324" y="167308"/>
                  <a:pt x="2451591" y="173184"/>
                  <a:pt x="2452100" y="179529"/>
                </a:cubicBezTo>
                <a:cubicBezTo>
                  <a:pt x="2452609" y="185875"/>
                  <a:pt x="2446461" y="188370"/>
                  <a:pt x="2433655" y="187015"/>
                </a:cubicBezTo>
                <a:cubicBezTo>
                  <a:pt x="2420849" y="185660"/>
                  <a:pt x="2406975" y="184982"/>
                  <a:pt x="2392032" y="184982"/>
                </a:cubicBezTo>
                <a:cubicBezTo>
                  <a:pt x="2377807" y="184982"/>
                  <a:pt x="2358491" y="185800"/>
                  <a:pt x="2334084" y="187434"/>
                </a:cubicBezTo>
                <a:cubicBezTo>
                  <a:pt x="2334084" y="228490"/>
                  <a:pt x="2334532" y="254912"/>
                  <a:pt x="2335428" y="266700"/>
                </a:cubicBezTo>
                <a:cubicBezTo>
                  <a:pt x="2336324" y="278488"/>
                  <a:pt x="2334607" y="288726"/>
                  <a:pt x="2330276" y="297417"/>
                </a:cubicBezTo>
                <a:cubicBezTo>
                  <a:pt x="2325946" y="306107"/>
                  <a:pt x="2319808" y="313162"/>
                  <a:pt x="2311863" y="318583"/>
                </a:cubicBezTo>
                <a:cubicBezTo>
                  <a:pt x="2303919" y="324003"/>
                  <a:pt x="2297878" y="322465"/>
                  <a:pt x="2293741" y="313969"/>
                </a:cubicBezTo>
                <a:cubicBezTo>
                  <a:pt x="2289604" y="305472"/>
                  <a:pt x="2281093" y="296449"/>
                  <a:pt x="2268208" y="286898"/>
                </a:cubicBezTo>
                <a:cubicBezTo>
                  <a:pt x="2255324" y="277347"/>
                  <a:pt x="2256155" y="273924"/>
                  <a:pt x="2270704" y="276627"/>
                </a:cubicBezTo>
                <a:cubicBezTo>
                  <a:pt x="2285252" y="279330"/>
                  <a:pt x="2294655" y="280682"/>
                  <a:pt x="2298914" y="280682"/>
                </a:cubicBezTo>
                <a:cubicBezTo>
                  <a:pt x="2300850" y="280682"/>
                  <a:pt x="2302446" y="275684"/>
                  <a:pt x="2303700" y="265689"/>
                </a:cubicBezTo>
                <a:cubicBezTo>
                  <a:pt x="2304955" y="255694"/>
                  <a:pt x="2305582" y="230147"/>
                  <a:pt x="2305582" y="189048"/>
                </a:cubicBezTo>
                <a:cubicBezTo>
                  <a:pt x="2283441" y="191744"/>
                  <a:pt x="2263146" y="194217"/>
                  <a:pt x="2244698" y="196469"/>
                </a:cubicBezTo>
                <a:cubicBezTo>
                  <a:pt x="2226249" y="198720"/>
                  <a:pt x="2210916" y="200520"/>
                  <a:pt x="2198698" y="201868"/>
                </a:cubicBezTo>
                <a:cubicBezTo>
                  <a:pt x="2186480" y="203216"/>
                  <a:pt x="2175144" y="199362"/>
                  <a:pt x="2164690" y="190306"/>
                </a:cubicBezTo>
                <a:cubicBezTo>
                  <a:pt x="2154236" y="181250"/>
                  <a:pt x="2155724" y="177181"/>
                  <a:pt x="2169153" y="178099"/>
                </a:cubicBezTo>
                <a:cubicBezTo>
                  <a:pt x="2182583" y="179017"/>
                  <a:pt x="2201182" y="178353"/>
                  <a:pt x="2224951" y="176109"/>
                </a:cubicBezTo>
                <a:cubicBezTo>
                  <a:pt x="2248720" y="173865"/>
                  <a:pt x="2275597" y="171079"/>
                  <a:pt x="2305582" y="167752"/>
                </a:cubicBezTo>
                <a:cubicBezTo>
                  <a:pt x="2305582" y="156624"/>
                  <a:pt x="2303783" y="147239"/>
                  <a:pt x="2300183" y="139595"/>
                </a:cubicBezTo>
                <a:lnTo>
                  <a:pt x="2299530" y="136086"/>
                </a:lnTo>
                <a:lnTo>
                  <a:pt x="2269093" y="135008"/>
                </a:lnTo>
                <a:cubicBezTo>
                  <a:pt x="2258698" y="133635"/>
                  <a:pt x="2250918" y="131350"/>
                  <a:pt x="2245751" y="128152"/>
                </a:cubicBezTo>
                <a:cubicBezTo>
                  <a:pt x="2235420" y="121756"/>
                  <a:pt x="2229533" y="113052"/>
                  <a:pt x="2228092" y="102038"/>
                </a:cubicBezTo>
                <a:cubicBezTo>
                  <a:pt x="2226650" y="91025"/>
                  <a:pt x="2226156" y="77968"/>
                  <a:pt x="2226607" y="62868"/>
                </a:cubicBezTo>
                <a:cubicBezTo>
                  <a:pt x="2227059" y="47768"/>
                  <a:pt x="2225259" y="35751"/>
                  <a:pt x="2221208" y="26817"/>
                </a:cubicBezTo>
                <a:cubicBezTo>
                  <a:pt x="2217157" y="17883"/>
                  <a:pt x="2218523" y="14126"/>
                  <a:pt x="2225306" y="15545"/>
                </a:cubicBezTo>
                <a:cubicBezTo>
                  <a:pt x="2232089" y="16965"/>
                  <a:pt x="2239195" y="18055"/>
                  <a:pt x="2246623" y="18815"/>
                </a:cubicBezTo>
                <a:cubicBezTo>
                  <a:pt x="2274357" y="17109"/>
                  <a:pt x="2291941" y="15165"/>
                  <a:pt x="2299377" y="12986"/>
                </a:cubicBezTo>
                <a:cubicBezTo>
                  <a:pt x="2306812" y="10806"/>
                  <a:pt x="2313258" y="8307"/>
                  <a:pt x="2318715" y="5489"/>
                </a:cubicBezTo>
                <a:cubicBezTo>
                  <a:pt x="2321443" y="4080"/>
                  <a:pt x="2324264" y="3324"/>
                  <a:pt x="2327179" y="3220"/>
                </a:cubicBezTo>
                <a:close/>
                <a:moveTo>
                  <a:pt x="69704" y="22"/>
                </a:moveTo>
                <a:cubicBezTo>
                  <a:pt x="71400" y="-78"/>
                  <a:pt x="73624" y="167"/>
                  <a:pt x="76373" y="757"/>
                </a:cubicBezTo>
                <a:cubicBezTo>
                  <a:pt x="87372" y="3116"/>
                  <a:pt x="96622" y="6382"/>
                  <a:pt x="104121" y="10555"/>
                </a:cubicBezTo>
                <a:cubicBezTo>
                  <a:pt x="111621" y="14728"/>
                  <a:pt x="113120" y="21152"/>
                  <a:pt x="108617" y="29828"/>
                </a:cubicBezTo>
                <a:cubicBezTo>
                  <a:pt x="104115" y="38504"/>
                  <a:pt x="101863" y="59125"/>
                  <a:pt x="101863" y="91692"/>
                </a:cubicBezTo>
                <a:cubicBezTo>
                  <a:pt x="109091" y="89096"/>
                  <a:pt x="116845" y="87099"/>
                  <a:pt x="125126" y="85701"/>
                </a:cubicBezTo>
                <a:cubicBezTo>
                  <a:pt x="133408" y="84303"/>
                  <a:pt x="138126" y="86382"/>
                  <a:pt x="139280" y="91939"/>
                </a:cubicBezTo>
                <a:cubicBezTo>
                  <a:pt x="140435" y="97496"/>
                  <a:pt x="138154" y="102411"/>
                  <a:pt x="132440" y="106685"/>
                </a:cubicBezTo>
                <a:cubicBezTo>
                  <a:pt x="126725" y="110958"/>
                  <a:pt x="116533" y="115533"/>
                  <a:pt x="101863" y="120408"/>
                </a:cubicBezTo>
                <a:lnTo>
                  <a:pt x="101863" y="154416"/>
                </a:lnTo>
                <a:cubicBezTo>
                  <a:pt x="118254" y="156997"/>
                  <a:pt x="127977" y="161109"/>
                  <a:pt x="131031" y="166752"/>
                </a:cubicBezTo>
                <a:cubicBezTo>
                  <a:pt x="134086" y="172395"/>
                  <a:pt x="134974" y="178422"/>
                  <a:pt x="133698" y="184832"/>
                </a:cubicBezTo>
                <a:cubicBezTo>
                  <a:pt x="132422" y="191242"/>
                  <a:pt x="128378" y="192966"/>
                  <a:pt x="121566" y="190005"/>
                </a:cubicBezTo>
                <a:cubicBezTo>
                  <a:pt x="114755" y="187044"/>
                  <a:pt x="108065" y="180422"/>
                  <a:pt x="101497" y="170140"/>
                </a:cubicBezTo>
                <a:cubicBezTo>
                  <a:pt x="100852" y="193930"/>
                  <a:pt x="100529" y="216402"/>
                  <a:pt x="100529" y="237553"/>
                </a:cubicBezTo>
                <a:cubicBezTo>
                  <a:pt x="100529" y="256454"/>
                  <a:pt x="99343" y="273791"/>
                  <a:pt x="96970" y="289565"/>
                </a:cubicBezTo>
                <a:cubicBezTo>
                  <a:pt x="94596" y="305340"/>
                  <a:pt x="88942" y="306110"/>
                  <a:pt x="80009" y="291878"/>
                </a:cubicBezTo>
                <a:cubicBezTo>
                  <a:pt x="71074" y="277645"/>
                  <a:pt x="67963" y="264943"/>
                  <a:pt x="70673" y="253772"/>
                </a:cubicBezTo>
                <a:cubicBezTo>
                  <a:pt x="73383" y="242601"/>
                  <a:pt x="75409" y="230096"/>
                  <a:pt x="76750" y="216258"/>
                </a:cubicBezTo>
                <a:cubicBezTo>
                  <a:pt x="78090" y="202420"/>
                  <a:pt x="78761" y="182100"/>
                  <a:pt x="78761" y="155298"/>
                </a:cubicBezTo>
                <a:cubicBezTo>
                  <a:pt x="68364" y="184968"/>
                  <a:pt x="50468" y="208357"/>
                  <a:pt x="25071" y="225465"/>
                </a:cubicBezTo>
                <a:cubicBezTo>
                  <a:pt x="-325" y="242572"/>
                  <a:pt x="-6427" y="242816"/>
                  <a:pt x="6766" y="226196"/>
                </a:cubicBezTo>
                <a:cubicBezTo>
                  <a:pt x="19959" y="209576"/>
                  <a:pt x="32611" y="192292"/>
                  <a:pt x="44721" y="174345"/>
                </a:cubicBezTo>
                <a:cubicBezTo>
                  <a:pt x="56831" y="156399"/>
                  <a:pt x="66378" y="140599"/>
                  <a:pt x="73362" y="126947"/>
                </a:cubicBezTo>
                <a:cubicBezTo>
                  <a:pt x="68758" y="129557"/>
                  <a:pt x="59839" y="132009"/>
                  <a:pt x="46603" y="134304"/>
                </a:cubicBezTo>
                <a:cubicBezTo>
                  <a:pt x="33367" y="136598"/>
                  <a:pt x="22594" y="134763"/>
                  <a:pt x="14284" y="128797"/>
                </a:cubicBezTo>
                <a:cubicBezTo>
                  <a:pt x="5973" y="122832"/>
                  <a:pt x="6798" y="119229"/>
                  <a:pt x="16757" y="117988"/>
                </a:cubicBezTo>
                <a:cubicBezTo>
                  <a:pt x="26717" y="116748"/>
                  <a:pt x="47385" y="110614"/>
                  <a:pt x="78761" y="99586"/>
                </a:cubicBezTo>
                <a:cubicBezTo>
                  <a:pt x="78761" y="85461"/>
                  <a:pt x="78542" y="69203"/>
                  <a:pt x="78105" y="50812"/>
                </a:cubicBezTo>
                <a:cubicBezTo>
                  <a:pt x="77667" y="32420"/>
                  <a:pt x="74520" y="18890"/>
                  <a:pt x="68662" y="10222"/>
                </a:cubicBezTo>
                <a:cubicBezTo>
                  <a:pt x="64268" y="3720"/>
                  <a:pt x="64616" y="320"/>
                  <a:pt x="6970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52" y="1916834"/>
            <a:ext cx="5341699" cy="247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733425" y="1668292"/>
            <a:ext cx="5859808" cy="324044"/>
          </a:xfrm>
          <a:custGeom>
            <a:avLst/>
            <a:gdLst/>
            <a:ahLst/>
            <a:cxnLst/>
            <a:rect l="l" t="t" r="r" b="b"/>
            <a:pathLst>
              <a:path w="5859808" h="324044">
                <a:moveTo>
                  <a:pt x="5766479" y="240499"/>
                </a:moveTo>
                <a:lnTo>
                  <a:pt x="5812532" y="240499"/>
                </a:lnTo>
                <a:lnTo>
                  <a:pt x="5812532" y="286531"/>
                </a:lnTo>
                <a:lnTo>
                  <a:pt x="5766479" y="286531"/>
                </a:lnTo>
                <a:close/>
                <a:moveTo>
                  <a:pt x="3387569" y="223990"/>
                </a:moveTo>
                <a:cubicBezTo>
                  <a:pt x="3385238" y="223395"/>
                  <a:pt x="3377616" y="223975"/>
                  <a:pt x="3364703" y="225732"/>
                </a:cubicBezTo>
                <a:cubicBezTo>
                  <a:pt x="3351789" y="227489"/>
                  <a:pt x="3334979" y="229995"/>
                  <a:pt x="3314272" y="233250"/>
                </a:cubicBezTo>
                <a:cubicBezTo>
                  <a:pt x="3316982" y="245583"/>
                  <a:pt x="3319549" y="260590"/>
                  <a:pt x="3321973" y="278271"/>
                </a:cubicBezTo>
                <a:cubicBezTo>
                  <a:pt x="3337833" y="277439"/>
                  <a:pt x="3358755" y="274514"/>
                  <a:pt x="3384740" y="269495"/>
                </a:cubicBezTo>
                <a:cubicBezTo>
                  <a:pt x="3387163" y="259787"/>
                  <a:pt x="3388823" y="249924"/>
                  <a:pt x="3389720" y="239907"/>
                </a:cubicBezTo>
                <a:cubicBezTo>
                  <a:pt x="3390616" y="229891"/>
                  <a:pt x="3389899" y="224585"/>
                  <a:pt x="3387569" y="223990"/>
                </a:cubicBezTo>
                <a:close/>
                <a:moveTo>
                  <a:pt x="3397571" y="194220"/>
                </a:moveTo>
                <a:cubicBezTo>
                  <a:pt x="3401801" y="194370"/>
                  <a:pt x="3406551" y="195750"/>
                  <a:pt x="3411821" y="198360"/>
                </a:cubicBezTo>
                <a:cubicBezTo>
                  <a:pt x="3422361" y="203580"/>
                  <a:pt x="3431235" y="209560"/>
                  <a:pt x="3438441" y="216300"/>
                </a:cubicBezTo>
                <a:cubicBezTo>
                  <a:pt x="3445646" y="223040"/>
                  <a:pt x="3445040" y="229905"/>
                  <a:pt x="3436623" y="236896"/>
                </a:cubicBezTo>
                <a:cubicBezTo>
                  <a:pt x="3428205" y="243887"/>
                  <a:pt x="3420268" y="254065"/>
                  <a:pt x="3412811" y="267430"/>
                </a:cubicBezTo>
                <a:cubicBezTo>
                  <a:pt x="3426305" y="283548"/>
                  <a:pt x="3426333" y="291887"/>
                  <a:pt x="3412897" y="292446"/>
                </a:cubicBezTo>
                <a:cubicBezTo>
                  <a:pt x="3399460" y="293006"/>
                  <a:pt x="3369489" y="295006"/>
                  <a:pt x="3322984" y="298448"/>
                </a:cubicBezTo>
                <a:cubicBezTo>
                  <a:pt x="3319327" y="312100"/>
                  <a:pt x="3314272" y="314903"/>
                  <a:pt x="3307819" y="306858"/>
                </a:cubicBezTo>
                <a:cubicBezTo>
                  <a:pt x="3301366" y="298813"/>
                  <a:pt x="3295899" y="284721"/>
                  <a:pt x="3291418" y="264580"/>
                </a:cubicBezTo>
                <a:cubicBezTo>
                  <a:pt x="3286936" y="244439"/>
                  <a:pt x="3282401" y="231002"/>
                  <a:pt x="3277812" y="224269"/>
                </a:cubicBezTo>
                <a:cubicBezTo>
                  <a:pt x="3273223" y="217537"/>
                  <a:pt x="3274162" y="213604"/>
                  <a:pt x="3280630" y="212471"/>
                </a:cubicBezTo>
                <a:cubicBezTo>
                  <a:pt x="3287097" y="211338"/>
                  <a:pt x="3293224" y="211449"/>
                  <a:pt x="3299011" y="212804"/>
                </a:cubicBezTo>
                <a:cubicBezTo>
                  <a:pt x="3304797" y="214160"/>
                  <a:pt x="3314025" y="214181"/>
                  <a:pt x="3326694" y="212869"/>
                </a:cubicBezTo>
                <a:cubicBezTo>
                  <a:pt x="3339364" y="211557"/>
                  <a:pt x="3350894" y="209815"/>
                  <a:pt x="3361283" y="207642"/>
                </a:cubicBezTo>
                <a:cubicBezTo>
                  <a:pt x="3371673" y="205469"/>
                  <a:pt x="3380058" y="202074"/>
                  <a:pt x="3386439" y="197457"/>
                </a:cubicBezTo>
                <a:cubicBezTo>
                  <a:pt x="3389630" y="195148"/>
                  <a:pt x="3393340" y="194069"/>
                  <a:pt x="3397571" y="194220"/>
                </a:cubicBezTo>
                <a:close/>
                <a:moveTo>
                  <a:pt x="5128398" y="171521"/>
                </a:moveTo>
                <a:cubicBezTo>
                  <a:pt x="5131307" y="171840"/>
                  <a:pt x="5135327" y="173473"/>
                  <a:pt x="5140457" y="176420"/>
                </a:cubicBezTo>
                <a:cubicBezTo>
                  <a:pt x="5150718" y="182314"/>
                  <a:pt x="5157031" y="189122"/>
                  <a:pt x="5159397" y="196844"/>
                </a:cubicBezTo>
                <a:cubicBezTo>
                  <a:pt x="5161763" y="204566"/>
                  <a:pt x="5161086" y="212672"/>
                  <a:pt x="5157365" y="221161"/>
                </a:cubicBezTo>
                <a:cubicBezTo>
                  <a:pt x="5153643" y="229651"/>
                  <a:pt x="5148298" y="229730"/>
                  <a:pt x="5141328" y="221398"/>
                </a:cubicBezTo>
                <a:cubicBezTo>
                  <a:pt x="5134359" y="213066"/>
                  <a:pt x="5128953" y="204562"/>
                  <a:pt x="5125110" y="195887"/>
                </a:cubicBezTo>
                <a:cubicBezTo>
                  <a:pt x="5122328" y="186250"/>
                  <a:pt x="5121625" y="179123"/>
                  <a:pt x="5123002" y="174505"/>
                </a:cubicBezTo>
                <a:cubicBezTo>
                  <a:pt x="5123690" y="172197"/>
                  <a:pt x="5125489" y="171202"/>
                  <a:pt x="5128398" y="171521"/>
                </a:cubicBezTo>
                <a:close/>
                <a:moveTo>
                  <a:pt x="5524928" y="163008"/>
                </a:moveTo>
                <a:cubicBezTo>
                  <a:pt x="5519113" y="163445"/>
                  <a:pt x="5501106" y="165758"/>
                  <a:pt x="5470905" y="169945"/>
                </a:cubicBezTo>
                <a:lnTo>
                  <a:pt x="5470905" y="179732"/>
                </a:lnTo>
                <a:cubicBezTo>
                  <a:pt x="5478305" y="178915"/>
                  <a:pt x="5487971" y="176911"/>
                  <a:pt x="5499901" y="173720"/>
                </a:cubicBezTo>
                <a:cubicBezTo>
                  <a:pt x="5511832" y="170530"/>
                  <a:pt x="5520781" y="171770"/>
                  <a:pt x="5526746" y="177442"/>
                </a:cubicBezTo>
                <a:cubicBezTo>
                  <a:pt x="5532712" y="183113"/>
                  <a:pt x="5530833" y="187412"/>
                  <a:pt x="5521110" y="190337"/>
                </a:cubicBezTo>
                <a:cubicBezTo>
                  <a:pt x="5511388" y="193262"/>
                  <a:pt x="5494653" y="195141"/>
                  <a:pt x="5470905" y="195973"/>
                </a:cubicBezTo>
                <a:lnTo>
                  <a:pt x="5470905" y="205373"/>
                </a:lnTo>
                <a:cubicBezTo>
                  <a:pt x="5479595" y="204498"/>
                  <a:pt x="5489874" y="202705"/>
                  <a:pt x="5501740" y="199995"/>
                </a:cubicBezTo>
                <a:cubicBezTo>
                  <a:pt x="5513607" y="197285"/>
                  <a:pt x="5522232" y="199102"/>
                  <a:pt x="5527617" y="205448"/>
                </a:cubicBezTo>
                <a:cubicBezTo>
                  <a:pt x="5533002" y="211793"/>
                  <a:pt x="5528743" y="216321"/>
                  <a:pt x="5514840" y="219032"/>
                </a:cubicBezTo>
                <a:cubicBezTo>
                  <a:pt x="5500937" y="221742"/>
                  <a:pt x="5486744" y="222645"/>
                  <a:pt x="5472260" y="221742"/>
                </a:cubicBezTo>
                <a:lnTo>
                  <a:pt x="5472260" y="232368"/>
                </a:lnTo>
                <a:cubicBezTo>
                  <a:pt x="5485009" y="232454"/>
                  <a:pt x="5496309" y="231128"/>
                  <a:pt x="5506161" y="228389"/>
                </a:cubicBezTo>
                <a:cubicBezTo>
                  <a:pt x="5516012" y="225650"/>
                  <a:pt x="5523846" y="227994"/>
                  <a:pt x="5529660" y="235423"/>
                </a:cubicBezTo>
                <a:cubicBezTo>
                  <a:pt x="5535476" y="242851"/>
                  <a:pt x="5529141" y="247601"/>
                  <a:pt x="5510656" y="249673"/>
                </a:cubicBezTo>
                <a:cubicBezTo>
                  <a:pt x="5492172" y="251745"/>
                  <a:pt x="5479818" y="252330"/>
                  <a:pt x="5473594" y="251426"/>
                </a:cubicBezTo>
                <a:lnTo>
                  <a:pt x="5473594" y="266118"/>
                </a:lnTo>
                <a:cubicBezTo>
                  <a:pt x="5491290" y="266161"/>
                  <a:pt x="5513732" y="264949"/>
                  <a:pt x="5540921" y="262483"/>
                </a:cubicBezTo>
                <a:lnTo>
                  <a:pt x="5540921" y="186573"/>
                </a:lnTo>
                <a:cubicBezTo>
                  <a:pt x="5540921" y="172290"/>
                  <a:pt x="5539710" y="164682"/>
                  <a:pt x="5537286" y="163750"/>
                </a:cubicBezTo>
                <a:cubicBezTo>
                  <a:pt x="5534863" y="162818"/>
                  <a:pt x="5530743" y="162571"/>
                  <a:pt x="5524928" y="163008"/>
                </a:cubicBezTo>
                <a:close/>
                <a:moveTo>
                  <a:pt x="1947984" y="153897"/>
                </a:moveTo>
                <a:cubicBezTo>
                  <a:pt x="1950303" y="154208"/>
                  <a:pt x="1953107" y="154843"/>
                  <a:pt x="1956398" y="155802"/>
                </a:cubicBezTo>
                <a:cubicBezTo>
                  <a:pt x="1969563" y="159638"/>
                  <a:pt x="1979038" y="165450"/>
                  <a:pt x="1984824" y="173236"/>
                </a:cubicBezTo>
                <a:cubicBezTo>
                  <a:pt x="1990611" y="181023"/>
                  <a:pt x="1992038" y="190602"/>
                  <a:pt x="1989105" y="201974"/>
                </a:cubicBezTo>
                <a:cubicBezTo>
                  <a:pt x="1986172" y="213346"/>
                  <a:pt x="1976926" y="210664"/>
                  <a:pt x="1961367" y="193929"/>
                </a:cubicBezTo>
                <a:cubicBezTo>
                  <a:pt x="1949680" y="177739"/>
                  <a:pt x="1942639" y="166378"/>
                  <a:pt x="1940244" y="159846"/>
                </a:cubicBezTo>
                <a:cubicBezTo>
                  <a:pt x="1938448" y="154947"/>
                  <a:pt x="1941028" y="152964"/>
                  <a:pt x="1947984" y="153897"/>
                </a:cubicBezTo>
                <a:close/>
                <a:moveTo>
                  <a:pt x="5201499" y="140731"/>
                </a:moveTo>
                <a:cubicBezTo>
                  <a:pt x="5203015" y="140642"/>
                  <a:pt x="5204877" y="140897"/>
                  <a:pt x="5207085" y="141498"/>
                </a:cubicBezTo>
                <a:cubicBezTo>
                  <a:pt x="5215919" y="143900"/>
                  <a:pt x="5224269" y="147800"/>
                  <a:pt x="5232134" y="153199"/>
                </a:cubicBezTo>
                <a:cubicBezTo>
                  <a:pt x="5240000" y="158598"/>
                  <a:pt x="5241297" y="163499"/>
                  <a:pt x="5236027" y="167902"/>
                </a:cubicBezTo>
                <a:cubicBezTo>
                  <a:pt x="5230757" y="172304"/>
                  <a:pt x="5223505" y="182418"/>
                  <a:pt x="5214270" y="198242"/>
                </a:cubicBezTo>
                <a:cubicBezTo>
                  <a:pt x="5205035" y="214066"/>
                  <a:pt x="5196022" y="227241"/>
                  <a:pt x="5187231" y="237767"/>
                </a:cubicBezTo>
                <a:cubicBezTo>
                  <a:pt x="5220185" y="234211"/>
                  <a:pt x="5244194" y="230848"/>
                  <a:pt x="5259258" y="227679"/>
                </a:cubicBezTo>
                <a:cubicBezTo>
                  <a:pt x="5274323" y="224510"/>
                  <a:pt x="5286107" y="227403"/>
                  <a:pt x="5294611" y="236358"/>
                </a:cubicBezTo>
                <a:cubicBezTo>
                  <a:pt x="5303115" y="245314"/>
                  <a:pt x="5305732" y="250964"/>
                  <a:pt x="5302462" y="253308"/>
                </a:cubicBezTo>
                <a:cubicBezTo>
                  <a:pt x="5299192" y="255653"/>
                  <a:pt x="5288652" y="256825"/>
                  <a:pt x="5270842" y="256825"/>
                </a:cubicBezTo>
                <a:cubicBezTo>
                  <a:pt x="5254867" y="256825"/>
                  <a:pt x="5234339" y="257947"/>
                  <a:pt x="5209258" y="260192"/>
                </a:cubicBezTo>
                <a:cubicBezTo>
                  <a:pt x="5184177" y="262436"/>
                  <a:pt x="5161204" y="265813"/>
                  <a:pt x="5140339" y="270323"/>
                </a:cubicBezTo>
                <a:cubicBezTo>
                  <a:pt x="5119474" y="274833"/>
                  <a:pt x="5105083" y="276608"/>
                  <a:pt x="5097168" y="275647"/>
                </a:cubicBezTo>
                <a:cubicBezTo>
                  <a:pt x="5089252" y="274686"/>
                  <a:pt x="5082688" y="270897"/>
                  <a:pt x="5077475" y="264279"/>
                </a:cubicBezTo>
                <a:cubicBezTo>
                  <a:pt x="5072262" y="257661"/>
                  <a:pt x="5076299" y="254079"/>
                  <a:pt x="5089586" y="253534"/>
                </a:cubicBezTo>
                <a:cubicBezTo>
                  <a:pt x="5102871" y="252989"/>
                  <a:pt x="5129383" y="248831"/>
                  <a:pt x="5169120" y="241058"/>
                </a:cubicBezTo>
                <a:cubicBezTo>
                  <a:pt x="5174827" y="230447"/>
                  <a:pt x="5181496" y="214920"/>
                  <a:pt x="5189124" y="194478"/>
                </a:cubicBezTo>
                <a:cubicBezTo>
                  <a:pt x="5196753" y="174036"/>
                  <a:pt x="5199446" y="159495"/>
                  <a:pt x="5197202" y="150855"/>
                </a:cubicBezTo>
                <a:cubicBezTo>
                  <a:pt x="5195518" y="144375"/>
                  <a:pt x="5196951" y="141000"/>
                  <a:pt x="5201499" y="140731"/>
                </a:cubicBezTo>
                <a:close/>
                <a:moveTo>
                  <a:pt x="1871852" y="126570"/>
                </a:moveTo>
                <a:cubicBezTo>
                  <a:pt x="1866926" y="127007"/>
                  <a:pt x="1854390" y="129233"/>
                  <a:pt x="1834242" y="133249"/>
                </a:cubicBezTo>
                <a:lnTo>
                  <a:pt x="1835425" y="171644"/>
                </a:lnTo>
                <a:cubicBezTo>
                  <a:pt x="1843355" y="170899"/>
                  <a:pt x="1849955" y="169135"/>
                  <a:pt x="1855225" y="166353"/>
                </a:cubicBezTo>
                <a:cubicBezTo>
                  <a:pt x="1860495" y="163571"/>
                  <a:pt x="1866188" y="165188"/>
                  <a:pt x="1872304" y="171204"/>
                </a:cubicBezTo>
                <a:cubicBezTo>
                  <a:pt x="1878420" y="177219"/>
                  <a:pt x="1876663" y="182195"/>
                  <a:pt x="1867034" y="186132"/>
                </a:cubicBezTo>
                <a:cubicBezTo>
                  <a:pt x="1857404" y="190068"/>
                  <a:pt x="1846925" y="192036"/>
                  <a:pt x="1835597" y="192036"/>
                </a:cubicBezTo>
                <a:lnTo>
                  <a:pt x="1836758" y="226969"/>
                </a:lnTo>
                <a:cubicBezTo>
                  <a:pt x="1841290" y="227098"/>
                  <a:pt x="1848044" y="225331"/>
                  <a:pt x="1857021" y="221667"/>
                </a:cubicBezTo>
                <a:cubicBezTo>
                  <a:pt x="1865998" y="218003"/>
                  <a:pt x="1872017" y="218196"/>
                  <a:pt x="1875079" y="222247"/>
                </a:cubicBezTo>
                <a:cubicBezTo>
                  <a:pt x="1878140" y="226299"/>
                  <a:pt x="1880396" y="226040"/>
                  <a:pt x="1881844" y="221473"/>
                </a:cubicBezTo>
                <a:cubicBezTo>
                  <a:pt x="1883292" y="216906"/>
                  <a:pt x="1884242" y="201390"/>
                  <a:pt x="1884694" y="174925"/>
                </a:cubicBezTo>
                <a:cubicBezTo>
                  <a:pt x="1885146" y="148460"/>
                  <a:pt x="1884350" y="133675"/>
                  <a:pt x="1882306" y="130571"/>
                </a:cubicBezTo>
                <a:cubicBezTo>
                  <a:pt x="1880263" y="127466"/>
                  <a:pt x="1876778" y="126132"/>
                  <a:pt x="1871852" y="126570"/>
                </a:cubicBezTo>
                <a:close/>
                <a:moveTo>
                  <a:pt x="892230" y="126380"/>
                </a:moveTo>
                <a:cubicBezTo>
                  <a:pt x="894741" y="126437"/>
                  <a:pt x="897859" y="126844"/>
                  <a:pt x="901584" y="127602"/>
                </a:cubicBezTo>
                <a:cubicBezTo>
                  <a:pt x="916483" y="130635"/>
                  <a:pt x="922585" y="135102"/>
                  <a:pt x="919889" y="141003"/>
                </a:cubicBezTo>
                <a:cubicBezTo>
                  <a:pt x="917193" y="146904"/>
                  <a:pt x="915845" y="153518"/>
                  <a:pt x="915845" y="160846"/>
                </a:cubicBezTo>
                <a:cubicBezTo>
                  <a:pt x="925453" y="159226"/>
                  <a:pt x="934606" y="157021"/>
                  <a:pt x="943303" y="154232"/>
                </a:cubicBezTo>
                <a:cubicBezTo>
                  <a:pt x="952000" y="151443"/>
                  <a:pt x="959271" y="153630"/>
                  <a:pt x="965115" y="160793"/>
                </a:cubicBezTo>
                <a:cubicBezTo>
                  <a:pt x="970958" y="167955"/>
                  <a:pt x="966939" y="173340"/>
                  <a:pt x="953058" y="176947"/>
                </a:cubicBezTo>
                <a:cubicBezTo>
                  <a:pt x="939177" y="180553"/>
                  <a:pt x="926772" y="183525"/>
                  <a:pt x="915845" y="185863"/>
                </a:cubicBezTo>
                <a:lnTo>
                  <a:pt x="915845" y="192639"/>
                </a:lnTo>
                <a:cubicBezTo>
                  <a:pt x="926213" y="203867"/>
                  <a:pt x="938840" y="215178"/>
                  <a:pt x="953725" y="226571"/>
                </a:cubicBezTo>
                <a:cubicBezTo>
                  <a:pt x="968610" y="237964"/>
                  <a:pt x="984689" y="246766"/>
                  <a:pt x="1001962" y="252975"/>
                </a:cubicBezTo>
                <a:cubicBezTo>
                  <a:pt x="1019234" y="259184"/>
                  <a:pt x="1024458" y="263178"/>
                  <a:pt x="1017632" y="264956"/>
                </a:cubicBezTo>
                <a:cubicBezTo>
                  <a:pt x="1010806" y="266734"/>
                  <a:pt x="1000424" y="268749"/>
                  <a:pt x="986485" y="271001"/>
                </a:cubicBezTo>
                <a:cubicBezTo>
                  <a:pt x="972546" y="273252"/>
                  <a:pt x="961920" y="270778"/>
                  <a:pt x="954607" y="263580"/>
                </a:cubicBezTo>
                <a:cubicBezTo>
                  <a:pt x="947293" y="256381"/>
                  <a:pt x="939532" y="247303"/>
                  <a:pt x="931322" y="236348"/>
                </a:cubicBezTo>
                <a:cubicBezTo>
                  <a:pt x="923112" y="225392"/>
                  <a:pt x="917953" y="216472"/>
                  <a:pt x="915845" y="209589"/>
                </a:cubicBezTo>
                <a:cubicBezTo>
                  <a:pt x="916691" y="225621"/>
                  <a:pt x="917799" y="242955"/>
                  <a:pt x="919169" y="261590"/>
                </a:cubicBezTo>
                <a:cubicBezTo>
                  <a:pt x="920538" y="280225"/>
                  <a:pt x="919789" y="295340"/>
                  <a:pt x="916921" y="306934"/>
                </a:cubicBezTo>
                <a:cubicBezTo>
                  <a:pt x="914053" y="318528"/>
                  <a:pt x="910070" y="322217"/>
                  <a:pt x="904972" y="318001"/>
                </a:cubicBezTo>
                <a:cubicBezTo>
                  <a:pt x="899874" y="313785"/>
                  <a:pt x="896109" y="308658"/>
                  <a:pt x="893679" y="302621"/>
                </a:cubicBezTo>
                <a:cubicBezTo>
                  <a:pt x="891248" y="296584"/>
                  <a:pt x="890933" y="290973"/>
                  <a:pt x="892732" y="285789"/>
                </a:cubicBezTo>
                <a:cubicBezTo>
                  <a:pt x="894532" y="280605"/>
                  <a:pt x="895432" y="253857"/>
                  <a:pt x="895432" y="205545"/>
                </a:cubicBezTo>
                <a:cubicBezTo>
                  <a:pt x="891417" y="220602"/>
                  <a:pt x="883651" y="234351"/>
                  <a:pt x="872136" y="246791"/>
                </a:cubicBezTo>
                <a:cubicBezTo>
                  <a:pt x="860621" y="259231"/>
                  <a:pt x="847453" y="269190"/>
                  <a:pt x="832633" y="276669"/>
                </a:cubicBezTo>
                <a:cubicBezTo>
                  <a:pt x="817812" y="284147"/>
                  <a:pt x="816134" y="281559"/>
                  <a:pt x="827599" y="268903"/>
                </a:cubicBezTo>
                <a:cubicBezTo>
                  <a:pt x="839064" y="256248"/>
                  <a:pt x="849436" y="243514"/>
                  <a:pt x="858714" y="230701"/>
                </a:cubicBezTo>
                <a:cubicBezTo>
                  <a:pt x="867992" y="217888"/>
                  <a:pt x="876632" y="205000"/>
                  <a:pt x="884634" y="192036"/>
                </a:cubicBezTo>
                <a:cubicBezTo>
                  <a:pt x="882354" y="192940"/>
                  <a:pt x="878145" y="194065"/>
                  <a:pt x="872007" y="195413"/>
                </a:cubicBezTo>
                <a:cubicBezTo>
                  <a:pt x="865870" y="196761"/>
                  <a:pt x="858115" y="195058"/>
                  <a:pt x="848744" y="190305"/>
                </a:cubicBezTo>
                <a:cubicBezTo>
                  <a:pt x="839372" y="185551"/>
                  <a:pt x="840753" y="181959"/>
                  <a:pt x="852884" y="179528"/>
                </a:cubicBezTo>
                <a:cubicBezTo>
                  <a:pt x="865016" y="177097"/>
                  <a:pt x="878747" y="173071"/>
                  <a:pt x="894077" y="167450"/>
                </a:cubicBezTo>
                <a:cubicBezTo>
                  <a:pt x="893231" y="154243"/>
                  <a:pt x="890546" y="143541"/>
                  <a:pt x="886021" y="135346"/>
                </a:cubicBezTo>
                <a:cubicBezTo>
                  <a:pt x="882628" y="129199"/>
                  <a:pt x="884698" y="126211"/>
                  <a:pt x="892230" y="126380"/>
                </a:cubicBezTo>
                <a:close/>
                <a:moveTo>
                  <a:pt x="2200689" y="124870"/>
                </a:moveTo>
                <a:cubicBezTo>
                  <a:pt x="2204331" y="122395"/>
                  <a:pt x="2206838" y="128726"/>
                  <a:pt x="2208209" y="143864"/>
                </a:cubicBezTo>
                <a:cubicBezTo>
                  <a:pt x="2210037" y="164048"/>
                  <a:pt x="2204581" y="184321"/>
                  <a:pt x="2191840" y="204684"/>
                </a:cubicBezTo>
                <a:cubicBezTo>
                  <a:pt x="2179099" y="225047"/>
                  <a:pt x="2169623" y="229378"/>
                  <a:pt x="2163414" y="217677"/>
                </a:cubicBezTo>
                <a:cubicBezTo>
                  <a:pt x="2157204" y="205975"/>
                  <a:pt x="2157276" y="195715"/>
                  <a:pt x="2163629" y="186895"/>
                </a:cubicBezTo>
                <a:cubicBezTo>
                  <a:pt x="2169982" y="178076"/>
                  <a:pt x="2175359" y="169321"/>
                  <a:pt x="2179762" y="160631"/>
                </a:cubicBezTo>
                <a:cubicBezTo>
                  <a:pt x="2185168" y="151525"/>
                  <a:pt x="2190804" y="141408"/>
                  <a:pt x="2196669" y="130280"/>
                </a:cubicBezTo>
                <a:cubicBezTo>
                  <a:pt x="2198135" y="127498"/>
                  <a:pt x="2199475" y="125695"/>
                  <a:pt x="2200689" y="124870"/>
                </a:cubicBezTo>
                <a:close/>
                <a:moveTo>
                  <a:pt x="2356748" y="117084"/>
                </a:moveTo>
                <a:cubicBezTo>
                  <a:pt x="2364062" y="118510"/>
                  <a:pt x="2374208" y="122479"/>
                  <a:pt x="2387186" y="128990"/>
                </a:cubicBezTo>
                <a:cubicBezTo>
                  <a:pt x="2400493" y="134668"/>
                  <a:pt x="2411119" y="144122"/>
                  <a:pt x="2419064" y="157351"/>
                </a:cubicBezTo>
                <a:cubicBezTo>
                  <a:pt x="2427008" y="170580"/>
                  <a:pt x="2428180" y="183945"/>
                  <a:pt x="2422581" y="197446"/>
                </a:cubicBezTo>
                <a:cubicBezTo>
                  <a:pt x="2416981" y="210947"/>
                  <a:pt x="2408273" y="208606"/>
                  <a:pt x="2396456" y="190423"/>
                </a:cubicBezTo>
                <a:cubicBezTo>
                  <a:pt x="2384640" y="172240"/>
                  <a:pt x="2373240" y="155114"/>
                  <a:pt x="2362255" y="139046"/>
                </a:cubicBezTo>
                <a:cubicBezTo>
                  <a:pt x="2351270" y="122977"/>
                  <a:pt x="2349435" y="115657"/>
                  <a:pt x="2356748" y="117084"/>
                </a:cubicBezTo>
                <a:close/>
                <a:moveTo>
                  <a:pt x="2636141" y="114356"/>
                </a:moveTo>
                <a:cubicBezTo>
                  <a:pt x="2643389" y="114009"/>
                  <a:pt x="2649925" y="116772"/>
                  <a:pt x="2655748" y="122644"/>
                </a:cubicBezTo>
                <a:cubicBezTo>
                  <a:pt x="2663514" y="130474"/>
                  <a:pt x="2658695" y="135446"/>
                  <a:pt x="2641294" y="137561"/>
                </a:cubicBezTo>
                <a:cubicBezTo>
                  <a:pt x="2623892" y="139677"/>
                  <a:pt x="2604694" y="142347"/>
                  <a:pt x="2583700" y="145574"/>
                </a:cubicBezTo>
                <a:cubicBezTo>
                  <a:pt x="2595401" y="150206"/>
                  <a:pt x="2598850" y="155490"/>
                  <a:pt x="2594046" y="161427"/>
                </a:cubicBezTo>
                <a:cubicBezTo>
                  <a:pt x="2589242" y="167364"/>
                  <a:pt x="2582269" y="176398"/>
                  <a:pt x="2573127" y="188530"/>
                </a:cubicBezTo>
                <a:cubicBezTo>
                  <a:pt x="2563985" y="200662"/>
                  <a:pt x="2562770" y="205487"/>
                  <a:pt x="2569481" y="203007"/>
                </a:cubicBezTo>
                <a:cubicBezTo>
                  <a:pt x="2576193" y="200526"/>
                  <a:pt x="2590332" y="195987"/>
                  <a:pt x="2611900" y="189390"/>
                </a:cubicBezTo>
                <a:cubicBezTo>
                  <a:pt x="2608473" y="185002"/>
                  <a:pt x="2605816" y="179370"/>
                  <a:pt x="2603930" y="172494"/>
                </a:cubicBezTo>
                <a:cubicBezTo>
                  <a:pt x="2602044" y="165618"/>
                  <a:pt x="2606827" y="165295"/>
                  <a:pt x="2618278" y="171526"/>
                </a:cubicBezTo>
                <a:cubicBezTo>
                  <a:pt x="2629728" y="177757"/>
                  <a:pt x="2638526" y="184952"/>
                  <a:pt x="2644671" y="193112"/>
                </a:cubicBezTo>
                <a:cubicBezTo>
                  <a:pt x="2650816" y="201271"/>
                  <a:pt x="2652092" y="209657"/>
                  <a:pt x="2648500" y="218268"/>
                </a:cubicBezTo>
                <a:cubicBezTo>
                  <a:pt x="2644907" y="226879"/>
                  <a:pt x="2640261" y="228636"/>
                  <a:pt x="2634561" y="223538"/>
                </a:cubicBezTo>
                <a:cubicBezTo>
                  <a:pt x="2628861" y="218440"/>
                  <a:pt x="2623429" y="211094"/>
                  <a:pt x="2618267" y="201501"/>
                </a:cubicBezTo>
                <a:cubicBezTo>
                  <a:pt x="2605002" y="207710"/>
                  <a:pt x="2591157" y="214529"/>
                  <a:pt x="2576730" y="221957"/>
                </a:cubicBezTo>
                <a:cubicBezTo>
                  <a:pt x="2562304" y="229385"/>
                  <a:pt x="2551452" y="235932"/>
                  <a:pt x="2544174" y="241596"/>
                </a:cubicBezTo>
                <a:cubicBezTo>
                  <a:pt x="2536897" y="247260"/>
                  <a:pt x="2531290" y="245005"/>
                  <a:pt x="2527353" y="234831"/>
                </a:cubicBezTo>
                <a:cubicBezTo>
                  <a:pt x="2523417" y="224657"/>
                  <a:pt x="2524066" y="217838"/>
                  <a:pt x="2529300" y="214375"/>
                </a:cubicBezTo>
                <a:cubicBezTo>
                  <a:pt x="2534534" y="210912"/>
                  <a:pt x="2539532" y="206154"/>
                  <a:pt x="2544293" y="200103"/>
                </a:cubicBezTo>
                <a:cubicBezTo>
                  <a:pt x="2549054" y="194051"/>
                  <a:pt x="2554087" y="184956"/>
                  <a:pt x="2559393" y="172817"/>
                </a:cubicBezTo>
                <a:cubicBezTo>
                  <a:pt x="2564699" y="160678"/>
                  <a:pt x="2566620" y="153138"/>
                  <a:pt x="2565158" y="150199"/>
                </a:cubicBezTo>
                <a:cubicBezTo>
                  <a:pt x="2555980" y="152751"/>
                  <a:pt x="2547867" y="154737"/>
                  <a:pt x="2540819" y="156157"/>
                </a:cubicBezTo>
                <a:cubicBezTo>
                  <a:pt x="2533771" y="157577"/>
                  <a:pt x="2527006" y="158512"/>
                  <a:pt x="2520524" y="158964"/>
                </a:cubicBezTo>
                <a:cubicBezTo>
                  <a:pt x="2514042" y="159416"/>
                  <a:pt x="2507177" y="156387"/>
                  <a:pt x="2499928" y="149876"/>
                </a:cubicBezTo>
                <a:cubicBezTo>
                  <a:pt x="2492679" y="143366"/>
                  <a:pt x="2494984" y="139533"/>
                  <a:pt x="2506843" y="138379"/>
                </a:cubicBezTo>
                <a:cubicBezTo>
                  <a:pt x="2518703" y="137224"/>
                  <a:pt x="2533190" y="135299"/>
                  <a:pt x="2550305" y="132603"/>
                </a:cubicBezTo>
                <a:cubicBezTo>
                  <a:pt x="2567420" y="129907"/>
                  <a:pt x="2582183" y="127229"/>
                  <a:pt x="2594595" y="124569"/>
                </a:cubicBezTo>
                <a:cubicBezTo>
                  <a:pt x="2607006" y="121909"/>
                  <a:pt x="2618360" y="118966"/>
                  <a:pt x="2628656" y="115739"/>
                </a:cubicBezTo>
                <a:cubicBezTo>
                  <a:pt x="2631230" y="114933"/>
                  <a:pt x="2633725" y="114471"/>
                  <a:pt x="2636141" y="114356"/>
                </a:cubicBezTo>
                <a:close/>
                <a:moveTo>
                  <a:pt x="1558505" y="101607"/>
                </a:moveTo>
                <a:cubicBezTo>
                  <a:pt x="1528763" y="105149"/>
                  <a:pt x="1508572" y="107673"/>
                  <a:pt x="1497932" y="109179"/>
                </a:cubicBezTo>
                <a:cubicBezTo>
                  <a:pt x="1499696" y="128179"/>
                  <a:pt x="1501804" y="147202"/>
                  <a:pt x="1504256" y="166245"/>
                </a:cubicBezTo>
                <a:cubicBezTo>
                  <a:pt x="1518108" y="165428"/>
                  <a:pt x="1536191" y="163370"/>
                  <a:pt x="1558505" y="160072"/>
                </a:cubicBezTo>
                <a:close/>
                <a:moveTo>
                  <a:pt x="5232104" y="98609"/>
                </a:moveTo>
                <a:cubicBezTo>
                  <a:pt x="5237387" y="99163"/>
                  <a:pt x="5242112" y="101019"/>
                  <a:pt x="5246277" y="104177"/>
                </a:cubicBezTo>
                <a:cubicBezTo>
                  <a:pt x="5254609" y="110494"/>
                  <a:pt x="5254239" y="115671"/>
                  <a:pt x="5245169" y="119708"/>
                </a:cubicBezTo>
                <a:cubicBezTo>
                  <a:pt x="5236099" y="123745"/>
                  <a:pt x="5220898" y="128032"/>
                  <a:pt x="5199568" y="132571"/>
                </a:cubicBezTo>
                <a:cubicBezTo>
                  <a:pt x="5178237" y="137110"/>
                  <a:pt x="5161900" y="139834"/>
                  <a:pt x="5150556" y="140745"/>
                </a:cubicBezTo>
                <a:cubicBezTo>
                  <a:pt x="5139213" y="141656"/>
                  <a:pt x="5130093" y="139669"/>
                  <a:pt x="5123195" y="134787"/>
                </a:cubicBezTo>
                <a:cubicBezTo>
                  <a:pt x="5116298" y="129904"/>
                  <a:pt x="5116093" y="126742"/>
                  <a:pt x="5122582" y="125300"/>
                </a:cubicBezTo>
                <a:cubicBezTo>
                  <a:pt x="5129071" y="123859"/>
                  <a:pt x="5143243" y="119955"/>
                  <a:pt x="5165097" y="113588"/>
                </a:cubicBezTo>
                <a:cubicBezTo>
                  <a:pt x="5185288" y="109200"/>
                  <a:pt x="5201783" y="104955"/>
                  <a:pt x="5214581" y="100854"/>
                </a:cubicBezTo>
                <a:cubicBezTo>
                  <a:pt x="5220981" y="98803"/>
                  <a:pt x="5226822" y="98055"/>
                  <a:pt x="5232104" y="98609"/>
                </a:cubicBezTo>
                <a:close/>
                <a:moveTo>
                  <a:pt x="1639037" y="92320"/>
                </a:moveTo>
                <a:cubicBezTo>
                  <a:pt x="1636274" y="91986"/>
                  <a:pt x="1632622" y="92157"/>
                  <a:pt x="1628080" y="92831"/>
                </a:cubicBezTo>
                <a:cubicBezTo>
                  <a:pt x="1618996" y="94179"/>
                  <a:pt x="1605247" y="96057"/>
                  <a:pt x="1586834" y="98466"/>
                </a:cubicBezTo>
                <a:cubicBezTo>
                  <a:pt x="1586059" y="120005"/>
                  <a:pt x="1585672" y="138999"/>
                  <a:pt x="1585672" y="155447"/>
                </a:cubicBezTo>
                <a:cubicBezTo>
                  <a:pt x="1602049" y="154615"/>
                  <a:pt x="1620992" y="152551"/>
                  <a:pt x="1642503" y="149252"/>
                </a:cubicBezTo>
                <a:cubicBezTo>
                  <a:pt x="1645012" y="134123"/>
                  <a:pt x="1646489" y="121941"/>
                  <a:pt x="1646934" y="112706"/>
                </a:cubicBezTo>
                <a:cubicBezTo>
                  <a:pt x="1647378" y="103471"/>
                  <a:pt x="1646618" y="97513"/>
                  <a:pt x="1644654" y="94831"/>
                </a:cubicBezTo>
                <a:cubicBezTo>
                  <a:pt x="1643671" y="93490"/>
                  <a:pt x="1641799" y="92653"/>
                  <a:pt x="1639037" y="92320"/>
                </a:cubicBezTo>
                <a:close/>
                <a:moveTo>
                  <a:pt x="3818861" y="81105"/>
                </a:moveTo>
                <a:cubicBezTo>
                  <a:pt x="3825246" y="81698"/>
                  <a:pt x="3830864" y="83610"/>
                  <a:pt x="3835715" y="86840"/>
                </a:cubicBezTo>
                <a:cubicBezTo>
                  <a:pt x="3845416" y="93300"/>
                  <a:pt x="3841823" y="98940"/>
                  <a:pt x="3824938" y="103758"/>
                </a:cubicBezTo>
                <a:cubicBezTo>
                  <a:pt x="3808052" y="108576"/>
                  <a:pt x="3788603" y="112785"/>
                  <a:pt x="3766591" y="116384"/>
                </a:cubicBezTo>
                <a:cubicBezTo>
                  <a:pt x="3774693" y="121619"/>
                  <a:pt x="3777618" y="126684"/>
                  <a:pt x="3775367" y="131582"/>
                </a:cubicBezTo>
                <a:cubicBezTo>
                  <a:pt x="3773116" y="136479"/>
                  <a:pt x="3771990" y="146678"/>
                  <a:pt x="3771990" y="162180"/>
                </a:cubicBezTo>
                <a:cubicBezTo>
                  <a:pt x="3778027" y="161463"/>
                  <a:pt x="3785983" y="159710"/>
                  <a:pt x="3795856" y="156921"/>
                </a:cubicBezTo>
                <a:cubicBezTo>
                  <a:pt x="3805729" y="154132"/>
                  <a:pt x="3814118" y="155713"/>
                  <a:pt x="3821023" y="161664"/>
                </a:cubicBezTo>
                <a:cubicBezTo>
                  <a:pt x="3827928" y="167615"/>
                  <a:pt x="3826594" y="172580"/>
                  <a:pt x="3817022" y="176560"/>
                </a:cubicBezTo>
                <a:cubicBezTo>
                  <a:pt x="3807450" y="180539"/>
                  <a:pt x="3792389" y="184178"/>
                  <a:pt x="3771839" y="187476"/>
                </a:cubicBezTo>
                <a:lnTo>
                  <a:pt x="3770635" y="240477"/>
                </a:lnTo>
                <a:lnTo>
                  <a:pt x="3833165" y="232497"/>
                </a:lnTo>
                <a:cubicBezTo>
                  <a:pt x="3843232" y="229715"/>
                  <a:pt x="3852622" y="230819"/>
                  <a:pt x="3861333" y="235810"/>
                </a:cubicBezTo>
                <a:cubicBezTo>
                  <a:pt x="3870045" y="240800"/>
                  <a:pt x="3874655" y="246228"/>
                  <a:pt x="3875164" y="252093"/>
                </a:cubicBezTo>
                <a:cubicBezTo>
                  <a:pt x="3875673" y="257958"/>
                  <a:pt x="3867833" y="260439"/>
                  <a:pt x="3851643" y="259536"/>
                </a:cubicBezTo>
                <a:cubicBezTo>
                  <a:pt x="3835453" y="258632"/>
                  <a:pt x="3821553" y="258632"/>
                  <a:pt x="3809945" y="259536"/>
                </a:cubicBezTo>
                <a:cubicBezTo>
                  <a:pt x="3798337" y="260439"/>
                  <a:pt x="3788005" y="261339"/>
                  <a:pt x="3778949" y="262235"/>
                </a:cubicBezTo>
                <a:cubicBezTo>
                  <a:pt x="3769893" y="263131"/>
                  <a:pt x="3759636" y="264644"/>
                  <a:pt x="3748178" y="266774"/>
                </a:cubicBezTo>
                <a:cubicBezTo>
                  <a:pt x="3736720" y="268903"/>
                  <a:pt x="3726363" y="270893"/>
                  <a:pt x="3717107" y="272743"/>
                </a:cubicBezTo>
                <a:cubicBezTo>
                  <a:pt x="3707850" y="274593"/>
                  <a:pt x="3699034" y="276453"/>
                  <a:pt x="3690659" y="278325"/>
                </a:cubicBezTo>
                <a:cubicBezTo>
                  <a:pt x="3682285" y="280196"/>
                  <a:pt x="3673021" y="277396"/>
                  <a:pt x="3662868" y="269925"/>
                </a:cubicBezTo>
                <a:cubicBezTo>
                  <a:pt x="3652715" y="262454"/>
                  <a:pt x="3652235" y="258396"/>
                  <a:pt x="3661427" y="257750"/>
                </a:cubicBezTo>
                <a:cubicBezTo>
                  <a:pt x="3670619" y="257105"/>
                  <a:pt x="3678979" y="256341"/>
                  <a:pt x="3686508" y="255459"/>
                </a:cubicBezTo>
                <a:cubicBezTo>
                  <a:pt x="3694037" y="254577"/>
                  <a:pt x="3714378" y="251584"/>
                  <a:pt x="3747533" y="246479"/>
                </a:cubicBezTo>
                <a:lnTo>
                  <a:pt x="3747533" y="192036"/>
                </a:lnTo>
                <a:cubicBezTo>
                  <a:pt x="3741553" y="192940"/>
                  <a:pt x="3734358" y="193843"/>
                  <a:pt x="3725947" y="194747"/>
                </a:cubicBezTo>
                <a:cubicBezTo>
                  <a:pt x="3717537" y="195650"/>
                  <a:pt x="3708460" y="193997"/>
                  <a:pt x="3698715" y="189788"/>
                </a:cubicBezTo>
                <a:cubicBezTo>
                  <a:pt x="3688971" y="185580"/>
                  <a:pt x="3691545" y="181977"/>
                  <a:pt x="3706438" y="178979"/>
                </a:cubicBezTo>
                <a:cubicBezTo>
                  <a:pt x="3721330" y="175982"/>
                  <a:pt x="3735028" y="172534"/>
                  <a:pt x="3747533" y="168633"/>
                </a:cubicBezTo>
                <a:cubicBezTo>
                  <a:pt x="3747533" y="151152"/>
                  <a:pt x="3747314" y="140046"/>
                  <a:pt x="3746877" y="135314"/>
                </a:cubicBezTo>
                <a:cubicBezTo>
                  <a:pt x="3746439" y="130581"/>
                  <a:pt x="3745389" y="126093"/>
                  <a:pt x="3743725" y="121848"/>
                </a:cubicBezTo>
                <a:cubicBezTo>
                  <a:pt x="3728768" y="124558"/>
                  <a:pt x="3717017" y="125914"/>
                  <a:pt x="3708470" y="125914"/>
                </a:cubicBezTo>
                <a:cubicBezTo>
                  <a:pt x="3700669" y="125914"/>
                  <a:pt x="3692857" y="123745"/>
                  <a:pt x="3685035" y="119407"/>
                </a:cubicBezTo>
                <a:cubicBezTo>
                  <a:pt x="3677212" y="115069"/>
                  <a:pt x="3679686" y="111684"/>
                  <a:pt x="3692456" y="109254"/>
                </a:cubicBezTo>
                <a:cubicBezTo>
                  <a:pt x="3705225" y="106823"/>
                  <a:pt x="3721950" y="102908"/>
                  <a:pt x="3742628" y="97509"/>
                </a:cubicBezTo>
                <a:cubicBezTo>
                  <a:pt x="3763307" y="92110"/>
                  <a:pt x="3781566" y="87367"/>
                  <a:pt x="3797405" y="83280"/>
                </a:cubicBezTo>
                <a:cubicBezTo>
                  <a:pt x="3805324" y="81237"/>
                  <a:pt x="3812476" y="80512"/>
                  <a:pt x="3818861" y="81105"/>
                </a:cubicBezTo>
                <a:close/>
                <a:moveTo>
                  <a:pt x="3332728" y="70568"/>
                </a:moveTo>
                <a:cubicBezTo>
                  <a:pt x="3328799" y="77695"/>
                  <a:pt x="3322647" y="84807"/>
                  <a:pt x="3314272" y="91906"/>
                </a:cubicBezTo>
                <a:cubicBezTo>
                  <a:pt x="3322976" y="93139"/>
                  <a:pt x="3329670" y="95867"/>
                  <a:pt x="3334352" y="100090"/>
                </a:cubicBezTo>
                <a:cubicBezTo>
                  <a:pt x="3339034" y="104314"/>
                  <a:pt x="3346423" y="110613"/>
                  <a:pt x="3356518" y="118987"/>
                </a:cubicBezTo>
                <a:cubicBezTo>
                  <a:pt x="3363502" y="109465"/>
                  <a:pt x="3369206" y="100280"/>
                  <a:pt x="3373630" y="91433"/>
                </a:cubicBezTo>
                <a:cubicBezTo>
                  <a:pt x="3378054" y="82585"/>
                  <a:pt x="3380266" y="76504"/>
                  <a:pt x="3380266" y="73192"/>
                </a:cubicBezTo>
                <a:cubicBezTo>
                  <a:pt x="3380266" y="71442"/>
                  <a:pt x="3376996" y="71241"/>
                  <a:pt x="3370457" y="72589"/>
                </a:cubicBezTo>
                <a:cubicBezTo>
                  <a:pt x="3363918" y="73937"/>
                  <a:pt x="3357465" y="75285"/>
                  <a:pt x="3351098" y="76633"/>
                </a:cubicBezTo>
                <a:cubicBezTo>
                  <a:pt x="3344731" y="77981"/>
                  <a:pt x="3338607" y="75959"/>
                  <a:pt x="3332728" y="70568"/>
                </a:cubicBezTo>
                <a:close/>
                <a:moveTo>
                  <a:pt x="2619998" y="61630"/>
                </a:moveTo>
                <a:cubicBezTo>
                  <a:pt x="2627936" y="60275"/>
                  <a:pt x="2635568" y="62688"/>
                  <a:pt x="2642896" y="68868"/>
                </a:cubicBezTo>
                <a:cubicBezTo>
                  <a:pt x="2650224" y="75049"/>
                  <a:pt x="2647127" y="79770"/>
                  <a:pt x="2633604" y="83033"/>
                </a:cubicBezTo>
                <a:cubicBezTo>
                  <a:pt x="2620081" y="86295"/>
                  <a:pt x="2605586" y="89307"/>
                  <a:pt x="2590121" y="92067"/>
                </a:cubicBezTo>
                <a:cubicBezTo>
                  <a:pt x="2574655" y="94828"/>
                  <a:pt x="2561967" y="94279"/>
                  <a:pt x="2552058" y="90422"/>
                </a:cubicBezTo>
                <a:cubicBezTo>
                  <a:pt x="2541561" y="82706"/>
                  <a:pt x="2541432" y="77895"/>
                  <a:pt x="2551671" y="75988"/>
                </a:cubicBezTo>
                <a:cubicBezTo>
                  <a:pt x="2561910" y="74081"/>
                  <a:pt x="2573873" y="71550"/>
                  <a:pt x="2587561" y="68395"/>
                </a:cubicBezTo>
                <a:cubicBezTo>
                  <a:pt x="2601248" y="65240"/>
                  <a:pt x="2612061" y="62985"/>
                  <a:pt x="2619998" y="61630"/>
                </a:cubicBezTo>
                <a:close/>
                <a:moveTo>
                  <a:pt x="4837092" y="59046"/>
                </a:moveTo>
                <a:cubicBezTo>
                  <a:pt x="4839394" y="58048"/>
                  <a:pt x="4842959" y="59110"/>
                  <a:pt x="4847788" y="62232"/>
                </a:cubicBezTo>
                <a:cubicBezTo>
                  <a:pt x="4857446" y="68477"/>
                  <a:pt x="4865122" y="75181"/>
                  <a:pt x="4870815" y="82344"/>
                </a:cubicBezTo>
                <a:cubicBezTo>
                  <a:pt x="4876508" y="89507"/>
                  <a:pt x="4876228" y="95666"/>
                  <a:pt x="4869976" y="100822"/>
                </a:cubicBezTo>
                <a:cubicBezTo>
                  <a:pt x="4863724" y="105977"/>
                  <a:pt x="4852926" y="116944"/>
                  <a:pt x="4837581" y="133722"/>
                </a:cubicBezTo>
                <a:cubicBezTo>
                  <a:pt x="4822237" y="150500"/>
                  <a:pt x="4804946" y="170028"/>
                  <a:pt x="4785709" y="192305"/>
                </a:cubicBezTo>
                <a:cubicBezTo>
                  <a:pt x="4766472" y="214583"/>
                  <a:pt x="4754326" y="227729"/>
                  <a:pt x="4749271" y="231744"/>
                </a:cubicBezTo>
                <a:cubicBezTo>
                  <a:pt x="4744216" y="235760"/>
                  <a:pt x="4744298" y="237782"/>
                  <a:pt x="4749518" y="237810"/>
                </a:cubicBezTo>
                <a:cubicBezTo>
                  <a:pt x="4754738" y="237839"/>
                  <a:pt x="4769616" y="236512"/>
                  <a:pt x="4794152" y="233831"/>
                </a:cubicBezTo>
                <a:cubicBezTo>
                  <a:pt x="4818688" y="231149"/>
                  <a:pt x="4838040" y="228711"/>
                  <a:pt x="4852208" y="226517"/>
                </a:cubicBezTo>
                <a:cubicBezTo>
                  <a:pt x="4848007" y="220107"/>
                  <a:pt x="4843131" y="210933"/>
                  <a:pt x="4837581" y="198995"/>
                </a:cubicBezTo>
                <a:cubicBezTo>
                  <a:pt x="4832031" y="187057"/>
                  <a:pt x="4836068" y="184397"/>
                  <a:pt x="4849691" y="191015"/>
                </a:cubicBezTo>
                <a:cubicBezTo>
                  <a:pt x="4863315" y="197633"/>
                  <a:pt x="4875679" y="206265"/>
                  <a:pt x="4886786" y="216913"/>
                </a:cubicBezTo>
                <a:cubicBezTo>
                  <a:pt x="4897893" y="227561"/>
                  <a:pt x="4904604" y="238556"/>
                  <a:pt x="4906920" y="249899"/>
                </a:cubicBezTo>
                <a:cubicBezTo>
                  <a:pt x="4909235" y="261242"/>
                  <a:pt x="4908031" y="271083"/>
                  <a:pt x="4903306" y="279422"/>
                </a:cubicBezTo>
                <a:cubicBezTo>
                  <a:pt x="4898581" y="287761"/>
                  <a:pt x="4892149" y="287374"/>
                  <a:pt x="4884011" y="278260"/>
                </a:cubicBezTo>
                <a:cubicBezTo>
                  <a:pt x="4875873" y="269147"/>
                  <a:pt x="4867710" y="257055"/>
                  <a:pt x="4859522" y="241983"/>
                </a:cubicBezTo>
                <a:cubicBezTo>
                  <a:pt x="4833580" y="246486"/>
                  <a:pt x="4805674" y="252527"/>
                  <a:pt x="4775804" y="260106"/>
                </a:cubicBezTo>
                <a:cubicBezTo>
                  <a:pt x="4745933" y="267684"/>
                  <a:pt x="4724810" y="274883"/>
                  <a:pt x="4712434" y="281702"/>
                </a:cubicBezTo>
                <a:cubicBezTo>
                  <a:pt x="4700059" y="288521"/>
                  <a:pt x="4692813" y="285219"/>
                  <a:pt x="4690698" y="271797"/>
                </a:cubicBezTo>
                <a:cubicBezTo>
                  <a:pt x="4688583" y="258374"/>
                  <a:pt x="4691534" y="249279"/>
                  <a:pt x="4699549" y="244511"/>
                </a:cubicBezTo>
                <a:cubicBezTo>
                  <a:pt x="4707566" y="239743"/>
                  <a:pt x="4717123" y="232253"/>
                  <a:pt x="4728223" y="222043"/>
                </a:cubicBezTo>
                <a:cubicBezTo>
                  <a:pt x="4739322" y="211833"/>
                  <a:pt x="4755183" y="193721"/>
                  <a:pt x="4775804" y="167708"/>
                </a:cubicBezTo>
                <a:cubicBezTo>
                  <a:pt x="4796425" y="141695"/>
                  <a:pt x="4811389" y="121171"/>
                  <a:pt x="4820696" y="106135"/>
                </a:cubicBezTo>
                <a:cubicBezTo>
                  <a:pt x="4830003" y="91099"/>
                  <a:pt x="4834430" y="78462"/>
                  <a:pt x="4833978" y="68223"/>
                </a:cubicBezTo>
                <a:cubicBezTo>
                  <a:pt x="4833752" y="63103"/>
                  <a:pt x="4834791" y="60044"/>
                  <a:pt x="4837092" y="59046"/>
                </a:cubicBezTo>
                <a:close/>
                <a:moveTo>
                  <a:pt x="5469400" y="50326"/>
                </a:moveTo>
                <a:cubicBezTo>
                  <a:pt x="5463764" y="51187"/>
                  <a:pt x="5455267" y="51975"/>
                  <a:pt x="5443910" y="52692"/>
                </a:cubicBezTo>
                <a:cubicBezTo>
                  <a:pt x="5446520" y="61426"/>
                  <a:pt x="5449395" y="71829"/>
                  <a:pt x="5452535" y="83904"/>
                </a:cubicBezTo>
                <a:cubicBezTo>
                  <a:pt x="5464266" y="82169"/>
                  <a:pt x="5473487" y="81050"/>
                  <a:pt x="5480198" y="80548"/>
                </a:cubicBezTo>
                <a:cubicBezTo>
                  <a:pt x="5472999" y="72977"/>
                  <a:pt x="5469400" y="62903"/>
                  <a:pt x="5469400" y="50326"/>
                </a:cubicBezTo>
                <a:close/>
                <a:moveTo>
                  <a:pt x="5517497" y="43572"/>
                </a:moveTo>
                <a:cubicBezTo>
                  <a:pt x="5506698" y="46254"/>
                  <a:pt x="5495219" y="47881"/>
                  <a:pt x="5483059" y="48455"/>
                </a:cubicBezTo>
                <a:cubicBezTo>
                  <a:pt x="5492953" y="55553"/>
                  <a:pt x="5496553" y="65118"/>
                  <a:pt x="5493857" y="77150"/>
                </a:cubicBezTo>
                <a:cubicBezTo>
                  <a:pt x="5499507" y="76332"/>
                  <a:pt x="5505846" y="75572"/>
                  <a:pt x="5512872" y="74870"/>
                </a:cubicBezTo>
                <a:cubicBezTo>
                  <a:pt x="5514507" y="62523"/>
                  <a:pt x="5515543" y="54173"/>
                  <a:pt x="5515980" y="49821"/>
                </a:cubicBezTo>
                <a:cubicBezTo>
                  <a:pt x="5516418" y="45469"/>
                  <a:pt x="5516923" y="43386"/>
                  <a:pt x="5517497" y="43572"/>
                </a:cubicBezTo>
                <a:close/>
                <a:moveTo>
                  <a:pt x="238046" y="39378"/>
                </a:moveTo>
                <a:lnTo>
                  <a:pt x="260955" y="39378"/>
                </a:lnTo>
                <a:lnTo>
                  <a:pt x="260955" y="278422"/>
                </a:lnTo>
                <a:lnTo>
                  <a:pt x="225699" y="278422"/>
                </a:lnTo>
                <a:lnTo>
                  <a:pt x="225699" y="92164"/>
                </a:lnTo>
                <a:cubicBezTo>
                  <a:pt x="218558" y="103220"/>
                  <a:pt x="203709" y="114470"/>
                  <a:pt x="181152" y="125914"/>
                </a:cubicBezTo>
                <a:lnTo>
                  <a:pt x="181152" y="95111"/>
                </a:lnTo>
                <a:cubicBezTo>
                  <a:pt x="204067" y="79552"/>
                  <a:pt x="223032" y="60974"/>
                  <a:pt x="238046" y="39378"/>
                </a:cubicBezTo>
                <a:close/>
                <a:moveTo>
                  <a:pt x="5572125" y="35105"/>
                </a:moveTo>
                <a:cubicBezTo>
                  <a:pt x="5570427" y="34888"/>
                  <a:pt x="5567881" y="34997"/>
                  <a:pt x="5564486" y="35430"/>
                </a:cubicBezTo>
                <a:cubicBezTo>
                  <a:pt x="5557696" y="36298"/>
                  <a:pt x="5548995" y="37313"/>
                  <a:pt x="5538383" y="38474"/>
                </a:cubicBezTo>
                <a:cubicBezTo>
                  <a:pt x="5542886" y="40726"/>
                  <a:pt x="5544385" y="43791"/>
                  <a:pt x="5542879" y="47670"/>
                </a:cubicBezTo>
                <a:cubicBezTo>
                  <a:pt x="5541373" y="51549"/>
                  <a:pt x="5539971" y="55227"/>
                  <a:pt x="5538673" y="58705"/>
                </a:cubicBezTo>
                <a:cubicBezTo>
                  <a:pt x="5537376" y="62182"/>
                  <a:pt x="5535035" y="66531"/>
                  <a:pt x="5531650" y="71751"/>
                </a:cubicBezTo>
                <a:cubicBezTo>
                  <a:pt x="5543180" y="69055"/>
                  <a:pt x="5555161" y="68603"/>
                  <a:pt x="5567594" y="70395"/>
                </a:cubicBezTo>
                <a:cubicBezTo>
                  <a:pt x="5570520" y="63039"/>
                  <a:pt x="5572430" y="56650"/>
                  <a:pt x="5573326" y="51230"/>
                </a:cubicBezTo>
                <a:cubicBezTo>
                  <a:pt x="5574223" y="45809"/>
                  <a:pt x="5574671" y="40976"/>
                  <a:pt x="5574671" y="36732"/>
                </a:cubicBezTo>
                <a:cubicBezTo>
                  <a:pt x="5574671" y="35864"/>
                  <a:pt x="5573822" y="35322"/>
                  <a:pt x="5572125" y="35105"/>
                </a:cubicBezTo>
                <a:close/>
                <a:moveTo>
                  <a:pt x="5795044" y="31419"/>
                </a:moveTo>
                <a:cubicBezTo>
                  <a:pt x="5821029" y="27719"/>
                  <a:pt x="5841657" y="40539"/>
                  <a:pt x="5856929" y="69879"/>
                </a:cubicBezTo>
                <a:cubicBezTo>
                  <a:pt x="5866021" y="101843"/>
                  <a:pt x="5853581" y="133564"/>
                  <a:pt x="5819609" y="165041"/>
                </a:cubicBezTo>
                <a:cubicBezTo>
                  <a:pt x="5809485" y="180241"/>
                  <a:pt x="5804423" y="198238"/>
                  <a:pt x="5804423" y="219032"/>
                </a:cubicBezTo>
                <a:lnTo>
                  <a:pt x="5771985" y="219032"/>
                </a:lnTo>
                <a:cubicBezTo>
                  <a:pt x="5771010" y="182522"/>
                  <a:pt x="5785959" y="149274"/>
                  <a:pt x="5816834" y="119288"/>
                </a:cubicBezTo>
                <a:cubicBezTo>
                  <a:pt x="5823760" y="108935"/>
                  <a:pt x="5826786" y="97929"/>
                  <a:pt x="5825911" y="86270"/>
                </a:cubicBezTo>
                <a:cubicBezTo>
                  <a:pt x="5821193" y="70395"/>
                  <a:pt x="5812239" y="62910"/>
                  <a:pt x="5799045" y="63813"/>
                </a:cubicBezTo>
                <a:lnTo>
                  <a:pt x="5793753" y="63813"/>
                </a:lnTo>
                <a:cubicBezTo>
                  <a:pt x="5777477" y="64588"/>
                  <a:pt x="5769791" y="78533"/>
                  <a:pt x="5770695" y="105651"/>
                </a:cubicBezTo>
                <a:lnTo>
                  <a:pt x="5736880" y="105651"/>
                </a:lnTo>
                <a:cubicBezTo>
                  <a:pt x="5735919" y="68538"/>
                  <a:pt x="5747657" y="45752"/>
                  <a:pt x="5772093" y="37291"/>
                </a:cubicBezTo>
                <a:cubicBezTo>
                  <a:pt x="5776065" y="34308"/>
                  <a:pt x="5783715" y="32351"/>
                  <a:pt x="5795044" y="31419"/>
                </a:cubicBezTo>
                <a:close/>
                <a:moveTo>
                  <a:pt x="5148018" y="31290"/>
                </a:moveTo>
                <a:cubicBezTo>
                  <a:pt x="5154729" y="31290"/>
                  <a:pt x="5163664" y="32681"/>
                  <a:pt x="5174820" y="35463"/>
                </a:cubicBezTo>
                <a:cubicBezTo>
                  <a:pt x="5186680" y="37456"/>
                  <a:pt x="5195538" y="42471"/>
                  <a:pt x="5201396" y="50509"/>
                </a:cubicBezTo>
                <a:cubicBezTo>
                  <a:pt x="5207254" y="58547"/>
                  <a:pt x="5207910" y="66373"/>
                  <a:pt x="5203364" y="73988"/>
                </a:cubicBezTo>
                <a:cubicBezTo>
                  <a:pt x="5198818" y="81602"/>
                  <a:pt x="5190225" y="81183"/>
                  <a:pt x="5177584" y="72729"/>
                </a:cubicBezTo>
                <a:cubicBezTo>
                  <a:pt x="5164943" y="64276"/>
                  <a:pt x="5154593" y="55256"/>
                  <a:pt x="5146534" y="45669"/>
                </a:cubicBezTo>
                <a:cubicBezTo>
                  <a:pt x="5138475" y="36083"/>
                  <a:pt x="5138970" y="31290"/>
                  <a:pt x="5148018" y="31290"/>
                </a:cubicBezTo>
                <a:close/>
                <a:moveTo>
                  <a:pt x="4774370" y="26693"/>
                </a:moveTo>
                <a:cubicBezTo>
                  <a:pt x="4776195" y="26703"/>
                  <a:pt x="4778361" y="27253"/>
                  <a:pt x="4780869" y="28343"/>
                </a:cubicBezTo>
                <a:cubicBezTo>
                  <a:pt x="4790900" y="32702"/>
                  <a:pt x="4798350" y="37786"/>
                  <a:pt x="4803219" y="43594"/>
                </a:cubicBezTo>
                <a:cubicBezTo>
                  <a:pt x="4808087" y="49401"/>
                  <a:pt x="4808098" y="54664"/>
                  <a:pt x="4803251" y="59382"/>
                </a:cubicBezTo>
                <a:cubicBezTo>
                  <a:pt x="4798404" y="64100"/>
                  <a:pt x="4788997" y="75250"/>
                  <a:pt x="4775029" y="92831"/>
                </a:cubicBezTo>
                <a:cubicBezTo>
                  <a:pt x="4761062" y="110412"/>
                  <a:pt x="4746518" y="125620"/>
                  <a:pt x="4731396" y="138454"/>
                </a:cubicBezTo>
                <a:cubicBezTo>
                  <a:pt x="4716274" y="151289"/>
                  <a:pt x="4701808" y="160280"/>
                  <a:pt x="4687998" y="165428"/>
                </a:cubicBezTo>
                <a:cubicBezTo>
                  <a:pt x="4674189" y="170576"/>
                  <a:pt x="4674816" y="166152"/>
                  <a:pt x="4689881" y="152156"/>
                </a:cubicBezTo>
                <a:cubicBezTo>
                  <a:pt x="4704945" y="138160"/>
                  <a:pt x="4721816" y="118500"/>
                  <a:pt x="4740495" y="93175"/>
                </a:cubicBezTo>
                <a:cubicBezTo>
                  <a:pt x="4759173" y="67850"/>
                  <a:pt x="4768060" y="50520"/>
                  <a:pt x="4767156" y="41184"/>
                </a:cubicBezTo>
                <a:cubicBezTo>
                  <a:pt x="4766490" y="31494"/>
                  <a:pt x="4768894" y="26664"/>
                  <a:pt x="4774370" y="26693"/>
                </a:cubicBezTo>
                <a:close/>
                <a:moveTo>
                  <a:pt x="3730970" y="26157"/>
                </a:moveTo>
                <a:cubicBezTo>
                  <a:pt x="3733820" y="25571"/>
                  <a:pt x="3738348" y="25984"/>
                  <a:pt x="3744554" y="27396"/>
                </a:cubicBezTo>
                <a:cubicBezTo>
                  <a:pt x="3756965" y="30221"/>
                  <a:pt x="3767566" y="34609"/>
                  <a:pt x="3776357" y="40561"/>
                </a:cubicBezTo>
                <a:cubicBezTo>
                  <a:pt x="3785147" y="46512"/>
                  <a:pt x="3787610" y="55474"/>
                  <a:pt x="3783746" y="67449"/>
                </a:cubicBezTo>
                <a:cubicBezTo>
                  <a:pt x="3779881" y="79423"/>
                  <a:pt x="3773112" y="81430"/>
                  <a:pt x="3763440" y="73471"/>
                </a:cubicBezTo>
                <a:cubicBezTo>
                  <a:pt x="3753767" y="65513"/>
                  <a:pt x="3745676" y="58278"/>
                  <a:pt x="3739165" y="51767"/>
                </a:cubicBezTo>
                <a:cubicBezTo>
                  <a:pt x="3732368" y="43034"/>
                  <a:pt x="3728464" y="36083"/>
                  <a:pt x="3727453" y="30913"/>
                </a:cubicBezTo>
                <a:cubicBezTo>
                  <a:pt x="3726948" y="28328"/>
                  <a:pt x="3728120" y="26743"/>
                  <a:pt x="3730970" y="26157"/>
                </a:cubicBezTo>
                <a:close/>
                <a:moveTo>
                  <a:pt x="2268933" y="22589"/>
                </a:moveTo>
                <a:cubicBezTo>
                  <a:pt x="2277100" y="24001"/>
                  <a:pt x="2286202" y="26988"/>
                  <a:pt x="2296240" y="31548"/>
                </a:cubicBezTo>
                <a:cubicBezTo>
                  <a:pt x="2307769" y="37011"/>
                  <a:pt x="2312165" y="43468"/>
                  <a:pt x="2309426" y="50918"/>
                </a:cubicBezTo>
                <a:cubicBezTo>
                  <a:pt x="2306687" y="58368"/>
                  <a:pt x="2304887" y="67893"/>
                  <a:pt x="2304027" y="79494"/>
                </a:cubicBezTo>
                <a:cubicBezTo>
                  <a:pt x="2303166" y="91095"/>
                  <a:pt x="2302736" y="108340"/>
                  <a:pt x="2302736" y="131227"/>
                </a:cubicBezTo>
                <a:cubicBezTo>
                  <a:pt x="2302736" y="153095"/>
                  <a:pt x="2303629" y="173416"/>
                  <a:pt x="2305414" y="192187"/>
                </a:cubicBezTo>
                <a:cubicBezTo>
                  <a:pt x="2307199" y="210958"/>
                  <a:pt x="2307400" y="228220"/>
                  <a:pt x="2306016" y="243973"/>
                </a:cubicBezTo>
                <a:cubicBezTo>
                  <a:pt x="2304633" y="259726"/>
                  <a:pt x="2299656" y="273682"/>
                  <a:pt x="2291088" y="285843"/>
                </a:cubicBezTo>
                <a:cubicBezTo>
                  <a:pt x="2282520" y="298003"/>
                  <a:pt x="2275217" y="299749"/>
                  <a:pt x="2269180" y="291081"/>
                </a:cubicBezTo>
                <a:cubicBezTo>
                  <a:pt x="2263143" y="282412"/>
                  <a:pt x="2257726" y="275242"/>
                  <a:pt x="2252929" y="269570"/>
                </a:cubicBezTo>
                <a:cubicBezTo>
                  <a:pt x="2248132" y="263899"/>
                  <a:pt x="2242611" y="257632"/>
                  <a:pt x="2236366" y="250770"/>
                </a:cubicBezTo>
                <a:cubicBezTo>
                  <a:pt x="2230121" y="243908"/>
                  <a:pt x="2231587" y="241431"/>
                  <a:pt x="2240765" y="243338"/>
                </a:cubicBezTo>
                <a:cubicBezTo>
                  <a:pt x="2249942" y="245246"/>
                  <a:pt x="2257521" y="246819"/>
                  <a:pt x="2263501" y="248060"/>
                </a:cubicBezTo>
                <a:cubicBezTo>
                  <a:pt x="2269481" y="249300"/>
                  <a:pt x="2272991" y="248099"/>
                  <a:pt x="2274031" y="244457"/>
                </a:cubicBezTo>
                <a:cubicBezTo>
                  <a:pt x="2275070" y="240814"/>
                  <a:pt x="2276038" y="233375"/>
                  <a:pt x="2276934" y="222140"/>
                </a:cubicBezTo>
                <a:cubicBezTo>
                  <a:pt x="2277831" y="210904"/>
                  <a:pt x="2278060" y="180141"/>
                  <a:pt x="2277623" y="129850"/>
                </a:cubicBezTo>
                <a:cubicBezTo>
                  <a:pt x="2277186" y="79559"/>
                  <a:pt x="2273586" y="48756"/>
                  <a:pt x="2266825" y="37442"/>
                </a:cubicBezTo>
                <a:cubicBezTo>
                  <a:pt x="2260063" y="26127"/>
                  <a:pt x="2260766" y="21176"/>
                  <a:pt x="2268933" y="22589"/>
                </a:cubicBezTo>
                <a:close/>
                <a:moveTo>
                  <a:pt x="1135503" y="20762"/>
                </a:moveTo>
                <a:cubicBezTo>
                  <a:pt x="1137028" y="20530"/>
                  <a:pt x="1139050" y="20708"/>
                  <a:pt x="1141570" y="21298"/>
                </a:cubicBezTo>
                <a:cubicBezTo>
                  <a:pt x="1151652" y="23657"/>
                  <a:pt x="1160227" y="26686"/>
                  <a:pt x="1167297" y="30386"/>
                </a:cubicBezTo>
                <a:cubicBezTo>
                  <a:pt x="1174366" y="34086"/>
                  <a:pt x="1176087" y="39643"/>
                  <a:pt x="1172460" y="47057"/>
                </a:cubicBezTo>
                <a:cubicBezTo>
                  <a:pt x="1168831" y="54471"/>
                  <a:pt x="1166594" y="75300"/>
                  <a:pt x="1165748" y="109544"/>
                </a:cubicBezTo>
                <a:cubicBezTo>
                  <a:pt x="1166508" y="109702"/>
                  <a:pt x="1170247" y="108393"/>
                  <a:pt x="1176966" y="105619"/>
                </a:cubicBezTo>
                <a:cubicBezTo>
                  <a:pt x="1183684" y="102844"/>
                  <a:pt x="1190019" y="104722"/>
                  <a:pt x="1195970" y="111254"/>
                </a:cubicBezTo>
                <a:cubicBezTo>
                  <a:pt x="1201921" y="117786"/>
                  <a:pt x="1200968" y="122533"/>
                  <a:pt x="1193109" y="125494"/>
                </a:cubicBezTo>
                <a:cubicBezTo>
                  <a:pt x="1185251" y="128455"/>
                  <a:pt x="1176130" y="130674"/>
                  <a:pt x="1165748" y="132152"/>
                </a:cubicBezTo>
                <a:lnTo>
                  <a:pt x="1165748" y="157663"/>
                </a:lnTo>
                <a:cubicBezTo>
                  <a:pt x="1176216" y="160072"/>
                  <a:pt x="1184233" y="163585"/>
                  <a:pt x="1189796" y="168203"/>
                </a:cubicBezTo>
                <a:cubicBezTo>
                  <a:pt x="1195361" y="172820"/>
                  <a:pt x="1197243" y="178847"/>
                  <a:pt x="1195443" y="186282"/>
                </a:cubicBezTo>
                <a:cubicBezTo>
                  <a:pt x="1193643" y="193718"/>
                  <a:pt x="1188918" y="195729"/>
                  <a:pt x="1181268" y="192316"/>
                </a:cubicBezTo>
                <a:cubicBezTo>
                  <a:pt x="1173617" y="188903"/>
                  <a:pt x="1168444" y="182966"/>
                  <a:pt x="1165748" y="174505"/>
                </a:cubicBezTo>
                <a:cubicBezTo>
                  <a:pt x="1166623" y="228797"/>
                  <a:pt x="1165078" y="263741"/>
                  <a:pt x="1161112" y="279336"/>
                </a:cubicBezTo>
                <a:cubicBezTo>
                  <a:pt x="1157147" y="294931"/>
                  <a:pt x="1151279" y="296759"/>
                  <a:pt x="1143506" y="284821"/>
                </a:cubicBezTo>
                <a:cubicBezTo>
                  <a:pt x="1135734" y="272883"/>
                  <a:pt x="1133199" y="261823"/>
                  <a:pt x="1135902" y="251641"/>
                </a:cubicBezTo>
                <a:cubicBezTo>
                  <a:pt x="1138606" y="241460"/>
                  <a:pt x="1140631" y="229382"/>
                  <a:pt x="1141979" y="215407"/>
                </a:cubicBezTo>
                <a:cubicBezTo>
                  <a:pt x="1143327" y="201433"/>
                  <a:pt x="1144001" y="183748"/>
                  <a:pt x="1144001" y="162352"/>
                </a:cubicBezTo>
                <a:cubicBezTo>
                  <a:pt x="1129102" y="198317"/>
                  <a:pt x="1110979" y="223954"/>
                  <a:pt x="1089634" y="239262"/>
                </a:cubicBezTo>
                <a:cubicBezTo>
                  <a:pt x="1068288" y="254570"/>
                  <a:pt x="1063284" y="254635"/>
                  <a:pt x="1074619" y="239456"/>
                </a:cubicBezTo>
                <a:cubicBezTo>
                  <a:pt x="1085955" y="224277"/>
                  <a:pt x="1097213" y="207294"/>
                  <a:pt x="1108391" y="188509"/>
                </a:cubicBezTo>
                <a:cubicBezTo>
                  <a:pt x="1119569" y="169723"/>
                  <a:pt x="1127840" y="153354"/>
                  <a:pt x="1133203" y="139401"/>
                </a:cubicBezTo>
                <a:cubicBezTo>
                  <a:pt x="1120397" y="143846"/>
                  <a:pt x="1110140" y="147431"/>
                  <a:pt x="1102432" y="150156"/>
                </a:cubicBezTo>
                <a:cubicBezTo>
                  <a:pt x="1094725" y="152880"/>
                  <a:pt x="1086003" y="150546"/>
                  <a:pt x="1076265" y="143154"/>
                </a:cubicBezTo>
                <a:cubicBezTo>
                  <a:pt x="1066528" y="135762"/>
                  <a:pt x="1067582" y="131485"/>
                  <a:pt x="1079427" y="130323"/>
                </a:cubicBezTo>
                <a:cubicBezTo>
                  <a:pt x="1091272" y="129162"/>
                  <a:pt x="1112797" y="124358"/>
                  <a:pt x="1144001" y="115911"/>
                </a:cubicBezTo>
                <a:cubicBezTo>
                  <a:pt x="1144001" y="72073"/>
                  <a:pt x="1141076" y="44755"/>
                  <a:pt x="1135225" y="33957"/>
                </a:cubicBezTo>
                <a:cubicBezTo>
                  <a:pt x="1130837" y="25858"/>
                  <a:pt x="1130930" y="21460"/>
                  <a:pt x="1135503" y="20762"/>
                </a:cubicBezTo>
                <a:close/>
                <a:moveTo>
                  <a:pt x="4376047" y="20150"/>
                </a:moveTo>
                <a:cubicBezTo>
                  <a:pt x="4379547" y="20392"/>
                  <a:pt x="4385023" y="22779"/>
                  <a:pt x="4392472" y="27310"/>
                </a:cubicBezTo>
                <a:cubicBezTo>
                  <a:pt x="4407372" y="36373"/>
                  <a:pt x="4412638" y="43131"/>
                  <a:pt x="4408272" y="47584"/>
                </a:cubicBezTo>
                <a:cubicBezTo>
                  <a:pt x="4403905" y="52036"/>
                  <a:pt x="4397051" y="61827"/>
                  <a:pt x="4387708" y="76956"/>
                </a:cubicBezTo>
                <a:cubicBezTo>
                  <a:pt x="4378365" y="92085"/>
                  <a:pt x="4369858" y="105687"/>
                  <a:pt x="4362186" y="117761"/>
                </a:cubicBezTo>
                <a:cubicBezTo>
                  <a:pt x="4371177" y="127211"/>
                  <a:pt x="4375225" y="139347"/>
                  <a:pt x="4374328" y="154167"/>
                </a:cubicBezTo>
                <a:cubicBezTo>
                  <a:pt x="4373432" y="168988"/>
                  <a:pt x="4372984" y="193736"/>
                  <a:pt x="4372984" y="228410"/>
                </a:cubicBezTo>
                <a:cubicBezTo>
                  <a:pt x="4372984" y="263443"/>
                  <a:pt x="4370084" y="284362"/>
                  <a:pt x="4364283" y="291167"/>
                </a:cubicBezTo>
                <a:cubicBezTo>
                  <a:pt x="4358483" y="297971"/>
                  <a:pt x="4353055" y="295322"/>
                  <a:pt x="4348000" y="283218"/>
                </a:cubicBezTo>
                <a:cubicBezTo>
                  <a:pt x="4342945" y="271115"/>
                  <a:pt x="4341772" y="261819"/>
                  <a:pt x="4344483" y="255330"/>
                </a:cubicBezTo>
                <a:cubicBezTo>
                  <a:pt x="4347193" y="248841"/>
                  <a:pt x="4349445" y="227682"/>
                  <a:pt x="4351237" y="191853"/>
                </a:cubicBezTo>
                <a:cubicBezTo>
                  <a:pt x="4353030" y="156024"/>
                  <a:pt x="4352571" y="135844"/>
                  <a:pt x="4349860" y="131313"/>
                </a:cubicBezTo>
                <a:cubicBezTo>
                  <a:pt x="4330917" y="154171"/>
                  <a:pt x="4312461" y="170684"/>
                  <a:pt x="4294493" y="180851"/>
                </a:cubicBezTo>
                <a:cubicBezTo>
                  <a:pt x="4276525" y="191018"/>
                  <a:pt x="4275252" y="187569"/>
                  <a:pt x="4290675" y="170504"/>
                </a:cubicBezTo>
                <a:cubicBezTo>
                  <a:pt x="4306098" y="153440"/>
                  <a:pt x="4321868" y="132152"/>
                  <a:pt x="4337987" y="106640"/>
                </a:cubicBezTo>
                <a:cubicBezTo>
                  <a:pt x="4354105" y="81129"/>
                  <a:pt x="4363939" y="63311"/>
                  <a:pt x="4367488" y="53187"/>
                </a:cubicBezTo>
                <a:cubicBezTo>
                  <a:pt x="4371037" y="43063"/>
                  <a:pt x="4372364" y="33953"/>
                  <a:pt x="4371467" y="25858"/>
                </a:cubicBezTo>
                <a:cubicBezTo>
                  <a:pt x="4371019" y="21811"/>
                  <a:pt x="4372546" y="19908"/>
                  <a:pt x="4376047" y="20150"/>
                </a:cubicBezTo>
                <a:close/>
                <a:moveTo>
                  <a:pt x="5075312" y="19694"/>
                </a:moveTo>
                <a:cubicBezTo>
                  <a:pt x="5076720" y="19706"/>
                  <a:pt x="5078437" y="20079"/>
                  <a:pt x="5080465" y="20814"/>
                </a:cubicBezTo>
                <a:cubicBezTo>
                  <a:pt x="5088575" y="23754"/>
                  <a:pt x="5095799" y="28131"/>
                  <a:pt x="5102136" y="33946"/>
                </a:cubicBezTo>
                <a:cubicBezTo>
                  <a:pt x="5108475" y="39761"/>
                  <a:pt x="5109934" y="44364"/>
                  <a:pt x="5106514" y="47756"/>
                </a:cubicBezTo>
                <a:cubicBezTo>
                  <a:pt x="5103094" y="51147"/>
                  <a:pt x="5098061" y="59931"/>
                  <a:pt x="5091414" y="74106"/>
                </a:cubicBezTo>
                <a:cubicBezTo>
                  <a:pt x="5084767" y="88281"/>
                  <a:pt x="5073966" y="109437"/>
                  <a:pt x="5059008" y="137572"/>
                </a:cubicBezTo>
                <a:cubicBezTo>
                  <a:pt x="5072503" y="147180"/>
                  <a:pt x="5078565" y="157613"/>
                  <a:pt x="5077196" y="168870"/>
                </a:cubicBezTo>
                <a:cubicBezTo>
                  <a:pt x="5075826" y="180127"/>
                  <a:pt x="5074912" y="199067"/>
                  <a:pt x="5074453" y="225689"/>
                </a:cubicBezTo>
                <a:cubicBezTo>
                  <a:pt x="5073994" y="252312"/>
                  <a:pt x="5071764" y="272933"/>
                  <a:pt x="5067763" y="287553"/>
                </a:cubicBezTo>
                <a:cubicBezTo>
                  <a:pt x="5063762" y="302173"/>
                  <a:pt x="5057901" y="303252"/>
                  <a:pt x="5050179" y="290790"/>
                </a:cubicBezTo>
                <a:cubicBezTo>
                  <a:pt x="5042456" y="278328"/>
                  <a:pt x="5040176" y="267448"/>
                  <a:pt x="5043338" y="258148"/>
                </a:cubicBezTo>
                <a:cubicBezTo>
                  <a:pt x="5046500" y="248849"/>
                  <a:pt x="5048526" y="237688"/>
                  <a:pt x="5049415" y="224667"/>
                </a:cubicBezTo>
                <a:cubicBezTo>
                  <a:pt x="5050304" y="211647"/>
                  <a:pt x="5050748" y="196697"/>
                  <a:pt x="5050748" y="179818"/>
                </a:cubicBezTo>
                <a:cubicBezTo>
                  <a:pt x="5050748" y="163456"/>
                  <a:pt x="5050462" y="153583"/>
                  <a:pt x="5049888" y="150199"/>
                </a:cubicBezTo>
                <a:cubicBezTo>
                  <a:pt x="5042445" y="161241"/>
                  <a:pt x="5034175" y="171082"/>
                  <a:pt x="5025076" y="179722"/>
                </a:cubicBezTo>
                <a:cubicBezTo>
                  <a:pt x="5015977" y="188362"/>
                  <a:pt x="5005609" y="195051"/>
                  <a:pt x="4993972" y="199791"/>
                </a:cubicBezTo>
                <a:cubicBezTo>
                  <a:pt x="4982335" y="204530"/>
                  <a:pt x="4982457" y="199913"/>
                  <a:pt x="4994338" y="185938"/>
                </a:cubicBezTo>
                <a:cubicBezTo>
                  <a:pt x="5006219" y="171964"/>
                  <a:pt x="5017949" y="156071"/>
                  <a:pt x="5029529" y="138260"/>
                </a:cubicBezTo>
                <a:cubicBezTo>
                  <a:pt x="5041108" y="120450"/>
                  <a:pt x="5051365" y="100001"/>
                  <a:pt x="5060299" y="76913"/>
                </a:cubicBezTo>
                <a:cubicBezTo>
                  <a:pt x="5069233" y="53825"/>
                  <a:pt x="5072800" y="37969"/>
                  <a:pt x="5071001" y="29343"/>
                </a:cubicBezTo>
                <a:cubicBezTo>
                  <a:pt x="5069651" y="22874"/>
                  <a:pt x="5071088" y="19657"/>
                  <a:pt x="5075312" y="19694"/>
                </a:cubicBezTo>
                <a:close/>
                <a:moveTo>
                  <a:pt x="3655860" y="17482"/>
                </a:moveTo>
                <a:cubicBezTo>
                  <a:pt x="3657537" y="17531"/>
                  <a:pt x="3659568" y="17982"/>
                  <a:pt x="3661954" y="18835"/>
                </a:cubicBezTo>
                <a:cubicBezTo>
                  <a:pt x="3671497" y="22248"/>
                  <a:pt x="3679173" y="27396"/>
                  <a:pt x="3684981" y="34280"/>
                </a:cubicBezTo>
                <a:cubicBezTo>
                  <a:pt x="3690789" y="41163"/>
                  <a:pt x="3691488" y="46264"/>
                  <a:pt x="3687078" y="49584"/>
                </a:cubicBezTo>
                <a:cubicBezTo>
                  <a:pt x="3682669" y="52904"/>
                  <a:pt x="3676050" y="62293"/>
                  <a:pt x="3667224" y="77752"/>
                </a:cubicBezTo>
                <a:cubicBezTo>
                  <a:pt x="3658397" y="93211"/>
                  <a:pt x="3649223" y="108662"/>
                  <a:pt x="3639702" y="124107"/>
                </a:cubicBezTo>
                <a:cubicBezTo>
                  <a:pt x="3648535" y="129886"/>
                  <a:pt x="3653443" y="134994"/>
                  <a:pt x="3654426" y="139433"/>
                </a:cubicBezTo>
                <a:cubicBezTo>
                  <a:pt x="3655408" y="143871"/>
                  <a:pt x="3655437" y="149779"/>
                  <a:pt x="3654512" y="157157"/>
                </a:cubicBezTo>
                <a:cubicBezTo>
                  <a:pt x="3653587" y="164535"/>
                  <a:pt x="3652912" y="176488"/>
                  <a:pt x="3652490" y="193015"/>
                </a:cubicBezTo>
                <a:cubicBezTo>
                  <a:pt x="3652066" y="209542"/>
                  <a:pt x="3651855" y="228088"/>
                  <a:pt x="3651855" y="248651"/>
                </a:cubicBezTo>
                <a:cubicBezTo>
                  <a:pt x="3651855" y="267136"/>
                  <a:pt x="3649403" y="281444"/>
                  <a:pt x="3644498" y="291575"/>
                </a:cubicBezTo>
                <a:cubicBezTo>
                  <a:pt x="3639594" y="301707"/>
                  <a:pt x="3633944" y="300767"/>
                  <a:pt x="3627548" y="288757"/>
                </a:cubicBezTo>
                <a:cubicBezTo>
                  <a:pt x="3621152" y="276747"/>
                  <a:pt x="3619306" y="266100"/>
                  <a:pt x="3622010" y="256815"/>
                </a:cubicBezTo>
                <a:cubicBezTo>
                  <a:pt x="3624712" y="247529"/>
                  <a:pt x="3626738" y="233494"/>
                  <a:pt x="3628086" y="214708"/>
                </a:cubicBezTo>
                <a:cubicBezTo>
                  <a:pt x="3629434" y="195922"/>
                  <a:pt x="3630330" y="179567"/>
                  <a:pt x="3630775" y="165643"/>
                </a:cubicBezTo>
                <a:cubicBezTo>
                  <a:pt x="3631219" y="151719"/>
                  <a:pt x="3630466" y="142520"/>
                  <a:pt x="3628516" y="138045"/>
                </a:cubicBezTo>
                <a:cubicBezTo>
                  <a:pt x="3621576" y="148155"/>
                  <a:pt x="3613104" y="158215"/>
                  <a:pt x="3603102" y="168224"/>
                </a:cubicBezTo>
                <a:cubicBezTo>
                  <a:pt x="3593100" y="178234"/>
                  <a:pt x="3581602" y="186056"/>
                  <a:pt x="3568610" y="191692"/>
                </a:cubicBezTo>
                <a:cubicBezTo>
                  <a:pt x="3555618" y="197328"/>
                  <a:pt x="3554158" y="194288"/>
                  <a:pt x="3564233" y="182572"/>
                </a:cubicBezTo>
                <a:cubicBezTo>
                  <a:pt x="3574307" y="170856"/>
                  <a:pt x="3586277" y="155605"/>
                  <a:pt x="3600144" y="136819"/>
                </a:cubicBezTo>
                <a:cubicBezTo>
                  <a:pt x="3614011" y="118034"/>
                  <a:pt x="3626293" y="97549"/>
                  <a:pt x="3636991" y="75364"/>
                </a:cubicBezTo>
                <a:cubicBezTo>
                  <a:pt x="3647689" y="53180"/>
                  <a:pt x="3652138" y="37359"/>
                  <a:pt x="3650339" y="27902"/>
                </a:cubicBezTo>
                <a:cubicBezTo>
                  <a:pt x="3648989" y="20809"/>
                  <a:pt x="3650829" y="17336"/>
                  <a:pt x="3655860" y="17482"/>
                </a:cubicBezTo>
                <a:close/>
                <a:moveTo>
                  <a:pt x="4470386" y="16542"/>
                </a:moveTo>
                <a:cubicBezTo>
                  <a:pt x="4473433" y="16917"/>
                  <a:pt x="4477157" y="17781"/>
                  <a:pt x="4481557" y="19136"/>
                </a:cubicBezTo>
                <a:cubicBezTo>
                  <a:pt x="4499160" y="24557"/>
                  <a:pt x="4505936" y="31709"/>
                  <a:pt x="4501884" y="40593"/>
                </a:cubicBezTo>
                <a:cubicBezTo>
                  <a:pt x="4497834" y="49477"/>
                  <a:pt x="4495808" y="77408"/>
                  <a:pt x="4495808" y="124386"/>
                </a:cubicBezTo>
                <a:cubicBezTo>
                  <a:pt x="4511639" y="122622"/>
                  <a:pt x="4523997" y="120851"/>
                  <a:pt x="4532881" y="119073"/>
                </a:cubicBezTo>
                <a:cubicBezTo>
                  <a:pt x="4541765" y="117295"/>
                  <a:pt x="4550226" y="115488"/>
                  <a:pt x="4558263" y="113653"/>
                </a:cubicBezTo>
                <a:cubicBezTo>
                  <a:pt x="4566301" y="111817"/>
                  <a:pt x="4574098" y="115650"/>
                  <a:pt x="4581655" y="125150"/>
                </a:cubicBezTo>
                <a:cubicBezTo>
                  <a:pt x="4589213" y="134650"/>
                  <a:pt x="4584416" y="139401"/>
                  <a:pt x="4567265" y="139401"/>
                </a:cubicBezTo>
                <a:cubicBezTo>
                  <a:pt x="4553126" y="139401"/>
                  <a:pt x="4529307" y="141078"/>
                  <a:pt x="4495808" y="144434"/>
                </a:cubicBezTo>
                <a:cubicBezTo>
                  <a:pt x="4495808" y="200863"/>
                  <a:pt x="4494861" y="243994"/>
                  <a:pt x="4492968" y="273829"/>
                </a:cubicBezTo>
                <a:cubicBezTo>
                  <a:pt x="4491076" y="303664"/>
                  <a:pt x="4486551" y="318865"/>
                  <a:pt x="4479395" y="319431"/>
                </a:cubicBezTo>
                <a:cubicBezTo>
                  <a:pt x="4472240" y="319998"/>
                  <a:pt x="4468662" y="305855"/>
                  <a:pt x="4468662" y="277002"/>
                </a:cubicBezTo>
                <a:lnTo>
                  <a:pt x="4468662" y="148844"/>
                </a:lnTo>
                <a:cubicBezTo>
                  <a:pt x="4446435" y="154092"/>
                  <a:pt x="4431094" y="157656"/>
                  <a:pt x="4422640" y="159534"/>
                </a:cubicBezTo>
                <a:cubicBezTo>
                  <a:pt x="4414187" y="161413"/>
                  <a:pt x="4404447" y="158054"/>
                  <a:pt x="4393419" y="149457"/>
                </a:cubicBezTo>
                <a:cubicBezTo>
                  <a:pt x="4382391" y="140860"/>
                  <a:pt x="4384549" y="136561"/>
                  <a:pt x="4399893" y="136561"/>
                </a:cubicBezTo>
                <a:cubicBezTo>
                  <a:pt x="4412140" y="136561"/>
                  <a:pt x="4435063" y="133621"/>
                  <a:pt x="4468662" y="127742"/>
                </a:cubicBezTo>
                <a:cubicBezTo>
                  <a:pt x="4468662" y="97800"/>
                  <a:pt x="4468440" y="75995"/>
                  <a:pt x="4467995" y="62329"/>
                </a:cubicBezTo>
                <a:cubicBezTo>
                  <a:pt x="4467551" y="48663"/>
                  <a:pt x="4465299" y="36692"/>
                  <a:pt x="4461241" y="26418"/>
                </a:cubicBezTo>
                <a:cubicBezTo>
                  <a:pt x="4458197" y="18712"/>
                  <a:pt x="4461246" y="15420"/>
                  <a:pt x="4470386" y="16542"/>
                </a:cubicBezTo>
                <a:close/>
                <a:moveTo>
                  <a:pt x="1250197" y="14917"/>
                </a:moveTo>
                <a:cubicBezTo>
                  <a:pt x="1251712" y="14622"/>
                  <a:pt x="1253723" y="14709"/>
                  <a:pt x="1256231" y="15178"/>
                </a:cubicBezTo>
                <a:cubicBezTo>
                  <a:pt x="1266262" y="17057"/>
                  <a:pt x="1274838" y="20119"/>
                  <a:pt x="1281957" y="24363"/>
                </a:cubicBezTo>
                <a:cubicBezTo>
                  <a:pt x="1289077" y="28608"/>
                  <a:pt x="1290823" y="34183"/>
                  <a:pt x="1287195" y="41088"/>
                </a:cubicBezTo>
                <a:cubicBezTo>
                  <a:pt x="1283567" y="47992"/>
                  <a:pt x="1281330" y="67212"/>
                  <a:pt x="1280484" y="98746"/>
                </a:cubicBezTo>
                <a:cubicBezTo>
                  <a:pt x="1293691" y="96236"/>
                  <a:pt x="1305016" y="93361"/>
                  <a:pt x="1314459" y="90120"/>
                </a:cubicBezTo>
                <a:cubicBezTo>
                  <a:pt x="1323903" y="86879"/>
                  <a:pt x="1332525" y="89066"/>
                  <a:pt x="1340326" y="96681"/>
                </a:cubicBezTo>
                <a:cubicBezTo>
                  <a:pt x="1348127" y="104296"/>
                  <a:pt x="1344947" y="109709"/>
                  <a:pt x="1330786" y="112921"/>
                </a:cubicBezTo>
                <a:cubicBezTo>
                  <a:pt x="1316625" y="116134"/>
                  <a:pt x="1299858" y="119762"/>
                  <a:pt x="1280484" y="123806"/>
                </a:cubicBezTo>
                <a:lnTo>
                  <a:pt x="1280484" y="149553"/>
                </a:lnTo>
                <a:cubicBezTo>
                  <a:pt x="1295226" y="166905"/>
                  <a:pt x="1310753" y="181532"/>
                  <a:pt x="1327065" y="193434"/>
                </a:cubicBezTo>
                <a:cubicBezTo>
                  <a:pt x="1343377" y="205337"/>
                  <a:pt x="1360614" y="214762"/>
                  <a:pt x="1378775" y="221710"/>
                </a:cubicBezTo>
                <a:cubicBezTo>
                  <a:pt x="1396937" y="228658"/>
                  <a:pt x="1398859" y="233099"/>
                  <a:pt x="1384540" y="235035"/>
                </a:cubicBezTo>
                <a:cubicBezTo>
                  <a:pt x="1370222" y="236971"/>
                  <a:pt x="1357071" y="238387"/>
                  <a:pt x="1345090" y="239284"/>
                </a:cubicBezTo>
                <a:cubicBezTo>
                  <a:pt x="1333109" y="240180"/>
                  <a:pt x="1322852" y="235440"/>
                  <a:pt x="1314320" y="225065"/>
                </a:cubicBezTo>
                <a:cubicBezTo>
                  <a:pt x="1305787" y="214690"/>
                  <a:pt x="1294509" y="196933"/>
                  <a:pt x="1280484" y="171795"/>
                </a:cubicBezTo>
                <a:cubicBezTo>
                  <a:pt x="1280484" y="200891"/>
                  <a:pt x="1280703" y="226499"/>
                  <a:pt x="1281140" y="248619"/>
                </a:cubicBezTo>
                <a:cubicBezTo>
                  <a:pt x="1281577" y="270739"/>
                  <a:pt x="1279369" y="288435"/>
                  <a:pt x="1274515" y="301707"/>
                </a:cubicBezTo>
                <a:cubicBezTo>
                  <a:pt x="1269661" y="314978"/>
                  <a:pt x="1264018" y="314018"/>
                  <a:pt x="1257586" y="298824"/>
                </a:cubicBezTo>
                <a:cubicBezTo>
                  <a:pt x="1251155" y="283631"/>
                  <a:pt x="1249065" y="271183"/>
                  <a:pt x="1251316" y="261482"/>
                </a:cubicBezTo>
                <a:cubicBezTo>
                  <a:pt x="1253568" y="251781"/>
                  <a:pt x="1255141" y="238893"/>
                  <a:pt x="1256037" y="222818"/>
                </a:cubicBezTo>
                <a:cubicBezTo>
                  <a:pt x="1256934" y="206742"/>
                  <a:pt x="1257382" y="185684"/>
                  <a:pt x="1257382" y="159642"/>
                </a:cubicBezTo>
                <a:cubicBezTo>
                  <a:pt x="1248032" y="182729"/>
                  <a:pt x="1237822" y="200730"/>
                  <a:pt x="1226751" y="213643"/>
                </a:cubicBezTo>
                <a:cubicBezTo>
                  <a:pt x="1215681" y="226557"/>
                  <a:pt x="1202269" y="236982"/>
                  <a:pt x="1186516" y="244919"/>
                </a:cubicBezTo>
                <a:cubicBezTo>
                  <a:pt x="1170763" y="252857"/>
                  <a:pt x="1169491" y="249408"/>
                  <a:pt x="1182698" y="234573"/>
                </a:cubicBezTo>
                <a:cubicBezTo>
                  <a:pt x="1195906" y="219738"/>
                  <a:pt x="1208102" y="203376"/>
                  <a:pt x="1219287" y="185486"/>
                </a:cubicBezTo>
                <a:cubicBezTo>
                  <a:pt x="1230473" y="167597"/>
                  <a:pt x="1240919" y="148636"/>
                  <a:pt x="1250628" y="128602"/>
                </a:cubicBezTo>
                <a:cubicBezTo>
                  <a:pt x="1243787" y="131298"/>
                  <a:pt x="1237005" y="133324"/>
                  <a:pt x="1230279" y="134679"/>
                </a:cubicBezTo>
                <a:cubicBezTo>
                  <a:pt x="1223554" y="136034"/>
                  <a:pt x="1216039" y="133482"/>
                  <a:pt x="1207736" y="127021"/>
                </a:cubicBezTo>
                <a:cubicBezTo>
                  <a:pt x="1199433" y="120561"/>
                  <a:pt x="1200512" y="116732"/>
                  <a:pt x="1210973" y="115535"/>
                </a:cubicBezTo>
                <a:cubicBezTo>
                  <a:pt x="1221435" y="114337"/>
                  <a:pt x="1236918" y="110455"/>
                  <a:pt x="1257425" y="103887"/>
                </a:cubicBezTo>
                <a:cubicBezTo>
                  <a:pt x="1258300" y="63591"/>
                  <a:pt x="1255812" y="38263"/>
                  <a:pt x="1249961" y="27902"/>
                </a:cubicBezTo>
                <a:cubicBezTo>
                  <a:pt x="1245573" y="20131"/>
                  <a:pt x="1245651" y="15803"/>
                  <a:pt x="1250197" y="14917"/>
                </a:cubicBezTo>
                <a:close/>
                <a:moveTo>
                  <a:pt x="5581450" y="13619"/>
                </a:moveTo>
                <a:cubicBezTo>
                  <a:pt x="5583649" y="13519"/>
                  <a:pt x="5585957" y="13838"/>
                  <a:pt x="5588373" y="14576"/>
                </a:cubicBezTo>
                <a:cubicBezTo>
                  <a:pt x="5593206" y="16053"/>
                  <a:pt x="5598988" y="18950"/>
                  <a:pt x="5605721" y="23266"/>
                </a:cubicBezTo>
                <a:cubicBezTo>
                  <a:pt x="5612454" y="27583"/>
                  <a:pt x="5617089" y="31612"/>
                  <a:pt x="5619628" y="35355"/>
                </a:cubicBezTo>
                <a:cubicBezTo>
                  <a:pt x="5622166" y="39098"/>
                  <a:pt x="5620746" y="42590"/>
                  <a:pt x="5615369" y="45831"/>
                </a:cubicBezTo>
                <a:cubicBezTo>
                  <a:pt x="5609991" y="49072"/>
                  <a:pt x="5605130" y="53954"/>
                  <a:pt x="5600785" y="60479"/>
                </a:cubicBezTo>
                <a:cubicBezTo>
                  <a:pt x="5596439" y="67004"/>
                  <a:pt x="5592195" y="73948"/>
                  <a:pt x="5588050" y="81312"/>
                </a:cubicBezTo>
                <a:cubicBezTo>
                  <a:pt x="5583907" y="88676"/>
                  <a:pt x="5580081" y="93225"/>
                  <a:pt x="5576574" y="94960"/>
                </a:cubicBezTo>
                <a:cubicBezTo>
                  <a:pt x="5573068" y="96695"/>
                  <a:pt x="5570355" y="96774"/>
                  <a:pt x="5568433" y="95197"/>
                </a:cubicBezTo>
                <a:cubicBezTo>
                  <a:pt x="5566512" y="93619"/>
                  <a:pt x="5565236" y="91260"/>
                  <a:pt x="5564604" y="88120"/>
                </a:cubicBezTo>
                <a:cubicBezTo>
                  <a:pt x="5554537" y="88120"/>
                  <a:pt x="5541183" y="89020"/>
                  <a:pt x="5524541" y="90819"/>
                </a:cubicBezTo>
                <a:lnTo>
                  <a:pt x="5508589" y="92575"/>
                </a:lnTo>
                <a:lnTo>
                  <a:pt x="5515700" y="95401"/>
                </a:lnTo>
                <a:cubicBezTo>
                  <a:pt x="5520024" y="98334"/>
                  <a:pt x="5521196" y="101557"/>
                  <a:pt x="5519217" y="105070"/>
                </a:cubicBezTo>
                <a:cubicBezTo>
                  <a:pt x="5517238" y="108583"/>
                  <a:pt x="5515080" y="111874"/>
                  <a:pt x="5512743" y="114943"/>
                </a:cubicBezTo>
                <a:cubicBezTo>
                  <a:pt x="5533680" y="112319"/>
                  <a:pt x="5549863" y="109637"/>
                  <a:pt x="5561292" y="106898"/>
                </a:cubicBezTo>
                <a:cubicBezTo>
                  <a:pt x="5572721" y="104159"/>
                  <a:pt x="5583458" y="107038"/>
                  <a:pt x="5593503" y="115535"/>
                </a:cubicBezTo>
                <a:cubicBezTo>
                  <a:pt x="5603548" y="124031"/>
                  <a:pt x="5599849" y="128559"/>
                  <a:pt x="5582404" y="129119"/>
                </a:cubicBezTo>
                <a:cubicBezTo>
                  <a:pt x="5564959" y="129678"/>
                  <a:pt x="5539344" y="131693"/>
                  <a:pt x="5505558" y="135163"/>
                </a:cubicBezTo>
                <a:cubicBezTo>
                  <a:pt x="5502762" y="139350"/>
                  <a:pt x="5498410" y="144757"/>
                  <a:pt x="5492502" y="151382"/>
                </a:cubicBezTo>
                <a:cubicBezTo>
                  <a:pt x="5518199" y="147969"/>
                  <a:pt x="5533099" y="144868"/>
                  <a:pt x="5537200" y="142079"/>
                </a:cubicBezTo>
                <a:cubicBezTo>
                  <a:pt x="5541302" y="139289"/>
                  <a:pt x="5549723" y="141189"/>
                  <a:pt x="5562464" y="147779"/>
                </a:cubicBezTo>
                <a:cubicBezTo>
                  <a:pt x="5575205" y="154368"/>
                  <a:pt x="5579744" y="160269"/>
                  <a:pt x="5576080" y="165482"/>
                </a:cubicBezTo>
                <a:cubicBezTo>
                  <a:pt x="5572416" y="170694"/>
                  <a:pt x="5569717" y="181328"/>
                  <a:pt x="5567981" y="197382"/>
                </a:cubicBezTo>
                <a:cubicBezTo>
                  <a:pt x="5566247" y="213435"/>
                  <a:pt x="5565379" y="234096"/>
                  <a:pt x="5565379" y="259364"/>
                </a:cubicBezTo>
                <a:cubicBezTo>
                  <a:pt x="5590231" y="257614"/>
                  <a:pt x="5607689" y="256055"/>
                  <a:pt x="5617756" y="254685"/>
                </a:cubicBezTo>
                <a:cubicBezTo>
                  <a:pt x="5627823" y="253316"/>
                  <a:pt x="5637133" y="256015"/>
                  <a:pt x="5645687" y="262784"/>
                </a:cubicBezTo>
                <a:cubicBezTo>
                  <a:pt x="5654241" y="269552"/>
                  <a:pt x="5656999" y="274976"/>
                  <a:pt x="5653958" y="279056"/>
                </a:cubicBezTo>
                <a:cubicBezTo>
                  <a:pt x="5650918" y="283136"/>
                  <a:pt x="5641421" y="284276"/>
                  <a:pt x="5625467" y="282476"/>
                </a:cubicBezTo>
                <a:cubicBezTo>
                  <a:pt x="5609514" y="280677"/>
                  <a:pt x="5588355" y="280677"/>
                  <a:pt x="5561990" y="282476"/>
                </a:cubicBezTo>
                <a:cubicBezTo>
                  <a:pt x="5535626" y="284276"/>
                  <a:pt x="5505458" y="286739"/>
                  <a:pt x="5471486" y="289865"/>
                </a:cubicBezTo>
                <a:cubicBezTo>
                  <a:pt x="5437514" y="292991"/>
                  <a:pt x="5415348" y="295243"/>
                  <a:pt x="5404987" y="296619"/>
                </a:cubicBezTo>
                <a:cubicBezTo>
                  <a:pt x="5394626" y="297996"/>
                  <a:pt x="5385685" y="297451"/>
                  <a:pt x="5378163" y="294985"/>
                </a:cubicBezTo>
                <a:cubicBezTo>
                  <a:pt x="5370642" y="292518"/>
                  <a:pt x="5365293" y="287990"/>
                  <a:pt x="5362117" y="281401"/>
                </a:cubicBezTo>
                <a:cubicBezTo>
                  <a:pt x="5358941" y="274812"/>
                  <a:pt x="5361414" y="271976"/>
                  <a:pt x="5369538" y="272894"/>
                </a:cubicBezTo>
                <a:cubicBezTo>
                  <a:pt x="5377662" y="273811"/>
                  <a:pt x="5404195" y="272571"/>
                  <a:pt x="5449137" y="269172"/>
                </a:cubicBezTo>
                <a:cubicBezTo>
                  <a:pt x="5448248" y="229694"/>
                  <a:pt x="5447144" y="203612"/>
                  <a:pt x="5445824" y="190928"/>
                </a:cubicBezTo>
                <a:cubicBezTo>
                  <a:pt x="5444505" y="178245"/>
                  <a:pt x="5442254" y="168482"/>
                  <a:pt x="5439070" y="161642"/>
                </a:cubicBezTo>
                <a:cubicBezTo>
                  <a:pt x="5435886" y="154802"/>
                  <a:pt x="5437181" y="151855"/>
                  <a:pt x="5442952" y="152801"/>
                </a:cubicBezTo>
                <a:cubicBezTo>
                  <a:pt x="5448725" y="153748"/>
                  <a:pt x="5454070" y="154425"/>
                  <a:pt x="5458989" y="154834"/>
                </a:cubicBezTo>
                <a:cubicBezTo>
                  <a:pt x="5463907" y="155243"/>
                  <a:pt x="5468145" y="155261"/>
                  <a:pt x="5471701" y="154888"/>
                </a:cubicBezTo>
                <a:cubicBezTo>
                  <a:pt x="5472978" y="152981"/>
                  <a:pt x="5475810" y="146922"/>
                  <a:pt x="5480198" y="136712"/>
                </a:cubicBezTo>
                <a:cubicBezTo>
                  <a:pt x="5457526" y="141200"/>
                  <a:pt x="5442945" y="144122"/>
                  <a:pt x="5436456" y="145477"/>
                </a:cubicBezTo>
                <a:cubicBezTo>
                  <a:pt x="5429968" y="146832"/>
                  <a:pt x="5422586" y="143885"/>
                  <a:pt x="5414312" y="136636"/>
                </a:cubicBezTo>
                <a:cubicBezTo>
                  <a:pt x="5406038" y="129387"/>
                  <a:pt x="5409128" y="125763"/>
                  <a:pt x="5423583" y="125763"/>
                </a:cubicBezTo>
                <a:cubicBezTo>
                  <a:pt x="5435944" y="125763"/>
                  <a:pt x="5456386" y="123669"/>
                  <a:pt x="5484908" y="119482"/>
                </a:cubicBezTo>
                <a:cubicBezTo>
                  <a:pt x="5486937" y="113653"/>
                  <a:pt x="5488234" y="108583"/>
                  <a:pt x="5488799" y="104274"/>
                </a:cubicBezTo>
                <a:lnTo>
                  <a:pt x="5488352" y="94802"/>
                </a:lnTo>
                <a:lnTo>
                  <a:pt x="5454278" y="98552"/>
                </a:lnTo>
                <a:cubicBezTo>
                  <a:pt x="5453145" y="106884"/>
                  <a:pt x="5450341" y="110161"/>
                  <a:pt x="5445867" y="108383"/>
                </a:cubicBezTo>
                <a:cubicBezTo>
                  <a:pt x="5441393" y="106604"/>
                  <a:pt x="5437686" y="102277"/>
                  <a:pt x="5434746" y="95401"/>
                </a:cubicBezTo>
                <a:cubicBezTo>
                  <a:pt x="5431807" y="88525"/>
                  <a:pt x="5428387" y="79670"/>
                  <a:pt x="5424486" y="68836"/>
                </a:cubicBezTo>
                <a:cubicBezTo>
                  <a:pt x="5420586" y="58002"/>
                  <a:pt x="5416298" y="49480"/>
                  <a:pt x="5411623" y="43271"/>
                </a:cubicBezTo>
                <a:cubicBezTo>
                  <a:pt x="5406948" y="37062"/>
                  <a:pt x="5408063" y="34419"/>
                  <a:pt x="5414967" y="35344"/>
                </a:cubicBezTo>
                <a:cubicBezTo>
                  <a:pt x="5421872" y="36269"/>
                  <a:pt x="5427325" y="36954"/>
                  <a:pt x="5431326" y="37399"/>
                </a:cubicBezTo>
                <a:cubicBezTo>
                  <a:pt x="5435327" y="37843"/>
                  <a:pt x="5441415" y="37847"/>
                  <a:pt x="5449589" y="37409"/>
                </a:cubicBezTo>
                <a:cubicBezTo>
                  <a:pt x="5457762" y="36972"/>
                  <a:pt x="5471486" y="34939"/>
                  <a:pt x="5490759" y="31311"/>
                </a:cubicBezTo>
                <a:cubicBezTo>
                  <a:pt x="5510033" y="27683"/>
                  <a:pt x="5527929" y="24557"/>
                  <a:pt x="5544449" y="21933"/>
                </a:cubicBezTo>
                <a:cubicBezTo>
                  <a:pt x="5560969" y="19308"/>
                  <a:pt x="5571211" y="17057"/>
                  <a:pt x="5575176" y="15178"/>
                </a:cubicBezTo>
                <a:cubicBezTo>
                  <a:pt x="5577159" y="14239"/>
                  <a:pt x="5579250" y="13719"/>
                  <a:pt x="5581450" y="13619"/>
                </a:cubicBezTo>
                <a:close/>
                <a:moveTo>
                  <a:pt x="1980080" y="13477"/>
                </a:moveTo>
                <a:cubicBezTo>
                  <a:pt x="1981968" y="13419"/>
                  <a:pt x="1984303" y="13804"/>
                  <a:pt x="1987083" y="14630"/>
                </a:cubicBezTo>
                <a:cubicBezTo>
                  <a:pt x="1998204" y="17935"/>
                  <a:pt x="2006554" y="21782"/>
                  <a:pt x="2012132" y="26170"/>
                </a:cubicBezTo>
                <a:cubicBezTo>
                  <a:pt x="2017710" y="30558"/>
                  <a:pt x="2018366" y="35377"/>
                  <a:pt x="2014100" y="40625"/>
                </a:cubicBezTo>
                <a:cubicBezTo>
                  <a:pt x="2009834" y="45874"/>
                  <a:pt x="2004793" y="54306"/>
                  <a:pt x="1998978" y="65921"/>
                </a:cubicBezTo>
                <a:cubicBezTo>
                  <a:pt x="1993163" y="77537"/>
                  <a:pt x="1984591" y="89382"/>
                  <a:pt x="1973263" y="101456"/>
                </a:cubicBezTo>
                <a:cubicBezTo>
                  <a:pt x="2001613" y="100668"/>
                  <a:pt x="2019140" y="97771"/>
                  <a:pt x="2025845" y="92766"/>
                </a:cubicBezTo>
                <a:cubicBezTo>
                  <a:pt x="2032549" y="87761"/>
                  <a:pt x="2040317" y="87188"/>
                  <a:pt x="2049151" y="91045"/>
                </a:cubicBezTo>
                <a:cubicBezTo>
                  <a:pt x="2057985" y="94903"/>
                  <a:pt x="2065094" y="99725"/>
                  <a:pt x="2070479" y="105511"/>
                </a:cubicBezTo>
                <a:cubicBezTo>
                  <a:pt x="2075863" y="111297"/>
                  <a:pt x="2076268" y="116682"/>
                  <a:pt x="2071694" y="121665"/>
                </a:cubicBezTo>
                <a:cubicBezTo>
                  <a:pt x="2067119" y="126648"/>
                  <a:pt x="2063947" y="138465"/>
                  <a:pt x="2062175" y="157114"/>
                </a:cubicBezTo>
                <a:cubicBezTo>
                  <a:pt x="2060405" y="175764"/>
                  <a:pt x="2058845" y="194521"/>
                  <a:pt x="2057497" y="213385"/>
                </a:cubicBezTo>
                <a:cubicBezTo>
                  <a:pt x="2056149" y="232250"/>
                  <a:pt x="2052170" y="248522"/>
                  <a:pt x="2045559" y="262203"/>
                </a:cubicBezTo>
                <a:cubicBezTo>
                  <a:pt x="2038948" y="275883"/>
                  <a:pt x="2028691" y="286284"/>
                  <a:pt x="2014788" y="293404"/>
                </a:cubicBezTo>
                <a:cubicBezTo>
                  <a:pt x="2000886" y="300524"/>
                  <a:pt x="1993407" y="298735"/>
                  <a:pt x="1992353" y="288037"/>
                </a:cubicBezTo>
                <a:cubicBezTo>
                  <a:pt x="1991299" y="277339"/>
                  <a:pt x="1985577" y="265164"/>
                  <a:pt x="1975188" y="251512"/>
                </a:cubicBezTo>
                <a:cubicBezTo>
                  <a:pt x="1964798" y="237860"/>
                  <a:pt x="1966204" y="234232"/>
                  <a:pt x="1979404" y="240628"/>
                </a:cubicBezTo>
                <a:cubicBezTo>
                  <a:pt x="1992604" y="247024"/>
                  <a:pt x="2001821" y="250623"/>
                  <a:pt x="2007055" y="251426"/>
                </a:cubicBezTo>
                <a:cubicBezTo>
                  <a:pt x="2012290" y="252229"/>
                  <a:pt x="2017161" y="247422"/>
                  <a:pt x="2021672" y="237004"/>
                </a:cubicBezTo>
                <a:cubicBezTo>
                  <a:pt x="2026182" y="226585"/>
                  <a:pt x="2029336" y="210808"/>
                  <a:pt x="2031136" y="189670"/>
                </a:cubicBezTo>
                <a:cubicBezTo>
                  <a:pt x="2032936" y="168533"/>
                  <a:pt x="2033836" y="150851"/>
                  <a:pt x="2033836" y="136626"/>
                </a:cubicBezTo>
                <a:cubicBezTo>
                  <a:pt x="2033836" y="123791"/>
                  <a:pt x="2032599" y="116546"/>
                  <a:pt x="2030125" y="114890"/>
                </a:cubicBezTo>
                <a:cubicBezTo>
                  <a:pt x="2027651" y="113233"/>
                  <a:pt x="2021503" y="113638"/>
                  <a:pt x="2011680" y="116105"/>
                </a:cubicBezTo>
                <a:lnTo>
                  <a:pt x="1983545" y="123160"/>
                </a:lnTo>
                <a:cubicBezTo>
                  <a:pt x="1976719" y="124092"/>
                  <a:pt x="1970653" y="121855"/>
                  <a:pt x="1965347" y="116449"/>
                </a:cubicBezTo>
                <a:cubicBezTo>
                  <a:pt x="1951623" y="132037"/>
                  <a:pt x="1937337" y="144032"/>
                  <a:pt x="1922487" y="152436"/>
                </a:cubicBezTo>
                <a:cubicBezTo>
                  <a:pt x="1918775" y="154537"/>
                  <a:pt x="1915980" y="155815"/>
                  <a:pt x="1914102" y="156271"/>
                </a:cubicBezTo>
                <a:lnTo>
                  <a:pt x="1912440" y="155638"/>
                </a:lnTo>
                <a:lnTo>
                  <a:pt x="1912122" y="161201"/>
                </a:lnTo>
                <a:cubicBezTo>
                  <a:pt x="1911916" y="168533"/>
                  <a:pt x="1912037" y="177596"/>
                  <a:pt x="1912485" y="188390"/>
                </a:cubicBezTo>
                <a:cubicBezTo>
                  <a:pt x="1913382" y="209979"/>
                  <a:pt x="1912672" y="226327"/>
                  <a:pt x="1910356" y="237434"/>
                </a:cubicBezTo>
                <a:cubicBezTo>
                  <a:pt x="1908040" y="248540"/>
                  <a:pt x="1904928" y="257474"/>
                  <a:pt x="1901020" y="264236"/>
                </a:cubicBezTo>
                <a:cubicBezTo>
                  <a:pt x="1897113" y="270997"/>
                  <a:pt x="1892929" y="271097"/>
                  <a:pt x="1888469" y="264537"/>
                </a:cubicBezTo>
                <a:cubicBezTo>
                  <a:pt x="1884009" y="257976"/>
                  <a:pt x="1880596" y="252527"/>
                  <a:pt x="1878230" y="248189"/>
                </a:cubicBezTo>
                <a:cubicBezTo>
                  <a:pt x="1875864" y="243851"/>
                  <a:pt x="1873552" y="241506"/>
                  <a:pt x="1871293" y="241155"/>
                </a:cubicBezTo>
                <a:cubicBezTo>
                  <a:pt x="1869034" y="240804"/>
                  <a:pt x="1857810" y="242277"/>
                  <a:pt x="1837619" y="245575"/>
                </a:cubicBezTo>
                <a:cubicBezTo>
                  <a:pt x="1832915" y="265680"/>
                  <a:pt x="1827548" y="271180"/>
                  <a:pt x="1821518" y="262074"/>
                </a:cubicBezTo>
                <a:cubicBezTo>
                  <a:pt x="1815488" y="252968"/>
                  <a:pt x="1812473" y="240843"/>
                  <a:pt x="1812473" y="225700"/>
                </a:cubicBezTo>
                <a:cubicBezTo>
                  <a:pt x="1812473" y="211431"/>
                  <a:pt x="1812032" y="193703"/>
                  <a:pt x="1811150" y="172516"/>
                </a:cubicBezTo>
                <a:cubicBezTo>
                  <a:pt x="1810268" y="151328"/>
                  <a:pt x="1807121" y="135991"/>
                  <a:pt x="1801707" y="126505"/>
                </a:cubicBezTo>
                <a:cubicBezTo>
                  <a:pt x="1796294" y="117019"/>
                  <a:pt x="1797215" y="112276"/>
                  <a:pt x="1804471" y="112276"/>
                </a:cubicBezTo>
                <a:cubicBezTo>
                  <a:pt x="1809261" y="112276"/>
                  <a:pt x="1814861" y="112713"/>
                  <a:pt x="1821271" y="113588"/>
                </a:cubicBezTo>
                <a:cubicBezTo>
                  <a:pt x="1828154" y="104941"/>
                  <a:pt x="1835833" y="91569"/>
                  <a:pt x="1844308" y="73471"/>
                </a:cubicBezTo>
                <a:cubicBezTo>
                  <a:pt x="1852783" y="55374"/>
                  <a:pt x="1855447" y="41116"/>
                  <a:pt x="1852299" y="30698"/>
                </a:cubicBezTo>
                <a:cubicBezTo>
                  <a:pt x="1849152" y="20280"/>
                  <a:pt x="1857078" y="19194"/>
                  <a:pt x="1876079" y="27439"/>
                </a:cubicBezTo>
                <a:cubicBezTo>
                  <a:pt x="1892283" y="35269"/>
                  <a:pt x="1897292" y="42163"/>
                  <a:pt x="1891104" y="48121"/>
                </a:cubicBezTo>
                <a:cubicBezTo>
                  <a:pt x="1884916" y="54080"/>
                  <a:pt x="1878251" y="62415"/>
                  <a:pt x="1871110" y="73127"/>
                </a:cubicBezTo>
                <a:cubicBezTo>
                  <a:pt x="1863969" y="83839"/>
                  <a:pt x="1853027" y="97326"/>
                  <a:pt x="1838285" y="113588"/>
                </a:cubicBezTo>
                <a:cubicBezTo>
                  <a:pt x="1855637" y="111093"/>
                  <a:pt x="1867697" y="106870"/>
                  <a:pt x="1874466" y="100919"/>
                </a:cubicBezTo>
                <a:cubicBezTo>
                  <a:pt x="1881234" y="94967"/>
                  <a:pt x="1888562" y="93913"/>
                  <a:pt x="1896449" y="97757"/>
                </a:cubicBezTo>
                <a:cubicBezTo>
                  <a:pt x="1904336" y="101600"/>
                  <a:pt x="1911238" y="105601"/>
                  <a:pt x="1917153" y="109759"/>
                </a:cubicBezTo>
                <a:cubicBezTo>
                  <a:pt x="1923068" y="113918"/>
                  <a:pt x="1924405" y="118797"/>
                  <a:pt x="1921165" y="124397"/>
                </a:cubicBezTo>
                <a:cubicBezTo>
                  <a:pt x="1917924" y="129997"/>
                  <a:pt x="1915443" y="136665"/>
                  <a:pt x="1913722" y="144402"/>
                </a:cubicBezTo>
                <a:cubicBezTo>
                  <a:pt x="1913292" y="146336"/>
                  <a:pt x="1912943" y="148703"/>
                  <a:pt x="1912677" y="151503"/>
                </a:cubicBezTo>
                <a:lnTo>
                  <a:pt x="1912656" y="151875"/>
                </a:lnTo>
                <a:lnTo>
                  <a:pt x="1913844" y="149141"/>
                </a:lnTo>
                <a:cubicBezTo>
                  <a:pt x="1915636" y="146308"/>
                  <a:pt x="1918345" y="142652"/>
                  <a:pt x="1921971" y="138174"/>
                </a:cubicBezTo>
                <a:cubicBezTo>
                  <a:pt x="1936476" y="120264"/>
                  <a:pt x="1949748" y="99789"/>
                  <a:pt x="1961787" y="76752"/>
                </a:cubicBezTo>
                <a:cubicBezTo>
                  <a:pt x="1973826" y="53714"/>
                  <a:pt x="1978271" y="36775"/>
                  <a:pt x="1975123" y="25934"/>
                </a:cubicBezTo>
                <a:cubicBezTo>
                  <a:pt x="1972763" y="17803"/>
                  <a:pt x="1974415" y="13651"/>
                  <a:pt x="1980080" y="13477"/>
                </a:cubicBezTo>
                <a:close/>
                <a:moveTo>
                  <a:pt x="2935275" y="11780"/>
                </a:moveTo>
                <a:cubicBezTo>
                  <a:pt x="2942911" y="13185"/>
                  <a:pt x="2950139" y="15229"/>
                  <a:pt x="2956957" y="17910"/>
                </a:cubicBezTo>
                <a:cubicBezTo>
                  <a:pt x="2963776" y="20592"/>
                  <a:pt x="2966271" y="25901"/>
                  <a:pt x="2964443" y="33839"/>
                </a:cubicBezTo>
                <a:cubicBezTo>
                  <a:pt x="2962615" y="41776"/>
                  <a:pt x="2961489" y="51162"/>
                  <a:pt x="2961066" y="61996"/>
                </a:cubicBezTo>
                <a:cubicBezTo>
                  <a:pt x="2960643" y="72830"/>
                  <a:pt x="2960431" y="86879"/>
                  <a:pt x="2960431" y="104145"/>
                </a:cubicBezTo>
                <a:cubicBezTo>
                  <a:pt x="2961163" y="104317"/>
                  <a:pt x="2963357" y="103686"/>
                  <a:pt x="2967013" y="102252"/>
                </a:cubicBezTo>
                <a:cubicBezTo>
                  <a:pt x="2970670" y="100818"/>
                  <a:pt x="2974535" y="102575"/>
                  <a:pt x="2978608" y="107522"/>
                </a:cubicBezTo>
                <a:cubicBezTo>
                  <a:pt x="2982680" y="112470"/>
                  <a:pt x="2981630" y="116933"/>
                  <a:pt x="2975456" y="120912"/>
                </a:cubicBezTo>
                <a:cubicBezTo>
                  <a:pt x="2969283" y="124892"/>
                  <a:pt x="2964275" y="127527"/>
                  <a:pt x="2960431" y="128817"/>
                </a:cubicBezTo>
                <a:lnTo>
                  <a:pt x="2960431" y="159491"/>
                </a:lnTo>
                <a:cubicBezTo>
                  <a:pt x="2970552" y="154092"/>
                  <a:pt x="2976161" y="152234"/>
                  <a:pt x="2977260" y="153917"/>
                </a:cubicBezTo>
                <a:lnTo>
                  <a:pt x="2976981" y="155888"/>
                </a:lnTo>
                <a:lnTo>
                  <a:pt x="2979360" y="152307"/>
                </a:lnTo>
                <a:cubicBezTo>
                  <a:pt x="2986688" y="142914"/>
                  <a:pt x="2993260" y="133073"/>
                  <a:pt x="2999075" y="122784"/>
                </a:cubicBezTo>
                <a:cubicBezTo>
                  <a:pt x="3004890" y="112495"/>
                  <a:pt x="3010009" y="102700"/>
                  <a:pt x="3014433" y="93401"/>
                </a:cubicBezTo>
                <a:cubicBezTo>
                  <a:pt x="3018857" y="84101"/>
                  <a:pt x="3023084" y="72184"/>
                  <a:pt x="3027113" y="57651"/>
                </a:cubicBezTo>
                <a:cubicBezTo>
                  <a:pt x="3031143" y="43117"/>
                  <a:pt x="3032258" y="33200"/>
                  <a:pt x="3030458" y="27902"/>
                </a:cubicBezTo>
                <a:cubicBezTo>
                  <a:pt x="3028659" y="22603"/>
                  <a:pt x="3029913" y="19362"/>
                  <a:pt x="3034222" y="18179"/>
                </a:cubicBezTo>
                <a:cubicBezTo>
                  <a:pt x="3038532" y="16996"/>
                  <a:pt x="3045982" y="19269"/>
                  <a:pt x="3056572" y="24998"/>
                </a:cubicBezTo>
                <a:cubicBezTo>
                  <a:pt x="3067162" y="30727"/>
                  <a:pt x="3070331" y="36287"/>
                  <a:pt x="3066079" y="41679"/>
                </a:cubicBezTo>
                <a:cubicBezTo>
                  <a:pt x="3061827" y="47071"/>
                  <a:pt x="3058604" y="52621"/>
                  <a:pt x="3056410" y="58328"/>
                </a:cubicBezTo>
                <a:cubicBezTo>
                  <a:pt x="3054216" y="64036"/>
                  <a:pt x="3049244" y="75095"/>
                  <a:pt x="3041493" y="91508"/>
                </a:cubicBezTo>
                <a:cubicBezTo>
                  <a:pt x="3033742" y="107920"/>
                  <a:pt x="3028264" y="117955"/>
                  <a:pt x="3025059" y="121611"/>
                </a:cubicBezTo>
                <a:cubicBezTo>
                  <a:pt x="3021854" y="125268"/>
                  <a:pt x="3018760" y="127548"/>
                  <a:pt x="3015777" y="128452"/>
                </a:cubicBezTo>
                <a:cubicBezTo>
                  <a:pt x="3037618" y="125828"/>
                  <a:pt x="3056687" y="122752"/>
                  <a:pt x="3072984" y="119224"/>
                </a:cubicBezTo>
                <a:cubicBezTo>
                  <a:pt x="3089282" y="115696"/>
                  <a:pt x="3101091" y="111853"/>
                  <a:pt x="3108412" y="107694"/>
                </a:cubicBezTo>
                <a:cubicBezTo>
                  <a:pt x="3115732" y="103536"/>
                  <a:pt x="3123924" y="103600"/>
                  <a:pt x="3132987" y="107888"/>
                </a:cubicBezTo>
                <a:cubicBezTo>
                  <a:pt x="3142050" y="112176"/>
                  <a:pt x="3148851" y="116574"/>
                  <a:pt x="3153390" y="121084"/>
                </a:cubicBezTo>
                <a:cubicBezTo>
                  <a:pt x="3157928" y="125594"/>
                  <a:pt x="3157652" y="130144"/>
                  <a:pt x="3152561" y="134733"/>
                </a:cubicBezTo>
                <a:cubicBezTo>
                  <a:pt x="3147471" y="139322"/>
                  <a:pt x="3142724" y="152629"/>
                  <a:pt x="3138322" y="174656"/>
                </a:cubicBezTo>
                <a:cubicBezTo>
                  <a:pt x="3133919" y="196682"/>
                  <a:pt x="3130574" y="213184"/>
                  <a:pt x="3128287" y="224162"/>
                </a:cubicBezTo>
                <a:cubicBezTo>
                  <a:pt x="3126000" y="235139"/>
                  <a:pt x="3122253" y="245837"/>
                  <a:pt x="3117048" y="256255"/>
                </a:cubicBezTo>
                <a:cubicBezTo>
                  <a:pt x="3111842" y="266673"/>
                  <a:pt x="3102858" y="274998"/>
                  <a:pt x="3090096" y="281229"/>
                </a:cubicBezTo>
                <a:cubicBezTo>
                  <a:pt x="3077333" y="287460"/>
                  <a:pt x="3070951" y="284703"/>
                  <a:pt x="3070951" y="272958"/>
                </a:cubicBezTo>
                <a:cubicBezTo>
                  <a:pt x="3070951" y="264067"/>
                  <a:pt x="3067126" y="253957"/>
                  <a:pt x="3059476" y="242629"/>
                </a:cubicBezTo>
                <a:cubicBezTo>
                  <a:pt x="3051825" y="231300"/>
                  <a:pt x="3053191" y="228023"/>
                  <a:pt x="3063573" y="232798"/>
                </a:cubicBezTo>
                <a:lnTo>
                  <a:pt x="3082481" y="243596"/>
                </a:lnTo>
                <a:cubicBezTo>
                  <a:pt x="3085980" y="246020"/>
                  <a:pt x="3090558" y="240675"/>
                  <a:pt x="3096215" y="227561"/>
                </a:cubicBezTo>
                <a:cubicBezTo>
                  <a:pt x="3101872" y="214446"/>
                  <a:pt x="3106949" y="195127"/>
                  <a:pt x="3111445" y="169601"/>
                </a:cubicBezTo>
                <a:cubicBezTo>
                  <a:pt x="3115940" y="144075"/>
                  <a:pt x="3115069" y="131313"/>
                  <a:pt x="3108831" y="131313"/>
                </a:cubicBezTo>
                <a:cubicBezTo>
                  <a:pt x="3101159" y="131313"/>
                  <a:pt x="3092182" y="132446"/>
                  <a:pt x="3081900" y="134711"/>
                </a:cubicBezTo>
                <a:cubicBezTo>
                  <a:pt x="3093602" y="143516"/>
                  <a:pt x="3097269" y="150084"/>
                  <a:pt x="3092903" y="154415"/>
                </a:cubicBezTo>
                <a:cubicBezTo>
                  <a:pt x="3088536" y="158745"/>
                  <a:pt x="3081628" y="168113"/>
                  <a:pt x="3072177" y="182518"/>
                </a:cubicBezTo>
                <a:cubicBezTo>
                  <a:pt x="3062727" y="196923"/>
                  <a:pt x="3049301" y="212822"/>
                  <a:pt x="3031899" y="230217"/>
                </a:cubicBezTo>
                <a:cubicBezTo>
                  <a:pt x="3014498" y="247612"/>
                  <a:pt x="2997759" y="258872"/>
                  <a:pt x="2981684" y="263999"/>
                </a:cubicBezTo>
                <a:cubicBezTo>
                  <a:pt x="2965608" y="269126"/>
                  <a:pt x="2963299" y="266487"/>
                  <a:pt x="2974757" y="256083"/>
                </a:cubicBezTo>
                <a:cubicBezTo>
                  <a:pt x="2986215" y="245679"/>
                  <a:pt x="2997799" y="234404"/>
                  <a:pt x="3009507" y="222258"/>
                </a:cubicBezTo>
                <a:cubicBezTo>
                  <a:pt x="3021216" y="210112"/>
                  <a:pt x="3031692" y="197217"/>
                  <a:pt x="3040934" y="183572"/>
                </a:cubicBezTo>
                <a:cubicBezTo>
                  <a:pt x="3050176" y="169927"/>
                  <a:pt x="3055934" y="159473"/>
                  <a:pt x="3058206" y="152210"/>
                </a:cubicBezTo>
                <a:cubicBezTo>
                  <a:pt x="3060480" y="144947"/>
                  <a:pt x="3062025" y="140677"/>
                  <a:pt x="3062842" y="139401"/>
                </a:cubicBezTo>
                <a:cubicBezTo>
                  <a:pt x="3053593" y="141179"/>
                  <a:pt x="3045548" y="142684"/>
                  <a:pt x="3038707" y="143918"/>
                </a:cubicBezTo>
                <a:cubicBezTo>
                  <a:pt x="3045017" y="147259"/>
                  <a:pt x="3046612" y="150751"/>
                  <a:pt x="3043493" y="154393"/>
                </a:cubicBezTo>
                <a:cubicBezTo>
                  <a:pt x="3040374" y="158036"/>
                  <a:pt x="3036818" y="162295"/>
                  <a:pt x="3032824" y="167170"/>
                </a:cubicBezTo>
                <a:cubicBezTo>
                  <a:pt x="3028831" y="172046"/>
                  <a:pt x="3023127" y="177961"/>
                  <a:pt x="3015713" y="184916"/>
                </a:cubicBezTo>
                <a:cubicBezTo>
                  <a:pt x="3008299" y="191871"/>
                  <a:pt x="3001319" y="197220"/>
                  <a:pt x="2994773" y="200963"/>
                </a:cubicBezTo>
                <a:cubicBezTo>
                  <a:pt x="2988226" y="204706"/>
                  <a:pt x="2981289" y="207531"/>
                  <a:pt x="2973961" y="209438"/>
                </a:cubicBezTo>
                <a:cubicBezTo>
                  <a:pt x="2966634" y="211345"/>
                  <a:pt x="2967118" y="208004"/>
                  <a:pt x="2975413" y="199414"/>
                </a:cubicBezTo>
                <a:cubicBezTo>
                  <a:pt x="2983709" y="190825"/>
                  <a:pt x="2991037" y="182220"/>
                  <a:pt x="2997397" y="173602"/>
                </a:cubicBezTo>
                <a:cubicBezTo>
                  <a:pt x="3003757" y="164983"/>
                  <a:pt x="3009281" y="158254"/>
                  <a:pt x="3013971" y="153415"/>
                </a:cubicBezTo>
                <a:cubicBezTo>
                  <a:pt x="3018660" y="148575"/>
                  <a:pt x="3020581" y="146155"/>
                  <a:pt x="3019735" y="146155"/>
                </a:cubicBezTo>
                <a:cubicBezTo>
                  <a:pt x="3016265" y="146155"/>
                  <a:pt x="3012931" y="144807"/>
                  <a:pt x="3009733" y="142111"/>
                </a:cubicBezTo>
                <a:cubicBezTo>
                  <a:pt x="3001817" y="151604"/>
                  <a:pt x="2992944" y="158025"/>
                  <a:pt x="2983114" y="161373"/>
                </a:cubicBezTo>
                <a:cubicBezTo>
                  <a:pt x="2978199" y="163048"/>
                  <a:pt x="2975429" y="163129"/>
                  <a:pt x="2974803" y="161618"/>
                </a:cubicBezTo>
                <a:lnTo>
                  <a:pt x="2975409" y="158489"/>
                </a:lnTo>
                <a:lnTo>
                  <a:pt x="2960302" y="176334"/>
                </a:lnTo>
                <a:cubicBezTo>
                  <a:pt x="2959485" y="201630"/>
                  <a:pt x="2959076" y="223040"/>
                  <a:pt x="2959076" y="240564"/>
                </a:cubicBezTo>
                <a:cubicBezTo>
                  <a:pt x="2959076" y="256969"/>
                  <a:pt x="2958356" y="269506"/>
                  <a:pt x="2956914" y="278174"/>
                </a:cubicBezTo>
                <a:cubicBezTo>
                  <a:pt x="2955473" y="286843"/>
                  <a:pt x="2952225" y="293102"/>
                  <a:pt x="2947170" y="296953"/>
                </a:cubicBezTo>
                <a:cubicBezTo>
                  <a:pt x="2942115" y="300803"/>
                  <a:pt x="2937412" y="296440"/>
                  <a:pt x="2933059" y="283864"/>
                </a:cubicBezTo>
                <a:cubicBezTo>
                  <a:pt x="2928707" y="271287"/>
                  <a:pt x="2927879" y="261088"/>
                  <a:pt x="2930575" y="253265"/>
                </a:cubicBezTo>
                <a:cubicBezTo>
                  <a:pt x="2933271" y="245443"/>
                  <a:pt x="2935071" y="225033"/>
                  <a:pt x="2935974" y="192036"/>
                </a:cubicBezTo>
                <a:cubicBezTo>
                  <a:pt x="2904584" y="216558"/>
                  <a:pt x="2886253" y="231687"/>
                  <a:pt x="2880983" y="237423"/>
                </a:cubicBezTo>
                <a:cubicBezTo>
                  <a:pt x="2875713" y="243159"/>
                  <a:pt x="2869515" y="243295"/>
                  <a:pt x="2862387" y="237832"/>
                </a:cubicBezTo>
                <a:cubicBezTo>
                  <a:pt x="2855260" y="232368"/>
                  <a:pt x="2850894" y="227571"/>
                  <a:pt x="2849288" y="223441"/>
                </a:cubicBezTo>
                <a:cubicBezTo>
                  <a:pt x="2847682" y="219311"/>
                  <a:pt x="2850628" y="216443"/>
                  <a:pt x="2858128" y="214837"/>
                </a:cubicBezTo>
                <a:cubicBezTo>
                  <a:pt x="2865628" y="213231"/>
                  <a:pt x="2875050" y="209158"/>
                  <a:pt x="2886393" y="202619"/>
                </a:cubicBezTo>
                <a:cubicBezTo>
                  <a:pt x="2897736" y="196080"/>
                  <a:pt x="2914715" y="184988"/>
                  <a:pt x="2937329" y="169343"/>
                </a:cubicBezTo>
                <a:lnTo>
                  <a:pt x="2937329" y="134001"/>
                </a:lnTo>
                <a:cubicBezTo>
                  <a:pt x="2926675" y="137601"/>
                  <a:pt x="2917999" y="138942"/>
                  <a:pt x="2911302" y="138024"/>
                </a:cubicBezTo>
                <a:cubicBezTo>
                  <a:pt x="2904605" y="137106"/>
                  <a:pt x="2899722" y="135765"/>
                  <a:pt x="2896653" y="134001"/>
                </a:cubicBezTo>
                <a:cubicBezTo>
                  <a:pt x="2886873" y="145144"/>
                  <a:pt x="2875684" y="153554"/>
                  <a:pt x="2863086" y="159233"/>
                </a:cubicBezTo>
                <a:cubicBezTo>
                  <a:pt x="2850489" y="164912"/>
                  <a:pt x="2849424" y="161474"/>
                  <a:pt x="2859892" y="148919"/>
                </a:cubicBezTo>
                <a:cubicBezTo>
                  <a:pt x="2870361" y="136364"/>
                  <a:pt x="2879133" y="123727"/>
                  <a:pt x="2886210" y="111007"/>
                </a:cubicBezTo>
                <a:cubicBezTo>
                  <a:pt x="2893287" y="98287"/>
                  <a:pt x="2895926" y="87216"/>
                  <a:pt x="2894126" y="77795"/>
                </a:cubicBezTo>
                <a:cubicBezTo>
                  <a:pt x="2892326" y="68373"/>
                  <a:pt x="2898654" y="68158"/>
                  <a:pt x="2913109" y="77150"/>
                </a:cubicBezTo>
                <a:cubicBezTo>
                  <a:pt x="2927564" y="86141"/>
                  <a:pt x="2932572" y="93376"/>
                  <a:pt x="2928134" y="98854"/>
                </a:cubicBezTo>
                <a:cubicBezTo>
                  <a:pt x="2923696" y="104332"/>
                  <a:pt x="2916013" y="111502"/>
                  <a:pt x="2905085" y="120364"/>
                </a:cubicBezTo>
                <a:cubicBezTo>
                  <a:pt x="2903737" y="120364"/>
                  <a:pt x="2906720" y="119503"/>
                  <a:pt x="2914034" y="117783"/>
                </a:cubicBezTo>
                <a:cubicBezTo>
                  <a:pt x="2921347" y="116062"/>
                  <a:pt x="2929112" y="113710"/>
                  <a:pt x="2937329" y="110727"/>
                </a:cubicBezTo>
                <a:cubicBezTo>
                  <a:pt x="2937329" y="81416"/>
                  <a:pt x="2936892" y="61089"/>
                  <a:pt x="2936017" y="49746"/>
                </a:cubicBezTo>
                <a:cubicBezTo>
                  <a:pt x="2935142" y="38402"/>
                  <a:pt x="2932891" y="28888"/>
                  <a:pt x="2929263" y="21201"/>
                </a:cubicBezTo>
                <a:cubicBezTo>
                  <a:pt x="2925635" y="13515"/>
                  <a:pt x="2927639" y="10374"/>
                  <a:pt x="2935275" y="11780"/>
                </a:cubicBezTo>
                <a:close/>
                <a:moveTo>
                  <a:pt x="2697749" y="9769"/>
                </a:moveTo>
                <a:cubicBezTo>
                  <a:pt x="2699433" y="9688"/>
                  <a:pt x="2701547" y="9946"/>
                  <a:pt x="2704093" y="10543"/>
                </a:cubicBezTo>
                <a:cubicBezTo>
                  <a:pt x="2714274" y="12931"/>
                  <a:pt x="2722402" y="16247"/>
                  <a:pt x="2728475" y="20491"/>
                </a:cubicBezTo>
                <a:cubicBezTo>
                  <a:pt x="2734548" y="24736"/>
                  <a:pt x="2735982" y="29870"/>
                  <a:pt x="2732777" y="35893"/>
                </a:cubicBezTo>
                <a:cubicBezTo>
                  <a:pt x="2729572" y="41916"/>
                  <a:pt x="2727299" y="50473"/>
                  <a:pt x="2725958" y="61565"/>
                </a:cubicBezTo>
                <a:cubicBezTo>
                  <a:pt x="2724618" y="72658"/>
                  <a:pt x="2722190" y="84155"/>
                  <a:pt x="2718677" y="96057"/>
                </a:cubicBezTo>
                <a:cubicBezTo>
                  <a:pt x="2734107" y="91899"/>
                  <a:pt x="2743887" y="88159"/>
                  <a:pt x="2748017" y="84840"/>
                </a:cubicBezTo>
                <a:cubicBezTo>
                  <a:pt x="2752147" y="81520"/>
                  <a:pt x="2758829" y="81771"/>
                  <a:pt x="2768065" y="85592"/>
                </a:cubicBezTo>
                <a:cubicBezTo>
                  <a:pt x="2777300" y="89414"/>
                  <a:pt x="2784653" y="93695"/>
                  <a:pt x="2790123" y="98434"/>
                </a:cubicBezTo>
                <a:cubicBezTo>
                  <a:pt x="2795594" y="103174"/>
                  <a:pt x="2795824" y="109182"/>
                  <a:pt x="2790812" y="116460"/>
                </a:cubicBezTo>
                <a:cubicBezTo>
                  <a:pt x="2785800" y="123737"/>
                  <a:pt x="2782186" y="137361"/>
                  <a:pt x="2779971" y="157329"/>
                </a:cubicBezTo>
                <a:cubicBezTo>
                  <a:pt x="2777755" y="177298"/>
                  <a:pt x="2774134" y="198690"/>
                  <a:pt x="2769108" y="221505"/>
                </a:cubicBezTo>
                <a:cubicBezTo>
                  <a:pt x="2764082" y="244321"/>
                  <a:pt x="2758027" y="260927"/>
                  <a:pt x="2750942" y="271323"/>
                </a:cubicBezTo>
                <a:cubicBezTo>
                  <a:pt x="2743859" y="281720"/>
                  <a:pt x="2735484" y="289327"/>
                  <a:pt x="2725818" y="294146"/>
                </a:cubicBezTo>
                <a:cubicBezTo>
                  <a:pt x="2716153" y="298964"/>
                  <a:pt x="2710525" y="296483"/>
                  <a:pt x="2708933" y="286703"/>
                </a:cubicBezTo>
                <a:cubicBezTo>
                  <a:pt x="2707341" y="276923"/>
                  <a:pt x="2702017" y="265874"/>
                  <a:pt x="2692961" y="253556"/>
                </a:cubicBezTo>
                <a:cubicBezTo>
                  <a:pt x="2683905" y="241238"/>
                  <a:pt x="2685078" y="237828"/>
                  <a:pt x="2696478" y="243328"/>
                </a:cubicBezTo>
                <a:cubicBezTo>
                  <a:pt x="2707879" y="248827"/>
                  <a:pt x="2715390" y="251752"/>
                  <a:pt x="2719010" y="252104"/>
                </a:cubicBezTo>
                <a:cubicBezTo>
                  <a:pt x="2722631" y="252455"/>
                  <a:pt x="2726410" y="250028"/>
                  <a:pt x="2730346" y="244823"/>
                </a:cubicBezTo>
                <a:cubicBezTo>
                  <a:pt x="2734283" y="239617"/>
                  <a:pt x="2738470" y="228582"/>
                  <a:pt x="2742908" y="211718"/>
                </a:cubicBezTo>
                <a:cubicBezTo>
                  <a:pt x="2747347" y="194854"/>
                  <a:pt x="2750917" y="174563"/>
                  <a:pt x="2753620" y="150844"/>
                </a:cubicBezTo>
                <a:cubicBezTo>
                  <a:pt x="2756324" y="127125"/>
                  <a:pt x="2756324" y="113889"/>
                  <a:pt x="2753620" y="111136"/>
                </a:cubicBezTo>
                <a:cubicBezTo>
                  <a:pt x="2750917" y="108383"/>
                  <a:pt x="2746655" y="107648"/>
                  <a:pt x="2740833" y="108931"/>
                </a:cubicBezTo>
                <a:cubicBezTo>
                  <a:pt x="2735011" y="110215"/>
                  <a:pt x="2726973" y="112434"/>
                  <a:pt x="2716719" y="115589"/>
                </a:cubicBezTo>
                <a:cubicBezTo>
                  <a:pt x="2710682" y="145775"/>
                  <a:pt x="2702411" y="173197"/>
                  <a:pt x="2691907" y="197855"/>
                </a:cubicBezTo>
                <a:cubicBezTo>
                  <a:pt x="2681403" y="222513"/>
                  <a:pt x="2669483" y="242428"/>
                  <a:pt x="2656146" y="257600"/>
                </a:cubicBezTo>
                <a:cubicBezTo>
                  <a:pt x="2642810" y="272772"/>
                  <a:pt x="2626025" y="284986"/>
                  <a:pt x="2605791" y="294243"/>
                </a:cubicBezTo>
                <a:cubicBezTo>
                  <a:pt x="2585557" y="303499"/>
                  <a:pt x="2583632" y="300685"/>
                  <a:pt x="2600015" y="285800"/>
                </a:cubicBezTo>
                <a:cubicBezTo>
                  <a:pt x="2616399" y="270915"/>
                  <a:pt x="2631725" y="252771"/>
                  <a:pt x="2645994" y="231368"/>
                </a:cubicBezTo>
                <a:cubicBezTo>
                  <a:pt x="2660262" y="209965"/>
                  <a:pt x="2674538" y="173014"/>
                  <a:pt x="2688821" y="120514"/>
                </a:cubicBezTo>
                <a:cubicBezTo>
                  <a:pt x="2682109" y="123196"/>
                  <a:pt x="2676147" y="124766"/>
                  <a:pt x="2670935" y="125225"/>
                </a:cubicBezTo>
                <a:cubicBezTo>
                  <a:pt x="2665722" y="125684"/>
                  <a:pt x="2659979" y="122289"/>
                  <a:pt x="2653705" y="115040"/>
                </a:cubicBezTo>
                <a:cubicBezTo>
                  <a:pt x="2647431" y="107791"/>
                  <a:pt x="2650618" y="104167"/>
                  <a:pt x="2663266" y="104167"/>
                </a:cubicBezTo>
                <a:cubicBezTo>
                  <a:pt x="2672759" y="104167"/>
                  <a:pt x="2682303" y="103062"/>
                  <a:pt x="2691897" y="100854"/>
                </a:cubicBezTo>
                <a:cubicBezTo>
                  <a:pt x="2695252" y="84922"/>
                  <a:pt x="2697378" y="69521"/>
                  <a:pt x="2698274" y="54650"/>
                </a:cubicBezTo>
                <a:cubicBezTo>
                  <a:pt x="2699171" y="39779"/>
                  <a:pt x="2697819" y="28113"/>
                  <a:pt x="2694220" y="19653"/>
                </a:cubicBezTo>
                <a:cubicBezTo>
                  <a:pt x="2691520" y="13307"/>
                  <a:pt x="2692697" y="10013"/>
                  <a:pt x="2697749" y="9769"/>
                </a:cubicBezTo>
                <a:close/>
                <a:moveTo>
                  <a:pt x="1550730" y="5434"/>
                </a:moveTo>
                <a:cubicBezTo>
                  <a:pt x="1552411" y="5165"/>
                  <a:pt x="1554615" y="5266"/>
                  <a:pt x="1557343" y="5735"/>
                </a:cubicBezTo>
                <a:cubicBezTo>
                  <a:pt x="1568256" y="7614"/>
                  <a:pt x="1578180" y="10923"/>
                  <a:pt x="1587113" y="15662"/>
                </a:cubicBezTo>
                <a:cubicBezTo>
                  <a:pt x="1596047" y="20402"/>
                  <a:pt x="1598471" y="25589"/>
                  <a:pt x="1594384" y="31225"/>
                </a:cubicBezTo>
                <a:cubicBezTo>
                  <a:pt x="1590297" y="36861"/>
                  <a:pt x="1587845" y="53517"/>
                  <a:pt x="1587027" y="81194"/>
                </a:cubicBezTo>
                <a:cubicBezTo>
                  <a:pt x="1616468" y="76849"/>
                  <a:pt x="1635297" y="72389"/>
                  <a:pt x="1643514" y="67814"/>
                </a:cubicBezTo>
                <a:cubicBezTo>
                  <a:pt x="1651730" y="63240"/>
                  <a:pt x="1659460" y="63132"/>
                  <a:pt x="1666702" y="67492"/>
                </a:cubicBezTo>
                <a:cubicBezTo>
                  <a:pt x="1673944" y="71851"/>
                  <a:pt x="1681372" y="76906"/>
                  <a:pt x="1688986" y="82656"/>
                </a:cubicBezTo>
                <a:cubicBezTo>
                  <a:pt x="1696601" y="88407"/>
                  <a:pt x="1697139" y="93888"/>
                  <a:pt x="1690600" y="99101"/>
                </a:cubicBezTo>
                <a:cubicBezTo>
                  <a:pt x="1684061" y="104314"/>
                  <a:pt x="1676080" y="120715"/>
                  <a:pt x="1666659" y="148306"/>
                </a:cubicBezTo>
                <a:cubicBezTo>
                  <a:pt x="1680153" y="162746"/>
                  <a:pt x="1677729" y="170497"/>
                  <a:pt x="1659388" y="171558"/>
                </a:cubicBezTo>
                <a:cubicBezTo>
                  <a:pt x="1641047" y="172620"/>
                  <a:pt x="1616475" y="174814"/>
                  <a:pt x="1585672" y="178141"/>
                </a:cubicBezTo>
                <a:cubicBezTo>
                  <a:pt x="1585672" y="244106"/>
                  <a:pt x="1584701" y="284609"/>
                  <a:pt x="1582758" y="299652"/>
                </a:cubicBezTo>
                <a:cubicBezTo>
                  <a:pt x="1580815" y="314695"/>
                  <a:pt x="1576778" y="322794"/>
                  <a:pt x="1570647" y="323948"/>
                </a:cubicBezTo>
                <a:cubicBezTo>
                  <a:pt x="1564517" y="325103"/>
                  <a:pt x="1560961" y="315839"/>
                  <a:pt x="1559978" y="296157"/>
                </a:cubicBezTo>
                <a:cubicBezTo>
                  <a:pt x="1558996" y="276475"/>
                  <a:pt x="1558505" y="237724"/>
                  <a:pt x="1558505" y="179904"/>
                </a:cubicBezTo>
                <a:cubicBezTo>
                  <a:pt x="1544695" y="180765"/>
                  <a:pt x="1526627" y="182851"/>
                  <a:pt x="1504299" y="186164"/>
                </a:cubicBezTo>
                <a:cubicBezTo>
                  <a:pt x="1503553" y="193578"/>
                  <a:pt x="1502076" y="199110"/>
                  <a:pt x="1499868" y="202759"/>
                </a:cubicBezTo>
                <a:cubicBezTo>
                  <a:pt x="1497659" y="206409"/>
                  <a:pt x="1494565" y="207025"/>
                  <a:pt x="1490586" y="204609"/>
                </a:cubicBezTo>
                <a:cubicBezTo>
                  <a:pt x="1486607" y="202193"/>
                  <a:pt x="1483703" y="196184"/>
                  <a:pt x="1481874" y="186583"/>
                </a:cubicBezTo>
                <a:cubicBezTo>
                  <a:pt x="1480046" y="176983"/>
                  <a:pt x="1477103" y="162700"/>
                  <a:pt x="1473044" y="143735"/>
                </a:cubicBezTo>
                <a:cubicBezTo>
                  <a:pt x="1468986" y="124770"/>
                  <a:pt x="1464444" y="110734"/>
                  <a:pt x="1459418" y="101628"/>
                </a:cubicBezTo>
                <a:cubicBezTo>
                  <a:pt x="1454391" y="92522"/>
                  <a:pt x="1455958" y="87969"/>
                  <a:pt x="1464118" y="87969"/>
                </a:cubicBezTo>
                <a:cubicBezTo>
                  <a:pt x="1469997" y="87969"/>
                  <a:pt x="1475823" y="88640"/>
                  <a:pt x="1481595" y="89981"/>
                </a:cubicBezTo>
                <a:cubicBezTo>
                  <a:pt x="1487367" y="91321"/>
                  <a:pt x="1497853" y="91343"/>
                  <a:pt x="1513053" y="90045"/>
                </a:cubicBezTo>
                <a:cubicBezTo>
                  <a:pt x="1528254" y="88747"/>
                  <a:pt x="1543405" y="86908"/>
                  <a:pt x="1558505" y="84528"/>
                </a:cubicBezTo>
                <a:cubicBezTo>
                  <a:pt x="1558505" y="49982"/>
                  <a:pt x="1555583" y="27744"/>
                  <a:pt x="1549739" y="17813"/>
                </a:cubicBezTo>
                <a:cubicBezTo>
                  <a:pt x="1545357" y="10366"/>
                  <a:pt x="1545687" y="6239"/>
                  <a:pt x="1550730" y="5434"/>
                </a:cubicBezTo>
                <a:close/>
                <a:moveTo>
                  <a:pt x="3329411" y="4433"/>
                </a:moveTo>
                <a:cubicBezTo>
                  <a:pt x="3331196" y="4514"/>
                  <a:pt x="3333334" y="5038"/>
                  <a:pt x="3335825" y="6004"/>
                </a:cubicBezTo>
                <a:cubicBezTo>
                  <a:pt x="3345792" y="9869"/>
                  <a:pt x="3353241" y="14490"/>
                  <a:pt x="3358175" y="19868"/>
                </a:cubicBezTo>
                <a:cubicBezTo>
                  <a:pt x="3363108" y="25245"/>
                  <a:pt x="3363380" y="30081"/>
                  <a:pt x="3358992" y="34376"/>
                </a:cubicBezTo>
                <a:cubicBezTo>
                  <a:pt x="3354604" y="38671"/>
                  <a:pt x="3348696" y="45960"/>
                  <a:pt x="3341267" y="56242"/>
                </a:cubicBezTo>
                <a:cubicBezTo>
                  <a:pt x="3346502" y="55783"/>
                  <a:pt x="3353131" y="55145"/>
                  <a:pt x="3361154" y="54327"/>
                </a:cubicBezTo>
                <a:cubicBezTo>
                  <a:pt x="3369177" y="53510"/>
                  <a:pt x="3376860" y="51262"/>
                  <a:pt x="3384202" y="47584"/>
                </a:cubicBezTo>
                <a:cubicBezTo>
                  <a:pt x="3391544" y="43905"/>
                  <a:pt x="3397872" y="43522"/>
                  <a:pt x="3403185" y="46433"/>
                </a:cubicBezTo>
                <a:cubicBezTo>
                  <a:pt x="3408498" y="49344"/>
                  <a:pt x="3414804" y="53729"/>
                  <a:pt x="3422103" y="59586"/>
                </a:cubicBezTo>
                <a:cubicBezTo>
                  <a:pt x="3429402" y="65444"/>
                  <a:pt x="3429270" y="71464"/>
                  <a:pt x="3421706" y="77644"/>
                </a:cubicBezTo>
                <a:cubicBezTo>
                  <a:pt x="3414141" y="83825"/>
                  <a:pt x="3406128" y="93368"/>
                  <a:pt x="3397667" y="106275"/>
                </a:cubicBezTo>
                <a:cubicBezTo>
                  <a:pt x="3389207" y="119181"/>
                  <a:pt x="3382560" y="128337"/>
                  <a:pt x="3377727" y="133743"/>
                </a:cubicBezTo>
                <a:cubicBezTo>
                  <a:pt x="3407168" y="153146"/>
                  <a:pt x="3427900" y="165736"/>
                  <a:pt x="3439925" y="171515"/>
                </a:cubicBezTo>
                <a:cubicBezTo>
                  <a:pt x="3451949" y="177295"/>
                  <a:pt x="3464131" y="182167"/>
                  <a:pt x="3476471" y="186132"/>
                </a:cubicBezTo>
                <a:cubicBezTo>
                  <a:pt x="3488810" y="190097"/>
                  <a:pt x="3501308" y="193510"/>
                  <a:pt x="3513963" y="196371"/>
                </a:cubicBezTo>
                <a:cubicBezTo>
                  <a:pt x="3526618" y="199231"/>
                  <a:pt x="3529744" y="202813"/>
                  <a:pt x="3523342" y="207115"/>
                </a:cubicBezTo>
                <a:cubicBezTo>
                  <a:pt x="3516939" y="211417"/>
                  <a:pt x="3502057" y="214256"/>
                  <a:pt x="3478697" y="215633"/>
                </a:cubicBezTo>
                <a:cubicBezTo>
                  <a:pt x="3455337" y="217010"/>
                  <a:pt x="3437691" y="212661"/>
                  <a:pt x="3425760" y="202587"/>
                </a:cubicBezTo>
                <a:cubicBezTo>
                  <a:pt x="3413829" y="192513"/>
                  <a:pt x="3393337" y="175502"/>
                  <a:pt x="3364283" y="151554"/>
                </a:cubicBezTo>
                <a:cubicBezTo>
                  <a:pt x="3338758" y="176276"/>
                  <a:pt x="3314351" y="194800"/>
                  <a:pt x="3291062" y="207126"/>
                </a:cubicBezTo>
                <a:cubicBezTo>
                  <a:pt x="3267774" y="219451"/>
                  <a:pt x="3245546" y="227668"/>
                  <a:pt x="3224380" y="231777"/>
                </a:cubicBezTo>
                <a:cubicBezTo>
                  <a:pt x="3203214" y="235885"/>
                  <a:pt x="3203666" y="231741"/>
                  <a:pt x="3225735" y="219344"/>
                </a:cubicBezTo>
                <a:cubicBezTo>
                  <a:pt x="3247805" y="206947"/>
                  <a:pt x="3268645" y="194058"/>
                  <a:pt x="3288256" y="180679"/>
                </a:cubicBezTo>
                <a:cubicBezTo>
                  <a:pt x="3307865" y="167299"/>
                  <a:pt x="3326382" y="151877"/>
                  <a:pt x="3343806" y="134410"/>
                </a:cubicBezTo>
                <a:cubicBezTo>
                  <a:pt x="3328648" y="119238"/>
                  <a:pt x="3315491" y="108755"/>
                  <a:pt x="3304334" y="102962"/>
                </a:cubicBezTo>
                <a:cubicBezTo>
                  <a:pt x="3291772" y="116944"/>
                  <a:pt x="3277891" y="126964"/>
                  <a:pt x="3262690" y="133023"/>
                </a:cubicBezTo>
                <a:cubicBezTo>
                  <a:pt x="3247490" y="139081"/>
                  <a:pt x="3247827" y="134252"/>
                  <a:pt x="3263701" y="118536"/>
                </a:cubicBezTo>
                <a:cubicBezTo>
                  <a:pt x="3279576" y="102819"/>
                  <a:pt x="3293748" y="84313"/>
                  <a:pt x="3306217" y="63017"/>
                </a:cubicBezTo>
                <a:cubicBezTo>
                  <a:pt x="3318685" y="41722"/>
                  <a:pt x="3324245" y="25930"/>
                  <a:pt x="3322898" y="15641"/>
                </a:cubicBezTo>
                <a:cubicBezTo>
                  <a:pt x="3321887" y="7924"/>
                  <a:pt x="3324058" y="4188"/>
                  <a:pt x="3329411" y="4433"/>
                </a:cubicBezTo>
                <a:close/>
                <a:moveTo>
                  <a:pt x="4065967" y="3896"/>
                </a:moveTo>
                <a:cubicBezTo>
                  <a:pt x="4069129" y="3176"/>
                  <a:pt x="4074435" y="4581"/>
                  <a:pt x="4081885" y="8112"/>
                </a:cubicBezTo>
                <a:cubicBezTo>
                  <a:pt x="4096784" y="15175"/>
                  <a:pt x="4101893" y="21847"/>
                  <a:pt x="4097211" y="28128"/>
                </a:cubicBezTo>
                <a:cubicBezTo>
                  <a:pt x="4092529" y="34409"/>
                  <a:pt x="4088915" y="40718"/>
                  <a:pt x="4086370" y="47057"/>
                </a:cubicBezTo>
                <a:cubicBezTo>
                  <a:pt x="4083825" y="53395"/>
                  <a:pt x="4080336" y="61175"/>
                  <a:pt x="4075905" y="70395"/>
                </a:cubicBezTo>
                <a:cubicBezTo>
                  <a:pt x="4087793" y="68675"/>
                  <a:pt x="4099330" y="66473"/>
                  <a:pt x="4110515" y="63792"/>
                </a:cubicBezTo>
                <a:cubicBezTo>
                  <a:pt x="4121700" y="61110"/>
                  <a:pt x="4132380" y="58167"/>
                  <a:pt x="4142555" y="54962"/>
                </a:cubicBezTo>
                <a:cubicBezTo>
                  <a:pt x="4152729" y="51757"/>
                  <a:pt x="4162161" y="54173"/>
                  <a:pt x="4170851" y="62211"/>
                </a:cubicBezTo>
                <a:cubicBezTo>
                  <a:pt x="4179542" y="70248"/>
                  <a:pt x="4174903" y="76350"/>
                  <a:pt x="4156934" y="80516"/>
                </a:cubicBezTo>
                <a:cubicBezTo>
                  <a:pt x="4138966" y="84682"/>
                  <a:pt x="4122303" y="88095"/>
                  <a:pt x="4106944" y="90755"/>
                </a:cubicBezTo>
                <a:cubicBezTo>
                  <a:pt x="4091586" y="93415"/>
                  <a:pt x="4078064" y="95577"/>
                  <a:pt x="4066376" y="97240"/>
                </a:cubicBezTo>
                <a:cubicBezTo>
                  <a:pt x="4053470" y="123053"/>
                  <a:pt x="4039094" y="147402"/>
                  <a:pt x="4023248" y="170289"/>
                </a:cubicBezTo>
                <a:cubicBezTo>
                  <a:pt x="4023248" y="200942"/>
                  <a:pt x="4023117" y="224931"/>
                  <a:pt x="4022854" y="242257"/>
                </a:cubicBezTo>
                <a:lnTo>
                  <a:pt x="4022611" y="254294"/>
                </a:lnTo>
                <a:lnTo>
                  <a:pt x="4023334" y="253739"/>
                </a:lnTo>
                <a:cubicBezTo>
                  <a:pt x="4030690" y="253072"/>
                  <a:pt x="4057156" y="249734"/>
                  <a:pt x="4102728" y="243726"/>
                </a:cubicBezTo>
                <a:lnTo>
                  <a:pt x="4102728" y="196102"/>
                </a:lnTo>
                <a:cubicBezTo>
                  <a:pt x="4081620" y="199701"/>
                  <a:pt x="4066218" y="198371"/>
                  <a:pt x="4056524" y="192112"/>
                </a:cubicBezTo>
                <a:cubicBezTo>
                  <a:pt x="4046831" y="185852"/>
                  <a:pt x="4047103" y="181779"/>
                  <a:pt x="4057342" y="179894"/>
                </a:cubicBezTo>
                <a:cubicBezTo>
                  <a:pt x="4067580" y="178008"/>
                  <a:pt x="4082710" y="175072"/>
                  <a:pt x="4102728" y="171085"/>
                </a:cubicBezTo>
                <a:cubicBezTo>
                  <a:pt x="4101854" y="139164"/>
                  <a:pt x="4099835" y="120274"/>
                  <a:pt x="4096673" y="114416"/>
                </a:cubicBezTo>
                <a:cubicBezTo>
                  <a:pt x="4093511" y="108558"/>
                  <a:pt x="4094225" y="104708"/>
                  <a:pt x="4098813" y="102865"/>
                </a:cubicBezTo>
                <a:cubicBezTo>
                  <a:pt x="4103403" y="101023"/>
                  <a:pt x="4111304" y="102385"/>
                  <a:pt x="4122518" y="106952"/>
                </a:cubicBezTo>
                <a:cubicBezTo>
                  <a:pt x="4133732" y="111520"/>
                  <a:pt x="4137970" y="117116"/>
                  <a:pt x="4135230" y="123741"/>
                </a:cubicBezTo>
                <a:cubicBezTo>
                  <a:pt x="4132492" y="130366"/>
                  <a:pt x="4130713" y="144083"/>
                  <a:pt x="4129896" y="164890"/>
                </a:cubicBezTo>
                <a:cubicBezTo>
                  <a:pt x="4140465" y="163270"/>
                  <a:pt x="4150457" y="160839"/>
                  <a:pt x="4159870" y="157598"/>
                </a:cubicBezTo>
                <a:cubicBezTo>
                  <a:pt x="4169285" y="154357"/>
                  <a:pt x="4177663" y="156197"/>
                  <a:pt x="4185005" y="163116"/>
                </a:cubicBezTo>
                <a:cubicBezTo>
                  <a:pt x="4192348" y="170035"/>
                  <a:pt x="4190329" y="175674"/>
                  <a:pt x="4178950" y="180034"/>
                </a:cubicBezTo>
                <a:cubicBezTo>
                  <a:pt x="4167571" y="184393"/>
                  <a:pt x="4151148" y="188222"/>
                  <a:pt x="4129681" y="191520"/>
                </a:cubicBezTo>
                <a:cubicBezTo>
                  <a:pt x="4128921" y="207968"/>
                  <a:pt x="4128541" y="224287"/>
                  <a:pt x="4128541" y="240477"/>
                </a:cubicBezTo>
                <a:cubicBezTo>
                  <a:pt x="4150066" y="237896"/>
                  <a:pt x="4169023" y="235451"/>
                  <a:pt x="4185414" y="233142"/>
                </a:cubicBezTo>
                <a:cubicBezTo>
                  <a:pt x="4201805" y="230834"/>
                  <a:pt x="4214421" y="235329"/>
                  <a:pt x="4223261" y="246629"/>
                </a:cubicBezTo>
                <a:cubicBezTo>
                  <a:pt x="4232102" y="257930"/>
                  <a:pt x="4229940" y="263354"/>
                  <a:pt x="4216776" y="262902"/>
                </a:cubicBezTo>
                <a:cubicBezTo>
                  <a:pt x="4203612" y="262450"/>
                  <a:pt x="4189702" y="261776"/>
                  <a:pt x="4175046" y="260880"/>
                </a:cubicBezTo>
                <a:cubicBezTo>
                  <a:pt x="4160390" y="259984"/>
                  <a:pt x="4138697" y="261561"/>
                  <a:pt x="4109967" y="265612"/>
                </a:cubicBezTo>
                <a:cubicBezTo>
                  <a:pt x="4081236" y="269663"/>
                  <a:pt x="4062368" y="272811"/>
                  <a:pt x="4053362" y="275055"/>
                </a:cubicBezTo>
                <a:cubicBezTo>
                  <a:pt x="4044357" y="277300"/>
                  <a:pt x="4035261" y="274475"/>
                  <a:pt x="4026076" y="266580"/>
                </a:cubicBezTo>
                <a:lnTo>
                  <a:pt x="4022152" y="261849"/>
                </a:lnTo>
                <a:lnTo>
                  <a:pt x="4020430" y="281334"/>
                </a:lnTo>
                <a:cubicBezTo>
                  <a:pt x="4019251" y="288724"/>
                  <a:pt x="4017598" y="295515"/>
                  <a:pt x="4015472" y="301707"/>
                </a:cubicBezTo>
                <a:cubicBezTo>
                  <a:pt x="4011220" y="314089"/>
                  <a:pt x="4005803" y="313803"/>
                  <a:pt x="3999221" y="300846"/>
                </a:cubicBezTo>
                <a:cubicBezTo>
                  <a:pt x="3992639" y="287890"/>
                  <a:pt x="3990921" y="276586"/>
                  <a:pt x="3994069" y="266935"/>
                </a:cubicBezTo>
                <a:cubicBezTo>
                  <a:pt x="3997217" y="257284"/>
                  <a:pt x="3998418" y="233673"/>
                  <a:pt x="3997672" y="196102"/>
                </a:cubicBezTo>
                <a:cubicBezTo>
                  <a:pt x="3990358" y="208033"/>
                  <a:pt x="3979851" y="219709"/>
                  <a:pt x="3966149" y="231131"/>
                </a:cubicBezTo>
                <a:cubicBezTo>
                  <a:pt x="3952446" y="242553"/>
                  <a:pt x="3939616" y="250369"/>
                  <a:pt x="3927656" y="254577"/>
                </a:cubicBezTo>
                <a:cubicBezTo>
                  <a:pt x="3915696" y="258786"/>
                  <a:pt x="3914047" y="256191"/>
                  <a:pt x="3922708" y="246791"/>
                </a:cubicBezTo>
                <a:cubicBezTo>
                  <a:pt x="3931370" y="237391"/>
                  <a:pt x="3942018" y="226374"/>
                  <a:pt x="3954651" y="213740"/>
                </a:cubicBezTo>
                <a:cubicBezTo>
                  <a:pt x="3967285" y="201106"/>
                  <a:pt x="3981102" y="184207"/>
                  <a:pt x="3996102" y="163040"/>
                </a:cubicBezTo>
                <a:cubicBezTo>
                  <a:pt x="3996102" y="158437"/>
                  <a:pt x="3995202" y="151970"/>
                  <a:pt x="3993402" y="143638"/>
                </a:cubicBezTo>
                <a:cubicBezTo>
                  <a:pt x="3991603" y="135306"/>
                  <a:pt x="3998052" y="135192"/>
                  <a:pt x="4012751" y="143294"/>
                </a:cubicBezTo>
                <a:cubicBezTo>
                  <a:pt x="4016278" y="139049"/>
                  <a:pt x="4025127" y="124702"/>
                  <a:pt x="4039294" y="100252"/>
                </a:cubicBezTo>
                <a:cubicBezTo>
                  <a:pt x="4030834" y="102948"/>
                  <a:pt x="4022936" y="104747"/>
                  <a:pt x="4015601" y="105651"/>
                </a:cubicBezTo>
                <a:cubicBezTo>
                  <a:pt x="4008266" y="106554"/>
                  <a:pt x="4000031" y="103235"/>
                  <a:pt x="3990896" y="95692"/>
                </a:cubicBezTo>
                <a:cubicBezTo>
                  <a:pt x="3981762" y="88149"/>
                  <a:pt x="3983586" y="84087"/>
                  <a:pt x="3996371" y="83506"/>
                </a:cubicBezTo>
                <a:cubicBezTo>
                  <a:pt x="4009155" y="82925"/>
                  <a:pt x="4025973" y="80971"/>
                  <a:pt x="4046823" y="77644"/>
                </a:cubicBezTo>
                <a:cubicBezTo>
                  <a:pt x="4059801" y="44117"/>
                  <a:pt x="4065164" y="22381"/>
                  <a:pt x="4062913" y="12436"/>
                </a:cubicBezTo>
                <a:cubicBezTo>
                  <a:pt x="4061787" y="7463"/>
                  <a:pt x="4062805" y="4617"/>
                  <a:pt x="4065967" y="3896"/>
                </a:cubicBezTo>
                <a:close/>
                <a:moveTo>
                  <a:pt x="388563" y="2918"/>
                </a:moveTo>
                <a:cubicBezTo>
                  <a:pt x="445738" y="49208"/>
                  <a:pt x="474325" y="98079"/>
                  <a:pt x="474325" y="149532"/>
                </a:cubicBezTo>
                <a:cubicBezTo>
                  <a:pt x="476131" y="209804"/>
                  <a:pt x="447967" y="260418"/>
                  <a:pt x="389832" y="301373"/>
                </a:cubicBezTo>
                <a:lnTo>
                  <a:pt x="371591" y="279712"/>
                </a:lnTo>
                <a:cubicBezTo>
                  <a:pt x="419287" y="243948"/>
                  <a:pt x="443579" y="202519"/>
                  <a:pt x="444468" y="155426"/>
                </a:cubicBezTo>
                <a:cubicBezTo>
                  <a:pt x="446275" y="107372"/>
                  <a:pt x="421531" y="64122"/>
                  <a:pt x="370236" y="25675"/>
                </a:cubicBezTo>
                <a:close/>
                <a:moveTo>
                  <a:pt x="85779" y="2918"/>
                </a:moveTo>
                <a:lnTo>
                  <a:pt x="104170" y="25675"/>
                </a:lnTo>
                <a:cubicBezTo>
                  <a:pt x="52875" y="64122"/>
                  <a:pt x="28110" y="107386"/>
                  <a:pt x="29874" y="155469"/>
                </a:cubicBezTo>
                <a:cubicBezTo>
                  <a:pt x="30763" y="202548"/>
                  <a:pt x="55076" y="243955"/>
                  <a:pt x="102815" y="279691"/>
                </a:cubicBezTo>
                <a:lnTo>
                  <a:pt x="84510" y="301373"/>
                </a:lnTo>
                <a:cubicBezTo>
                  <a:pt x="26418" y="260432"/>
                  <a:pt x="-1725" y="209115"/>
                  <a:pt x="82" y="147424"/>
                </a:cubicBezTo>
                <a:cubicBezTo>
                  <a:pt x="82" y="97333"/>
                  <a:pt x="28647" y="49165"/>
                  <a:pt x="85779" y="2918"/>
                </a:cubicBezTo>
                <a:close/>
                <a:moveTo>
                  <a:pt x="833549" y="250"/>
                </a:moveTo>
                <a:cubicBezTo>
                  <a:pt x="836591" y="-424"/>
                  <a:pt x="841950" y="265"/>
                  <a:pt x="849626" y="2315"/>
                </a:cubicBezTo>
                <a:cubicBezTo>
                  <a:pt x="864977" y="6417"/>
                  <a:pt x="870853" y="10962"/>
                  <a:pt x="867253" y="15953"/>
                </a:cubicBezTo>
                <a:cubicBezTo>
                  <a:pt x="863654" y="20943"/>
                  <a:pt x="861854" y="31447"/>
                  <a:pt x="861854" y="47465"/>
                </a:cubicBezTo>
                <a:cubicBezTo>
                  <a:pt x="874173" y="44956"/>
                  <a:pt x="883816" y="42077"/>
                  <a:pt x="890786" y="38829"/>
                </a:cubicBezTo>
                <a:cubicBezTo>
                  <a:pt x="897755" y="35581"/>
                  <a:pt x="905248" y="37004"/>
                  <a:pt x="913264" y="43099"/>
                </a:cubicBezTo>
                <a:cubicBezTo>
                  <a:pt x="921280" y="49193"/>
                  <a:pt x="920434" y="53668"/>
                  <a:pt x="910726" y="56521"/>
                </a:cubicBezTo>
                <a:cubicBezTo>
                  <a:pt x="901017" y="59375"/>
                  <a:pt x="885172" y="63039"/>
                  <a:pt x="863188" y="67513"/>
                </a:cubicBezTo>
                <a:cubicBezTo>
                  <a:pt x="879407" y="79000"/>
                  <a:pt x="893862" y="88027"/>
                  <a:pt x="906553" y="94595"/>
                </a:cubicBezTo>
                <a:cubicBezTo>
                  <a:pt x="919244" y="101162"/>
                  <a:pt x="934763" y="106827"/>
                  <a:pt x="953112" y="111588"/>
                </a:cubicBezTo>
                <a:cubicBezTo>
                  <a:pt x="971460" y="116349"/>
                  <a:pt x="973557" y="120371"/>
                  <a:pt x="959404" y="123655"/>
                </a:cubicBezTo>
                <a:cubicBezTo>
                  <a:pt x="945250" y="126939"/>
                  <a:pt x="932842" y="128810"/>
                  <a:pt x="922180" y="129269"/>
                </a:cubicBezTo>
                <a:cubicBezTo>
                  <a:pt x="911518" y="129728"/>
                  <a:pt x="903251" y="127520"/>
                  <a:pt x="897379" y="122644"/>
                </a:cubicBezTo>
                <a:cubicBezTo>
                  <a:pt x="891506" y="117768"/>
                  <a:pt x="885243" y="111563"/>
                  <a:pt x="878589" y="104027"/>
                </a:cubicBezTo>
                <a:cubicBezTo>
                  <a:pt x="871935" y="96491"/>
                  <a:pt x="866357" y="88486"/>
                  <a:pt x="861854" y="80011"/>
                </a:cubicBezTo>
                <a:cubicBezTo>
                  <a:pt x="861854" y="99900"/>
                  <a:pt x="862302" y="113477"/>
                  <a:pt x="863199" y="120740"/>
                </a:cubicBezTo>
                <a:cubicBezTo>
                  <a:pt x="864095" y="128004"/>
                  <a:pt x="862385" y="137203"/>
                  <a:pt x="858068" y="148338"/>
                </a:cubicBezTo>
                <a:cubicBezTo>
                  <a:pt x="853752" y="159473"/>
                  <a:pt x="848550" y="159445"/>
                  <a:pt x="842463" y="148252"/>
                </a:cubicBezTo>
                <a:cubicBezTo>
                  <a:pt x="836375" y="137059"/>
                  <a:pt x="834461" y="129330"/>
                  <a:pt x="836720" y="125064"/>
                </a:cubicBezTo>
                <a:cubicBezTo>
                  <a:pt x="838978" y="120798"/>
                  <a:pt x="840552" y="107580"/>
                  <a:pt x="841441" y="85410"/>
                </a:cubicBezTo>
                <a:cubicBezTo>
                  <a:pt x="836279" y="96265"/>
                  <a:pt x="829298" y="105629"/>
                  <a:pt x="820501" y="113502"/>
                </a:cubicBezTo>
                <a:cubicBezTo>
                  <a:pt x="811703" y="121375"/>
                  <a:pt x="799944" y="128559"/>
                  <a:pt x="785224" y="135055"/>
                </a:cubicBezTo>
                <a:lnTo>
                  <a:pt x="781848" y="136360"/>
                </a:lnTo>
                <a:lnTo>
                  <a:pt x="782891" y="136340"/>
                </a:lnTo>
                <a:cubicBezTo>
                  <a:pt x="785403" y="136746"/>
                  <a:pt x="788522" y="137594"/>
                  <a:pt x="792247" y="138884"/>
                </a:cubicBezTo>
                <a:cubicBezTo>
                  <a:pt x="807146" y="144047"/>
                  <a:pt x="813022" y="148625"/>
                  <a:pt x="809875" y="152619"/>
                </a:cubicBezTo>
                <a:cubicBezTo>
                  <a:pt x="806727" y="156612"/>
                  <a:pt x="805153" y="163399"/>
                  <a:pt x="805153" y="172978"/>
                </a:cubicBezTo>
                <a:cubicBezTo>
                  <a:pt x="815349" y="171257"/>
                  <a:pt x="822960" y="169927"/>
                  <a:pt x="827986" y="168988"/>
                </a:cubicBezTo>
                <a:cubicBezTo>
                  <a:pt x="833013" y="168049"/>
                  <a:pt x="835863" y="169823"/>
                  <a:pt x="836537" y="174312"/>
                </a:cubicBezTo>
                <a:cubicBezTo>
                  <a:pt x="837211" y="178800"/>
                  <a:pt x="834364" y="182407"/>
                  <a:pt x="827997" y="185131"/>
                </a:cubicBezTo>
                <a:cubicBezTo>
                  <a:pt x="821630" y="187856"/>
                  <a:pt x="814015" y="190323"/>
                  <a:pt x="805153" y="192531"/>
                </a:cubicBezTo>
                <a:lnTo>
                  <a:pt x="805153" y="210815"/>
                </a:lnTo>
                <a:cubicBezTo>
                  <a:pt x="808437" y="210815"/>
                  <a:pt x="813958" y="212364"/>
                  <a:pt x="821716" y="215461"/>
                </a:cubicBezTo>
                <a:cubicBezTo>
                  <a:pt x="829474" y="218558"/>
                  <a:pt x="833604" y="224879"/>
                  <a:pt x="834106" y="234422"/>
                </a:cubicBezTo>
                <a:cubicBezTo>
                  <a:pt x="834608" y="243966"/>
                  <a:pt x="830557" y="246551"/>
                  <a:pt x="821953" y="242177"/>
                </a:cubicBezTo>
                <a:cubicBezTo>
                  <a:pt x="813349" y="237803"/>
                  <a:pt x="807749" y="232791"/>
                  <a:pt x="805153" y="227141"/>
                </a:cubicBezTo>
                <a:lnTo>
                  <a:pt x="805153" y="279691"/>
                </a:lnTo>
                <a:cubicBezTo>
                  <a:pt x="805153" y="290905"/>
                  <a:pt x="803124" y="300696"/>
                  <a:pt x="799066" y="309063"/>
                </a:cubicBezTo>
                <a:cubicBezTo>
                  <a:pt x="795007" y="317431"/>
                  <a:pt x="790257" y="315814"/>
                  <a:pt x="784815" y="304213"/>
                </a:cubicBezTo>
                <a:cubicBezTo>
                  <a:pt x="779373" y="292611"/>
                  <a:pt x="778000" y="282659"/>
                  <a:pt x="780696" y="274356"/>
                </a:cubicBezTo>
                <a:cubicBezTo>
                  <a:pt x="783392" y="266053"/>
                  <a:pt x="784740" y="247612"/>
                  <a:pt x="784740" y="219032"/>
                </a:cubicBezTo>
                <a:cubicBezTo>
                  <a:pt x="777842" y="236154"/>
                  <a:pt x="769571" y="249307"/>
                  <a:pt x="759928" y="258492"/>
                </a:cubicBezTo>
                <a:cubicBezTo>
                  <a:pt x="750284" y="267677"/>
                  <a:pt x="736711" y="276894"/>
                  <a:pt x="719209" y="286144"/>
                </a:cubicBezTo>
                <a:cubicBezTo>
                  <a:pt x="701706" y="295393"/>
                  <a:pt x="698673" y="293708"/>
                  <a:pt x="710110" y="281089"/>
                </a:cubicBezTo>
                <a:cubicBezTo>
                  <a:pt x="721546" y="268470"/>
                  <a:pt x="731746" y="257234"/>
                  <a:pt x="740708" y="247382"/>
                </a:cubicBezTo>
                <a:cubicBezTo>
                  <a:pt x="749671" y="237531"/>
                  <a:pt x="761652" y="221785"/>
                  <a:pt x="776652" y="200146"/>
                </a:cubicBezTo>
                <a:cubicBezTo>
                  <a:pt x="762427" y="206283"/>
                  <a:pt x="752331" y="210743"/>
                  <a:pt x="746365" y="213525"/>
                </a:cubicBezTo>
                <a:cubicBezTo>
                  <a:pt x="740400" y="216307"/>
                  <a:pt x="732484" y="214296"/>
                  <a:pt x="722618" y="207491"/>
                </a:cubicBezTo>
                <a:cubicBezTo>
                  <a:pt x="712752" y="200687"/>
                  <a:pt x="711906" y="196636"/>
                  <a:pt x="720080" y="195338"/>
                </a:cubicBezTo>
                <a:cubicBezTo>
                  <a:pt x="728254" y="194040"/>
                  <a:pt x="736836" y="192266"/>
                  <a:pt x="745828" y="190014"/>
                </a:cubicBezTo>
                <a:cubicBezTo>
                  <a:pt x="754819" y="187763"/>
                  <a:pt x="767345" y="184228"/>
                  <a:pt x="783406" y="179410"/>
                </a:cubicBezTo>
                <a:cubicBezTo>
                  <a:pt x="783406" y="165227"/>
                  <a:pt x="781155" y="153637"/>
                  <a:pt x="776652" y="144638"/>
                </a:cubicBezTo>
                <a:cubicBezTo>
                  <a:pt x="775526" y="142389"/>
                  <a:pt x="775007" y="140582"/>
                  <a:pt x="775094" y="139217"/>
                </a:cubicBezTo>
                <a:lnTo>
                  <a:pt x="775585" y="138563"/>
                </a:lnTo>
                <a:lnTo>
                  <a:pt x="771944" y="138978"/>
                </a:lnTo>
                <a:cubicBezTo>
                  <a:pt x="770451" y="138346"/>
                  <a:pt x="771891" y="135772"/>
                  <a:pt x="776265" y="131259"/>
                </a:cubicBezTo>
                <a:cubicBezTo>
                  <a:pt x="785012" y="122232"/>
                  <a:pt x="793867" y="113015"/>
                  <a:pt x="802830" y="103607"/>
                </a:cubicBezTo>
                <a:cubicBezTo>
                  <a:pt x="811793" y="94200"/>
                  <a:pt x="819716" y="85438"/>
                  <a:pt x="826599" y="77322"/>
                </a:cubicBezTo>
                <a:cubicBezTo>
                  <a:pt x="818611" y="79114"/>
                  <a:pt x="812524" y="80462"/>
                  <a:pt x="808337" y="81366"/>
                </a:cubicBezTo>
                <a:cubicBezTo>
                  <a:pt x="804149" y="82269"/>
                  <a:pt x="796922" y="80412"/>
                  <a:pt x="786654" y="75795"/>
                </a:cubicBezTo>
                <a:cubicBezTo>
                  <a:pt x="776387" y="71177"/>
                  <a:pt x="777652" y="67345"/>
                  <a:pt x="790451" y="64297"/>
                </a:cubicBezTo>
                <a:cubicBezTo>
                  <a:pt x="803250" y="61250"/>
                  <a:pt x="812033" y="59292"/>
                  <a:pt x="816801" y="58425"/>
                </a:cubicBezTo>
                <a:cubicBezTo>
                  <a:pt x="821569" y="57557"/>
                  <a:pt x="829331" y="55582"/>
                  <a:pt x="840086" y="52499"/>
                </a:cubicBezTo>
                <a:cubicBezTo>
                  <a:pt x="840086" y="50434"/>
                  <a:pt x="839430" y="43927"/>
                  <a:pt x="838118" y="32978"/>
                </a:cubicBezTo>
                <a:cubicBezTo>
                  <a:pt x="836806" y="22029"/>
                  <a:pt x="834558" y="13156"/>
                  <a:pt x="831374" y="6359"/>
                </a:cubicBezTo>
                <a:cubicBezTo>
                  <a:pt x="829782" y="2961"/>
                  <a:pt x="830507" y="924"/>
                  <a:pt x="833549" y="2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5814521" y="2699385"/>
            <a:ext cx="838200" cy="908250"/>
            <a:chOff x="7640647" y="3197718"/>
            <a:chExt cx="838200" cy="908535"/>
          </a:xfrm>
        </p:grpSpPr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7640647" y="3197718"/>
              <a:ext cx="838200" cy="400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</a:t>
              </a:r>
            </a:p>
          </p:txBody>
        </p:sp>
        <p:grpSp>
          <p:nvGrpSpPr>
            <p:cNvPr id="45" name="Group 49"/>
            <p:cNvGrpSpPr/>
            <p:nvPr/>
          </p:nvGrpSpPr>
          <p:grpSpPr bwMode="auto">
            <a:xfrm>
              <a:off x="7812360" y="3447440"/>
              <a:ext cx="619125" cy="658813"/>
              <a:chOff x="3785" y="1955"/>
              <a:chExt cx="524" cy="557"/>
            </a:xfrm>
          </p:grpSpPr>
          <p:pic>
            <p:nvPicPr>
              <p:cNvPr id="46" name="Picture 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955"/>
                <a:ext cx="126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5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162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3228627" y="4470213"/>
            <a:ext cx="6506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松鼠在森林的西北角，小兔子在森林的西南角，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刺猬在森林的东南角，小鹿在森林的东北角。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62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62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62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062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4170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4170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4170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4170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642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1233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74" y="1815962"/>
            <a:ext cx="5341699" cy="247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组合 42"/>
          <p:cNvGrpSpPr/>
          <p:nvPr/>
        </p:nvGrpSpPr>
        <p:grpSpPr bwMode="auto">
          <a:xfrm>
            <a:off x="5382321" y="2592758"/>
            <a:ext cx="838200" cy="908250"/>
            <a:chOff x="7640647" y="3197718"/>
            <a:chExt cx="838200" cy="908535"/>
          </a:xfrm>
        </p:grpSpPr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7640647" y="3197718"/>
              <a:ext cx="838200" cy="400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</a:t>
              </a:r>
            </a:p>
          </p:txBody>
        </p:sp>
        <p:grpSp>
          <p:nvGrpSpPr>
            <p:cNvPr id="45" name="Group 49"/>
            <p:cNvGrpSpPr/>
            <p:nvPr/>
          </p:nvGrpSpPr>
          <p:grpSpPr bwMode="auto">
            <a:xfrm>
              <a:off x="7812360" y="3447440"/>
              <a:ext cx="619125" cy="658813"/>
              <a:chOff x="3785" y="1955"/>
              <a:chExt cx="524" cy="557"/>
            </a:xfrm>
          </p:grpSpPr>
          <p:pic>
            <p:nvPicPr>
              <p:cNvPr id="46" name="Picture 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955"/>
                <a:ext cx="126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5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162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2575483" y="1671211"/>
            <a:ext cx="3529028" cy="317745"/>
          </a:xfrm>
          <a:custGeom>
            <a:avLst/>
            <a:gdLst/>
            <a:ahLst/>
            <a:cxnLst/>
            <a:rect l="l" t="t" r="r" b="b"/>
            <a:pathLst>
              <a:path w="3529028" h="317745">
                <a:moveTo>
                  <a:pt x="2305429" y="246578"/>
                </a:moveTo>
                <a:cubicBezTo>
                  <a:pt x="2309436" y="247282"/>
                  <a:pt x="2314823" y="248904"/>
                  <a:pt x="2321590" y="251444"/>
                </a:cubicBezTo>
                <a:cubicBezTo>
                  <a:pt x="2348657" y="261604"/>
                  <a:pt x="2365779" y="270291"/>
                  <a:pt x="2372956" y="277504"/>
                </a:cubicBezTo>
                <a:cubicBezTo>
                  <a:pt x="2380134" y="284717"/>
                  <a:pt x="2382869" y="293838"/>
                  <a:pt x="2381163" y="304865"/>
                </a:cubicBezTo>
                <a:cubicBezTo>
                  <a:pt x="2379456" y="315893"/>
                  <a:pt x="2370701" y="315649"/>
                  <a:pt x="2354899" y="304134"/>
                </a:cubicBezTo>
                <a:cubicBezTo>
                  <a:pt x="2339095" y="292619"/>
                  <a:pt x="2323006" y="279583"/>
                  <a:pt x="2306629" y="265028"/>
                </a:cubicBezTo>
                <a:cubicBezTo>
                  <a:pt x="2293809" y="250616"/>
                  <a:pt x="2293409" y="244466"/>
                  <a:pt x="2305429" y="246578"/>
                </a:cubicBezTo>
                <a:close/>
                <a:moveTo>
                  <a:pt x="1305447" y="234946"/>
                </a:moveTo>
                <a:cubicBezTo>
                  <a:pt x="1313198" y="235900"/>
                  <a:pt x="1322293" y="239223"/>
                  <a:pt x="1332733" y="244916"/>
                </a:cubicBezTo>
                <a:cubicBezTo>
                  <a:pt x="1343287" y="249720"/>
                  <a:pt x="1351167" y="256915"/>
                  <a:pt x="1356372" y="266502"/>
                </a:cubicBezTo>
                <a:cubicBezTo>
                  <a:pt x="1361578" y="276088"/>
                  <a:pt x="1362399" y="285162"/>
                  <a:pt x="1358835" y="293723"/>
                </a:cubicBezTo>
                <a:cubicBezTo>
                  <a:pt x="1355272" y="302284"/>
                  <a:pt x="1347535" y="301165"/>
                  <a:pt x="1335626" y="290367"/>
                </a:cubicBezTo>
                <a:cubicBezTo>
                  <a:pt x="1323716" y="279569"/>
                  <a:pt x="1313771" y="267394"/>
                  <a:pt x="1305791" y="253843"/>
                </a:cubicBezTo>
                <a:cubicBezTo>
                  <a:pt x="1297811" y="240291"/>
                  <a:pt x="1297696" y="233992"/>
                  <a:pt x="1305447" y="234946"/>
                </a:cubicBezTo>
                <a:close/>
                <a:moveTo>
                  <a:pt x="1177788" y="234830"/>
                </a:moveTo>
                <a:cubicBezTo>
                  <a:pt x="1180499" y="234743"/>
                  <a:pt x="1184412" y="236893"/>
                  <a:pt x="1189528" y="241281"/>
                </a:cubicBezTo>
                <a:cubicBezTo>
                  <a:pt x="1199759" y="250057"/>
                  <a:pt x="1204628" y="259604"/>
                  <a:pt x="1204133" y="269922"/>
                </a:cubicBezTo>
                <a:cubicBezTo>
                  <a:pt x="1203638" y="280240"/>
                  <a:pt x="1201674" y="286901"/>
                  <a:pt x="1198239" y="289905"/>
                </a:cubicBezTo>
                <a:cubicBezTo>
                  <a:pt x="1194805" y="292909"/>
                  <a:pt x="1190843" y="293035"/>
                  <a:pt x="1186355" y="290281"/>
                </a:cubicBezTo>
                <a:cubicBezTo>
                  <a:pt x="1181866" y="287528"/>
                  <a:pt x="1178152" y="281218"/>
                  <a:pt x="1175213" y="271352"/>
                </a:cubicBezTo>
                <a:cubicBezTo>
                  <a:pt x="1173305" y="260783"/>
                  <a:pt x="1172656" y="250935"/>
                  <a:pt x="1173266" y="241808"/>
                </a:cubicBezTo>
                <a:cubicBezTo>
                  <a:pt x="1173571" y="237244"/>
                  <a:pt x="1175078" y="234918"/>
                  <a:pt x="1177788" y="234830"/>
                </a:cubicBezTo>
                <a:close/>
                <a:moveTo>
                  <a:pt x="1241242" y="232858"/>
                </a:moveTo>
                <a:cubicBezTo>
                  <a:pt x="1243427" y="233483"/>
                  <a:pt x="1246089" y="234878"/>
                  <a:pt x="1249230" y="237043"/>
                </a:cubicBezTo>
                <a:cubicBezTo>
                  <a:pt x="1261791" y="245705"/>
                  <a:pt x="1268793" y="253990"/>
                  <a:pt x="1270234" y="261898"/>
                </a:cubicBezTo>
                <a:cubicBezTo>
                  <a:pt x="1271675" y="269807"/>
                  <a:pt x="1269879" y="276977"/>
                  <a:pt x="1264846" y="283409"/>
                </a:cubicBezTo>
                <a:cubicBezTo>
                  <a:pt x="1259813" y="289840"/>
                  <a:pt x="1254195" y="288586"/>
                  <a:pt x="1247993" y="279644"/>
                </a:cubicBezTo>
                <a:cubicBezTo>
                  <a:pt x="1241791" y="270703"/>
                  <a:pt x="1237291" y="260167"/>
                  <a:pt x="1234495" y="248035"/>
                </a:cubicBezTo>
                <a:cubicBezTo>
                  <a:pt x="1232441" y="236043"/>
                  <a:pt x="1234690" y="230984"/>
                  <a:pt x="1241242" y="232858"/>
                </a:cubicBezTo>
                <a:close/>
                <a:moveTo>
                  <a:pt x="1123112" y="231956"/>
                </a:moveTo>
                <a:cubicBezTo>
                  <a:pt x="1125347" y="232885"/>
                  <a:pt x="1127230" y="236893"/>
                  <a:pt x="1128761" y="243980"/>
                </a:cubicBezTo>
                <a:cubicBezTo>
                  <a:pt x="1131823" y="258156"/>
                  <a:pt x="1128811" y="273704"/>
                  <a:pt x="1119727" y="290625"/>
                </a:cubicBezTo>
                <a:cubicBezTo>
                  <a:pt x="1110642" y="307547"/>
                  <a:pt x="1103418" y="310845"/>
                  <a:pt x="1098055" y="300520"/>
                </a:cubicBezTo>
                <a:cubicBezTo>
                  <a:pt x="1092692" y="290195"/>
                  <a:pt x="1091602" y="282430"/>
                  <a:pt x="1094785" y="277225"/>
                </a:cubicBezTo>
                <a:cubicBezTo>
                  <a:pt x="1097969" y="272019"/>
                  <a:pt x="1100486" y="267115"/>
                  <a:pt x="1102336" y="262511"/>
                </a:cubicBezTo>
                <a:cubicBezTo>
                  <a:pt x="1105132" y="256904"/>
                  <a:pt x="1109470" y="248870"/>
                  <a:pt x="1115349" y="238409"/>
                </a:cubicBezTo>
                <a:cubicBezTo>
                  <a:pt x="1118289" y="233179"/>
                  <a:pt x="1120877" y="231028"/>
                  <a:pt x="1123112" y="231956"/>
                </a:cubicBezTo>
                <a:close/>
                <a:moveTo>
                  <a:pt x="2721269" y="220566"/>
                </a:moveTo>
                <a:cubicBezTo>
                  <a:pt x="2719498" y="220308"/>
                  <a:pt x="2712858" y="221079"/>
                  <a:pt x="2701350" y="222879"/>
                </a:cubicBezTo>
                <a:cubicBezTo>
                  <a:pt x="2689842" y="224678"/>
                  <a:pt x="2676725" y="226718"/>
                  <a:pt x="2661997" y="228998"/>
                </a:cubicBezTo>
                <a:cubicBezTo>
                  <a:pt x="2663775" y="243783"/>
                  <a:pt x="2665812" y="256983"/>
                  <a:pt x="2668106" y="268599"/>
                </a:cubicBezTo>
                <a:cubicBezTo>
                  <a:pt x="2679263" y="267824"/>
                  <a:pt x="2695761" y="265752"/>
                  <a:pt x="2717601" y="262382"/>
                </a:cubicBezTo>
                <a:cubicBezTo>
                  <a:pt x="2720011" y="251111"/>
                  <a:pt x="2721667" y="241388"/>
                  <a:pt x="2722570" y="233214"/>
                </a:cubicBezTo>
                <a:cubicBezTo>
                  <a:pt x="2723474" y="225040"/>
                  <a:pt x="2723040" y="220824"/>
                  <a:pt x="2721269" y="220566"/>
                </a:cubicBezTo>
                <a:close/>
                <a:moveTo>
                  <a:pt x="2989669" y="211988"/>
                </a:moveTo>
                <a:cubicBezTo>
                  <a:pt x="2993415" y="212286"/>
                  <a:pt x="2990997" y="215662"/>
                  <a:pt x="2982415" y="222115"/>
                </a:cubicBezTo>
                <a:cubicBezTo>
                  <a:pt x="2970971" y="230719"/>
                  <a:pt x="2958105" y="238940"/>
                  <a:pt x="2943815" y="246777"/>
                </a:cubicBezTo>
                <a:cubicBezTo>
                  <a:pt x="2929525" y="254614"/>
                  <a:pt x="2918605" y="262038"/>
                  <a:pt x="2911054" y="269051"/>
                </a:cubicBezTo>
                <a:cubicBezTo>
                  <a:pt x="2903504" y="276063"/>
                  <a:pt x="2894298" y="274349"/>
                  <a:pt x="2883435" y="263910"/>
                </a:cubicBezTo>
                <a:cubicBezTo>
                  <a:pt x="2872572" y="253470"/>
                  <a:pt x="2869070" y="247831"/>
                  <a:pt x="2872927" y="246992"/>
                </a:cubicBezTo>
                <a:cubicBezTo>
                  <a:pt x="2876785" y="246153"/>
                  <a:pt x="2883288" y="245077"/>
                  <a:pt x="2892437" y="243765"/>
                </a:cubicBezTo>
                <a:cubicBezTo>
                  <a:pt x="2901586" y="242453"/>
                  <a:pt x="2910818" y="239581"/>
                  <a:pt x="2920132" y="235150"/>
                </a:cubicBezTo>
                <a:cubicBezTo>
                  <a:pt x="2929446" y="230719"/>
                  <a:pt x="2939502" y="226704"/>
                  <a:pt x="2950300" y="223105"/>
                </a:cubicBezTo>
                <a:cubicBezTo>
                  <a:pt x="2962202" y="218516"/>
                  <a:pt x="2973391" y="215053"/>
                  <a:pt x="2983867" y="212715"/>
                </a:cubicBezTo>
                <a:cubicBezTo>
                  <a:pt x="2986486" y="212131"/>
                  <a:pt x="2988420" y="211888"/>
                  <a:pt x="2989669" y="211988"/>
                </a:cubicBezTo>
                <a:close/>
                <a:moveTo>
                  <a:pt x="1983004" y="171230"/>
                </a:moveTo>
                <a:cubicBezTo>
                  <a:pt x="1987233" y="171364"/>
                  <a:pt x="1994758" y="173688"/>
                  <a:pt x="2005582" y="178202"/>
                </a:cubicBezTo>
                <a:cubicBezTo>
                  <a:pt x="2027228" y="187229"/>
                  <a:pt x="2036944" y="200529"/>
                  <a:pt x="2034728" y="218103"/>
                </a:cubicBezTo>
                <a:cubicBezTo>
                  <a:pt x="2032513" y="235677"/>
                  <a:pt x="2022865" y="235136"/>
                  <a:pt x="2005786" y="216479"/>
                </a:cubicBezTo>
                <a:cubicBezTo>
                  <a:pt x="1993468" y="198913"/>
                  <a:pt x="1984943" y="185885"/>
                  <a:pt x="1980210" y="177395"/>
                </a:cubicBezTo>
                <a:cubicBezTo>
                  <a:pt x="1977844" y="173150"/>
                  <a:pt x="1978775" y="171095"/>
                  <a:pt x="1983004" y="171230"/>
                </a:cubicBezTo>
                <a:close/>
                <a:moveTo>
                  <a:pt x="2270787" y="158113"/>
                </a:moveTo>
                <a:cubicBezTo>
                  <a:pt x="2272195" y="157985"/>
                  <a:pt x="2273950" y="158220"/>
                  <a:pt x="2276052" y="158821"/>
                </a:cubicBezTo>
                <a:cubicBezTo>
                  <a:pt x="2284463" y="161223"/>
                  <a:pt x="2291486" y="164310"/>
                  <a:pt x="2297122" y="168081"/>
                </a:cubicBezTo>
                <a:cubicBezTo>
                  <a:pt x="2303575" y="171652"/>
                  <a:pt x="2305421" y="176036"/>
                  <a:pt x="2302661" y="181235"/>
                </a:cubicBezTo>
                <a:cubicBezTo>
                  <a:pt x="2299900" y="186433"/>
                  <a:pt x="2297624" y="196199"/>
                  <a:pt x="2295831" y="210532"/>
                </a:cubicBezTo>
                <a:cubicBezTo>
                  <a:pt x="2294039" y="224865"/>
                  <a:pt x="2289414" y="240420"/>
                  <a:pt x="2281957" y="257198"/>
                </a:cubicBezTo>
                <a:cubicBezTo>
                  <a:pt x="2274500" y="273976"/>
                  <a:pt x="2262849" y="287263"/>
                  <a:pt x="2247003" y="297057"/>
                </a:cubicBezTo>
                <a:cubicBezTo>
                  <a:pt x="2231157" y="306851"/>
                  <a:pt x="2214637" y="313358"/>
                  <a:pt x="2197443" y="316578"/>
                </a:cubicBezTo>
                <a:cubicBezTo>
                  <a:pt x="2180249" y="319797"/>
                  <a:pt x="2180378" y="316359"/>
                  <a:pt x="2197830" y="306263"/>
                </a:cubicBezTo>
                <a:cubicBezTo>
                  <a:pt x="2215282" y="296168"/>
                  <a:pt x="2229497" y="285413"/>
                  <a:pt x="2240474" y="273998"/>
                </a:cubicBezTo>
                <a:cubicBezTo>
                  <a:pt x="2251452" y="262583"/>
                  <a:pt x="2258923" y="250702"/>
                  <a:pt x="2262888" y="238355"/>
                </a:cubicBezTo>
                <a:cubicBezTo>
                  <a:pt x="2266853" y="226008"/>
                  <a:pt x="2269287" y="213697"/>
                  <a:pt x="2270191" y="201422"/>
                </a:cubicBezTo>
                <a:cubicBezTo>
                  <a:pt x="2271094" y="189147"/>
                  <a:pt x="2270194" y="178377"/>
                  <a:pt x="2267491" y="169114"/>
                </a:cubicBezTo>
                <a:cubicBezTo>
                  <a:pt x="2265464" y="162166"/>
                  <a:pt x="2266562" y="158499"/>
                  <a:pt x="2270787" y="158113"/>
                </a:cubicBezTo>
                <a:close/>
                <a:moveTo>
                  <a:pt x="3359702" y="156724"/>
                </a:moveTo>
                <a:lnTo>
                  <a:pt x="3308576" y="168980"/>
                </a:lnTo>
                <a:lnTo>
                  <a:pt x="3314197" y="171835"/>
                </a:lnTo>
                <a:cubicBezTo>
                  <a:pt x="3325949" y="178410"/>
                  <a:pt x="3330831" y="183945"/>
                  <a:pt x="3328845" y="188441"/>
                </a:cubicBezTo>
                <a:cubicBezTo>
                  <a:pt x="3326859" y="192936"/>
                  <a:pt x="3324253" y="196676"/>
                  <a:pt x="3321026" y="199658"/>
                </a:cubicBezTo>
                <a:lnTo>
                  <a:pt x="3361358" y="228116"/>
                </a:lnTo>
                <a:lnTo>
                  <a:pt x="3361358" y="178256"/>
                </a:lnTo>
                <a:cubicBezTo>
                  <a:pt x="3361358" y="165737"/>
                  <a:pt x="3360806" y="158559"/>
                  <a:pt x="3359702" y="156724"/>
                </a:cubicBezTo>
                <a:close/>
                <a:moveTo>
                  <a:pt x="1586034" y="150979"/>
                </a:moveTo>
                <a:cubicBezTo>
                  <a:pt x="1588353" y="151290"/>
                  <a:pt x="1591157" y="151925"/>
                  <a:pt x="1594449" y="152884"/>
                </a:cubicBezTo>
                <a:cubicBezTo>
                  <a:pt x="1607613" y="156720"/>
                  <a:pt x="1617088" y="162532"/>
                  <a:pt x="1622874" y="170318"/>
                </a:cubicBezTo>
                <a:cubicBezTo>
                  <a:pt x="1628661" y="178105"/>
                  <a:pt x="1630087" y="187684"/>
                  <a:pt x="1627155" y="199056"/>
                </a:cubicBezTo>
                <a:cubicBezTo>
                  <a:pt x="1624222" y="210428"/>
                  <a:pt x="1614976" y="207746"/>
                  <a:pt x="1599417" y="191011"/>
                </a:cubicBezTo>
                <a:cubicBezTo>
                  <a:pt x="1587730" y="174821"/>
                  <a:pt x="1580689" y="163460"/>
                  <a:pt x="1578294" y="156928"/>
                </a:cubicBezTo>
                <a:cubicBezTo>
                  <a:pt x="1576498" y="152029"/>
                  <a:pt x="1579078" y="150046"/>
                  <a:pt x="1586034" y="150979"/>
                </a:cubicBezTo>
                <a:close/>
                <a:moveTo>
                  <a:pt x="1509902" y="123652"/>
                </a:moveTo>
                <a:cubicBezTo>
                  <a:pt x="1504976" y="124089"/>
                  <a:pt x="1492439" y="126315"/>
                  <a:pt x="1472291" y="130331"/>
                </a:cubicBezTo>
                <a:lnTo>
                  <a:pt x="1473474" y="168726"/>
                </a:lnTo>
                <a:cubicBezTo>
                  <a:pt x="1481405" y="167981"/>
                  <a:pt x="1488005" y="166217"/>
                  <a:pt x="1493275" y="163435"/>
                </a:cubicBezTo>
                <a:cubicBezTo>
                  <a:pt x="1498545" y="160653"/>
                  <a:pt x="1504238" y="162270"/>
                  <a:pt x="1510354" y="168286"/>
                </a:cubicBezTo>
                <a:cubicBezTo>
                  <a:pt x="1516470" y="174301"/>
                  <a:pt x="1514713" y="179277"/>
                  <a:pt x="1505084" y="183214"/>
                </a:cubicBezTo>
                <a:cubicBezTo>
                  <a:pt x="1495454" y="187150"/>
                  <a:pt x="1484975" y="189118"/>
                  <a:pt x="1473647" y="189118"/>
                </a:cubicBezTo>
                <a:lnTo>
                  <a:pt x="1474808" y="224051"/>
                </a:lnTo>
                <a:cubicBezTo>
                  <a:pt x="1479340" y="224180"/>
                  <a:pt x="1486094" y="222413"/>
                  <a:pt x="1495071" y="218749"/>
                </a:cubicBezTo>
                <a:cubicBezTo>
                  <a:pt x="1504048" y="215085"/>
                  <a:pt x="1510067" y="215278"/>
                  <a:pt x="1513129" y="219329"/>
                </a:cubicBezTo>
                <a:cubicBezTo>
                  <a:pt x="1516190" y="223381"/>
                  <a:pt x="1518445" y="223122"/>
                  <a:pt x="1519894" y="218555"/>
                </a:cubicBezTo>
                <a:cubicBezTo>
                  <a:pt x="1521342" y="213988"/>
                  <a:pt x="1522292" y="198472"/>
                  <a:pt x="1522744" y="172007"/>
                </a:cubicBezTo>
                <a:cubicBezTo>
                  <a:pt x="1523196" y="145542"/>
                  <a:pt x="1522400" y="130757"/>
                  <a:pt x="1520356" y="127653"/>
                </a:cubicBezTo>
                <a:cubicBezTo>
                  <a:pt x="1518313" y="124548"/>
                  <a:pt x="1514828" y="123214"/>
                  <a:pt x="1509902" y="123652"/>
                </a:cubicBezTo>
                <a:close/>
                <a:moveTo>
                  <a:pt x="771939" y="121952"/>
                </a:moveTo>
                <a:cubicBezTo>
                  <a:pt x="775581" y="119477"/>
                  <a:pt x="778088" y="125808"/>
                  <a:pt x="779459" y="140946"/>
                </a:cubicBezTo>
                <a:cubicBezTo>
                  <a:pt x="781288" y="161130"/>
                  <a:pt x="775831" y="181403"/>
                  <a:pt x="763090" y="201766"/>
                </a:cubicBezTo>
                <a:cubicBezTo>
                  <a:pt x="750348" y="222129"/>
                  <a:pt x="740873" y="226460"/>
                  <a:pt x="734664" y="214759"/>
                </a:cubicBezTo>
                <a:cubicBezTo>
                  <a:pt x="728454" y="203057"/>
                  <a:pt x="728526" y="192797"/>
                  <a:pt x="734879" y="183977"/>
                </a:cubicBezTo>
                <a:cubicBezTo>
                  <a:pt x="741232" y="175158"/>
                  <a:pt x="746609" y="166403"/>
                  <a:pt x="751012" y="157713"/>
                </a:cubicBezTo>
                <a:cubicBezTo>
                  <a:pt x="756418" y="148607"/>
                  <a:pt x="762054" y="138490"/>
                  <a:pt x="767919" y="127362"/>
                </a:cubicBezTo>
                <a:cubicBezTo>
                  <a:pt x="769385" y="124580"/>
                  <a:pt x="770725" y="122777"/>
                  <a:pt x="771939" y="121952"/>
                </a:cubicBezTo>
                <a:close/>
                <a:moveTo>
                  <a:pt x="3445819" y="117416"/>
                </a:moveTo>
                <a:cubicBezTo>
                  <a:pt x="3455737" y="117309"/>
                  <a:pt x="3463882" y="121130"/>
                  <a:pt x="3470254" y="128879"/>
                </a:cubicBezTo>
                <a:cubicBezTo>
                  <a:pt x="3478751" y="139211"/>
                  <a:pt x="3473219" y="144631"/>
                  <a:pt x="3453659" y="145140"/>
                </a:cubicBezTo>
                <a:cubicBezTo>
                  <a:pt x="3434099" y="145650"/>
                  <a:pt x="3411484" y="147861"/>
                  <a:pt x="3385815" y="151776"/>
                </a:cubicBezTo>
                <a:cubicBezTo>
                  <a:pt x="3389415" y="155849"/>
                  <a:pt x="3390523" y="160506"/>
                  <a:pt x="3389139" y="165747"/>
                </a:cubicBezTo>
                <a:cubicBezTo>
                  <a:pt x="3387755" y="170989"/>
                  <a:pt x="3386647" y="176929"/>
                  <a:pt x="3385815" y="183569"/>
                </a:cubicBezTo>
                <a:cubicBezTo>
                  <a:pt x="3396513" y="181002"/>
                  <a:pt x="3406053" y="178109"/>
                  <a:pt x="3414435" y="174889"/>
                </a:cubicBezTo>
                <a:cubicBezTo>
                  <a:pt x="3422816" y="171670"/>
                  <a:pt x="3430940" y="173566"/>
                  <a:pt x="3438806" y="180579"/>
                </a:cubicBezTo>
                <a:cubicBezTo>
                  <a:pt x="3446671" y="187591"/>
                  <a:pt x="3443466" y="193245"/>
                  <a:pt x="3429191" y="197540"/>
                </a:cubicBezTo>
                <a:cubicBezTo>
                  <a:pt x="3414915" y="201834"/>
                  <a:pt x="3400392" y="203530"/>
                  <a:pt x="3385622" y="202627"/>
                </a:cubicBezTo>
                <a:lnTo>
                  <a:pt x="3384439" y="240399"/>
                </a:lnTo>
                <a:cubicBezTo>
                  <a:pt x="3409792" y="253061"/>
                  <a:pt x="3432941" y="261174"/>
                  <a:pt x="3453885" y="264738"/>
                </a:cubicBezTo>
                <a:cubicBezTo>
                  <a:pt x="3474828" y="268301"/>
                  <a:pt x="3494589" y="271560"/>
                  <a:pt x="3513167" y="274514"/>
                </a:cubicBezTo>
                <a:cubicBezTo>
                  <a:pt x="3531745" y="277468"/>
                  <a:pt x="3534003" y="281501"/>
                  <a:pt x="3519943" y="286614"/>
                </a:cubicBezTo>
                <a:cubicBezTo>
                  <a:pt x="3505882" y="291726"/>
                  <a:pt x="3489836" y="296103"/>
                  <a:pt x="3471803" y="299746"/>
                </a:cubicBezTo>
                <a:cubicBezTo>
                  <a:pt x="3453770" y="303388"/>
                  <a:pt x="3439975" y="303567"/>
                  <a:pt x="3430417" y="300284"/>
                </a:cubicBezTo>
                <a:cubicBezTo>
                  <a:pt x="3420859" y="297000"/>
                  <a:pt x="3404149" y="285897"/>
                  <a:pt x="3380287" y="266975"/>
                </a:cubicBezTo>
                <a:cubicBezTo>
                  <a:pt x="3356425" y="248053"/>
                  <a:pt x="3333294" y="229751"/>
                  <a:pt x="3310895" y="212070"/>
                </a:cubicBezTo>
                <a:cubicBezTo>
                  <a:pt x="3306349" y="219025"/>
                  <a:pt x="3298326" y="228708"/>
                  <a:pt x="3286825" y="241119"/>
                </a:cubicBezTo>
                <a:cubicBezTo>
                  <a:pt x="3275324" y="253531"/>
                  <a:pt x="3264214" y="263232"/>
                  <a:pt x="3253495" y="270223"/>
                </a:cubicBezTo>
                <a:cubicBezTo>
                  <a:pt x="3242775" y="277214"/>
                  <a:pt x="3231077" y="282093"/>
                  <a:pt x="3218400" y="284861"/>
                </a:cubicBezTo>
                <a:cubicBezTo>
                  <a:pt x="3205724" y="287628"/>
                  <a:pt x="3206287" y="283764"/>
                  <a:pt x="3220089" y="273267"/>
                </a:cubicBezTo>
                <a:cubicBezTo>
                  <a:pt x="3233891" y="262770"/>
                  <a:pt x="3248325" y="248211"/>
                  <a:pt x="3263390" y="229590"/>
                </a:cubicBezTo>
                <a:cubicBezTo>
                  <a:pt x="3278454" y="210969"/>
                  <a:pt x="3287976" y="197281"/>
                  <a:pt x="3291955" y="188527"/>
                </a:cubicBezTo>
                <a:cubicBezTo>
                  <a:pt x="3293945" y="184149"/>
                  <a:pt x="3295381" y="180307"/>
                  <a:pt x="3296263" y="177000"/>
                </a:cubicBezTo>
                <a:lnTo>
                  <a:pt x="3296855" y="171992"/>
                </a:lnTo>
                <a:lnTo>
                  <a:pt x="3275780" y="177621"/>
                </a:lnTo>
                <a:cubicBezTo>
                  <a:pt x="3265777" y="180797"/>
                  <a:pt x="3255495" y="177409"/>
                  <a:pt x="3244934" y="167457"/>
                </a:cubicBezTo>
                <a:cubicBezTo>
                  <a:pt x="3234372" y="157505"/>
                  <a:pt x="3233106" y="152985"/>
                  <a:pt x="3241137" y="153895"/>
                </a:cubicBezTo>
                <a:cubicBezTo>
                  <a:pt x="3249167" y="154806"/>
                  <a:pt x="3256617" y="154831"/>
                  <a:pt x="3263486" y="153970"/>
                </a:cubicBezTo>
                <a:cubicBezTo>
                  <a:pt x="3270355" y="153110"/>
                  <a:pt x="3283512" y="151099"/>
                  <a:pt x="3302958" y="147937"/>
                </a:cubicBezTo>
                <a:cubicBezTo>
                  <a:pt x="3322403" y="144775"/>
                  <a:pt x="3345624" y="140042"/>
                  <a:pt x="3372619" y="133740"/>
                </a:cubicBezTo>
                <a:cubicBezTo>
                  <a:pt x="3399614" y="127437"/>
                  <a:pt x="3420511" y="122469"/>
                  <a:pt x="3435310" y="118833"/>
                </a:cubicBezTo>
                <a:cubicBezTo>
                  <a:pt x="3439010" y="117924"/>
                  <a:pt x="3442513" y="117452"/>
                  <a:pt x="3445819" y="117416"/>
                </a:cubicBezTo>
                <a:close/>
                <a:moveTo>
                  <a:pt x="927999" y="114166"/>
                </a:moveTo>
                <a:cubicBezTo>
                  <a:pt x="935312" y="115592"/>
                  <a:pt x="945458" y="119561"/>
                  <a:pt x="958436" y="126072"/>
                </a:cubicBezTo>
                <a:cubicBezTo>
                  <a:pt x="971743" y="131750"/>
                  <a:pt x="982369" y="141204"/>
                  <a:pt x="990314" y="154433"/>
                </a:cubicBezTo>
                <a:cubicBezTo>
                  <a:pt x="998258" y="167662"/>
                  <a:pt x="999431" y="181027"/>
                  <a:pt x="993831" y="194528"/>
                </a:cubicBezTo>
                <a:cubicBezTo>
                  <a:pt x="988231" y="208029"/>
                  <a:pt x="979523" y="205688"/>
                  <a:pt x="967707" y="187505"/>
                </a:cubicBezTo>
                <a:cubicBezTo>
                  <a:pt x="955890" y="169322"/>
                  <a:pt x="944490" y="152196"/>
                  <a:pt x="933505" y="136128"/>
                </a:cubicBezTo>
                <a:cubicBezTo>
                  <a:pt x="922520" y="120059"/>
                  <a:pt x="920685" y="112739"/>
                  <a:pt x="927999" y="114166"/>
                </a:cubicBezTo>
                <a:close/>
                <a:moveTo>
                  <a:pt x="1839036" y="114010"/>
                </a:moveTo>
                <a:cubicBezTo>
                  <a:pt x="1841662" y="113404"/>
                  <a:pt x="1844724" y="113459"/>
                  <a:pt x="1848223" y="114176"/>
                </a:cubicBezTo>
                <a:cubicBezTo>
                  <a:pt x="1855221" y="115610"/>
                  <a:pt x="1861387" y="117826"/>
                  <a:pt x="1866722" y="120823"/>
                </a:cubicBezTo>
                <a:cubicBezTo>
                  <a:pt x="1872056" y="123820"/>
                  <a:pt x="1871300" y="129083"/>
                  <a:pt x="1864453" y="136612"/>
                </a:cubicBezTo>
                <a:cubicBezTo>
                  <a:pt x="1857605" y="144140"/>
                  <a:pt x="1853332" y="152737"/>
                  <a:pt x="1851632" y="162402"/>
                </a:cubicBezTo>
                <a:cubicBezTo>
                  <a:pt x="1849933" y="172068"/>
                  <a:pt x="1851109" y="182102"/>
                  <a:pt x="1855160" y="192506"/>
                </a:cubicBezTo>
                <a:cubicBezTo>
                  <a:pt x="1859211" y="202910"/>
                  <a:pt x="1859437" y="213339"/>
                  <a:pt x="1855838" y="223793"/>
                </a:cubicBezTo>
                <a:cubicBezTo>
                  <a:pt x="1868213" y="226776"/>
                  <a:pt x="1880894" y="230060"/>
                  <a:pt x="1893879" y="233645"/>
                </a:cubicBezTo>
                <a:cubicBezTo>
                  <a:pt x="1906864" y="237230"/>
                  <a:pt x="1922832" y="241277"/>
                  <a:pt x="1941782" y="245787"/>
                </a:cubicBezTo>
                <a:cubicBezTo>
                  <a:pt x="1960733" y="250297"/>
                  <a:pt x="1977579" y="253667"/>
                  <a:pt x="1992321" y="255897"/>
                </a:cubicBezTo>
                <a:cubicBezTo>
                  <a:pt x="2007062" y="258127"/>
                  <a:pt x="2022360" y="259461"/>
                  <a:pt x="2038213" y="259898"/>
                </a:cubicBezTo>
                <a:cubicBezTo>
                  <a:pt x="2054066" y="260335"/>
                  <a:pt x="2069700" y="259647"/>
                  <a:pt x="2085116" y="257833"/>
                </a:cubicBezTo>
                <a:cubicBezTo>
                  <a:pt x="2100532" y="256019"/>
                  <a:pt x="2104920" y="258231"/>
                  <a:pt x="2098280" y="264469"/>
                </a:cubicBezTo>
                <a:cubicBezTo>
                  <a:pt x="2091641" y="270707"/>
                  <a:pt x="2083356" y="275855"/>
                  <a:pt x="2073425" y="279913"/>
                </a:cubicBezTo>
                <a:cubicBezTo>
                  <a:pt x="2063495" y="283972"/>
                  <a:pt x="2052410" y="287628"/>
                  <a:pt x="2040170" y="290884"/>
                </a:cubicBezTo>
                <a:cubicBezTo>
                  <a:pt x="2027931" y="294139"/>
                  <a:pt x="2017832" y="295085"/>
                  <a:pt x="2009873" y="293723"/>
                </a:cubicBezTo>
                <a:cubicBezTo>
                  <a:pt x="2001914" y="292361"/>
                  <a:pt x="1991342" y="289632"/>
                  <a:pt x="1978156" y="285538"/>
                </a:cubicBezTo>
                <a:cubicBezTo>
                  <a:pt x="1964970" y="281444"/>
                  <a:pt x="1950967" y="276253"/>
                  <a:pt x="1936146" y="269965"/>
                </a:cubicBezTo>
                <a:cubicBezTo>
                  <a:pt x="1921326" y="263677"/>
                  <a:pt x="1906491" y="258285"/>
                  <a:pt x="1891642" y="253789"/>
                </a:cubicBezTo>
                <a:cubicBezTo>
                  <a:pt x="1876792" y="249293"/>
                  <a:pt x="1865084" y="245715"/>
                  <a:pt x="1856515" y="243055"/>
                </a:cubicBezTo>
                <a:cubicBezTo>
                  <a:pt x="1847947" y="240395"/>
                  <a:pt x="1839397" y="240603"/>
                  <a:pt x="1830864" y="243679"/>
                </a:cubicBezTo>
                <a:cubicBezTo>
                  <a:pt x="1822332" y="246755"/>
                  <a:pt x="1815961" y="249229"/>
                  <a:pt x="1811752" y="251100"/>
                </a:cubicBezTo>
                <a:cubicBezTo>
                  <a:pt x="1807543" y="252972"/>
                  <a:pt x="1803761" y="253907"/>
                  <a:pt x="1800406" y="253907"/>
                </a:cubicBezTo>
                <a:cubicBezTo>
                  <a:pt x="1797624" y="253907"/>
                  <a:pt x="1792192" y="250200"/>
                  <a:pt x="1784112" y="242786"/>
                </a:cubicBezTo>
                <a:cubicBezTo>
                  <a:pt x="1776031" y="235373"/>
                  <a:pt x="1777712" y="231092"/>
                  <a:pt x="1789156" y="229945"/>
                </a:cubicBezTo>
                <a:cubicBezTo>
                  <a:pt x="1800599" y="228798"/>
                  <a:pt x="1816739" y="226145"/>
                  <a:pt x="1837575" y="221986"/>
                </a:cubicBezTo>
                <a:cubicBezTo>
                  <a:pt x="1839741" y="217254"/>
                  <a:pt x="1839551" y="211589"/>
                  <a:pt x="1837005" y="204993"/>
                </a:cubicBezTo>
                <a:cubicBezTo>
                  <a:pt x="1834460" y="198396"/>
                  <a:pt x="1831535" y="191965"/>
                  <a:pt x="1828229" y="185698"/>
                </a:cubicBezTo>
                <a:cubicBezTo>
                  <a:pt x="1824924" y="179431"/>
                  <a:pt x="1824171" y="171899"/>
                  <a:pt x="1825971" y="163102"/>
                </a:cubicBezTo>
                <a:cubicBezTo>
                  <a:pt x="1827770" y="154304"/>
                  <a:pt x="1828545" y="148794"/>
                  <a:pt x="1828294" y="146571"/>
                </a:cubicBezTo>
                <a:cubicBezTo>
                  <a:pt x="1828043" y="144348"/>
                  <a:pt x="1824963" y="144137"/>
                  <a:pt x="1819055" y="145936"/>
                </a:cubicBezTo>
                <a:cubicBezTo>
                  <a:pt x="1813147" y="147736"/>
                  <a:pt x="1807199" y="145463"/>
                  <a:pt x="1801212" y="139118"/>
                </a:cubicBezTo>
                <a:cubicBezTo>
                  <a:pt x="1795225" y="132772"/>
                  <a:pt x="1796312" y="129599"/>
                  <a:pt x="1804471" y="129599"/>
                </a:cubicBezTo>
                <a:cubicBezTo>
                  <a:pt x="1810035" y="129599"/>
                  <a:pt x="1815215" y="128599"/>
                  <a:pt x="1820012" y="126599"/>
                </a:cubicBezTo>
                <a:cubicBezTo>
                  <a:pt x="1824809" y="124598"/>
                  <a:pt x="1828961" y="121669"/>
                  <a:pt x="1832467" y="117812"/>
                </a:cubicBezTo>
                <a:cubicBezTo>
                  <a:pt x="1834220" y="115883"/>
                  <a:pt x="1836410" y="114615"/>
                  <a:pt x="1839036" y="114010"/>
                </a:cubicBezTo>
                <a:close/>
                <a:moveTo>
                  <a:pt x="1241271" y="113402"/>
                </a:moveTo>
                <a:cubicBezTo>
                  <a:pt x="1246433" y="113402"/>
                  <a:pt x="1252686" y="115065"/>
                  <a:pt x="1260028" y="118392"/>
                </a:cubicBezTo>
                <a:cubicBezTo>
                  <a:pt x="1267370" y="121719"/>
                  <a:pt x="1269894" y="125555"/>
                  <a:pt x="1267599" y="129900"/>
                </a:cubicBezTo>
                <a:cubicBezTo>
                  <a:pt x="1265305" y="134245"/>
                  <a:pt x="1263749" y="142233"/>
                  <a:pt x="1262932" y="153863"/>
                </a:cubicBezTo>
                <a:cubicBezTo>
                  <a:pt x="1261942" y="153476"/>
                  <a:pt x="1265513" y="150719"/>
                  <a:pt x="1273644" y="145592"/>
                </a:cubicBezTo>
                <a:cubicBezTo>
                  <a:pt x="1281775" y="140466"/>
                  <a:pt x="1286148" y="135615"/>
                  <a:pt x="1286765" y="131040"/>
                </a:cubicBezTo>
                <a:cubicBezTo>
                  <a:pt x="1287382" y="126466"/>
                  <a:pt x="1291275" y="125925"/>
                  <a:pt x="1298445" y="129416"/>
                </a:cubicBezTo>
                <a:cubicBezTo>
                  <a:pt x="1305615" y="132908"/>
                  <a:pt x="1311613" y="138458"/>
                  <a:pt x="1316438" y="146065"/>
                </a:cubicBezTo>
                <a:cubicBezTo>
                  <a:pt x="1321264" y="153673"/>
                  <a:pt x="1317930" y="158022"/>
                  <a:pt x="1306436" y="159111"/>
                </a:cubicBezTo>
                <a:cubicBezTo>
                  <a:pt x="1294942" y="160201"/>
                  <a:pt x="1280441" y="163134"/>
                  <a:pt x="1262932" y="167909"/>
                </a:cubicBezTo>
                <a:cubicBezTo>
                  <a:pt x="1262932" y="183253"/>
                  <a:pt x="1265244" y="192854"/>
                  <a:pt x="1269869" y="196711"/>
                </a:cubicBezTo>
                <a:cubicBezTo>
                  <a:pt x="1274493" y="200569"/>
                  <a:pt x="1280254" y="202498"/>
                  <a:pt x="1287152" y="202498"/>
                </a:cubicBezTo>
                <a:cubicBezTo>
                  <a:pt x="1294982" y="202498"/>
                  <a:pt x="1302862" y="201702"/>
                  <a:pt x="1310792" y="200110"/>
                </a:cubicBezTo>
                <a:cubicBezTo>
                  <a:pt x="1318722" y="198518"/>
                  <a:pt x="1325552" y="190412"/>
                  <a:pt x="1331281" y="175793"/>
                </a:cubicBezTo>
                <a:cubicBezTo>
                  <a:pt x="1337010" y="161173"/>
                  <a:pt x="1340315" y="159219"/>
                  <a:pt x="1341197" y="169931"/>
                </a:cubicBezTo>
                <a:cubicBezTo>
                  <a:pt x="1342079" y="180643"/>
                  <a:pt x="1342738" y="187548"/>
                  <a:pt x="1343176" y="190645"/>
                </a:cubicBezTo>
                <a:cubicBezTo>
                  <a:pt x="1343613" y="193743"/>
                  <a:pt x="1345424" y="198984"/>
                  <a:pt x="1348607" y="206370"/>
                </a:cubicBezTo>
                <a:cubicBezTo>
                  <a:pt x="1351791" y="213755"/>
                  <a:pt x="1346245" y="219476"/>
                  <a:pt x="1331969" y="223535"/>
                </a:cubicBezTo>
                <a:cubicBezTo>
                  <a:pt x="1317693" y="227593"/>
                  <a:pt x="1301959" y="229149"/>
                  <a:pt x="1284764" y="228202"/>
                </a:cubicBezTo>
                <a:cubicBezTo>
                  <a:pt x="1267571" y="227256"/>
                  <a:pt x="1256235" y="222047"/>
                  <a:pt x="1250757" y="212575"/>
                </a:cubicBezTo>
                <a:cubicBezTo>
                  <a:pt x="1245279" y="203104"/>
                  <a:pt x="1242540" y="193012"/>
                  <a:pt x="1242540" y="182299"/>
                </a:cubicBezTo>
                <a:cubicBezTo>
                  <a:pt x="1242540" y="172534"/>
                  <a:pt x="1242321" y="161571"/>
                  <a:pt x="1241884" y="149410"/>
                </a:cubicBezTo>
                <a:cubicBezTo>
                  <a:pt x="1241446" y="137250"/>
                  <a:pt x="1239421" y="128208"/>
                  <a:pt x="1235807" y="122286"/>
                </a:cubicBezTo>
                <a:cubicBezTo>
                  <a:pt x="1232193" y="116363"/>
                  <a:pt x="1234015" y="113402"/>
                  <a:pt x="1241271" y="113402"/>
                </a:cubicBezTo>
                <a:close/>
                <a:moveTo>
                  <a:pt x="1184661" y="102211"/>
                </a:moveTo>
                <a:cubicBezTo>
                  <a:pt x="1187117" y="102114"/>
                  <a:pt x="1190012" y="102797"/>
                  <a:pt x="1193346" y="104260"/>
                </a:cubicBezTo>
                <a:cubicBezTo>
                  <a:pt x="1200014" y="107185"/>
                  <a:pt x="1205406" y="110387"/>
                  <a:pt x="1209521" y="113864"/>
                </a:cubicBezTo>
                <a:cubicBezTo>
                  <a:pt x="1213637" y="117342"/>
                  <a:pt x="1214347" y="120683"/>
                  <a:pt x="1211651" y="123888"/>
                </a:cubicBezTo>
                <a:cubicBezTo>
                  <a:pt x="1208955" y="127093"/>
                  <a:pt x="1207607" y="134418"/>
                  <a:pt x="1207607" y="145861"/>
                </a:cubicBezTo>
                <a:cubicBezTo>
                  <a:pt x="1207607" y="158624"/>
                  <a:pt x="1208507" y="172763"/>
                  <a:pt x="1210307" y="188279"/>
                </a:cubicBezTo>
                <a:cubicBezTo>
                  <a:pt x="1212106" y="203795"/>
                  <a:pt x="1209572" y="217039"/>
                  <a:pt x="1202703" y="228009"/>
                </a:cubicBezTo>
                <a:cubicBezTo>
                  <a:pt x="1195834" y="238979"/>
                  <a:pt x="1189901" y="240022"/>
                  <a:pt x="1184903" y="231139"/>
                </a:cubicBezTo>
                <a:cubicBezTo>
                  <a:pt x="1179905" y="222255"/>
                  <a:pt x="1172739" y="214353"/>
                  <a:pt x="1163403" y="207434"/>
                </a:cubicBezTo>
                <a:cubicBezTo>
                  <a:pt x="1154068" y="200515"/>
                  <a:pt x="1154050" y="197507"/>
                  <a:pt x="1163350" y="198411"/>
                </a:cubicBezTo>
                <a:cubicBezTo>
                  <a:pt x="1172649" y="199314"/>
                  <a:pt x="1178306" y="199698"/>
                  <a:pt x="1180321" y="199562"/>
                </a:cubicBezTo>
                <a:cubicBezTo>
                  <a:pt x="1182336" y="199425"/>
                  <a:pt x="1183759" y="196260"/>
                  <a:pt x="1184591" y="190065"/>
                </a:cubicBezTo>
                <a:cubicBezTo>
                  <a:pt x="1185423" y="183870"/>
                  <a:pt x="1185419" y="171591"/>
                  <a:pt x="1184580" y="153228"/>
                </a:cubicBezTo>
                <a:cubicBezTo>
                  <a:pt x="1183741" y="134866"/>
                  <a:pt x="1181938" y="125684"/>
                  <a:pt x="1179170" y="125684"/>
                </a:cubicBezTo>
                <a:cubicBezTo>
                  <a:pt x="1174911" y="125684"/>
                  <a:pt x="1164594" y="127247"/>
                  <a:pt x="1148217" y="130374"/>
                </a:cubicBezTo>
                <a:lnTo>
                  <a:pt x="1148217" y="143065"/>
                </a:lnTo>
                <a:cubicBezTo>
                  <a:pt x="1151845" y="143179"/>
                  <a:pt x="1156975" y="142086"/>
                  <a:pt x="1163608" y="139784"/>
                </a:cubicBezTo>
                <a:cubicBezTo>
                  <a:pt x="1170240" y="137483"/>
                  <a:pt x="1175632" y="138677"/>
                  <a:pt x="1179783" y="143366"/>
                </a:cubicBezTo>
                <a:cubicBezTo>
                  <a:pt x="1183935" y="148055"/>
                  <a:pt x="1181562" y="152131"/>
                  <a:pt x="1172663" y="155594"/>
                </a:cubicBezTo>
                <a:cubicBezTo>
                  <a:pt x="1163765" y="159058"/>
                  <a:pt x="1155416" y="159886"/>
                  <a:pt x="1147615" y="158079"/>
                </a:cubicBezTo>
                <a:cubicBezTo>
                  <a:pt x="1147113" y="162524"/>
                  <a:pt x="1146862" y="166970"/>
                  <a:pt x="1146862" y="171415"/>
                </a:cubicBezTo>
                <a:cubicBezTo>
                  <a:pt x="1152168" y="171516"/>
                  <a:pt x="1158123" y="170193"/>
                  <a:pt x="1164726" y="167447"/>
                </a:cubicBezTo>
                <a:cubicBezTo>
                  <a:pt x="1171330" y="164700"/>
                  <a:pt x="1176077" y="166819"/>
                  <a:pt x="1178966" y="173803"/>
                </a:cubicBezTo>
                <a:cubicBezTo>
                  <a:pt x="1181856" y="180787"/>
                  <a:pt x="1178113" y="185085"/>
                  <a:pt x="1167738" y="186698"/>
                </a:cubicBezTo>
                <a:cubicBezTo>
                  <a:pt x="1157362" y="188312"/>
                  <a:pt x="1150110" y="188674"/>
                  <a:pt x="1145980" y="187785"/>
                </a:cubicBezTo>
                <a:cubicBezTo>
                  <a:pt x="1142725" y="205265"/>
                  <a:pt x="1137885" y="216834"/>
                  <a:pt x="1131460" y="222492"/>
                </a:cubicBezTo>
                <a:cubicBezTo>
                  <a:pt x="1125036" y="228149"/>
                  <a:pt x="1120347" y="226231"/>
                  <a:pt x="1117393" y="216738"/>
                </a:cubicBezTo>
                <a:cubicBezTo>
                  <a:pt x="1114439" y="207244"/>
                  <a:pt x="1114539" y="199278"/>
                  <a:pt x="1117694" y="192840"/>
                </a:cubicBezTo>
                <a:cubicBezTo>
                  <a:pt x="1120849" y="186401"/>
                  <a:pt x="1123097" y="177180"/>
                  <a:pt x="1124437" y="165177"/>
                </a:cubicBezTo>
                <a:cubicBezTo>
                  <a:pt x="1125778" y="153175"/>
                  <a:pt x="1126233" y="144431"/>
                  <a:pt x="1125803" y="138945"/>
                </a:cubicBezTo>
                <a:cubicBezTo>
                  <a:pt x="1125373" y="133460"/>
                  <a:pt x="1124247" y="127376"/>
                  <a:pt x="1122426" y="120694"/>
                </a:cubicBezTo>
                <a:cubicBezTo>
                  <a:pt x="1120605" y="114011"/>
                  <a:pt x="1123333" y="111570"/>
                  <a:pt x="1130611" y="113370"/>
                </a:cubicBezTo>
                <a:cubicBezTo>
                  <a:pt x="1137889" y="115169"/>
                  <a:pt x="1146919" y="115026"/>
                  <a:pt x="1157703" y="112939"/>
                </a:cubicBezTo>
                <a:cubicBezTo>
                  <a:pt x="1168487" y="110853"/>
                  <a:pt x="1175456" y="108153"/>
                  <a:pt x="1178611" y="104841"/>
                </a:cubicBezTo>
                <a:cubicBezTo>
                  <a:pt x="1180188" y="103185"/>
                  <a:pt x="1182205" y="102308"/>
                  <a:pt x="1184661" y="102211"/>
                </a:cubicBezTo>
                <a:close/>
                <a:moveTo>
                  <a:pt x="2684217" y="78448"/>
                </a:moveTo>
                <a:cubicBezTo>
                  <a:pt x="2679026" y="90436"/>
                  <a:pt x="2672967" y="100130"/>
                  <a:pt x="2666041" y="107530"/>
                </a:cubicBezTo>
                <a:cubicBezTo>
                  <a:pt x="2670931" y="108003"/>
                  <a:pt x="2675319" y="109695"/>
                  <a:pt x="2679205" y="112606"/>
                </a:cubicBezTo>
                <a:lnTo>
                  <a:pt x="2691832" y="122823"/>
                </a:lnTo>
                <a:cubicBezTo>
                  <a:pt x="2698041" y="113359"/>
                  <a:pt x="2702917" y="104644"/>
                  <a:pt x="2706459" y="96678"/>
                </a:cubicBezTo>
                <a:cubicBezTo>
                  <a:pt x="2710001" y="88712"/>
                  <a:pt x="2711998" y="83908"/>
                  <a:pt x="2712450" y="82266"/>
                </a:cubicBezTo>
                <a:cubicBezTo>
                  <a:pt x="2712901" y="80624"/>
                  <a:pt x="2711270" y="80018"/>
                  <a:pt x="2707556" y="80448"/>
                </a:cubicBezTo>
                <a:cubicBezTo>
                  <a:pt x="2703842" y="80878"/>
                  <a:pt x="2700167" y="81326"/>
                  <a:pt x="2696532" y="81793"/>
                </a:cubicBezTo>
                <a:cubicBezTo>
                  <a:pt x="2692897" y="82259"/>
                  <a:pt x="2688792" y="81144"/>
                  <a:pt x="2684217" y="78448"/>
                </a:cubicBezTo>
                <a:close/>
                <a:moveTo>
                  <a:pt x="2593089" y="66163"/>
                </a:moveTo>
                <a:cubicBezTo>
                  <a:pt x="2591275" y="66451"/>
                  <a:pt x="2588841" y="67148"/>
                  <a:pt x="2585786" y="68252"/>
                </a:cubicBezTo>
                <a:cubicBezTo>
                  <a:pt x="2579677" y="70460"/>
                  <a:pt x="2569539" y="73472"/>
                  <a:pt x="2555371" y="77286"/>
                </a:cubicBezTo>
                <a:cubicBezTo>
                  <a:pt x="2557980" y="87554"/>
                  <a:pt x="2560877" y="100481"/>
                  <a:pt x="2564061" y="116069"/>
                </a:cubicBezTo>
                <a:cubicBezTo>
                  <a:pt x="2572478" y="114434"/>
                  <a:pt x="2583061" y="111617"/>
                  <a:pt x="2595810" y="107616"/>
                </a:cubicBezTo>
                <a:cubicBezTo>
                  <a:pt x="2596627" y="95211"/>
                  <a:pt x="2597262" y="85525"/>
                  <a:pt x="2597714" y="78555"/>
                </a:cubicBezTo>
                <a:cubicBezTo>
                  <a:pt x="2598165" y="71586"/>
                  <a:pt x="2597817" y="67574"/>
                  <a:pt x="2596670" y="66520"/>
                </a:cubicBezTo>
                <a:cubicBezTo>
                  <a:pt x="2596097" y="65993"/>
                  <a:pt x="2594903" y="65874"/>
                  <a:pt x="2593089" y="66163"/>
                </a:cubicBezTo>
                <a:close/>
                <a:moveTo>
                  <a:pt x="2603831" y="41810"/>
                </a:moveTo>
                <a:cubicBezTo>
                  <a:pt x="2606923" y="41473"/>
                  <a:pt x="2610315" y="42024"/>
                  <a:pt x="2614008" y="43461"/>
                </a:cubicBezTo>
                <a:cubicBezTo>
                  <a:pt x="2621393" y="46336"/>
                  <a:pt x="2628312" y="50223"/>
                  <a:pt x="2634765" y="55120"/>
                </a:cubicBezTo>
                <a:cubicBezTo>
                  <a:pt x="2641218" y="60017"/>
                  <a:pt x="2641211" y="65506"/>
                  <a:pt x="2634744" y="71586"/>
                </a:cubicBezTo>
                <a:cubicBezTo>
                  <a:pt x="2628276" y="77666"/>
                  <a:pt x="2622963" y="87855"/>
                  <a:pt x="2618805" y="102152"/>
                </a:cubicBezTo>
                <a:cubicBezTo>
                  <a:pt x="2626907" y="111215"/>
                  <a:pt x="2626157" y="117163"/>
                  <a:pt x="2616557" y="119995"/>
                </a:cubicBezTo>
                <a:cubicBezTo>
                  <a:pt x="2606956" y="122827"/>
                  <a:pt x="2596004" y="125491"/>
                  <a:pt x="2583700" y="127986"/>
                </a:cubicBezTo>
                <a:cubicBezTo>
                  <a:pt x="2591802" y="133435"/>
                  <a:pt x="2595179" y="137709"/>
                  <a:pt x="2593831" y="140806"/>
                </a:cubicBezTo>
                <a:cubicBezTo>
                  <a:pt x="2592483" y="143904"/>
                  <a:pt x="2591809" y="149159"/>
                  <a:pt x="2591809" y="156573"/>
                </a:cubicBezTo>
                <a:cubicBezTo>
                  <a:pt x="2594534" y="156674"/>
                  <a:pt x="2598990" y="155799"/>
                  <a:pt x="2605178" y="153949"/>
                </a:cubicBezTo>
                <a:cubicBezTo>
                  <a:pt x="2611365" y="152099"/>
                  <a:pt x="2617209" y="154017"/>
                  <a:pt x="2622709" y="159703"/>
                </a:cubicBezTo>
                <a:cubicBezTo>
                  <a:pt x="2628208" y="165389"/>
                  <a:pt x="2626322" y="169691"/>
                  <a:pt x="2617051" y="172609"/>
                </a:cubicBezTo>
                <a:cubicBezTo>
                  <a:pt x="2607780" y="175527"/>
                  <a:pt x="2598857" y="176986"/>
                  <a:pt x="2590282" y="176986"/>
                </a:cubicBezTo>
                <a:lnTo>
                  <a:pt x="2589099" y="214608"/>
                </a:lnTo>
                <a:cubicBezTo>
                  <a:pt x="2600126" y="210134"/>
                  <a:pt x="2608200" y="207897"/>
                  <a:pt x="2613319" y="207897"/>
                </a:cubicBezTo>
                <a:cubicBezTo>
                  <a:pt x="2620575" y="207897"/>
                  <a:pt x="2618116" y="211937"/>
                  <a:pt x="2605941" y="220018"/>
                </a:cubicBezTo>
                <a:cubicBezTo>
                  <a:pt x="2593767" y="228099"/>
                  <a:pt x="2577953" y="236559"/>
                  <a:pt x="2558500" y="245400"/>
                </a:cubicBezTo>
                <a:cubicBezTo>
                  <a:pt x="2539048" y="254241"/>
                  <a:pt x="2526457" y="261246"/>
                  <a:pt x="2520728" y="266416"/>
                </a:cubicBezTo>
                <a:cubicBezTo>
                  <a:pt x="2514999" y="271585"/>
                  <a:pt x="2506714" y="268599"/>
                  <a:pt x="2495873" y="257457"/>
                </a:cubicBezTo>
                <a:cubicBezTo>
                  <a:pt x="2485032" y="246314"/>
                  <a:pt x="2484612" y="240456"/>
                  <a:pt x="2494615" y="239883"/>
                </a:cubicBezTo>
                <a:cubicBezTo>
                  <a:pt x="2504617" y="239309"/>
                  <a:pt x="2514013" y="237559"/>
                  <a:pt x="2522804" y="234634"/>
                </a:cubicBezTo>
                <a:cubicBezTo>
                  <a:pt x="2522804" y="224381"/>
                  <a:pt x="2522141" y="213278"/>
                  <a:pt x="2520814" y="201325"/>
                </a:cubicBezTo>
                <a:cubicBezTo>
                  <a:pt x="2519488" y="189373"/>
                  <a:pt x="2517014" y="178474"/>
                  <a:pt x="2513393" y="168630"/>
                </a:cubicBezTo>
                <a:cubicBezTo>
                  <a:pt x="2509772" y="158785"/>
                  <a:pt x="2511887" y="154820"/>
                  <a:pt x="2519739" y="156734"/>
                </a:cubicBezTo>
                <a:cubicBezTo>
                  <a:pt x="2527590" y="158649"/>
                  <a:pt x="2535265" y="161711"/>
                  <a:pt x="2542766" y="165919"/>
                </a:cubicBezTo>
                <a:cubicBezTo>
                  <a:pt x="2550265" y="170128"/>
                  <a:pt x="2552438" y="175007"/>
                  <a:pt x="2549283" y="180557"/>
                </a:cubicBezTo>
                <a:cubicBezTo>
                  <a:pt x="2546128" y="186107"/>
                  <a:pt x="2544938" y="201960"/>
                  <a:pt x="2545712" y="228116"/>
                </a:cubicBezTo>
                <a:lnTo>
                  <a:pt x="2567352" y="221104"/>
                </a:lnTo>
                <a:lnTo>
                  <a:pt x="2567352" y="156659"/>
                </a:lnTo>
                <a:cubicBezTo>
                  <a:pt x="2567352" y="144355"/>
                  <a:pt x="2566699" y="136733"/>
                  <a:pt x="2565394" y="133794"/>
                </a:cubicBezTo>
                <a:cubicBezTo>
                  <a:pt x="2557679" y="143688"/>
                  <a:pt x="2551836" y="142785"/>
                  <a:pt x="2547864" y="131083"/>
                </a:cubicBezTo>
                <a:cubicBezTo>
                  <a:pt x="2543891" y="119382"/>
                  <a:pt x="2540148" y="108691"/>
                  <a:pt x="2536635" y="99012"/>
                </a:cubicBezTo>
                <a:cubicBezTo>
                  <a:pt x="2533122" y="89332"/>
                  <a:pt x="2528812" y="80882"/>
                  <a:pt x="2523707" y="73662"/>
                </a:cubicBezTo>
                <a:cubicBezTo>
                  <a:pt x="2518602" y="66441"/>
                  <a:pt x="2518968" y="62487"/>
                  <a:pt x="2524804" y="61799"/>
                </a:cubicBezTo>
                <a:cubicBezTo>
                  <a:pt x="2530641" y="61110"/>
                  <a:pt x="2535986" y="60763"/>
                  <a:pt x="2540840" y="60755"/>
                </a:cubicBezTo>
                <a:cubicBezTo>
                  <a:pt x="2545694" y="60748"/>
                  <a:pt x="2554765" y="59257"/>
                  <a:pt x="2568051" y="56281"/>
                </a:cubicBezTo>
                <a:cubicBezTo>
                  <a:pt x="2581337" y="53306"/>
                  <a:pt x="2590472" y="49706"/>
                  <a:pt x="2595455" y="45483"/>
                </a:cubicBezTo>
                <a:cubicBezTo>
                  <a:pt x="2597947" y="43372"/>
                  <a:pt x="2600738" y="42147"/>
                  <a:pt x="2603831" y="41810"/>
                </a:cubicBezTo>
                <a:close/>
                <a:moveTo>
                  <a:pt x="231593" y="35212"/>
                </a:moveTo>
                <a:cubicBezTo>
                  <a:pt x="241345" y="33333"/>
                  <a:pt x="250114" y="33351"/>
                  <a:pt x="257900" y="35266"/>
                </a:cubicBezTo>
                <a:cubicBezTo>
                  <a:pt x="265687" y="37180"/>
                  <a:pt x="273678" y="40790"/>
                  <a:pt x="281874" y="46096"/>
                </a:cubicBezTo>
                <a:cubicBezTo>
                  <a:pt x="290069" y="51402"/>
                  <a:pt x="296730" y="59185"/>
                  <a:pt x="301857" y="69446"/>
                </a:cubicBezTo>
                <a:cubicBezTo>
                  <a:pt x="306983" y="79706"/>
                  <a:pt x="308848" y="92089"/>
                  <a:pt x="307449" y="106594"/>
                </a:cubicBezTo>
                <a:cubicBezTo>
                  <a:pt x="306051" y="121099"/>
                  <a:pt x="298921" y="138225"/>
                  <a:pt x="286057" y="157971"/>
                </a:cubicBezTo>
                <a:cubicBezTo>
                  <a:pt x="273194" y="177718"/>
                  <a:pt x="249081" y="206506"/>
                  <a:pt x="213718" y="244335"/>
                </a:cubicBezTo>
                <a:lnTo>
                  <a:pt x="310902" y="244335"/>
                </a:lnTo>
                <a:lnTo>
                  <a:pt x="310902" y="275504"/>
                </a:lnTo>
                <a:lnTo>
                  <a:pt x="166310" y="275504"/>
                </a:lnTo>
                <a:lnTo>
                  <a:pt x="166310" y="265803"/>
                </a:lnTo>
                <a:cubicBezTo>
                  <a:pt x="167242" y="251835"/>
                  <a:pt x="173655" y="239359"/>
                  <a:pt x="185550" y="228375"/>
                </a:cubicBezTo>
                <a:cubicBezTo>
                  <a:pt x="197446" y="217390"/>
                  <a:pt x="212331" y="200508"/>
                  <a:pt x="230206" y="177729"/>
                </a:cubicBezTo>
                <a:cubicBezTo>
                  <a:pt x="248081" y="154949"/>
                  <a:pt x="259671" y="137407"/>
                  <a:pt x="264977" y="125104"/>
                </a:cubicBezTo>
                <a:cubicBezTo>
                  <a:pt x="270283" y="112800"/>
                  <a:pt x="272302" y="102528"/>
                  <a:pt x="271032" y="94290"/>
                </a:cubicBezTo>
                <a:cubicBezTo>
                  <a:pt x="269763" y="86052"/>
                  <a:pt x="265956" y="79326"/>
                  <a:pt x="259610" y="74113"/>
                </a:cubicBezTo>
                <a:cubicBezTo>
                  <a:pt x="253265" y="68901"/>
                  <a:pt x="245837" y="66728"/>
                  <a:pt x="237326" y="67596"/>
                </a:cubicBezTo>
                <a:cubicBezTo>
                  <a:pt x="228815" y="68463"/>
                  <a:pt x="220616" y="71801"/>
                  <a:pt x="212729" y="77609"/>
                </a:cubicBezTo>
                <a:cubicBezTo>
                  <a:pt x="204842" y="83417"/>
                  <a:pt x="198396" y="93146"/>
                  <a:pt x="193391" y="106798"/>
                </a:cubicBezTo>
                <a:lnTo>
                  <a:pt x="160910" y="101980"/>
                </a:lnTo>
                <a:cubicBezTo>
                  <a:pt x="168281" y="78276"/>
                  <a:pt x="177882" y="61455"/>
                  <a:pt x="189713" y="51517"/>
                </a:cubicBezTo>
                <a:cubicBezTo>
                  <a:pt x="201543" y="41579"/>
                  <a:pt x="215503" y="36144"/>
                  <a:pt x="231593" y="35212"/>
                </a:cubicBezTo>
                <a:close/>
                <a:moveTo>
                  <a:pt x="3395214" y="33186"/>
                </a:moveTo>
                <a:cubicBezTo>
                  <a:pt x="3393736" y="32880"/>
                  <a:pt x="3392012" y="32896"/>
                  <a:pt x="3390042" y="33233"/>
                </a:cubicBezTo>
                <a:cubicBezTo>
                  <a:pt x="3382162" y="34581"/>
                  <a:pt x="3365008" y="37284"/>
                  <a:pt x="3338579" y="41342"/>
                </a:cubicBezTo>
                <a:cubicBezTo>
                  <a:pt x="3339468" y="43493"/>
                  <a:pt x="3340665" y="49961"/>
                  <a:pt x="3342171" y="60745"/>
                </a:cubicBezTo>
                <a:cubicBezTo>
                  <a:pt x="3346129" y="60845"/>
                  <a:pt x="3355848" y="59070"/>
                  <a:pt x="3371328" y="55421"/>
                </a:cubicBezTo>
                <a:cubicBezTo>
                  <a:pt x="3386808" y="51771"/>
                  <a:pt x="3395119" y="53657"/>
                  <a:pt x="3396259" y="61078"/>
                </a:cubicBezTo>
                <a:cubicBezTo>
                  <a:pt x="3397399" y="68499"/>
                  <a:pt x="3391666" y="73475"/>
                  <a:pt x="3379061" y="76006"/>
                </a:cubicBezTo>
                <a:cubicBezTo>
                  <a:pt x="3366456" y="78537"/>
                  <a:pt x="3354762" y="78899"/>
                  <a:pt x="3343978" y="77093"/>
                </a:cubicBezTo>
                <a:lnTo>
                  <a:pt x="3347570" y="103937"/>
                </a:lnTo>
                <a:cubicBezTo>
                  <a:pt x="3354181" y="102131"/>
                  <a:pt x="3362563" y="100557"/>
                  <a:pt x="3372715" y="99216"/>
                </a:cubicBezTo>
                <a:cubicBezTo>
                  <a:pt x="3382868" y="97875"/>
                  <a:pt x="3390490" y="97205"/>
                  <a:pt x="3395581" y="97205"/>
                </a:cubicBezTo>
                <a:cubicBezTo>
                  <a:pt x="3399768" y="73758"/>
                  <a:pt x="3401862" y="56228"/>
                  <a:pt x="3401862" y="44612"/>
                </a:cubicBezTo>
                <a:cubicBezTo>
                  <a:pt x="3401862" y="37912"/>
                  <a:pt x="3399646" y="34103"/>
                  <a:pt x="3395214" y="33186"/>
                </a:cubicBezTo>
                <a:close/>
                <a:moveTo>
                  <a:pt x="1836132" y="31942"/>
                </a:moveTo>
                <a:cubicBezTo>
                  <a:pt x="1840859" y="32003"/>
                  <a:pt x="1848072" y="33713"/>
                  <a:pt x="1857774" y="37073"/>
                </a:cubicBezTo>
                <a:cubicBezTo>
                  <a:pt x="1877176" y="43791"/>
                  <a:pt x="1885780" y="54840"/>
                  <a:pt x="1883586" y="70220"/>
                </a:cubicBezTo>
                <a:cubicBezTo>
                  <a:pt x="1881392" y="85600"/>
                  <a:pt x="1871447" y="86026"/>
                  <a:pt x="1853751" y="71500"/>
                </a:cubicBezTo>
                <a:cubicBezTo>
                  <a:pt x="1838020" y="54779"/>
                  <a:pt x="1829907" y="43182"/>
                  <a:pt x="1829412" y="36707"/>
                </a:cubicBezTo>
                <a:cubicBezTo>
                  <a:pt x="1829165" y="33470"/>
                  <a:pt x="1831405" y="31881"/>
                  <a:pt x="1836132" y="31942"/>
                </a:cubicBezTo>
                <a:close/>
                <a:moveTo>
                  <a:pt x="1917691" y="29420"/>
                </a:moveTo>
                <a:cubicBezTo>
                  <a:pt x="1921136" y="29270"/>
                  <a:pt x="1927259" y="31727"/>
                  <a:pt x="1936060" y="36793"/>
                </a:cubicBezTo>
                <a:cubicBezTo>
                  <a:pt x="1953663" y="46924"/>
                  <a:pt x="1959363" y="58873"/>
                  <a:pt x="1953161" y="72640"/>
                </a:cubicBezTo>
                <a:cubicBezTo>
                  <a:pt x="1946959" y="86406"/>
                  <a:pt x="1939341" y="86242"/>
                  <a:pt x="1930306" y="72145"/>
                </a:cubicBezTo>
                <a:cubicBezTo>
                  <a:pt x="1924183" y="59913"/>
                  <a:pt x="1919211" y="48430"/>
                  <a:pt x="1915389" y="37696"/>
                </a:cubicBezTo>
                <a:cubicBezTo>
                  <a:pt x="1913478" y="32330"/>
                  <a:pt x="1914245" y="29571"/>
                  <a:pt x="1917691" y="29420"/>
                </a:cubicBezTo>
                <a:close/>
                <a:moveTo>
                  <a:pt x="2918707" y="24188"/>
                </a:moveTo>
                <a:cubicBezTo>
                  <a:pt x="2920467" y="23428"/>
                  <a:pt x="2923218" y="23532"/>
                  <a:pt x="2926961" y="24500"/>
                </a:cubicBezTo>
                <a:cubicBezTo>
                  <a:pt x="2934447" y="26436"/>
                  <a:pt x="2940771" y="29329"/>
                  <a:pt x="2945933" y="33179"/>
                </a:cubicBezTo>
                <a:cubicBezTo>
                  <a:pt x="2951096" y="37030"/>
                  <a:pt x="2951781" y="42052"/>
                  <a:pt x="2947988" y="48247"/>
                </a:cubicBezTo>
                <a:cubicBezTo>
                  <a:pt x="2944195" y="54442"/>
                  <a:pt x="2937423" y="65739"/>
                  <a:pt x="2927671" y="82137"/>
                </a:cubicBezTo>
                <a:cubicBezTo>
                  <a:pt x="2917920" y="98535"/>
                  <a:pt x="2911044" y="109197"/>
                  <a:pt x="2907043" y="114123"/>
                </a:cubicBezTo>
                <a:cubicBezTo>
                  <a:pt x="2903042" y="119048"/>
                  <a:pt x="2901465" y="121511"/>
                  <a:pt x="2902310" y="121511"/>
                </a:cubicBezTo>
                <a:lnTo>
                  <a:pt x="2911753" y="121511"/>
                </a:lnTo>
                <a:cubicBezTo>
                  <a:pt x="2915539" y="121511"/>
                  <a:pt x="2922681" y="121138"/>
                  <a:pt x="2933178" y="120393"/>
                </a:cubicBezTo>
                <a:cubicBezTo>
                  <a:pt x="2944937" y="101908"/>
                  <a:pt x="2950816" y="89246"/>
                  <a:pt x="2950816" y="82406"/>
                </a:cubicBezTo>
                <a:cubicBezTo>
                  <a:pt x="2950816" y="71564"/>
                  <a:pt x="2954398" y="67829"/>
                  <a:pt x="2961561" y="71199"/>
                </a:cubicBezTo>
                <a:cubicBezTo>
                  <a:pt x="2968724" y="74569"/>
                  <a:pt x="2975051" y="78537"/>
                  <a:pt x="2980543" y="83105"/>
                </a:cubicBezTo>
                <a:cubicBezTo>
                  <a:pt x="2986036" y="87672"/>
                  <a:pt x="2986785" y="91454"/>
                  <a:pt x="2982791" y="94451"/>
                </a:cubicBezTo>
                <a:cubicBezTo>
                  <a:pt x="2978798" y="97448"/>
                  <a:pt x="2974746" y="101127"/>
                  <a:pt x="2970638" y="105486"/>
                </a:cubicBezTo>
                <a:cubicBezTo>
                  <a:pt x="2966530" y="109846"/>
                  <a:pt x="2959625" y="120074"/>
                  <a:pt x="2949924" y="136171"/>
                </a:cubicBezTo>
                <a:cubicBezTo>
                  <a:pt x="2940222" y="152268"/>
                  <a:pt x="2934027" y="162345"/>
                  <a:pt x="2931339" y="166403"/>
                </a:cubicBezTo>
                <a:cubicBezTo>
                  <a:pt x="2928650" y="170462"/>
                  <a:pt x="2924954" y="174337"/>
                  <a:pt x="2920250" y="178030"/>
                </a:cubicBezTo>
                <a:cubicBezTo>
                  <a:pt x="2915547" y="181722"/>
                  <a:pt x="2916934" y="182719"/>
                  <a:pt x="2924412" y="181020"/>
                </a:cubicBezTo>
                <a:cubicBezTo>
                  <a:pt x="2931891" y="179320"/>
                  <a:pt x="2938946" y="177761"/>
                  <a:pt x="2945578" y="176341"/>
                </a:cubicBezTo>
                <a:cubicBezTo>
                  <a:pt x="2952211" y="174921"/>
                  <a:pt x="2960844" y="173746"/>
                  <a:pt x="2971477" y="172813"/>
                </a:cubicBezTo>
                <a:cubicBezTo>
                  <a:pt x="2982110" y="171881"/>
                  <a:pt x="2977407" y="176309"/>
                  <a:pt x="2957366" y="186096"/>
                </a:cubicBezTo>
                <a:cubicBezTo>
                  <a:pt x="2937326" y="195883"/>
                  <a:pt x="2923323" y="203430"/>
                  <a:pt x="2915356" y="208736"/>
                </a:cubicBezTo>
                <a:cubicBezTo>
                  <a:pt x="2907391" y="214042"/>
                  <a:pt x="2901117" y="217723"/>
                  <a:pt x="2896535" y="219781"/>
                </a:cubicBezTo>
                <a:cubicBezTo>
                  <a:pt x="2891953" y="221839"/>
                  <a:pt x="2887483" y="218275"/>
                  <a:pt x="2883123" y="209091"/>
                </a:cubicBezTo>
                <a:cubicBezTo>
                  <a:pt x="2878764" y="199906"/>
                  <a:pt x="2879187" y="193334"/>
                  <a:pt x="2884392" y="189376"/>
                </a:cubicBezTo>
                <a:cubicBezTo>
                  <a:pt x="2889598" y="185418"/>
                  <a:pt x="2895714" y="179270"/>
                  <a:pt x="2902741" y="170931"/>
                </a:cubicBezTo>
                <a:cubicBezTo>
                  <a:pt x="2909768" y="162592"/>
                  <a:pt x="2918142" y="151110"/>
                  <a:pt x="2927865" y="136483"/>
                </a:cubicBezTo>
                <a:cubicBezTo>
                  <a:pt x="2905007" y="141674"/>
                  <a:pt x="2891452" y="145897"/>
                  <a:pt x="2887199" y="149152"/>
                </a:cubicBezTo>
                <a:cubicBezTo>
                  <a:pt x="2882948" y="152407"/>
                  <a:pt x="2878542" y="149417"/>
                  <a:pt x="2873981" y="140182"/>
                </a:cubicBezTo>
                <a:cubicBezTo>
                  <a:pt x="2869421" y="130947"/>
                  <a:pt x="2869722" y="124609"/>
                  <a:pt x="2874885" y="121167"/>
                </a:cubicBezTo>
                <a:cubicBezTo>
                  <a:pt x="2880047" y="117726"/>
                  <a:pt x="2884823" y="112706"/>
                  <a:pt x="2889211" y="106110"/>
                </a:cubicBezTo>
                <a:cubicBezTo>
                  <a:pt x="2893599" y="99513"/>
                  <a:pt x="2898664" y="90264"/>
                  <a:pt x="2904408" y="78362"/>
                </a:cubicBezTo>
                <a:cubicBezTo>
                  <a:pt x="2910151" y="66459"/>
                  <a:pt x="2913697" y="56511"/>
                  <a:pt x="2915045" y="48516"/>
                </a:cubicBezTo>
                <a:cubicBezTo>
                  <a:pt x="2916393" y="40521"/>
                  <a:pt x="2916844" y="34036"/>
                  <a:pt x="2916400" y="29060"/>
                </a:cubicBezTo>
                <a:cubicBezTo>
                  <a:pt x="2916177" y="26572"/>
                  <a:pt x="2916946" y="24948"/>
                  <a:pt x="2918707" y="24188"/>
                </a:cubicBezTo>
                <a:close/>
                <a:moveTo>
                  <a:pt x="3061551" y="21389"/>
                </a:moveTo>
                <a:cubicBezTo>
                  <a:pt x="3066155" y="21097"/>
                  <a:pt x="3072170" y="21639"/>
                  <a:pt x="3079598" y="23016"/>
                </a:cubicBezTo>
                <a:cubicBezTo>
                  <a:pt x="3096434" y="25124"/>
                  <a:pt x="3104565" y="32864"/>
                  <a:pt x="3103991" y="46236"/>
                </a:cubicBezTo>
                <a:cubicBezTo>
                  <a:pt x="3103418" y="59608"/>
                  <a:pt x="3093717" y="60354"/>
                  <a:pt x="3074888" y="48473"/>
                </a:cubicBezTo>
                <a:cubicBezTo>
                  <a:pt x="3056059" y="36592"/>
                  <a:pt x="3048423" y="28691"/>
                  <a:pt x="3051979" y="24769"/>
                </a:cubicBezTo>
                <a:cubicBezTo>
                  <a:pt x="3053757" y="22808"/>
                  <a:pt x="3056948" y="21681"/>
                  <a:pt x="3061551" y="21389"/>
                </a:cubicBezTo>
                <a:close/>
                <a:moveTo>
                  <a:pt x="840183" y="19671"/>
                </a:moveTo>
                <a:cubicBezTo>
                  <a:pt x="848349" y="21083"/>
                  <a:pt x="857452" y="24070"/>
                  <a:pt x="867490" y="28630"/>
                </a:cubicBezTo>
                <a:cubicBezTo>
                  <a:pt x="879019" y="34093"/>
                  <a:pt x="883415" y="40550"/>
                  <a:pt x="880676" y="48000"/>
                </a:cubicBezTo>
                <a:cubicBezTo>
                  <a:pt x="877937" y="55450"/>
                  <a:pt x="876137" y="64975"/>
                  <a:pt x="875277" y="76576"/>
                </a:cubicBezTo>
                <a:cubicBezTo>
                  <a:pt x="874416" y="88177"/>
                  <a:pt x="873986" y="105422"/>
                  <a:pt x="873986" y="128309"/>
                </a:cubicBezTo>
                <a:cubicBezTo>
                  <a:pt x="873986" y="150177"/>
                  <a:pt x="874879" y="170498"/>
                  <a:pt x="876664" y="189269"/>
                </a:cubicBezTo>
                <a:cubicBezTo>
                  <a:pt x="878449" y="208040"/>
                  <a:pt x="878650" y="225302"/>
                  <a:pt x="877266" y="241055"/>
                </a:cubicBezTo>
                <a:cubicBezTo>
                  <a:pt x="875883" y="256808"/>
                  <a:pt x="870906" y="270764"/>
                  <a:pt x="862338" y="282925"/>
                </a:cubicBezTo>
                <a:cubicBezTo>
                  <a:pt x="853770" y="295085"/>
                  <a:pt x="846467" y="296831"/>
                  <a:pt x="840430" y="288163"/>
                </a:cubicBezTo>
                <a:cubicBezTo>
                  <a:pt x="834393" y="279494"/>
                  <a:pt x="828976" y="272324"/>
                  <a:pt x="824179" y="266652"/>
                </a:cubicBezTo>
                <a:cubicBezTo>
                  <a:pt x="819382" y="260981"/>
                  <a:pt x="813861" y="254714"/>
                  <a:pt x="807616" y="247852"/>
                </a:cubicBezTo>
                <a:cubicBezTo>
                  <a:pt x="801371" y="240990"/>
                  <a:pt x="802837" y="238513"/>
                  <a:pt x="812015" y="240420"/>
                </a:cubicBezTo>
                <a:cubicBezTo>
                  <a:pt x="821193" y="242328"/>
                  <a:pt x="828771" y="243901"/>
                  <a:pt x="834751" y="245142"/>
                </a:cubicBezTo>
                <a:cubicBezTo>
                  <a:pt x="840731" y="246382"/>
                  <a:pt x="844241" y="245181"/>
                  <a:pt x="845281" y="241539"/>
                </a:cubicBezTo>
                <a:cubicBezTo>
                  <a:pt x="846320" y="237896"/>
                  <a:pt x="847288" y="230457"/>
                  <a:pt x="848184" y="219222"/>
                </a:cubicBezTo>
                <a:cubicBezTo>
                  <a:pt x="849081" y="207986"/>
                  <a:pt x="849310" y="177223"/>
                  <a:pt x="848873" y="126932"/>
                </a:cubicBezTo>
                <a:cubicBezTo>
                  <a:pt x="848435" y="76641"/>
                  <a:pt x="844836" y="45838"/>
                  <a:pt x="838075" y="34524"/>
                </a:cubicBezTo>
                <a:cubicBezTo>
                  <a:pt x="831313" y="23209"/>
                  <a:pt x="832016" y="18258"/>
                  <a:pt x="840183" y="19671"/>
                </a:cubicBezTo>
                <a:close/>
                <a:moveTo>
                  <a:pt x="2994671" y="16060"/>
                </a:moveTo>
                <a:cubicBezTo>
                  <a:pt x="2998395" y="16087"/>
                  <a:pt x="3003631" y="16971"/>
                  <a:pt x="3010378" y="18714"/>
                </a:cubicBezTo>
                <a:cubicBezTo>
                  <a:pt x="3023873" y="22198"/>
                  <a:pt x="3029946" y="27651"/>
                  <a:pt x="3028598" y="35072"/>
                </a:cubicBezTo>
                <a:cubicBezTo>
                  <a:pt x="3027250" y="42493"/>
                  <a:pt x="3028189" y="59597"/>
                  <a:pt x="3031415" y="86385"/>
                </a:cubicBezTo>
                <a:cubicBezTo>
                  <a:pt x="3048251" y="80391"/>
                  <a:pt x="3059691" y="75519"/>
                  <a:pt x="3065735" y="71769"/>
                </a:cubicBezTo>
                <a:cubicBezTo>
                  <a:pt x="3071779" y="68019"/>
                  <a:pt x="3078910" y="68535"/>
                  <a:pt x="3087127" y="73317"/>
                </a:cubicBezTo>
                <a:cubicBezTo>
                  <a:pt x="3095344" y="78100"/>
                  <a:pt x="3092394" y="83524"/>
                  <a:pt x="3078276" y="89590"/>
                </a:cubicBezTo>
                <a:cubicBezTo>
                  <a:pt x="3064158" y="95656"/>
                  <a:pt x="3049620" y="102231"/>
                  <a:pt x="3034663" y="109315"/>
                </a:cubicBezTo>
                <a:cubicBezTo>
                  <a:pt x="3036399" y="116313"/>
                  <a:pt x="3038256" y="123519"/>
                  <a:pt x="3040235" y="130933"/>
                </a:cubicBezTo>
                <a:cubicBezTo>
                  <a:pt x="3045856" y="128538"/>
                  <a:pt x="3055030" y="123888"/>
                  <a:pt x="3067757" y="116983"/>
                </a:cubicBezTo>
                <a:cubicBezTo>
                  <a:pt x="3080484" y="110079"/>
                  <a:pt x="3091200" y="108684"/>
                  <a:pt x="3099904" y="112800"/>
                </a:cubicBezTo>
                <a:cubicBezTo>
                  <a:pt x="3108609" y="116915"/>
                  <a:pt x="3108089" y="122049"/>
                  <a:pt x="3098345" y="128201"/>
                </a:cubicBezTo>
                <a:cubicBezTo>
                  <a:pt x="3088601" y="134353"/>
                  <a:pt x="3071425" y="142885"/>
                  <a:pt x="3046817" y="153798"/>
                </a:cubicBezTo>
                <a:cubicBezTo>
                  <a:pt x="3048523" y="161685"/>
                  <a:pt x="3052589" y="173860"/>
                  <a:pt x="3059013" y="190323"/>
                </a:cubicBezTo>
                <a:cubicBezTo>
                  <a:pt x="3062842" y="184988"/>
                  <a:pt x="3067589" y="177965"/>
                  <a:pt x="3073253" y="169253"/>
                </a:cubicBezTo>
                <a:cubicBezTo>
                  <a:pt x="3078917" y="160542"/>
                  <a:pt x="3081750" y="154092"/>
                  <a:pt x="3081750" y="149905"/>
                </a:cubicBezTo>
                <a:cubicBezTo>
                  <a:pt x="3081750" y="141745"/>
                  <a:pt x="3087851" y="141821"/>
                  <a:pt x="3100055" y="150131"/>
                </a:cubicBezTo>
                <a:cubicBezTo>
                  <a:pt x="3112258" y="158441"/>
                  <a:pt x="3115679" y="164801"/>
                  <a:pt x="3110315" y="169210"/>
                </a:cubicBezTo>
                <a:cubicBezTo>
                  <a:pt x="3104952" y="173620"/>
                  <a:pt x="3099585" y="178725"/>
                  <a:pt x="3094215" y="184526"/>
                </a:cubicBezTo>
                <a:cubicBezTo>
                  <a:pt x="3088844" y="190326"/>
                  <a:pt x="3080696" y="198855"/>
                  <a:pt x="3069768" y="210112"/>
                </a:cubicBezTo>
                <a:cubicBezTo>
                  <a:pt x="3081083" y="227607"/>
                  <a:pt x="3091827" y="241055"/>
                  <a:pt x="3102001" y="250455"/>
                </a:cubicBezTo>
                <a:cubicBezTo>
                  <a:pt x="3112176" y="259855"/>
                  <a:pt x="3118156" y="263899"/>
                  <a:pt x="3119941" y="262587"/>
                </a:cubicBezTo>
                <a:cubicBezTo>
                  <a:pt x="3121726" y="261275"/>
                  <a:pt x="3126857" y="252724"/>
                  <a:pt x="3135332" y="236936"/>
                </a:cubicBezTo>
                <a:cubicBezTo>
                  <a:pt x="3143807" y="221147"/>
                  <a:pt x="3146919" y="223610"/>
                  <a:pt x="3144667" y="244324"/>
                </a:cubicBezTo>
                <a:cubicBezTo>
                  <a:pt x="3142416" y="265039"/>
                  <a:pt x="3142642" y="280813"/>
                  <a:pt x="3145345" y="291647"/>
                </a:cubicBezTo>
                <a:cubicBezTo>
                  <a:pt x="3148048" y="302481"/>
                  <a:pt x="3146230" y="307662"/>
                  <a:pt x="3139892" y="307188"/>
                </a:cubicBezTo>
                <a:cubicBezTo>
                  <a:pt x="3133554" y="306715"/>
                  <a:pt x="3124519" y="302721"/>
                  <a:pt x="3112789" y="295207"/>
                </a:cubicBezTo>
                <a:cubicBezTo>
                  <a:pt x="3101059" y="287693"/>
                  <a:pt x="3089468" y="277067"/>
                  <a:pt x="3078017" y="263329"/>
                </a:cubicBezTo>
                <a:cubicBezTo>
                  <a:pt x="3066567" y="249591"/>
                  <a:pt x="3057529" y="236104"/>
                  <a:pt x="3050904" y="222868"/>
                </a:cubicBezTo>
                <a:cubicBezTo>
                  <a:pt x="3043375" y="230497"/>
                  <a:pt x="3033878" y="237520"/>
                  <a:pt x="3022413" y="243937"/>
                </a:cubicBezTo>
                <a:cubicBezTo>
                  <a:pt x="3010948" y="250355"/>
                  <a:pt x="2997275" y="255872"/>
                  <a:pt x="2981393" y="260489"/>
                </a:cubicBezTo>
                <a:cubicBezTo>
                  <a:pt x="2965512" y="265107"/>
                  <a:pt x="2965870" y="261687"/>
                  <a:pt x="2982469" y="250229"/>
                </a:cubicBezTo>
                <a:cubicBezTo>
                  <a:pt x="2999068" y="238771"/>
                  <a:pt x="3018660" y="223212"/>
                  <a:pt x="3041246" y="203552"/>
                </a:cubicBezTo>
                <a:cubicBezTo>
                  <a:pt x="3035969" y="192051"/>
                  <a:pt x="3031007" y="177797"/>
                  <a:pt x="3026360" y="160789"/>
                </a:cubicBezTo>
                <a:cubicBezTo>
                  <a:pt x="3014845" y="165134"/>
                  <a:pt x="3005682" y="168020"/>
                  <a:pt x="2998870" y="169447"/>
                </a:cubicBezTo>
                <a:cubicBezTo>
                  <a:pt x="2992059" y="170874"/>
                  <a:pt x="2983699" y="170153"/>
                  <a:pt x="2973789" y="167285"/>
                </a:cubicBezTo>
                <a:cubicBezTo>
                  <a:pt x="2963880" y="164417"/>
                  <a:pt x="2965848" y="160836"/>
                  <a:pt x="2979694" y="156541"/>
                </a:cubicBezTo>
                <a:cubicBezTo>
                  <a:pt x="2993539" y="152246"/>
                  <a:pt x="3007310" y="147008"/>
                  <a:pt x="3021004" y="140828"/>
                </a:cubicBezTo>
                <a:cubicBezTo>
                  <a:pt x="3016631" y="131636"/>
                  <a:pt x="3013763" y="123440"/>
                  <a:pt x="3012400" y="116241"/>
                </a:cubicBezTo>
                <a:cubicBezTo>
                  <a:pt x="3007654" y="117145"/>
                  <a:pt x="3002900" y="117819"/>
                  <a:pt x="2998139" y="118263"/>
                </a:cubicBezTo>
                <a:cubicBezTo>
                  <a:pt x="2993378" y="118708"/>
                  <a:pt x="2987452" y="117751"/>
                  <a:pt x="2980361" y="115392"/>
                </a:cubicBezTo>
                <a:cubicBezTo>
                  <a:pt x="2973270" y="113033"/>
                  <a:pt x="2973904" y="110143"/>
                  <a:pt x="2982264" y="106723"/>
                </a:cubicBezTo>
                <a:cubicBezTo>
                  <a:pt x="2990625" y="103303"/>
                  <a:pt x="2999487" y="99298"/>
                  <a:pt x="3008851" y="94709"/>
                </a:cubicBezTo>
                <a:cubicBezTo>
                  <a:pt x="3007059" y="84184"/>
                  <a:pt x="3004850" y="72816"/>
                  <a:pt x="3002226" y="60605"/>
                </a:cubicBezTo>
                <a:cubicBezTo>
                  <a:pt x="2999602" y="48394"/>
                  <a:pt x="2996228" y="39177"/>
                  <a:pt x="2992105" y="32953"/>
                </a:cubicBezTo>
                <a:cubicBezTo>
                  <a:pt x="2987983" y="26730"/>
                  <a:pt x="2986624" y="21929"/>
                  <a:pt x="2988029" y="18552"/>
                </a:cubicBezTo>
                <a:cubicBezTo>
                  <a:pt x="2988732" y="16864"/>
                  <a:pt x="2990945" y="16033"/>
                  <a:pt x="2994671" y="16060"/>
                </a:cubicBezTo>
                <a:close/>
                <a:moveTo>
                  <a:pt x="2678270" y="14491"/>
                </a:moveTo>
                <a:cubicBezTo>
                  <a:pt x="2679747" y="14599"/>
                  <a:pt x="2681507" y="15082"/>
                  <a:pt x="2683551" y="15939"/>
                </a:cubicBezTo>
                <a:cubicBezTo>
                  <a:pt x="2691724" y="19366"/>
                  <a:pt x="2698722" y="24062"/>
                  <a:pt x="2704545" y="30028"/>
                </a:cubicBezTo>
                <a:cubicBezTo>
                  <a:pt x="2710367" y="35993"/>
                  <a:pt x="2710861" y="40629"/>
                  <a:pt x="2706029" y="43934"/>
                </a:cubicBezTo>
                <a:cubicBezTo>
                  <a:pt x="2701196" y="47240"/>
                  <a:pt x="2695517" y="53288"/>
                  <a:pt x="2688993" y="62078"/>
                </a:cubicBezTo>
                <a:cubicBezTo>
                  <a:pt x="2702257" y="62193"/>
                  <a:pt x="2711388" y="60648"/>
                  <a:pt x="2716386" y="57443"/>
                </a:cubicBezTo>
                <a:cubicBezTo>
                  <a:pt x="2721383" y="54238"/>
                  <a:pt x="2727324" y="54589"/>
                  <a:pt x="2734207" y="58497"/>
                </a:cubicBezTo>
                <a:cubicBezTo>
                  <a:pt x="2741091" y="62405"/>
                  <a:pt x="2746748" y="67244"/>
                  <a:pt x="2751179" y="73016"/>
                </a:cubicBezTo>
                <a:cubicBezTo>
                  <a:pt x="2755610" y="78788"/>
                  <a:pt x="2754696" y="83026"/>
                  <a:pt x="2748436" y="85729"/>
                </a:cubicBezTo>
                <a:cubicBezTo>
                  <a:pt x="2742177" y="88432"/>
                  <a:pt x="2736677" y="94301"/>
                  <a:pt x="2731938" y="103335"/>
                </a:cubicBezTo>
                <a:cubicBezTo>
                  <a:pt x="2727198" y="112369"/>
                  <a:pt x="2720082" y="123813"/>
                  <a:pt x="2710589" y="137666"/>
                </a:cubicBezTo>
                <a:cubicBezTo>
                  <a:pt x="2725101" y="149970"/>
                  <a:pt x="2740513" y="160535"/>
                  <a:pt x="2756825" y="169361"/>
                </a:cubicBezTo>
                <a:cubicBezTo>
                  <a:pt x="2773138" y="178187"/>
                  <a:pt x="2788406" y="185311"/>
                  <a:pt x="2802632" y="190732"/>
                </a:cubicBezTo>
                <a:cubicBezTo>
                  <a:pt x="2816857" y="196152"/>
                  <a:pt x="2817768" y="200164"/>
                  <a:pt x="2805363" y="202767"/>
                </a:cubicBezTo>
                <a:cubicBezTo>
                  <a:pt x="2792959" y="205369"/>
                  <a:pt x="2780684" y="206671"/>
                  <a:pt x="2768538" y="206671"/>
                </a:cubicBezTo>
                <a:cubicBezTo>
                  <a:pt x="2755732" y="206671"/>
                  <a:pt x="2745568" y="203380"/>
                  <a:pt x="2738047" y="196797"/>
                </a:cubicBezTo>
                <a:cubicBezTo>
                  <a:pt x="2730525" y="190215"/>
                  <a:pt x="2716490" y="176413"/>
                  <a:pt x="2695941" y="155390"/>
                </a:cubicBezTo>
                <a:cubicBezTo>
                  <a:pt x="2684224" y="170748"/>
                  <a:pt x="2672397" y="183705"/>
                  <a:pt x="2660459" y="194259"/>
                </a:cubicBezTo>
                <a:cubicBezTo>
                  <a:pt x="2654490" y="199536"/>
                  <a:pt x="2648173" y="204365"/>
                  <a:pt x="2641509" y="208744"/>
                </a:cubicBezTo>
                <a:lnTo>
                  <a:pt x="2639944" y="209620"/>
                </a:lnTo>
                <a:lnTo>
                  <a:pt x="2655533" y="211295"/>
                </a:lnTo>
                <a:cubicBezTo>
                  <a:pt x="2659756" y="211711"/>
                  <a:pt x="2670519" y="210406"/>
                  <a:pt x="2687820" y="207381"/>
                </a:cubicBezTo>
                <a:cubicBezTo>
                  <a:pt x="2705122" y="204355"/>
                  <a:pt x="2716031" y="201203"/>
                  <a:pt x="2720548" y="197927"/>
                </a:cubicBezTo>
                <a:cubicBezTo>
                  <a:pt x="2725065" y="194650"/>
                  <a:pt x="2730307" y="194227"/>
                  <a:pt x="2736272" y="196658"/>
                </a:cubicBezTo>
                <a:cubicBezTo>
                  <a:pt x="2742238" y="199088"/>
                  <a:pt x="2749121" y="203179"/>
                  <a:pt x="2756922" y="208929"/>
                </a:cubicBezTo>
                <a:cubicBezTo>
                  <a:pt x="2764723" y="214680"/>
                  <a:pt x="2765408" y="220810"/>
                  <a:pt x="2758976" y="227321"/>
                </a:cubicBezTo>
                <a:cubicBezTo>
                  <a:pt x="2752545" y="233831"/>
                  <a:pt x="2747214" y="245525"/>
                  <a:pt x="2742984" y="262404"/>
                </a:cubicBezTo>
                <a:cubicBezTo>
                  <a:pt x="2750182" y="266778"/>
                  <a:pt x="2753782" y="270671"/>
                  <a:pt x="2753782" y="274084"/>
                </a:cubicBezTo>
                <a:cubicBezTo>
                  <a:pt x="2753782" y="278529"/>
                  <a:pt x="2746913" y="281000"/>
                  <a:pt x="2733175" y="281494"/>
                </a:cubicBezTo>
                <a:cubicBezTo>
                  <a:pt x="2719437" y="281989"/>
                  <a:pt x="2698221" y="283921"/>
                  <a:pt x="2669526" y="287291"/>
                </a:cubicBezTo>
                <a:cubicBezTo>
                  <a:pt x="2665295" y="304629"/>
                  <a:pt x="2660513" y="307009"/>
                  <a:pt x="2655178" y="294433"/>
                </a:cubicBezTo>
                <a:cubicBezTo>
                  <a:pt x="2649844" y="281856"/>
                  <a:pt x="2645836" y="269069"/>
                  <a:pt x="2643154" y="256069"/>
                </a:cubicBezTo>
                <a:cubicBezTo>
                  <a:pt x="2640472" y="243070"/>
                  <a:pt x="2636615" y="231784"/>
                  <a:pt x="2631582" y="222212"/>
                </a:cubicBezTo>
                <a:cubicBezTo>
                  <a:pt x="2630323" y="219819"/>
                  <a:pt x="2629484" y="217754"/>
                  <a:pt x="2629065" y="216018"/>
                </a:cubicBezTo>
                <a:lnTo>
                  <a:pt x="2629065" y="215718"/>
                </a:lnTo>
                <a:lnTo>
                  <a:pt x="2620472" y="220534"/>
                </a:lnTo>
                <a:cubicBezTo>
                  <a:pt x="2605751" y="227496"/>
                  <a:pt x="2605023" y="224205"/>
                  <a:pt x="2618288" y="210661"/>
                </a:cubicBezTo>
                <a:cubicBezTo>
                  <a:pt x="2631553" y="197116"/>
                  <a:pt x="2642200" y="185655"/>
                  <a:pt x="2650231" y="176277"/>
                </a:cubicBezTo>
                <a:cubicBezTo>
                  <a:pt x="2658261" y="166898"/>
                  <a:pt x="2667977" y="154264"/>
                  <a:pt x="2679378" y="138375"/>
                </a:cubicBezTo>
                <a:cubicBezTo>
                  <a:pt x="2672222" y="130259"/>
                  <a:pt x="2664880" y="123777"/>
                  <a:pt x="2657351" y="118930"/>
                </a:cubicBezTo>
                <a:cubicBezTo>
                  <a:pt x="2651299" y="126473"/>
                  <a:pt x="2643559" y="132410"/>
                  <a:pt x="2634131" y="136741"/>
                </a:cubicBezTo>
                <a:cubicBezTo>
                  <a:pt x="2624702" y="141071"/>
                  <a:pt x="2624512" y="136798"/>
                  <a:pt x="2633561" y="123920"/>
                </a:cubicBezTo>
                <a:cubicBezTo>
                  <a:pt x="2642609" y="111043"/>
                  <a:pt x="2650711" y="96785"/>
                  <a:pt x="2657867" y="81147"/>
                </a:cubicBezTo>
                <a:cubicBezTo>
                  <a:pt x="2665023" y="65509"/>
                  <a:pt x="2669497" y="54152"/>
                  <a:pt x="2671290" y="47075"/>
                </a:cubicBezTo>
                <a:cubicBezTo>
                  <a:pt x="2673082" y="39998"/>
                  <a:pt x="2673530" y="32183"/>
                  <a:pt x="2672634" y="23629"/>
                </a:cubicBezTo>
                <a:cubicBezTo>
                  <a:pt x="2671962" y="17213"/>
                  <a:pt x="2673841" y="14167"/>
                  <a:pt x="2678270" y="14491"/>
                </a:cubicBezTo>
                <a:close/>
                <a:moveTo>
                  <a:pt x="1238560" y="13530"/>
                </a:moveTo>
                <a:cubicBezTo>
                  <a:pt x="1243694" y="13530"/>
                  <a:pt x="1250165" y="15197"/>
                  <a:pt x="1257973" y="18531"/>
                </a:cubicBezTo>
                <a:cubicBezTo>
                  <a:pt x="1265782" y="21865"/>
                  <a:pt x="1268539" y="25504"/>
                  <a:pt x="1266244" y="29447"/>
                </a:cubicBezTo>
                <a:cubicBezTo>
                  <a:pt x="1263950" y="33391"/>
                  <a:pt x="1262401" y="42920"/>
                  <a:pt x="1261598" y="58034"/>
                </a:cubicBezTo>
                <a:cubicBezTo>
                  <a:pt x="1274203" y="50850"/>
                  <a:pt x="1281075" y="44106"/>
                  <a:pt x="1282216" y="37804"/>
                </a:cubicBezTo>
                <a:cubicBezTo>
                  <a:pt x="1283356" y="31501"/>
                  <a:pt x="1287647" y="30530"/>
                  <a:pt x="1295089" y="34889"/>
                </a:cubicBezTo>
                <a:cubicBezTo>
                  <a:pt x="1302532" y="39249"/>
                  <a:pt x="1308709" y="44268"/>
                  <a:pt x="1313621" y="49947"/>
                </a:cubicBezTo>
                <a:cubicBezTo>
                  <a:pt x="1318532" y="55625"/>
                  <a:pt x="1315474" y="59314"/>
                  <a:pt x="1304447" y="61014"/>
                </a:cubicBezTo>
                <a:cubicBezTo>
                  <a:pt x="1293419" y="62713"/>
                  <a:pt x="1279136" y="66352"/>
                  <a:pt x="1261598" y="71930"/>
                </a:cubicBezTo>
                <a:cubicBezTo>
                  <a:pt x="1261598" y="79616"/>
                  <a:pt x="1262376" y="85015"/>
                  <a:pt x="1263932" y="88127"/>
                </a:cubicBezTo>
                <a:cubicBezTo>
                  <a:pt x="1265488" y="91239"/>
                  <a:pt x="1268496" y="93526"/>
                  <a:pt x="1272955" y="94989"/>
                </a:cubicBezTo>
                <a:cubicBezTo>
                  <a:pt x="1277415" y="96452"/>
                  <a:pt x="1284775" y="96394"/>
                  <a:pt x="1295036" y="94817"/>
                </a:cubicBezTo>
                <a:cubicBezTo>
                  <a:pt x="1305296" y="93240"/>
                  <a:pt x="1313112" y="84915"/>
                  <a:pt x="1318482" y="69844"/>
                </a:cubicBezTo>
                <a:cubicBezTo>
                  <a:pt x="1323852" y="54772"/>
                  <a:pt x="1326946" y="54370"/>
                  <a:pt x="1327764" y="68639"/>
                </a:cubicBezTo>
                <a:cubicBezTo>
                  <a:pt x="1328581" y="82907"/>
                  <a:pt x="1330578" y="93455"/>
                  <a:pt x="1333754" y="100281"/>
                </a:cubicBezTo>
                <a:cubicBezTo>
                  <a:pt x="1336931" y="107107"/>
                  <a:pt x="1333478" y="112369"/>
                  <a:pt x="1323397" y="116069"/>
                </a:cubicBezTo>
                <a:cubicBezTo>
                  <a:pt x="1313316" y="119769"/>
                  <a:pt x="1301145" y="121848"/>
                  <a:pt x="1286883" y="122307"/>
                </a:cubicBezTo>
                <a:cubicBezTo>
                  <a:pt x="1272622" y="122766"/>
                  <a:pt x="1262197" y="120468"/>
                  <a:pt x="1255607" y="115413"/>
                </a:cubicBezTo>
                <a:cubicBezTo>
                  <a:pt x="1249018" y="110358"/>
                  <a:pt x="1244515" y="103948"/>
                  <a:pt x="1242099" y="96183"/>
                </a:cubicBezTo>
                <a:cubicBezTo>
                  <a:pt x="1239682" y="88418"/>
                  <a:pt x="1238700" y="76938"/>
                  <a:pt x="1239152" y="61745"/>
                </a:cubicBezTo>
                <a:cubicBezTo>
                  <a:pt x="1239604" y="46551"/>
                  <a:pt x="1237804" y="34717"/>
                  <a:pt x="1233753" y="26242"/>
                </a:cubicBezTo>
                <a:cubicBezTo>
                  <a:pt x="1229702" y="17767"/>
                  <a:pt x="1231304" y="13530"/>
                  <a:pt x="1238560" y="13530"/>
                </a:cubicBezTo>
                <a:close/>
                <a:moveTo>
                  <a:pt x="2000909" y="12183"/>
                </a:moveTo>
                <a:cubicBezTo>
                  <a:pt x="2002513" y="12158"/>
                  <a:pt x="2004422" y="12445"/>
                  <a:pt x="2006636" y="13046"/>
                </a:cubicBezTo>
                <a:cubicBezTo>
                  <a:pt x="2015491" y="15448"/>
                  <a:pt x="2024156" y="19481"/>
                  <a:pt x="2032631" y="25145"/>
                </a:cubicBezTo>
                <a:cubicBezTo>
                  <a:pt x="2041651" y="31684"/>
                  <a:pt x="2042454" y="36714"/>
                  <a:pt x="2035040" y="40235"/>
                </a:cubicBezTo>
                <a:cubicBezTo>
                  <a:pt x="2027626" y="43755"/>
                  <a:pt x="2017904" y="51090"/>
                  <a:pt x="2005872" y="62240"/>
                </a:cubicBezTo>
                <a:cubicBezTo>
                  <a:pt x="1993841" y="73389"/>
                  <a:pt x="1982222" y="82026"/>
                  <a:pt x="1971015" y="88149"/>
                </a:cubicBezTo>
                <a:lnTo>
                  <a:pt x="1965360" y="90706"/>
                </a:lnTo>
                <a:lnTo>
                  <a:pt x="1972295" y="89203"/>
                </a:lnTo>
                <a:cubicBezTo>
                  <a:pt x="1980727" y="87511"/>
                  <a:pt x="1989600" y="84818"/>
                  <a:pt x="1998914" y="81126"/>
                </a:cubicBezTo>
                <a:cubicBezTo>
                  <a:pt x="2008228" y="77433"/>
                  <a:pt x="2017305" y="79118"/>
                  <a:pt x="2026146" y="86181"/>
                </a:cubicBezTo>
                <a:cubicBezTo>
                  <a:pt x="2034986" y="93243"/>
                  <a:pt x="2034890" y="97965"/>
                  <a:pt x="2025855" y="100345"/>
                </a:cubicBezTo>
                <a:cubicBezTo>
                  <a:pt x="2016821" y="102726"/>
                  <a:pt x="1998838" y="106225"/>
                  <a:pt x="1971907" y="110842"/>
                </a:cubicBezTo>
                <a:cubicBezTo>
                  <a:pt x="1978217" y="115030"/>
                  <a:pt x="1980888" y="118729"/>
                  <a:pt x="1979920" y="121942"/>
                </a:cubicBezTo>
                <a:cubicBezTo>
                  <a:pt x="1978952" y="125154"/>
                  <a:pt x="1977636" y="129499"/>
                  <a:pt x="1975973" y="134977"/>
                </a:cubicBezTo>
                <a:cubicBezTo>
                  <a:pt x="1994156" y="132353"/>
                  <a:pt x="2008303" y="129445"/>
                  <a:pt x="2018413" y="126254"/>
                </a:cubicBezTo>
                <a:cubicBezTo>
                  <a:pt x="2028523" y="123064"/>
                  <a:pt x="2037923" y="125620"/>
                  <a:pt x="2046613" y="133923"/>
                </a:cubicBezTo>
                <a:cubicBezTo>
                  <a:pt x="2055303" y="142226"/>
                  <a:pt x="2052288" y="147202"/>
                  <a:pt x="2037568" y="148851"/>
                </a:cubicBezTo>
                <a:cubicBezTo>
                  <a:pt x="2022847" y="150500"/>
                  <a:pt x="2001082" y="153017"/>
                  <a:pt x="1972273" y="156401"/>
                </a:cubicBezTo>
                <a:cubicBezTo>
                  <a:pt x="1966293" y="176076"/>
                  <a:pt x="1956269" y="192474"/>
                  <a:pt x="1942202" y="205595"/>
                </a:cubicBezTo>
                <a:cubicBezTo>
                  <a:pt x="1928134" y="218716"/>
                  <a:pt x="1913346" y="226675"/>
                  <a:pt x="1897837" y="229472"/>
                </a:cubicBezTo>
                <a:cubicBezTo>
                  <a:pt x="1882328" y="232268"/>
                  <a:pt x="1880797" y="229317"/>
                  <a:pt x="1893244" y="220620"/>
                </a:cubicBezTo>
                <a:cubicBezTo>
                  <a:pt x="1905692" y="211923"/>
                  <a:pt x="1916296" y="202318"/>
                  <a:pt x="1925058" y="191807"/>
                </a:cubicBezTo>
                <a:cubicBezTo>
                  <a:pt x="1933820" y="181296"/>
                  <a:pt x="1940388" y="170956"/>
                  <a:pt x="1944761" y="160789"/>
                </a:cubicBezTo>
                <a:cubicBezTo>
                  <a:pt x="1927252" y="165263"/>
                  <a:pt x="1915801" y="168182"/>
                  <a:pt x="1910409" y="169544"/>
                </a:cubicBezTo>
                <a:cubicBezTo>
                  <a:pt x="1905017" y="170906"/>
                  <a:pt x="1897471" y="168088"/>
                  <a:pt x="1887770" y="161090"/>
                </a:cubicBezTo>
                <a:cubicBezTo>
                  <a:pt x="1878069" y="154092"/>
                  <a:pt x="1877362" y="150260"/>
                  <a:pt x="1885651" y="149593"/>
                </a:cubicBezTo>
                <a:cubicBezTo>
                  <a:pt x="1893940" y="148926"/>
                  <a:pt x="1903497" y="147915"/>
                  <a:pt x="1914324" y="146560"/>
                </a:cubicBezTo>
                <a:cubicBezTo>
                  <a:pt x="1925151" y="145205"/>
                  <a:pt x="1936709" y="143373"/>
                  <a:pt x="1948999" y="141064"/>
                </a:cubicBezTo>
                <a:cubicBezTo>
                  <a:pt x="1949773" y="133321"/>
                  <a:pt x="1950160" y="127721"/>
                  <a:pt x="1950160" y="124265"/>
                </a:cubicBezTo>
                <a:cubicBezTo>
                  <a:pt x="1950160" y="120364"/>
                  <a:pt x="1949766" y="117238"/>
                  <a:pt x="1948977" y="114886"/>
                </a:cubicBezTo>
                <a:cubicBezTo>
                  <a:pt x="1937204" y="117582"/>
                  <a:pt x="1928786" y="118443"/>
                  <a:pt x="1923724" y="117467"/>
                </a:cubicBezTo>
                <a:cubicBezTo>
                  <a:pt x="1918662" y="116492"/>
                  <a:pt x="1913252" y="113438"/>
                  <a:pt x="1907495" y="108304"/>
                </a:cubicBezTo>
                <a:cubicBezTo>
                  <a:pt x="1901737" y="103170"/>
                  <a:pt x="1903221" y="100277"/>
                  <a:pt x="1911947" y="99625"/>
                </a:cubicBezTo>
                <a:cubicBezTo>
                  <a:pt x="1920673" y="98972"/>
                  <a:pt x="1930435" y="97742"/>
                  <a:pt x="1941234" y="95936"/>
                </a:cubicBezTo>
                <a:lnTo>
                  <a:pt x="1963424" y="91126"/>
                </a:lnTo>
                <a:lnTo>
                  <a:pt x="1961147" y="91029"/>
                </a:lnTo>
                <a:cubicBezTo>
                  <a:pt x="1960172" y="89887"/>
                  <a:pt x="1961511" y="86643"/>
                  <a:pt x="1965164" y="81298"/>
                </a:cubicBezTo>
                <a:cubicBezTo>
                  <a:pt x="1972470" y="70607"/>
                  <a:pt x="1979443" y="59766"/>
                  <a:pt x="1986083" y="48774"/>
                </a:cubicBezTo>
                <a:cubicBezTo>
                  <a:pt x="1992722" y="37782"/>
                  <a:pt x="1995594" y="28479"/>
                  <a:pt x="1994698" y="20865"/>
                </a:cubicBezTo>
                <a:cubicBezTo>
                  <a:pt x="1994025" y="15154"/>
                  <a:pt x="1996096" y="12260"/>
                  <a:pt x="2000909" y="12183"/>
                </a:cubicBezTo>
                <a:close/>
                <a:moveTo>
                  <a:pt x="3404166" y="10870"/>
                </a:moveTo>
                <a:cubicBezTo>
                  <a:pt x="3406821" y="10657"/>
                  <a:pt x="3409477" y="10920"/>
                  <a:pt x="3412133" y="11658"/>
                </a:cubicBezTo>
                <a:cubicBezTo>
                  <a:pt x="3417446" y="13135"/>
                  <a:pt x="3424512" y="16720"/>
                  <a:pt x="3433332" y="22413"/>
                </a:cubicBezTo>
                <a:cubicBezTo>
                  <a:pt x="3442151" y="28106"/>
                  <a:pt x="3444872" y="33183"/>
                  <a:pt x="3441495" y="37643"/>
                </a:cubicBezTo>
                <a:cubicBezTo>
                  <a:pt x="3438118" y="42102"/>
                  <a:pt x="3435142" y="47329"/>
                  <a:pt x="3432568" y="53324"/>
                </a:cubicBezTo>
                <a:cubicBezTo>
                  <a:pt x="3429994" y="59318"/>
                  <a:pt x="3426419" y="70779"/>
                  <a:pt x="3421845" y="87708"/>
                </a:cubicBezTo>
                <a:cubicBezTo>
                  <a:pt x="3417271" y="104636"/>
                  <a:pt x="3412538" y="114750"/>
                  <a:pt x="3407648" y="118048"/>
                </a:cubicBezTo>
                <a:cubicBezTo>
                  <a:pt x="3402758" y="121346"/>
                  <a:pt x="3398657" y="119841"/>
                  <a:pt x="3395344" y="113531"/>
                </a:cubicBezTo>
                <a:cubicBezTo>
                  <a:pt x="3385722" y="115338"/>
                  <a:pt x="3369496" y="117869"/>
                  <a:pt x="3346666" y="121124"/>
                </a:cubicBezTo>
                <a:cubicBezTo>
                  <a:pt x="3346666" y="125670"/>
                  <a:pt x="3344386" y="128918"/>
                  <a:pt x="3339826" y="130868"/>
                </a:cubicBezTo>
                <a:cubicBezTo>
                  <a:pt x="3335266" y="132819"/>
                  <a:pt x="3331416" y="126996"/>
                  <a:pt x="3328275" y="113402"/>
                </a:cubicBezTo>
                <a:cubicBezTo>
                  <a:pt x="3325135" y="99807"/>
                  <a:pt x="3321597" y="85485"/>
                  <a:pt x="3317660" y="70435"/>
                </a:cubicBezTo>
                <a:cubicBezTo>
                  <a:pt x="3313724" y="55385"/>
                  <a:pt x="3309450" y="43931"/>
                  <a:pt x="3304840" y="36072"/>
                </a:cubicBezTo>
                <a:cubicBezTo>
                  <a:pt x="3300229" y="28214"/>
                  <a:pt x="3301904" y="24754"/>
                  <a:pt x="3309862" y="25694"/>
                </a:cubicBezTo>
                <a:cubicBezTo>
                  <a:pt x="3317821" y="26633"/>
                  <a:pt x="3323414" y="27085"/>
                  <a:pt x="3326640" y="27049"/>
                </a:cubicBezTo>
                <a:cubicBezTo>
                  <a:pt x="3329867" y="27013"/>
                  <a:pt x="3340941" y="25235"/>
                  <a:pt x="3359863" y="21714"/>
                </a:cubicBezTo>
                <a:cubicBezTo>
                  <a:pt x="3378785" y="18194"/>
                  <a:pt x="3390899" y="15268"/>
                  <a:pt x="3396205" y="12938"/>
                </a:cubicBezTo>
                <a:cubicBezTo>
                  <a:pt x="3398858" y="11773"/>
                  <a:pt x="3401512" y="11084"/>
                  <a:pt x="3404166" y="10870"/>
                </a:cubicBezTo>
                <a:close/>
                <a:moveTo>
                  <a:pt x="1618130" y="10559"/>
                </a:moveTo>
                <a:cubicBezTo>
                  <a:pt x="1620018" y="10501"/>
                  <a:pt x="1622353" y="10886"/>
                  <a:pt x="1625133" y="11712"/>
                </a:cubicBezTo>
                <a:cubicBezTo>
                  <a:pt x="1636254" y="15017"/>
                  <a:pt x="1644603" y="18864"/>
                  <a:pt x="1650182" y="23252"/>
                </a:cubicBezTo>
                <a:cubicBezTo>
                  <a:pt x="1655760" y="27640"/>
                  <a:pt x="1656416" y="32459"/>
                  <a:pt x="1652150" y="37707"/>
                </a:cubicBezTo>
                <a:cubicBezTo>
                  <a:pt x="1647884" y="42956"/>
                  <a:pt x="1642843" y="51388"/>
                  <a:pt x="1637028" y="63003"/>
                </a:cubicBezTo>
                <a:cubicBezTo>
                  <a:pt x="1631213" y="74619"/>
                  <a:pt x="1622641" y="86464"/>
                  <a:pt x="1611313" y="98538"/>
                </a:cubicBezTo>
                <a:cubicBezTo>
                  <a:pt x="1639663" y="97750"/>
                  <a:pt x="1657190" y="94853"/>
                  <a:pt x="1663895" y="89848"/>
                </a:cubicBezTo>
                <a:cubicBezTo>
                  <a:pt x="1670599" y="84843"/>
                  <a:pt x="1678367" y="84270"/>
                  <a:pt x="1687201" y="88127"/>
                </a:cubicBezTo>
                <a:cubicBezTo>
                  <a:pt x="1696035" y="91985"/>
                  <a:pt x="1703144" y="96807"/>
                  <a:pt x="1708528" y="102593"/>
                </a:cubicBezTo>
                <a:cubicBezTo>
                  <a:pt x="1713913" y="108379"/>
                  <a:pt x="1714318" y="113764"/>
                  <a:pt x="1709744" y="118747"/>
                </a:cubicBezTo>
                <a:cubicBezTo>
                  <a:pt x="1705169" y="123730"/>
                  <a:pt x="1701996" y="135547"/>
                  <a:pt x="1700225" y="154196"/>
                </a:cubicBezTo>
                <a:cubicBezTo>
                  <a:pt x="1698455" y="172846"/>
                  <a:pt x="1696895" y="191603"/>
                  <a:pt x="1695547" y="210467"/>
                </a:cubicBezTo>
                <a:cubicBezTo>
                  <a:pt x="1694199" y="229332"/>
                  <a:pt x="1690220" y="245604"/>
                  <a:pt x="1683609" y="259285"/>
                </a:cubicBezTo>
                <a:cubicBezTo>
                  <a:pt x="1676998" y="272965"/>
                  <a:pt x="1666741" y="283366"/>
                  <a:pt x="1652838" y="290486"/>
                </a:cubicBezTo>
                <a:cubicBezTo>
                  <a:pt x="1638935" y="297606"/>
                  <a:pt x="1631457" y="295817"/>
                  <a:pt x="1630403" y="285119"/>
                </a:cubicBezTo>
                <a:cubicBezTo>
                  <a:pt x="1629349" y="274421"/>
                  <a:pt x="1623627" y="262246"/>
                  <a:pt x="1613238" y="248594"/>
                </a:cubicBezTo>
                <a:cubicBezTo>
                  <a:pt x="1602848" y="234942"/>
                  <a:pt x="1604254" y="231314"/>
                  <a:pt x="1617454" y="237710"/>
                </a:cubicBezTo>
                <a:cubicBezTo>
                  <a:pt x="1630654" y="244106"/>
                  <a:pt x="1639871" y="247705"/>
                  <a:pt x="1645105" y="248508"/>
                </a:cubicBezTo>
                <a:cubicBezTo>
                  <a:pt x="1650339" y="249311"/>
                  <a:pt x="1655212" y="244504"/>
                  <a:pt x="1659722" y="234086"/>
                </a:cubicBezTo>
                <a:cubicBezTo>
                  <a:pt x="1664232" y="223667"/>
                  <a:pt x="1667386" y="207890"/>
                  <a:pt x="1669186" y="186752"/>
                </a:cubicBezTo>
                <a:cubicBezTo>
                  <a:pt x="1670986" y="165615"/>
                  <a:pt x="1671886" y="147933"/>
                  <a:pt x="1671886" y="133708"/>
                </a:cubicBezTo>
                <a:cubicBezTo>
                  <a:pt x="1671886" y="120873"/>
                  <a:pt x="1670649" y="113628"/>
                  <a:pt x="1668175" y="111972"/>
                </a:cubicBezTo>
                <a:cubicBezTo>
                  <a:pt x="1665701" y="110315"/>
                  <a:pt x="1659553" y="110720"/>
                  <a:pt x="1649730" y="113187"/>
                </a:cubicBezTo>
                <a:lnTo>
                  <a:pt x="1621595" y="120242"/>
                </a:lnTo>
                <a:cubicBezTo>
                  <a:pt x="1614769" y="121174"/>
                  <a:pt x="1608703" y="118937"/>
                  <a:pt x="1603397" y="113531"/>
                </a:cubicBezTo>
                <a:cubicBezTo>
                  <a:pt x="1589673" y="129119"/>
                  <a:pt x="1575387" y="141114"/>
                  <a:pt x="1560538" y="149518"/>
                </a:cubicBezTo>
                <a:cubicBezTo>
                  <a:pt x="1556825" y="151619"/>
                  <a:pt x="1554030" y="152897"/>
                  <a:pt x="1552153" y="153353"/>
                </a:cubicBezTo>
                <a:lnTo>
                  <a:pt x="1550491" y="152720"/>
                </a:lnTo>
                <a:lnTo>
                  <a:pt x="1550172" y="158283"/>
                </a:lnTo>
                <a:cubicBezTo>
                  <a:pt x="1549966" y="165615"/>
                  <a:pt x="1550087" y="174678"/>
                  <a:pt x="1550535" y="185472"/>
                </a:cubicBezTo>
                <a:cubicBezTo>
                  <a:pt x="1551432" y="207061"/>
                  <a:pt x="1550722" y="223409"/>
                  <a:pt x="1548406" y="234516"/>
                </a:cubicBezTo>
                <a:cubicBezTo>
                  <a:pt x="1546090" y="245622"/>
                  <a:pt x="1542978" y="254556"/>
                  <a:pt x="1539070" y="261318"/>
                </a:cubicBezTo>
                <a:cubicBezTo>
                  <a:pt x="1535163" y="268079"/>
                  <a:pt x="1530979" y="268179"/>
                  <a:pt x="1526519" y="261619"/>
                </a:cubicBezTo>
                <a:cubicBezTo>
                  <a:pt x="1522059" y="255058"/>
                  <a:pt x="1518646" y="249609"/>
                  <a:pt x="1516280" y="245271"/>
                </a:cubicBezTo>
                <a:cubicBezTo>
                  <a:pt x="1513914" y="240933"/>
                  <a:pt x="1511602" y="238588"/>
                  <a:pt x="1509343" y="238237"/>
                </a:cubicBezTo>
                <a:cubicBezTo>
                  <a:pt x="1507084" y="237886"/>
                  <a:pt x="1495860" y="239359"/>
                  <a:pt x="1475669" y="242657"/>
                </a:cubicBezTo>
                <a:cubicBezTo>
                  <a:pt x="1470965" y="262762"/>
                  <a:pt x="1465598" y="268262"/>
                  <a:pt x="1459568" y="259156"/>
                </a:cubicBezTo>
                <a:cubicBezTo>
                  <a:pt x="1453538" y="250050"/>
                  <a:pt x="1450523" y="237925"/>
                  <a:pt x="1450523" y="222782"/>
                </a:cubicBezTo>
                <a:cubicBezTo>
                  <a:pt x="1450523" y="208513"/>
                  <a:pt x="1450082" y="190785"/>
                  <a:pt x="1449200" y="169598"/>
                </a:cubicBezTo>
                <a:cubicBezTo>
                  <a:pt x="1448318" y="148410"/>
                  <a:pt x="1445171" y="133073"/>
                  <a:pt x="1439757" y="123587"/>
                </a:cubicBezTo>
                <a:cubicBezTo>
                  <a:pt x="1434344" y="114101"/>
                  <a:pt x="1435265" y="109358"/>
                  <a:pt x="1442521" y="109358"/>
                </a:cubicBezTo>
                <a:cubicBezTo>
                  <a:pt x="1447311" y="109358"/>
                  <a:pt x="1452911" y="109795"/>
                  <a:pt x="1459321" y="110670"/>
                </a:cubicBezTo>
                <a:cubicBezTo>
                  <a:pt x="1466204" y="102023"/>
                  <a:pt x="1473883" y="88651"/>
                  <a:pt x="1482358" y="70553"/>
                </a:cubicBezTo>
                <a:cubicBezTo>
                  <a:pt x="1490833" y="52456"/>
                  <a:pt x="1493497" y="38198"/>
                  <a:pt x="1490349" y="27780"/>
                </a:cubicBezTo>
                <a:cubicBezTo>
                  <a:pt x="1487202" y="17362"/>
                  <a:pt x="1495128" y="16276"/>
                  <a:pt x="1514129" y="24521"/>
                </a:cubicBezTo>
                <a:cubicBezTo>
                  <a:pt x="1530334" y="32351"/>
                  <a:pt x="1535342" y="39245"/>
                  <a:pt x="1529154" y="45203"/>
                </a:cubicBezTo>
                <a:cubicBezTo>
                  <a:pt x="1522966" y="51162"/>
                  <a:pt x="1516302" y="59497"/>
                  <a:pt x="1509160" y="70209"/>
                </a:cubicBezTo>
                <a:cubicBezTo>
                  <a:pt x="1502019" y="80921"/>
                  <a:pt x="1491077" y="94408"/>
                  <a:pt x="1476335" y="110670"/>
                </a:cubicBezTo>
                <a:cubicBezTo>
                  <a:pt x="1493687" y="108175"/>
                  <a:pt x="1505747" y="103952"/>
                  <a:pt x="1512516" y="98001"/>
                </a:cubicBezTo>
                <a:cubicBezTo>
                  <a:pt x="1519284" y="92049"/>
                  <a:pt x="1526612" y="90995"/>
                  <a:pt x="1534499" y="94839"/>
                </a:cubicBezTo>
                <a:cubicBezTo>
                  <a:pt x="1542386" y="98682"/>
                  <a:pt x="1549288" y="102683"/>
                  <a:pt x="1555203" y="106841"/>
                </a:cubicBezTo>
                <a:cubicBezTo>
                  <a:pt x="1561118" y="111000"/>
                  <a:pt x="1562456" y="115879"/>
                  <a:pt x="1559215" y="121479"/>
                </a:cubicBezTo>
                <a:cubicBezTo>
                  <a:pt x="1555974" y="127079"/>
                  <a:pt x="1553493" y="133747"/>
                  <a:pt x="1551772" y="141484"/>
                </a:cubicBezTo>
                <a:cubicBezTo>
                  <a:pt x="1551342" y="143418"/>
                  <a:pt x="1550994" y="145785"/>
                  <a:pt x="1550727" y="148585"/>
                </a:cubicBezTo>
                <a:lnTo>
                  <a:pt x="1550706" y="148957"/>
                </a:lnTo>
                <a:lnTo>
                  <a:pt x="1551894" y="146223"/>
                </a:lnTo>
                <a:cubicBezTo>
                  <a:pt x="1553686" y="143390"/>
                  <a:pt x="1556395" y="139734"/>
                  <a:pt x="1560021" y="135256"/>
                </a:cubicBezTo>
                <a:cubicBezTo>
                  <a:pt x="1574526" y="117346"/>
                  <a:pt x="1587798" y="96871"/>
                  <a:pt x="1599837" y="73834"/>
                </a:cubicBezTo>
                <a:cubicBezTo>
                  <a:pt x="1611876" y="50796"/>
                  <a:pt x="1616321" y="33857"/>
                  <a:pt x="1613173" y="23016"/>
                </a:cubicBezTo>
                <a:cubicBezTo>
                  <a:pt x="1610813" y="14885"/>
                  <a:pt x="1612465" y="10733"/>
                  <a:pt x="1618130" y="10559"/>
                </a:cubicBezTo>
                <a:close/>
                <a:moveTo>
                  <a:pt x="2224979" y="5614"/>
                </a:moveTo>
                <a:cubicBezTo>
                  <a:pt x="2228139" y="5861"/>
                  <a:pt x="2232734" y="8432"/>
                  <a:pt x="2238764" y="13325"/>
                </a:cubicBezTo>
                <a:cubicBezTo>
                  <a:pt x="2250824" y="23112"/>
                  <a:pt x="2253248" y="30630"/>
                  <a:pt x="2246035" y="35879"/>
                </a:cubicBezTo>
                <a:cubicBezTo>
                  <a:pt x="2238822" y="41127"/>
                  <a:pt x="2230282" y="48455"/>
                  <a:pt x="2220416" y="57862"/>
                </a:cubicBezTo>
                <a:cubicBezTo>
                  <a:pt x="2230311" y="62709"/>
                  <a:pt x="2234792" y="67657"/>
                  <a:pt x="2233860" y="72704"/>
                </a:cubicBezTo>
                <a:cubicBezTo>
                  <a:pt x="2232928" y="77752"/>
                  <a:pt x="2232006" y="88056"/>
                  <a:pt x="2231096" y="103615"/>
                </a:cubicBezTo>
                <a:cubicBezTo>
                  <a:pt x="2230640" y="111394"/>
                  <a:pt x="2229701" y="118020"/>
                  <a:pt x="2228278" y="123490"/>
                </a:cubicBezTo>
                <a:lnTo>
                  <a:pt x="2223399" y="134533"/>
                </a:lnTo>
                <a:lnTo>
                  <a:pt x="2237312" y="136364"/>
                </a:lnTo>
                <a:cubicBezTo>
                  <a:pt x="2241134" y="136343"/>
                  <a:pt x="2246971" y="135898"/>
                  <a:pt x="2254822" y="135031"/>
                </a:cubicBezTo>
                <a:cubicBezTo>
                  <a:pt x="2262673" y="134163"/>
                  <a:pt x="2274296" y="131969"/>
                  <a:pt x="2289690" y="128448"/>
                </a:cubicBezTo>
                <a:cubicBezTo>
                  <a:pt x="2305084" y="124928"/>
                  <a:pt x="2314800" y="121762"/>
                  <a:pt x="2318836" y="118952"/>
                </a:cubicBezTo>
                <a:cubicBezTo>
                  <a:pt x="2322873" y="116141"/>
                  <a:pt x="2328054" y="115937"/>
                  <a:pt x="2334378" y="118339"/>
                </a:cubicBezTo>
                <a:cubicBezTo>
                  <a:pt x="2340702" y="120741"/>
                  <a:pt x="2347585" y="124283"/>
                  <a:pt x="2355028" y="128965"/>
                </a:cubicBezTo>
                <a:cubicBezTo>
                  <a:pt x="2362470" y="133647"/>
                  <a:pt x="2364392" y="138967"/>
                  <a:pt x="2360792" y="144925"/>
                </a:cubicBezTo>
                <a:cubicBezTo>
                  <a:pt x="2357193" y="150884"/>
                  <a:pt x="2355393" y="159742"/>
                  <a:pt x="2355393" y="171501"/>
                </a:cubicBezTo>
                <a:lnTo>
                  <a:pt x="2355393" y="205251"/>
                </a:lnTo>
                <a:cubicBezTo>
                  <a:pt x="2355393" y="215605"/>
                  <a:pt x="2353188" y="225854"/>
                  <a:pt x="2348779" y="236000"/>
                </a:cubicBezTo>
                <a:cubicBezTo>
                  <a:pt x="2344369" y="246146"/>
                  <a:pt x="2339393" y="245902"/>
                  <a:pt x="2333851" y="235269"/>
                </a:cubicBezTo>
                <a:cubicBezTo>
                  <a:pt x="2328308" y="224635"/>
                  <a:pt x="2326211" y="214651"/>
                  <a:pt x="2327559" y="205316"/>
                </a:cubicBezTo>
                <a:cubicBezTo>
                  <a:pt x="2328907" y="195980"/>
                  <a:pt x="2329581" y="187405"/>
                  <a:pt x="2329581" y="179589"/>
                </a:cubicBezTo>
                <a:cubicBezTo>
                  <a:pt x="2329581" y="170770"/>
                  <a:pt x="2329387" y="162682"/>
                  <a:pt x="2329000" y="155326"/>
                </a:cubicBezTo>
                <a:cubicBezTo>
                  <a:pt x="2328613" y="147969"/>
                  <a:pt x="2326408" y="144115"/>
                  <a:pt x="2322386" y="143764"/>
                </a:cubicBezTo>
                <a:cubicBezTo>
                  <a:pt x="2318363" y="143412"/>
                  <a:pt x="2313269" y="143685"/>
                  <a:pt x="2307103" y="144581"/>
                </a:cubicBezTo>
                <a:cubicBezTo>
                  <a:pt x="2300936" y="145477"/>
                  <a:pt x="2281484" y="148449"/>
                  <a:pt x="2248745" y="153497"/>
                </a:cubicBezTo>
                <a:lnTo>
                  <a:pt x="2248745" y="197142"/>
                </a:lnTo>
                <a:cubicBezTo>
                  <a:pt x="2248745" y="206922"/>
                  <a:pt x="2248272" y="216336"/>
                  <a:pt x="2247325" y="225385"/>
                </a:cubicBezTo>
                <a:cubicBezTo>
                  <a:pt x="2246379" y="234433"/>
                  <a:pt x="2243776" y="241675"/>
                  <a:pt x="2239517" y="247110"/>
                </a:cubicBezTo>
                <a:cubicBezTo>
                  <a:pt x="2235258" y="252545"/>
                  <a:pt x="2230755" y="250372"/>
                  <a:pt x="2226009" y="240592"/>
                </a:cubicBezTo>
                <a:cubicBezTo>
                  <a:pt x="2221262" y="230812"/>
                  <a:pt x="2219788" y="222441"/>
                  <a:pt x="2221588" y="215479"/>
                </a:cubicBezTo>
                <a:cubicBezTo>
                  <a:pt x="2223388" y="208517"/>
                  <a:pt x="2224514" y="197618"/>
                  <a:pt x="2224965" y="182783"/>
                </a:cubicBezTo>
                <a:cubicBezTo>
                  <a:pt x="2225417" y="167949"/>
                  <a:pt x="2223395" y="155820"/>
                  <a:pt x="2218900" y="146399"/>
                </a:cubicBezTo>
                <a:cubicBezTo>
                  <a:pt x="2217776" y="144043"/>
                  <a:pt x="2216994" y="142025"/>
                  <a:pt x="2216556" y="140345"/>
                </a:cubicBezTo>
                <a:lnTo>
                  <a:pt x="2216519" y="139822"/>
                </a:lnTo>
                <a:lnTo>
                  <a:pt x="2215590" y="139878"/>
                </a:lnTo>
                <a:cubicBezTo>
                  <a:pt x="2213337" y="139009"/>
                  <a:pt x="2211152" y="136124"/>
                  <a:pt x="2209037" y="131223"/>
                </a:cubicBezTo>
                <a:cubicBezTo>
                  <a:pt x="2204807" y="121422"/>
                  <a:pt x="2203817" y="113043"/>
                  <a:pt x="2206069" y="106088"/>
                </a:cubicBezTo>
                <a:cubicBezTo>
                  <a:pt x="2208320" y="99133"/>
                  <a:pt x="2209446" y="89196"/>
                  <a:pt x="2209446" y="76275"/>
                </a:cubicBezTo>
                <a:lnTo>
                  <a:pt x="2208413" y="67650"/>
                </a:lnTo>
                <a:cubicBezTo>
                  <a:pt x="2193657" y="84298"/>
                  <a:pt x="2177094" y="96334"/>
                  <a:pt x="2158724" y="103755"/>
                </a:cubicBezTo>
                <a:cubicBezTo>
                  <a:pt x="2140355" y="111176"/>
                  <a:pt x="2139168" y="107867"/>
                  <a:pt x="2155165" y="93828"/>
                </a:cubicBezTo>
                <a:cubicBezTo>
                  <a:pt x="2171161" y="79788"/>
                  <a:pt x="2185788" y="64814"/>
                  <a:pt x="2199046" y="48903"/>
                </a:cubicBezTo>
                <a:cubicBezTo>
                  <a:pt x="2212303" y="32993"/>
                  <a:pt x="2219222" y="20639"/>
                  <a:pt x="2219803" y="11841"/>
                </a:cubicBezTo>
                <a:cubicBezTo>
                  <a:pt x="2220093" y="7442"/>
                  <a:pt x="2221819" y="5366"/>
                  <a:pt x="2224979" y="5614"/>
                </a:cubicBezTo>
                <a:close/>
                <a:moveTo>
                  <a:pt x="1161599" y="5485"/>
                </a:moveTo>
                <a:cubicBezTo>
                  <a:pt x="1163073" y="5438"/>
                  <a:pt x="1164811" y="5718"/>
                  <a:pt x="1166813" y="6324"/>
                </a:cubicBezTo>
                <a:cubicBezTo>
                  <a:pt x="1174822" y="8747"/>
                  <a:pt x="1181823" y="12433"/>
                  <a:pt x="1187818" y="17380"/>
                </a:cubicBezTo>
                <a:cubicBezTo>
                  <a:pt x="1193812" y="22327"/>
                  <a:pt x="1193926" y="27454"/>
                  <a:pt x="1188162" y="32760"/>
                </a:cubicBezTo>
                <a:cubicBezTo>
                  <a:pt x="1182397" y="38066"/>
                  <a:pt x="1175973" y="45813"/>
                  <a:pt x="1168888" y="56002"/>
                </a:cubicBezTo>
                <a:cubicBezTo>
                  <a:pt x="1161804" y="66190"/>
                  <a:pt x="1157036" y="72600"/>
                  <a:pt x="1154584" y="75232"/>
                </a:cubicBezTo>
                <a:cubicBezTo>
                  <a:pt x="1152132" y="77863"/>
                  <a:pt x="1151766" y="79028"/>
                  <a:pt x="1153487" y="78727"/>
                </a:cubicBezTo>
                <a:cubicBezTo>
                  <a:pt x="1155208" y="78426"/>
                  <a:pt x="1168243" y="76849"/>
                  <a:pt x="1192593" y="73995"/>
                </a:cubicBezTo>
                <a:cubicBezTo>
                  <a:pt x="1187473" y="70195"/>
                  <a:pt x="1184168" y="65466"/>
                  <a:pt x="1182677" y="59809"/>
                </a:cubicBezTo>
                <a:cubicBezTo>
                  <a:pt x="1181185" y="54152"/>
                  <a:pt x="1182720" y="51323"/>
                  <a:pt x="1187280" y="51323"/>
                </a:cubicBezTo>
                <a:cubicBezTo>
                  <a:pt x="1190492" y="51323"/>
                  <a:pt x="1195816" y="52560"/>
                  <a:pt x="1203251" y="55034"/>
                </a:cubicBezTo>
                <a:cubicBezTo>
                  <a:pt x="1210686" y="57507"/>
                  <a:pt x="1217093" y="61734"/>
                  <a:pt x="1222471" y="67714"/>
                </a:cubicBezTo>
                <a:cubicBezTo>
                  <a:pt x="1227848" y="73694"/>
                  <a:pt x="1229064" y="81025"/>
                  <a:pt x="1226117" y="89708"/>
                </a:cubicBezTo>
                <a:cubicBezTo>
                  <a:pt x="1223170" y="98391"/>
                  <a:pt x="1218545" y="100449"/>
                  <a:pt x="1212242" y="95882"/>
                </a:cubicBezTo>
                <a:cubicBezTo>
                  <a:pt x="1205940" y="91314"/>
                  <a:pt x="1201677" y="87754"/>
                  <a:pt x="1199455" y="85202"/>
                </a:cubicBezTo>
                <a:cubicBezTo>
                  <a:pt x="1190191" y="87855"/>
                  <a:pt x="1176453" y="92512"/>
                  <a:pt x="1158241" y="99173"/>
                </a:cubicBezTo>
                <a:cubicBezTo>
                  <a:pt x="1140029" y="105834"/>
                  <a:pt x="1128575" y="110448"/>
                  <a:pt x="1123878" y="113015"/>
                </a:cubicBezTo>
                <a:cubicBezTo>
                  <a:pt x="1119182" y="115582"/>
                  <a:pt x="1114080" y="118561"/>
                  <a:pt x="1108574" y="121952"/>
                </a:cubicBezTo>
                <a:cubicBezTo>
                  <a:pt x="1103067" y="125344"/>
                  <a:pt x="1099722" y="122132"/>
                  <a:pt x="1098539" y="112316"/>
                </a:cubicBezTo>
                <a:cubicBezTo>
                  <a:pt x="1097356" y="102500"/>
                  <a:pt x="1099191" y="96115"/>
                  <a:pt x="1104046" y="93161"/>
                </a:cubicBezTo>
                <a:cubicBezTo>
                  <a:pt x="1108900" y="90207"/>
                  <a:pt x="1114826" y="85887"/>
                  <a:pt x="1121824" y="80201"/>
                </a:cubicBezTo>
                <a:cubicBezTo>
                  <a:pt x="1128822" y="74515"/>
                  <a:pt x="1136293" y="64186"/>
                  <a:pt x="1144238" y="49215"/>
                </a:cubicBezTo>
                <a:cubicBezTo>
                  <a:pt x="1152182" y="34244"/>
                  <a:pt x="1155928" y="22747"/>
                  <a:pt x="1155477" y="14723"/>
                </a:cubicBezTo>
                <a:cubicBezTo>
                  <a:pt x="1155138" y="8706"/>
                  <a:pt x="1157179" y="5627"/>
                  <a:pt x="1161599" y="5485"/>
                </a:cubicBezTo>
                <a:close/>
                <a:moveTo>
                  <a:pt x="2294325" y="1429"/>
                </a:moveTo>
                <a:cubicBezTo>
                  <a:pt x="2296948" y="1670"/>
                  <a:pt x="2300178" y="2290"/>
                  <a:pt x="2304016" y="3291"/>
                </a:cubicBezTo>
                <a:cubicBezTo>
                  <a:pt x="2319367" y="7292"/>
                  <a:pt x="2325913" y="12189"/>
                  <a:pt x="2323655" y="17982"/>
                </a:cubicBezTo>
                <a:cubicBezTo>
                  <a:pt x="2321396" y="23776"/>
                  <a:pt x="2320611" y="35778"/>
                  <a:pt x="2321299" y="53990"/>
                </a:cubicBezTo>
                <a:cubicBezTo>
                  <a:pt x="2326433" y="48527"/>
                  <a:pt x="2331807" y="42124"/>
                  <a:pt x="2337421" y="34782"/>
                </a:cubicBezTo>
                <a:cubicBezTo>
                  <a:pt x="2343036" y="27440"/>
                  <a:pt x="2346448" y="21381"/>
                  <a:pt x="2347660" y="16606"/>
                </a:cubicBezTo>
                <a:cubicBezTo>
                  <a:pt x="2348872" y="11830"/>
                  <a:pt x="2353106" y="10898"/>
                  <a:pt x="2360362" y="13809"/>
                </a:cubicBezTo>
                <a:cubicBezTo>
                  <a:pt x="2367618" y="16720"/>
                  <a:pt x="2373777" y="20646"/>
                  <a:pt x="2378840" y="25586"/>
                </a:cubicBezTo>
                <a:cubicBezTo>
                  <a:pt x="2383901" y="30526"/>
                  <a:pt x="2384027" y="33982"/>
                  <a:pt x="2379216" y="35954"/>
                </a:cubicBezTo>
                <a:cubicBezTo>
                  <a:pt x="2374405" y="37926"/>
                  <a:pt x="2369701" y="40586"/>
                  <a:pt x="2365105" y="43934"/>
                </a:cubicBezTo>
                <a:cubicBezTo>
                  <a:pt x="2360509" y="47283"/>
                  <a:pt x="2354995" y="51481"/>
                  <a:pt x="2348564" y="56529"/>
                </a:cubicBezTo>
                <a:cubicBezTo>
                  <a:pt x="2342132" y="61576"/>
                  <a:pt x="2333610" y="68058"/>
                  <a:pt x="2322999" y="75974"/>
                </a:cubicBezTo>
                <a:cubicBezTo>
                  <a:pt x="2326139" y="85811"/>
                  <a:pt x="2333392" y="91135"/>
                  <a:pt x="2344756" y="91945"/>
                </a:cubicBezTo>
                <a:cubicBezTo>
                  <a:pt x="2356121" y="92756"/>
                  <a:pt x="2368052" y="92325"/>
                  <a:pt x="2380550" y="90655"/>
                </a:cubicBezTo>
                <a:cubicBezTo>
                  <a:pt x="2393047" y="88984"/>
                  <a:pt x="2400289" y="85969"/>
                  <a:pt x="2402275" y="81610"/>
                </a:cubicBezTo>
                <a:cubicBezTo>
                  <a:pt x="2404261" y="77250"/>
                  <a:pt x="2407176" y="68858"/>
                  <a:pt x="2411019" y="56432"/>
                </a:cubicBezTo>
                <a:cubicBezTo>
                  <a:pt x="2414862" y="44006"/>
                  <a:pt x="2418228" y="44874"/>
                  <a:pt x="2421118" y="59035"/>
                </a:cubicBezTo>
                <a:cubicBezTo>
                  <a:pt x="2424007" y="73196"/>
                  <a:pt x="2427722" y="83180"/>
                  <a:pt x="2432260" y="88988"/>
                </a:cubicBezTo>
                <a:cubicBezTo>
                  <a:pt x="2436799" y="94796"/>
                  <a:pt x="2433820" y="100105"/>
                  <a:pt x="2423323" y="104916"/>
                </a:cubicBezTo>
                <a:cubicBezTo>
                  <a:pt x="2412826" y="109727"/>
                  <a:pt x="2398353" y="112818"/>
                  <a:pt x="2379904" y="114187"/>
                </a:cubicBezTo>
                <a:cubicBezTo>
                  <a:pt x="2361455" y="115557"/>
                  <a:pt x="2344513" y="115040"/>
                  <a:pt x="2329075" y="112638"/>
                </a:cubicBezTo>
                <a:cubicBezTo>
                  <a:pt x="2313638" y="110236"/>
                  <a:pt x="2304292" y="100639"/>
                  <a:pt x="2301037" y="83847"/>
                </a:cubicBezTo>
                <a:cubicBezTo>
                  <a:pt x="2294999" y="88221"/>
                  <a:pt x="2288303" y="91551"/>
                  <a:pt x="2280946" y="93838"/>
                </a:cubicBezTo>
                <a:cubicBezTo>
                  <a:pt x="2273590" y="96126"/>
                  <a:pt x="2264559" y="97732"/>
                  <a:pt x="2253854" y="98657"/>
                </a:cubicBezTo>
                <a:cubicBezTo>
                  <a:pt x="2243149" y="99582"/>
                  <a:pt x="2244816" y="96294"/>
                  <a:pt x="2258855" y="88794"/>
                </a:cubicBezTo>
                <a:cubicBezTo>
                  <a:pt x="2272894" y="81294"/>
                  <a:pt x="2286123" y="73436"/>
                  <a:pt x="2298542" y="65219"/>
                </a:cubicBezTo>
                <a:cubicBezTo>
                  <a:pt x="2296778" y="47666"/>
                  <a:pt x="2295455" y="36033"/>
                  <a:pt x="2294573" y="30318"/>
                </a:cubicBezTo>
                <a:cubicBezTo>
                  <a:pt x="2293691" y="24604"/>
                  <a:pt x="2291206" y="17670"/>
                  <a:pt x="2287120" y="9518"/>
                </a:cubicBezTo>
                <a:cubicBezTo>
                  <a:pt x="2284054" y="3404"/>
                  <a:pt x="2286456" y="707"/>
                  <a:pt x="2294325" y="1429"/>
                </a:cubicBezTo>
                <a:close/>
                <a:moveTo>
                  <a:pt x="388563" y="0"/>
                </a:moveTo>
                <a:cubicBezTo>
                  <a:pt x="445737" y="46290"/>
                  <a:pt x="474324" y="95161"/>
                  <a:pt x="474324" y="146614"/>
                </a:cubicBezTo>
                <a:cubicBezTo>
                  <a:pt x="476131" y="206886"/>
                  <a:pt x="447967" y="257500"/>
                  <a:pt x="389832" y="298455"/>
                </a:cubicBezTo>
                <a:lnTo>
                  <a:pt x="371591" y="276794"/>
                </a:lnTo>
                <a:cubicBezTo>
                  <a:pt x="419287" y="241030"/>
                  <a:pt x="443579" y="199601"/>
                  <a:pt x="444468" y="152508"/>
                </a:cubicBezTo>
                <a:cubicBezTo>
                  <a:pt x="446275" y="104454"/>
                  <a:pt x="421531" y="61204"/>
                  <a:pt x="370236" y="22757"/>
                </a:cubicBezTo>
                <a:close/>
                <a:moveTo>
                  <a:pt x="85779" y="0"/>
                </a:moveTo>
                <a:lnTo>
                  <a:pt x="104170" y="22757"/>
                </a:lnTo>
                <a:cubicBezTo>
                  <a:pt x="52875" y="61204"/>
                  <a:pt x="28110" y="104468"/>
                  <a:pt x="29874" y="152551"/>
                </a:cubicBezTo>
                <a:cubicBezTo>
                  <a:pt x="30763" y="199630"/>
                  <a:pt x="55077" y="241037"/>
                  <a:pt x="102815" y="276773"/>
                </a:cubicBezTo>
                <a:lnTo>
                  <a:pt x="84510" y="298455"/>
                </a:lnTo>
                <a:cubicBezTo>
                  <a:pt x="26418" y="257514"/>
                  <a:pt x="-1725" y="206197"/>
                  <a:pt x="82" y="144506"/>
                </a:cubicBezTo>
                <a:cubicBezTo>
                  <a:pt x="82" y="94415"/>
                  <a:pt x="28647" y="46247"/>
                  <a:pt x="857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Picture 19" descr="松鼠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293096"/>
            <a:ext cx="8604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148264" y="4620121"/>
            <a:ext cx="936625" cy="4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134227" y="4620121"/>
            <a:ext cx="574675" cy="4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980487" y="4620121"/>
            <a:ext cx="503238" cy="4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7570" y="3209119"/>
            <a:ext cx="40849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）再确定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经过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哪些地点到达目的地，最后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描述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行走路线。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25159" y="2018163"/>
            <a:ext cx="387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看线路图描述行走路线</a:t>
            </a:r>
          </a:p>
        </p:txBody>
      </p:sp>
      <p:sp>
        <p:nvSpPr>
          <p:cNvPr id="4" name="矩形 3"/>
          <p:cNvSpPr/>
          <p:nvPr/>
        </p:nvSpPr>
        <p:spPr>
          <a:xfrm>
            <a:off x="2191060" y="2633172"/>
            <a:ext cx="41014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）确定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目的地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887579" y="1074281"/>
            <a:ext cx="1613262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543040"/>
            <a:ext cx="3451614" cy="3027418"/>
          </a:xfrm>
          <a:prstGeom prst="rect">
            <a:avLst/>
          </a:prstGeom>
        </p:spPr>
      </p:pic>
      <p:sp>
        <p:nvSpPr>
          <p:cNvPr id="32" name="矩形: 圆角 31"/>
          <p:cNvSpPr/>
          <p:nvPr/>
        </p:nvSpPr>
        <p:spPr>
          <a:xfrm>
            <a:off x="2607899" y="4732544"/>
            <a:ext cx="3344087" cy="578882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确定正确的观察点。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83" y="1755298"/>
            <a:ext cx="8597833" cy="399706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5" y="3429000"/>
            <a:ext cx="367392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6" grpId="0" bldLvl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8462"/>
            <a:chOff x="7206155" y="5040852"/>
            <a:chExt cx="5067096" cy="397459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297940" y="3416300"/>
            <a:ext cx="571436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map-thumbnail.7236a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29" y="1503327"/>
            <a:ext cx="4080510" cy="4028440"/>
          </a:xfrm>
          <a:prstGeom prst="rect">
            <a:avLst/>
          </a:prstGeom>
        </p:spPr>
      </p:pic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2855640" y="2043452"/>
            <a:ext cx="3098165" cy="2529205"/>
          </a:xfrm>
          <a:prstGeom prst="wedgeRoundRectCallout">
            <a:avLst>
              <a:gd name="adj1" fmla="val -56107"/>
              <a:gd name="adj2" fmla="val 3943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长隆野生动物世界被誉为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中国最具国际水准的野生动物园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，共有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余种，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余只世界各国珍奇动物。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434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020" y="4112320"/>
            <a:ext cx="1531292" cy="153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8177" y="1445896"/>
            <a:ext cx="2565082" cy="1710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8177" y="3654397"/>
            <a:ext cx="2303780" cy="1535853"/>
          </a:xfrm>
          <a:prstGeom prst="rect">
            <a:avLst/>
          </a:prstGeom>
        </p:spPr>
      </p:pic>
      <p:pic>
        <p:nvPicPr>
          <p:cNvPr id="4" name="图片 3" descr="ip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612" y="1445897"/>
            <a:ext cx="3471545" cy="1710055"/>
          </a:xfrm>
          <a:prstGeom prst="rect">
            <a:avLst/>
          </a:prstGeom>
        </p:spPr>
      </p:pic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6186395" y="3880181"/>
            <a:ext cx="1531620" cy="999490"/>
          </a:xfrm>
          <a:custGeom>
            <a:avLst/>
            <a:gdLst>
              <a:gd name="connsiteX0" fmla="*/ 166585 w 1531620"/>
              <a:gd name="connsiteY0" fmla="*/ 0 h 999490"/>
              <a:gd name="connsiteX1" fmla="*/ 255270 w 1531620"/>
              <a:gd name="connsiteY1" fmla="*/ 0 h 999490"/>
              <a:gd name="connsiteX2" fmla="*/ 638175 w 1531620"/>
              <a:gd name="connsiteY2" fmla="*/ 0 h 999490"/>
              <a:gd name="connsiteX3" fmla="*/ 1365035 w 1531620"/>
              <a:gd name="connsiteY3" fmla="*/ 0 h 999490"/>
              <a:gd name="connsiteX4" fmla="*/ 1531620 w 1531620"/>
              <a:gd name="connsiteY4" fmla="*/ 166585 h 999490"/>
              <a:gd name="connsiteX5" fmla="*/ 1531620 w 1531620"/>
              <a:gd name="connsiteY5" fmla="*/ 416454 h 999490"/>
              <a:gd name="connsiteX6" fmla="*/ 1531620 w 1531620"/>
              <a:gd name="connsiteY6" fmla="*/ 832905 h 999490"/>
              <a:gd name="connsiteX7" fmla="*/ 1365035 w 1531620"/>
              <a:gd name="connsiteY7" fmla="*/ 999490 h 999490"/>
              <a:gd name="connsiteX8" fmla="*/ 638175 w 1531620"/>
              <a:gd name="connsiteY8" fmla="*/ 999490 h 999490"/>
              <a:gd name="connsiteX9" fmla="*/ 255270 w 1531620"/>
              <a:gd name="connsiteY9" fmla="*/ 999490 h 999490"/>
              <a:gd name="connsiteX10" fmla="*/ 166585 w 1531620"/>
              <a:gd name="connsiteY10" fmla="*/ 999490 h 999490"/>
              <a:gd name="connsiteX11" fmla="*/ 0 w 1531620"/>
              <a:gd name="connsiteY11" fmla="*/ 832905 h 999490"/>
              <a:gd name="connsiteX12" fmla="*/ 0 w 1531620"/>
              <a:gd name="connsiteY12" fmla="*/ 416454 h 999490"/>
              <a:gd name="connsiteX13" fmla="*/ 0 w 1531620"/>
              <a:gd name="connsiteY13" fmla="*/ 166585 h 999490"/>
              <a:gd name="connsiteX14" fmla="*/ 166585 w 1531620"/>
              <a:gd name="connsiteY14" fmla="*/ 0 h 9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1620" h="999490">
                <a:moveTo>
                  <a:pt x="166585" y="0"/>
                </a:moveTo>
                <a:lnTo>
                  <a:pt x="255270" y="0"/>
                </a:lnTo>
                <a:lnTo>
                  <a:pt x="638175" y="0"/>
                </a:lnTo>
                <a:lnTo>
                  <a:pt x="1365035" y="0"/>
                </a:lnTo>
                <a:cubicBezTo>
                  <a:pt x="1457037" y="0"/>
                  <a:pt x="1531620" y="74583"/>
                  <a:pt x="1531620" y="166585"/>
                </a:cubicBezTo>
                <a:lnTo>
                  <a:pt x="1531620" y="416454"/>
                </a:lnTo>
                <a:lnTo>
                  <a:pt x="1531620" y="832905"/>
                </a:lnTo>
                <a:cubicBezTo>
                  <a:pt x="1531620" y="924907"/>
                  <a:pt x="1457037" y="999490"/>
                  <a:pt x="1365035" y="999490"/>
                </a:cubicBezTo>
                <a:lnTo>
                  <a:pt x="638175" y="999490"/>
                </a:lnTo>
                <a:lnTo>
                  <a:pt x="255270" y="999490"/>
                </a:lnTo>
                <a:lnTo>
                  <a:pt x="166585" y="999490"/>
                </a:lnTo>
                <a:cubicBezTo>
                  <a:pt x="74583" y="999490"/>
                  <a:pt x="0" y="924907"/>
                  <a:pt x="0" y="832905"/>
                </a:cubicBezTo>
                <a:lnTo>
                  <a:pt x="0" y="416454"/>
                </a:lnTo>
                <a:lnTo>
                  <a:pt x="0" y="166585"/>
                </a:lnTo>
                <a:cubicBezTo>
                  <a:pt x="0" y="74583"/>
                  <a:pt x="74583" y="0"/>
                  <a:pt x="16658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这些动物叫什么？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718" y="2655022"/>
            <a:ext cx="2794000" cy="515779"/>
          </a:xfrm>
          <a:prstGeom prst="roundRect">
            <a:avLst>
              <a:gd name="adj" fmla="val 49644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獴哥，又名细尾獴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746004" y="1507381"/>
            <a:ext cx="1656080" cy="1951990"/>
          </a:xfrm>
          <a:prstGeom prst="wedgeRoundRectCallout">
            <a:avLst>
              <a:gd name="adj1" fmla="val -7898"/>
              <a:gd name="adj2" fmla="val 58165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在那么大的动物园里，该如何找到他们呢？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张良\七彩课堂 三下课件\20春人教3下修改课件+资源\人物图片\图片2.png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15981" y="4148195"/>
            <a:ext cx="1294765" cy="153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99540" y="1407810"/>
            <a:ext cx="792162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cxnSp>
        <p:nvCxnSpPr>
          <p:cNvPr id="19" name="直接箭头连接符 18"/>
          <p:cNvCxnSpPr>
            <a:cxnSpLocks noChangeShapeType="1"/>
          </p:cNvCxnSpPr>
          <p:nvPr/>
        </p:nvCxnSpPr>
        <p:spPr bwMode="auto">
          <a:xfrm>
            <a:off x="4578627" y="3603320"/>
            <a:ext cx="51054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箭头连接符 19"/>
          <p:cNvCxnSpPr>
            <a:cxnSpLocks noChangeShapeType="1"/>
          </p:cNvCxnSpPr>
          <p:nvPr/>
        </p:nvCxnSpPr>
        <p:spPr bwMode="auto">
          <a:xfrm>
            <a:off x="7186890" y="1984070"/>
            <a:ext cx="0" cy="31067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612551" y="1667058"/>
            <a:ext cx="1152525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8395991" y="1667057"/>
            <a:ext cx="1152525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8358539" y="4506713"/>
            <a:ext cx="1152525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691269" y="4463747"/>
            <a:ext cx="1152525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834090" y="3282647"/>
            <a:ext cx="792162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9576079" y="3282647"/>
            <a:ext cx="792163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799540" y="5036835"/>
            <a:ext cx="792162" cy="60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pic>
        <p:nvPicPr>
          <p:cNvPr id="35" name="Picture 37" descr="北和标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85" y="1255417"/>
            <a:ext cx="4460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5062439" y="2557772"/>
            <a:ext cx="1813822" cy="792813"/>
          </a:xfrm>
          <a:prstGeom prst="wedgeRoundRectCallout">
            <a:avLst>
              <a:gd name="adj1" fmla="val 57394"/>
              <a:gd name="adj2" fmla="val 6886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之间的方向为“西北”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7312448" y="2557772"/>
            <a:ext cx="1813822" cy="792813"/>
          </a:xfrm>
          <a:prstGeom prst="wedgeRoundRectCallout">
            <a:avLst>
              <a:gd name="adj1" fmla="val -51957"/>
              <a:gd name="adj2" fmla="val 7056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之间的方向为“东北”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5070707" y="3735482"/>
            <a:ext cx="1813822" cy="792813"/>
          </a:xfrm>
          <a:prstGeom prst="wedgeRoundRectCallout">
            <a:avLst>
              <a:gd name="adj1" fmla="val 61101"/>
              <a:gd name="adj2" fmla="val -4901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之间的方向为“西南”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7452469" y="3732074"/>
            <a:ext cx="1813822" cy="792813"/>
          </a:xfrm>
          <a:prstGeom prst="wedgeRoundRectCallout">
            <a:avLst>
              <a:gd name="adj1" fmla="val -59000"/>
              <a:gd name="adj2" fmla="val -515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之间的方向为“东南”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1774825" y="2312672"/>
            <a:ext cx="1635760" cy="1734185"/>
          </a:xfrm>
          <a:prstGeom prst="wedgeRoundRectCallout">
            <a:avLst>
              <a:gd name="adj1" fmla="val -15100"/>
              <a:gd name="adj2" fmla="val 5771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找到地图上的方向，然后看导游图。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2" grpId="0" bldLvl="0" animBg="1"/>
      <p:bldP spid="29" grpId="0" bldLvl="0" animBg="1"/>
      <p:bldP spid="31" grpId="0" bldLvl="0" animBg="1"/>
      <p:bldP spid="32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9" y="1361440"/>
            <a:ext cx="4712330" cy="4135120"/>
          </a:xfrm>
          <a:prstGeom prst="roundRect">
            <a:avLst>
              <a:gd name="adj" fmla="val 6987"/>
            </a:avLst>
          </a:prstGeom>
        </p:spPr>
      </p:pic>
      <p:sp>
        <p:nvSpPr>
          <p:cNvPr id="6" name="文本框 5"/>
          <p:cNvSpPr txBox="1"/>
          <p:nvPr/>
        </p:nvSpPr>
        <p:spPr>
          <a:xfrm>
            <a:off x="1531515" y="1528412"/>
            <a:ext cx="2822097" cy="1348516"/>
          </a:xfrm>
          <a:custGeom>
            <a:avLst/>
            <a:gdLst/>
            <a:ahLst/>
            <a:cxnLst/>
            <a:rect l="l" t="t" r="r" b="b"/>
            <a:pathLst>
              <a:path w="2822097" h="1348516">
                <a:moveTo>
                  <a:pt x="1709400" y="1249376"/>
                </a:moveTo>
                <a:lnTo>
                  <a:pt x="1762922" y="1249376"/>
                </a:lnTo>
                <a:lnTo>
                  <a:pt x="1762922" y="1302873"/>
                </a:lnTo>
                <a:lnTo>
                  <a:pt x="1709400" y="1302873"/>
                </a:lnTo>
                <a:close/>
                <a:moveTo>
                  <a:pt x="605408" y="1163928"/>
                </a:moveTo>
                <a:cubicBezTo>
                  <a:pt x="603752" y="1163612"/>
                  <a:pt x="601839" y="1163650"/>
                  <a:pt x="599668" y="1164044"/>
                </a:cubicBezTo>
                <a:cubicBezTo>
                  <a:pt x="590985" y="1165619"/>
                  <a:pt x="577003" y="1168648"/>
                  <a:pt x="557721" y="1173131"/>
                </a:cubicBezTo>
                <a:cubicBezTo>
                  <a:pt x="560787" y="1192247"/>
                  <a:pt x="562754" y="1207196"/>
                  <a:pt x="563620" y="1217978"/>
                </a:cubicBezTo>
                <a:cubicBezTo>
                  <a:pt x="578753" y="1215979"/>
                  <a:pt x="594593" y="1212670"/>
                  <a:pt x="611142" y="1208054"/>
                </a:cubicBezTo>
                <a:cubicBezTo>
                  <a:pt x="613059" y="1196721"/>
                  <a:pt x="613796" y="1186159"/>
                  <a:pt x="613355" y="1176368"/>
                </a:cubicBezTo>
                <a:cubicBezTo>
                  <a:pt x="613023" y="1169025"/>
                  <a:pt x="610374" y="1164878"/>
                  <a:pt x="605408" y="1163928"/>
                </a:cubicBezTo>
                <a:close/>
                <a:moveTo>
                  <a:pt x="292719" y="1163171"/>
                </a:moveTo>
                <a:cubicBezTo>
                  <a:pt x="294410" y="1163647"/>
                  <a:pt x="296274" y="1164671"/>
                  <a:pt x="298311" y="1166244"/>
                </a:cubicBezTo>
                <a:cubicBezTo>
                  <a:pt x="306461" y="1172535"/>
                  <a:pt x="312490" y="1178881"/>
                  <a:pt x="316398" y="1185280"/>
                </a:cubicBezTo>
                <a:cubicBezTo>
                  <a:pt x="320306" y="1191680"/>
                  <a:pt x="319614" y="1196505"/>
                  <a:pt x="314323" y="1199755"/>
                </a:cubicBezTo>
                <a:cubicBezTo>
                  <a:pt x="309032" y="1203004"/>
                  <a:pt x="293903" y="1218278"/>
                  <a:pt x="268938" y="1245577"/>
                </a:cubicBezTo>
                <a:cubicBezTo>
                  <a:pt x="294870" y="1255943"/>
                  <a:pt x="313119" y="1265051"/>
                  <a:pt x="323685" y="1272900"/>
                </a:cubicBezTo>
                <a:cubicBezTo>
                  <a:pt x="334251" y="1280750"/>
                  <a:pt x="337559" y="1292411"/>
                  <a:pt x="333609" y="1307885"/>
                </a:cubicBezTo>
                <a:cubicBezTo>
                  <a:pt x="329659" y="1323359"/>
                  <a:pt x="321197" y="1323784"/>
                  <a:pt x="308223" y="1309160"/>
                </a:cubicBezTo>
                <a:cubicBezTo>
                  <a:pt x="295249" y="1294536"/>
                  <a:pt x="278538" y="1277800"/>
                  <a:pt x="258089" y="1258951"/>
                </a:cubicBezTo>
                <a:cubicBezTo>
                  <a:pt x="246373" y="1271867"/>
                  <a:pt x="232778" y="1283391"/>
                  <a:pt x="217304" y="1293524"/>
                </a:cubicBezTo>
                <a:cubicBezTo>
                  <a:pt x="201830" y="1303656"/>
                  <a:pt x="183527" y="1311931"/>
                  <a:pt x="162395" y="1318347"/>
                </a:cubicBezTo>
                <a:cubicBezTo>
                  <a:pt x="141263" y="1324763"/>
                  <a:pt x="145487" y="1317714"/>
                  <a:pt x="175069" y="1297199"/>
                </a:cubicBezTo>
                <a:cubicBezTo>
                  <a:pt x="204651" y="1276683"/>
                  <a:pt x="229245" y="1253784"/>
                  <a:pt x="248852" y="1228503"/>
                </a:cubicBezTo>
                <a:cubicBezTo>
                  <a:pt x="268459" y="1203221"/>
                  <a:pt x="279567" y="1184951"/>
                  <a:pt x="282175" y="1173694"/>
                </a:cubicBezTo>
                <a:cubicBezTo>
                  <a:pt x="284131" y="1165250"/>
                  <a:pt x="287646" y="1161743"/>
                  <a:pt x="292719" y="1163171"/>
                </a:cubicBezTo>
                <a:close/>
                <a:moveTo>
                  <a:pt x="615461" y="1130684"/>
                </a:moveTo>
                <a:cubicBezTo>
                  <a:pt x="619473" y="1130184"/>
                  <a:pt x="623783" y="1130917"/>
                  <a:pt x="628391" y="1132884"/>
                </a:cubicBezTo>
                <a:cubicBezTo>
                  <a:pt x="637607" y="1136817"/>
                  <a:pt x="646173" y="1141950"/>
                  <a:pt x="654090" y="1148283"/>
                </a:cubicBezTo>
                <a:cubicBezTo>
                  <a:pt x="662006" y="1154616"/>
                  <a:pt x="662468" y="1160228"/>
                  <a:pt x="655477" y="1165119"/>
                </a:cubicBezTo>
                <a:cubicBezTo>
                  <a:pt x="648486" y="1170010"/>
                  <a:pt x="642565" y="1183814"/>
                  <a:pt x="637716" y="1206529"/>
                </a:cubicBezTo>
                <a:cubicBezTo>
                  <a:pt x="648182" y="1221111"/>
                  <a:pt x="646778" y="1229040"/>
                  <a:pt x="633503" y="1230315"/>
                </a:cubicBezTo>
                <a:cubicBezTo>
                  <a:pt x="620229" y="1231590"/>
                  <a:pt x="597210" y="1234702"/>
                  <a:pt x="564445" y="1239652"/>
                </a:cubicBezTo>
                <a:cubicBezTo>
                  <a:pt x="558096" y="1253568"/>
                  <a:pt x="552483" y="1255709"/>
                  <a:pt x="547609" y="1246077"/>
                </a:cubicBezTo>
                <a:cubicBezTo>
                  <a:pt x="542734" y="1236444"/>
                  <a:pt x="538001" y="1222182"/>
                  <a:pt x="533410" y="1203292"/>
                </a:cubicBezTo>
                <a:cubicBezTo>
                  <a:pt x="528818" y="1184401"/>
                  <a:pt x="523585" y="1170890"/>
                  <a:pt x="517711" y="1162757"/>
                </a:cubicBezTo>
                <a:cubicBezTo>
                  <a:pt x="511836" y="1154624"/>
                  <a:pt x="514165" y="1150558"/>
                  <a:pt x="524698" y="1150558"/>
                </a:cubicBezTo>
                <a:cubicBezTo>
                  <a:pt x="532447" y="1150558"/>
                  <a:pt x="539080" y="1151074"/>
                  <a:pt x="544596" y="1152107"/>
                </a:cubicBezTo>
                <a:cubicBezTo>
                  <a:pt x="550113" y="1153141"/>
                  <a:pt x="559737" y="1152178"/>
                  <a:pt x="573470" y="1149220"/>
                </a:cubicBezTo>
                <a:cubicBezTo>
                  <a:pt x="587202" y="1146262"/>
                  <a:pt x="597485" y="1141816"/>
                  <a:pt x="604318" y="1135883"/>
                </a:cubicBezTo>
                <a:cubicBezTo>
                  <a:pt x="607734" y="1132917"/>
                  <a:pt x="611449" y="1131184"/>
                  <a:pt x="615461" y="1130684"/>
                </a:cubicBezTo>
                <a:close/>
                <a:moveTo>
                  <a:pt x="86074" y="1092099"/>
                </a:moveTo>
                <a:cubicBezTo>
                  <a:pt x="90441" y="1091949"/>
                  <a:pt x="95515" y="1093236"/>
                  <a:pt x="101298" y="1095961"/>
                </a:cubicBezTo>
                <a:cubicBezTo>
                  <a:pt x="117898" y="1103927"/>
                  <a:pt x="122693" y="1111297"/>
                  <a:pt x="115685" y="1118072"/>
                </a:cubicBezTo>
                <a:cubicBezTo>
                  <a:pt x="108677" y="1124847"/>
                  <a:pt x="104211" y="1131604"/>
                  <a:pt x="102286" y="1138346"/>
                </a:cubicBezTo>
                <a:cubicBezTo>
                  <a:pt x="100361" y="1145087"/>
                  <a:pt x="98628" y="1158790"/>
                  <a:pt x="97086" y="1179456"/>
                </a:cubicBezTo>
                <a:cubicBezTo>
                  <a:pt x="95545" y="1200121"/>
                  <a:pt x="94945" y="1214062"/>
                  <a:pt x="95286" y="1221278"/>
                </a:cubicBezTo>
                <a:cubicBezTo>
                  <a:pt x="95628" y="1228494"/>
                  <a:pt x="96715" y="1230011"/>
                  <a:pt x="98549" y="1225828"/>
                </a:cubicBezTo>
                <a:cubicBezTo>
                  <a:pt x="117014" y="1211679"/>
                  <a:pt x="130942" y="1202913"/>
                  <a:pt x="140334" y="1199530"/>
                </a:cubicBezTo>
                <a:cubicBezTo>
                  <a:pt x="149725" y="1196146"/>
                  <a:pt x="144800" y="1205733"/>
                  <a:pt x="125559" y="1228290"/>
                </a:cubicBezTo>
                <a:cubicBezTo>
                  <a:pt x="106319" y="1250847"/>
                  <a:pt x="91803" y="1268392"/>
                  <a:pt x="82012" y="1280925"/>
                </a:cubicBezTo>
                <a:cubicBezTo>
                  <a:pt x="72221" y="1293457"/>
                  <a:pt x="63772" y="1293190"/>
                  <a:pt x="56664" y="1280125"/>
                </a:cubicBezTo>
                <a:cubicBezTo>
                  <a:pt x="49556" y="1267059"/>
                  <a:pt x="48389" y="1257214"/>
                  <a:pt x="53164" y="1250589"/>
                </a:cubicBezTo>
                <a:cubicBezTo>
                  <a:pt x="57939" y="1243964"/>
                  <a:pt x="61859" y="1235006"/>
                  <a:pt x="64926" y="1223716"/>
                </a:cubicBezTo>
                <a:cubicBezTo>
                  <a:pt x="67992" y="1212425"/>
                  <a:pt x="69788" y="1198709"/>
                  <a:pt x="70313" y="1182568"/>
                </a:cubicBezTo>
                <a:cubicBezTo>
                  <a:pt x="70838" y="1166427"/>
                  <a:pt x="71363" y="1152899"/>
                  <a:pt x="71888" y="1141983"/>
                </a:cubicBezTo>
                <a:cubicBezTo>
                  <a:pt x="72413" y="1131067"/>
                  <a:pt x="71209" y="1126580"/>
                  <a:pt x="68275" y="1128521"/>
                </a:cubicBezTo>
                <a:cubicBezTo>
                  <a:pt x="65342" y="1130463"/>
                  <a:pt x="60643" y="1133050"/>
                  <a:pt x="54176" y="1136283"/>
                </a:cubicBezTo>
                <a:lnTo>
                  <a:pt x="35652" y="1144008"/>
                </a:lnTo>
                <a:cubicBezTo>
                  <a:pt x="27536" y="1146391"/>
                  <a:pt x="18083" y="1143554"/>
                  <a:pt x="7292" y="1135496"/>
                </a:cubicBezTo>
                <a:cubicBezTo>
                  <a:pt x="-3499" y="1127438"/>
                  <a:pt x="-2312" y="1122726"/>
                  <a:pt x="10854" y="1121359"/>
                </a:cubicBezTo>
                <a:cubicBezTo>
                  <a:pt x="24020" y="1119993"/>
                  <a:pt x="36544" y="1117080"/>
                  <a:pt x="48427" y="1112622"/>
                </a:cubicBezTo>
                <a:cubicBezTo>
                  <a:pt x="60309" y="1108164"/>
                  <a:pt x="69200" y="1102910"/>
                  <a:pt x="75100" y="1096861"/>
                </a:cubicBezTo>
                <a:cubicBezTo>
                  <a:pt x="78050" y="1093836"/>
                  <a:pt x="81708" y="1092249"/>
                  <a:pt x="86074" y="1092099"/>
                </a:cubicBezTo>
                <a:close/>
                <a:moveTo>
                  <a:pt x="875976" y="1079074"/>
                </a:moveTo>
                <a:cubicBezTo>
                  <a:pt x="874260" y="1078733"/>
                  <a:pt x="866527" y="1080762"/>
                  <a:pt x="852778" y="1085162"/>
                </a:cubicBezTo>
                <a:cubicBezTo>
                  <a:pt x="853778" y="1107793"/>
                  <a:pt x="854736" y="1127492"/>
                  <a:pt x="855652" y="1144258"/>
                </a:cubicBezTo>
                <a:cubicBezTo>
                  <a:pt x="856669" y="1144441"/>
                  <a:pt x="863552" y="1142258"/>
                  <a:pt x="876301" y="1137708"/>
                </a:cubicBezTo>
                <a:cubicBezTo>
                  <a:pt x="878284" y="1118993"/>
                  <a:pt x="879534" y="1106114"/>
                  <a:pt x="880051" y="1099073"/>
                </a:cubicBezTo>
                <a:cubicBezTo>
                  <a:pt x="880568" y="1092032"/>
                  <a:pt x="880447" y="1087024"/>
                  <a:pt x="879688" y="1084049"/>
                </a:cubicBezTo>
                <a:cubicBezTo>
                  <a:pt x="878930" y="1081074"/>
                  <a:pt x="877693" y="1079416"/>
                  <a:pt x="875976" y="1079074"/>
                </a:cubicBezTo>
                <a:close/>
                <a:moveTo>
                  <a:pt x="324837" y="1051003"/>
                </a:moveTo>
                <a:cubicBezTo>
                  <a:pt x="334829" y="1050689"/>
                  <a:pt x="343590" y="1054076"/>
                  <a:pt x="351121" y="1061163"/>
                </a:cubicBezTo>
                <a:cubicBezTo>
                  <a:pt x="361162" y="1070612"/>
                  <a:pt x="361116" y="1076387"/>
                  <a:pt x="350983" y="1078487"/>
                </a:cubicBezTo>
                <a:cubicBezTo>
                  <a:pt x="340850" y="1080587"/>
                  <a:pt x="326089" y="1082162"/>
                  <a:pt x="306698" y="1083212"/>
                </a:cubicBezTo>
                <a:cubicBezTo>
                  <a:pt x="287308" y="1084262"/>
                  <a:pt x="262697" y="1086470"/>
                  <a:pt x="232865" y="1089836"/>
                </a:cubicBezTo>
                <a:cubicBezTo>
                  <a:pt x="247498" y="1100119"/>
                  <a:pt x="250869" y="1107198"/>
                  <a:pt x="242977" y="1111072"/>
                </a:cubicBezTo>
                <a:cubicBezTo>
                  <a:pt x="235086" y="1114947"/>
                  <a:pt x="219166" y="1130709"/>
                  <a:pt x="195218" y="1158357"/>
                </a:cubicBezTo>
                <a:lnTo>
                  <a:pt x="236340" y="1157032"/>
                </a:lnTo>
                <a:cubicBezTo>
                  <a:pt x="240407" y="1152966"/>
                  <a:pt x="244477" y="1146354"/>
                  <a:pt x="248552" y="1137196"/>
                </a:cubicBezTo>
                <a:cubicBezTo>
                  <a:pt x="252627" y="1128038"/>
                  <a:pt x="255318" y="1118559"/>
                  <a:pt x="256627" y="1108760"/>
                </a:cubicBezTo>
                <a:cubicBezTo>
                  <a:pt x="257935" y="1098961"/>
                  <a:pt x="263014" y="1096636"/>
                  <a:pt x="271863" y="1101785"/>
                </a:cubicBezTo>
                <a:cubicBezTo>
                  <a:pt x="280713" y="1106935"/>
                  <a:pt x="287929" y="1112943"/>
                  <a:pt x="293512" y="1119809"/>
                </a:cubicBezTo>
                <a:cubicBezTo>
                  <a:pt x="299095" y="1126676"/>
                  <a:pt x="298753" y="1132309"/>
                  <a:pt x="292487" y="1136708"/>
                </a:cubicBezTo>
                <a:cubicBezTo>
                  <a:pt x="286220" y="1141108"/>
                  <a:pt x="277979" y="1150199"/>
                  <a:pt x="267763" y="1163982"/>
                </a:cubicBezTo>
                <a:cubicBezTo>
                  <a:pt x="257547" y="1177764"/>
                  <a:pt x="245252" y="1193176"/>
                  <a:pt x="230878" y="1210216"/>
                </a:cubicBezTo>
                <a:cubicBezTo>
                  <a:pt x="216504" y="1227257"/>
                  <a:pt x="200563" y="1242673"/>
                  <a:pt x="183056" y="1256464"/>
                </a:cubicBezTo>
                <a:cubicBezTo>
                  <a:pt x="165549" y="1270254"/>
                  <a:pt x="146958" y="1281175"/>
                  <a:pt x="127284" y="1289224"/>
                </a:cubicBezTo>
                <a:cubicBezTo>
                  <a:pt x="107611" y="1297274"/>
                  <a:pt x="106615" y="1293086"/>
                  <a:pt x="124297" y="1276662"/>
                </a:cubicBezTo>
                <a:cubicBezTo>
                  <a:pt x="141979" y="1260238"/>
                  <a:pt x="160345" y="1243018"/>
                  <a:pt x="179394" y="1225003"/>
                </a:cubicBezTo>
                <a:cubicBezTo>
                  <a:pt x="198443" y="1206987"/>
                  <a:pt x="214108" y="1190063"/>
                  <a:pt x="226391" y="1174231"/>
                </a:cubicBezTo>
                <a:cubicBezTo>
                  <a:pt x="205775" y="1179281"/>
                  <a:pt x="190947" y="1184726"/>
                  <a:pt x="181906" y="1190568"/>
                </a:cubicBezTo>
                <a:cubicBezTo>
                  <a:pt x="172865" y="1196409"/>
                  <a:pt x="165470" y="1193955"/>
                  <a:pt x="159720" y="1183206"/>
                </a:cubicBezTo>
                <a:cubicBezTo>
                  <a:pt x="153970" y="1172456"/>
                  <a:pt x="153687" y="1165536"/>
                  <a:pt x="158870" y="1162444"/>
                </a:cubicBezTo>
                <a:cubicBezTo>
                  <a:pt x="164053" y="1159353"/>
                  <a:pt x="169119" y="1155582"/>
                  <a:pt x="174069" y="1151132"/>
                </a:cubicBezTo>
                <a:cubicBezTo>
                  <a:pt x="179019" y="1146683"/>
                  <a:pt x="187147" y="1136229"/>
                  <a:pt x="198455" y="1119772"/>
                </a:cubicBezTo>
                <a:cubicBezTo>
                  <a:pt x="209763" y="1103314"/>
                  <a:pt x="214292" y="1094803"/>
                  <a:pt x="212042" y="1094236"/>
                </a:cubicBezTo>
                <a:cubicBezTo>
                  <a:pt x="192243" y="1099369"/>
                  <a:pt x="178373" y="1103269"/>
                  <a:pt x="170432" y="1105935"/>
                </a:cubicBezTo>
                <a:cubicBezTo>
                  <a:pt x="162491" y="1108602"/>
                  <a:pt x="152837" y="1105952"/>
                  <a:pt x="141471" y="1097986"/>
                </a:cubicBezTo>
                <a:cubicBezTo>
                  <a:pt x="130105" y="1090019"/>
                  <a:pt x="132392" y="1085041"/>
                  <a:pt x="148333" y="1083049"/>
                </a:cubicBezTo>
                <a:cubicBezTo>
                  <a:pt x="164274" y="1081058"/>
                  <a:pt x="183752" y="1077970"/>
                  <a:pt x="206767" y="1073787"/>
                </a:cubicBezTo>
                <a:lnTo>
                  <a:pt x="266363" y="1062788"/>
                </a:lnTo>
                <a:cubicBezTo>
                  <a:pt x="283996" y="1059671"/>
                  <a:pt x="300020" y="1056259"/>
                  <a:pt x="314435" y="1052551"/>
                </a:cubicBezTo>
                <a:cubicBezTo>
                  <a:pt x="318039" y="1051624"/>
                  <a:pt x="321507" y="1051108"/>
                  <a:pt x="324837" y="1051003"/>
                </a:cubicBezTo>
                <a:close/>
                <a:moveTo>
                  <a:pt x="885535" y="1047748"/>
                </a:moveTo>
                <a:cubicBezTo>
                  <a:pt x="888641" y="1047325"/>
                  <a:pt x="892250" y="1047680"/>
                  <a:pt x="896363" y="1048814"/>
                </a:cubicBezTo>
                <a:cubicBezTo>
                  <a:pt x="904587" y="1051080"/>
                  <a:pt x="912191" y="1055313"/>
                  <a:pt x="919174" y="1061513"/>
                </a:cubicBezTo>
                <a:cubicBezTo>
                  <a:pt x="926156" y="1067713"/>
                  <a:pt x="926198" y="1075050"/>
                  <a:pt x="919299" y="1083524"/>
                </a:cubicBezTo>
                <a:cubicBezTo>
                  <a:pt x="912399" y="1091999"/>
                  <a:pt x="906958" y="1107918"/>
                  <a:pt x="902975" y="1131284"/>
                </a:cubicBezTo>
                <a:cubicBezTo>
                  <a:pt x="911341" y="1142883"/>
                  <a:pt x="911228" y="1150053"/>
                  <a:pt x="902637" y="1152795"/>
                </a:cubicBezTo>
                <a:cubicBezTo>
                  <a:pt x="894046" y="1155536"/>
                  <a:pt x="878893" y="1159265"/>
                  <a:pt x="857177" y="1163982"/>
                </a:cubicBezTo>
                <a:cubicBezTo>
                  <a:pt x="856144" y="1178231"/>
                  <a:pt x="852940" y="1186118"/>
                  <a:pt x="847565" y="1187643"/>
                </a:cubicBezTo>
                <a:cubicBezTo>
                  <a:pt x="842191" y="1189168"/>
                  <a:pt x="838574" y="1184993"/>
                  <a:pt x="836716" y="1175119"/>
                </a:cubicBezTo>
                <a:cubicBezTo>
                  <a:pt x="834858" y="1165244"/>
                  <a:pt x="832354" y="1148491"/>
                  <a:pt x="829204" y="1124859"/>
                </a:cubicBezTo>
                <a:cubicBezTo>
                  <a:pt x="826054" y="1101227"/>
                  <a:pt x="822109" y="1084432"/>
                  <a:pt x="817367" y="1074475"/>
                </a:cubicBezTo>
                <a:cubicBezTo>
                  <a:pt x="812626" y="1064517"/>
                  <a:pt x="814218" y="1060096"/>
                  <a:pt x="822142" y="1061213"/>
                </a:cubicBezTo>
                <a:cubicBezTo>
                  <a:pt x="830067" y="1062330"/>
                  <a:pt x="835429" y="1063375"/>
                  <a:pt x="838228" y="1064350"/>
                </a:cubicBezTo>
                <a:cubicBezTo>
                  <a:pt x="841028" y="1065325"/>
                  <a:pt x="845345" y="1065354"/>
                  <a:pt x="851178" y="1064438"/>
                </a:cubicBezTo>
                <a:cubicBezTo>
                  <a:pt x="857011" y="1063521"/>
                  <a:pt x="861844" y="1062100"/>
                  <a:pt x="865677" y="1060176"/>
                </a:cubicBezTo>
                <a:cubicBezTo>
                  <a:pt x="869510" y="1058251"/>
                  <a:pt x="873526" y="1055309"/>
                  <a:pt x="877726" y="1051351"/>
                </a:cubicBezTo>
                <a:cubicBezTo>
                  <a:pt x="879826" y="1049372"/>
                  <a:pt x="882429" y="1048171"/>
                  <a:pt x="885535" y="1047748"/>
                </a:cubicBezTo>
                <a:close/>
                <a:moveTo>
                  <a:pt x="1753631" y="1005679"/>
                </a:moveTo>
                <a:cubicBezTo>
                  <a:pt x="1778693" y="1006116"/>
                  <a:pt x="1798989" y="1021253"/>
                  <a:pt x="1814519" y="1051089"/>
                </a:cubicBezTo>
                <a:cubicBezTo>
                  <a:pt x="1825085" y="1088236"/>
                  <a:pt x="1810628" y="1125101"/>
                  <a:pt x="1771147" y="1161682"/>
                </a:cubicBezTo>
                <a:cubicBezTo>
                  <a:pt x="1759381" y="1179347"/>
                  <a:pt x="1753498" y="1200263"/>
                  <a:pt x="1753498" y="1224428"/>
                </a:cubicBezTo>
                <a:lnTo>
                  <a:pt x="1715800" y="1224428"/>
                </a:lnTo>
                <a:cubicBezTo>
                  <a:pt x="1714667" y="1181997"/>
                  <a:pt x="1732041" y="1143358"/>
                  <a:pt x="1767922" y="1108510"/>
                </a:cubicBezTo>
                <a:cubicBezTo>
                  <a:pt x="1775971" y="1096478"/>
                  <a:pt x="1779488" y="1083687"/>
                  <a:pt x="1778471" y="1070137"/>
                </a:cubicBezTo>
                <a:cubicBezTo>
                  <a:pt x="1772988" y="1051689"/>
                  <a:pt x="1762581" y="1042989"/>
                  <a:pt x="1747248" y="1044039"/>
                </a:cubicBezTo>
                <a:lnTo>
                  <a:pt x="1741098" y="1044039"/>
                </a:lnTo>
                <a:cubicBezTo>
                  <a:pt x="1722183" y="1044939"/>
                  <a:pt x="1713250" y="1061146"/>
                  <a:pt x="1714300" y="1092661"/>
                </a:cubicBezTo>
                <a:lnTo>
                  <a:pt x="1675003" y="1092661"/>
                </a:lnTo>
                <a:cubicBezTo>
                  <a:pt x="1673886" y="1049530"/>
                  <a:pt x="1687527" y="1023049"/>
                  <a:pt x="1715925" y="1013216"/>
                </a:cubicBezTo>
                <a:cubicBezTo>
                  <a:pt x="1720541" y="1009749"/>
                  <a:pt x="1729433" y="1007475"/>
                  <a:pt x="1742598" y="1006391"/>
                </a:cubicBezTo>
                <a:cubicBezTo>
                  <a:pt x="1746373" y="1005854"/>
                  <a:pt x="1750051" y="1005616"/>
                  <a:pt x="1753631" y="1005679"/>
                </a:cubicBezTo>
                <a:close/>
                <a:moveTo>
                  <a:pt x="77550" y="997679"/>
                </a:moveTo>
                <a:cubicBezTo>
                  <a:pt x="92316" y="999321"/>
                  <a:pt x="104565" y="1002850"/>
                  <a:pt x="114298" y="1008266"/>
                </a:cubicBezTo>
                <a:cubicBezTo>
                  <a:pt x="125364" y="1014449"/>
                  <a:pt x="129934" y="1024832"/>
                  <a:pt x="128009" y="1039414"/>
                </a:cubicBezTo>
                <a:cubicBezTo>
                  <a:pt x="126084" y="1053997"/>
                  <a:pt x="117947" y="1056659"/>
                  <a:pt x="103598" y="1047401"/>
                </a:cubicBezTo>
                <a:cubicBezTo>
                  <a:pt x="89249" y="1038144"/>
                  <a:pt x="77629" y="1027132"/>
                  <a:pt x="68738" y="1014366"/>
                </a:cubicBezTo>
                <a:cubicBezTo>
                  <a:pt x="59847" y="1001600"/>
                  <a:pt x="62784" y="996038"/>
                  <a:pt x="77550" y="997679"/>
                </a:cubicBezTo>
                <a:close/>
                <a:moveTo>
                  <a:pt x="1010324" y="993651"/>
                </a:moveTo>
                <a:cubicBezTo>
                  <a:pt x="1014116" y="993524"/>
                  <a:pt x="1018609" y="994442"/>
                  <a:pt x="1023805" y="996404"/>
                </a:cubicBezTo>
                <a:cubicBezTo>
                  <a:pt x="1034196" y="1000329"/>
                  <a:pt x="1042016" y="1005091"/>
                  <a:pt x="1047266" y="1010691"/>
                </a:cubicBezTo>
                <a:lnTo>
                  <a:pt x="1048516" y="1024634"/>
                </a:lnTo>
                <a:lnTo>
                  <a:pt x="1050464" y="1022725"/>
                </a:lnTo>
                <a:cubicBezTo>
                  <a:pt x="1051730" y="1022344"/>
                  <a:pt x="1053467" y="1022357"/>
                  <a:pt x="1055678" y="1022765"/>
                </a:cubicBezTo>
                <a:cubicBezTo>
                  <a:pt x="1064519" y="1024398"/>
                  <a:pt x="1070352" y="1025444"/>
                  <a:pt x="1073177" y="1025903"/>
                </a:cubicBezTo>
                <a:cubicBezTo>
                  <a:pt x="1076001" y="1026361"/>
                  <a:pt x="1080980" y="1026115"/>
                  <a:pt x="1088113" y="1025165"/>
                </a:cubicBezTo>
                <a:cubicBezTo>
                  <a:pt x="1095246" y="1024215"/>
                  <a:pt x="1102708" y="1022282"/>
                  <a:pt x="1110499" y="1019366"/>
                </a:cubicBezTo>
                <a:cubicBezTo>
                  <a:pt x="1118291" y="1016449"/>
                  <a:pt x="1124069" y="1012741"/>
                  <a:pt x="1127836" y="1008241"/>
                </a:cubicBezTo>
                <a:cubicBezTo>
                  <a:pt x="1131602" y="1003741"/>
                  <a:pt x="1138223" y="1003750"/>
                  <a:pt x="1147697" y="1008266"/>
                </a:cubicBezTo>
                <a:cubicBezTo>
                  <a:pt x="1157172" y="1012783"/>
                  <a:pt x="1165292" y="1018653"/>
                  <a:pt x="1172058" y="1025878"/>
                </a:cubicBezTo>
                <a:cubicBezTo>
                  <a:pt x="1178825" y="1033102"/>
                  <a:pt x="1176950" y="1038860"/>
                  <a:pt x="1166434" y="1043152"/>
                </a:cubicBezTo>
                <a:cubicBezTo>
                  <a:pt x="1155917" y="1047443"/>
                  <a:pt x="1139735" y="1065913"/>
                  <a:pt x="1117887" y="1098561"/>
                </a:cubicBezTo>
                <a:cubicBezTo>
                  <a:pt x="1142535" y="1116493"/>
                  <a:pt x="1160201" y="1135717"/>
                  <a:pt x="1170883" y="1156232"/>
                </a:cubicBezTo>
                <a:cubicBezTo>
                  <a:pt x="1181566" y="1176747"/>
                  <a:pt x="1181483" y="1197688"/>
                  <a:pt x="1170633" y="1219053"/>
                </a:cubicBezTo>
                <a:cubicBezTo>
                  <a:pt x="1159784" y="1240419"/>
                  <a:pt x="1149760" y="1244327"/>
                  <a:pt x="1140560" y="1230778"/>
                </a:cubicBezTo>
                <a:cubicBezTo>
                  <a:pt x="1131361" y="1217228"/>
                  <a:pt x="1119236" y="1204125"/>
                  <a:pt x="1104187" y="1191468"/>
                </a:cubicBezTo>
                <a:cubicBezTo>
                  <a:pt x="1089138" y="1178810"/>
                  <a:pt x="1089984" y="1174310"/>
                  <a:pt x="1106725" y="1177968"/>
                </a:cubicBezTo>
                <a:cubicBezTo>
                  <a:pt x="1123465" y="1181626"/>
                  <a:pt x="1133140" y="1183389"/>
                  <a:pt x="1135748" y="1183256"/>
                </a:cubicBezTo>
                <a:cubicBezTo>
                  <a:pt x="1138356" y="1183122"/>
                  <a:pt x="1138394" y="1177447"/>
                  <a:pt x="1135860" y="1166232"/>
                </a:cubicBezTo>
                <a:cubicBezTo>
                  <a:pt x="1133327" y="1155016"/>
                  <a:pt x="1128315" y="1143912"/>
                  <a:pt x="1120824" y="1132921"/>
                </a:cubicBezTo>
                <a:cubicBezTo>
                  <a:pt x="1113333" y="1121930"/>
                  <a:pt x="1106758" y="1114301"/>
                  <a:pt x="1101100" y="1110035"/>
                </a:cubicBezTo>
                <a:cubicBezTo>
                  <a:pt x="1095442" y="1105769"/>
                  <a:pt x="1094184" y="1100656"/>
                  <a:pt x="1097325" y="1094698"/>
                </a:cubicBezTo>
                <a:cubicBezTo>
                  <a:pt x="1100467" y="1088741"/>
                  <a:pt x="1105433" y="1077712"/>
                  <a:pt x="1112224" y="1061613"/>
                </a:cubicBezTo>
                <a:cubicBezTo>
                  <a:pt x="1119016" y="1045514"/>
                  <a:pt x="1122432" y="1037514"/>
                  <a:pt x="1122474" y="1037614"/>
                </a:cubicBezTo>
                <a:cubicBezTo>
                  <a:pt x="1122515" y="1037714"/>
                  <a:pt x="1119832" y="1038535"/>
                  <a:pt x="1114424" y="1040077"/>
                </a:cubicBezTo>
                <a:cubicBezTo>
                  <a:pt x="1109016" y="1041618"/>
                  <a:pt x="1100762" y="1043672"/>
                  <a:pt x="1089663" y="1046239"/>
                </a:cubicBezTo>
                <a:lnTo>
                  <a:pt x="1089663" y="1152182"/>
                </a:lnTo>
                <a:cubicBezTo>
                  <a:pt x="1089663" y="1205246"/>
                  <a:pt x="1089117" y="1247739"/>
                  <a:pt x="1088026" y="1279662"/>
                </a:cubicBezTo>
                <a:cubicBezTo>
                  <a:pt x="1086934" y="1311585"/>
                  <a:pt x="1082680" y="1333034"/>
                  <a:pt x="1075264" y="1344008"/>
                </a:cubicBezTo>
                <a:cubicBezTo>
                  <a:pt x="1067848" y="1354983"/>
                  <a:pt x="1062869" y="1345921"/>
                  <a:pt x="1060327" y="1316822"/>
                </a:cubicBezTo>
                <a:cubicBezTo>
                  <a:pt x="1057786" y="1287724"/>
                  <a:pt x="1057040" y="1255364"/>
                  <a:pt x="1058090" y="1219741"/>
                </a:cubicBezTo>
                <a:cubicBezTo>
                  <a:pt x="1059140" y="1184118"/>
                  <a:pt x="1059927" y="1147478"/>
                  <a:pt x="1060452" y="1109823"/>
                </a:cubicBezTo>
                <a:cubicBezTo>
                  <a:pt x="1060977" y="1072166"/>
                  <a:pt x="1058103" y="1047835"/>
                  <a:pt x="1051828" y="1036827"/>
                </a:cubicBezTo>
                <a:cubicBezTo>
                  <a:pt x="1050259" y="1034075"/>
                  <a:pt x="1049163" y="1031718"/>
                  <a:pt x="1048539" y="1029756"/>
                </a:cubicBezTo>
                <a:lnTo>
                  <a:pt x="1048410" y="1028422"/>
                </a:lnTo>
                <a:lnTo>
                  <a:pt x="1045917" y="1033135"/>
                </a:lnTo>
                <a:cubicBezTo>
                  <a:pt x="1043346" y="1039694"/>
                  <a:pt x="1041679" y="1049632"/>
                  <a:pt x="1040916" y="1062950"/>
                </a:cubicBezTo>
                <a:cubicBezTo>
                  <a:pt x="1039899" y="1080708"/>
                  <a:pt x="1039125" y="1101690"/>
                  <a:pt x="1038591" y="1125897"/>
                </a:cubicBezTo>
                <a:cubicBezTo>
                  <a:pt x="1038058" y="1150103"/>
                  <a:pt x="1036175" y="1171094"/>
                  <a:pt x="1032942" y="1188868"/>
                </a:cubicBezTo>
                <a:cubicBezTo>
                  <a:pt x="1029709" y="1206642"/>
                  <a:pt x="1022380" y="1221457"/>
                  <a:pt x="1010955" y="1233315"/>
                </a:cubicBezTo>
                <a:cubicBezTo>
                  <a:pt x="999531" y="1245173"/>
                  <a:pt x="991336" y="1245323"/>
                  <a:pt x="986369" y="1233765"/>
                </a:cubicBezTo>
                <a:cubicBezTo>
                  <a:pt x="981403" y="1222207"/>
                  <a:pt x="974074" y="1211720"/>
                  <a:pt x="964383" y="1202304"/>
                </a:cubicBezTo>
                <a:cubicBezTo>
                  <a:pt x="954692" y="1192888"/>
                  <a:pt x="956742" y="1189484"/>
                  <a:pt x="970533" y="1192092"/>
                </a:cubicBezTo>
                <a:cubicBezTo>
                  <a:pt x="984324" y="1194701"/>
                  <a:pt x="991965" y="1195771"/>
                  <a:pt x="993457" y="1195305"/>
                </a:cubicBezTo>
                <a:cubicBezTo>
                  <a:pt x="994948" y="1194838"/>
                  <a:pt x="996944" y="1189859"/>
                  <a:pt x="999444" y="1180368"/>
                </a:cubicBezTo>
                <a:cubicBezTo>
                  <a:pt x="1001944" y="1170877"/>
                  <a:pt x="1004239" y="1156695"/>
                  <a:pt x="1006331" y="1137821"/>
                </a:cubicBezTo>
                <a:cubicBezTo>
                  <a:pt x="1008422" y="1118947"/>
                  <a:pt x="1009731" y="1096728"/>
                  <a:pt x="1010256" y="1071162"/>
                </a:cubicBezTo>
                <a:cubicBezTo>
                  <a:pt x="1010780" y="1045597"/>
                  <a:pt x="1010151" y="1031286"/>
                  <a:pt x="1008368" y="1028227"/>
                </a:cubicBezTo>
                <a:cubicBezTo>
                  <a:pt x="1006585" y="1025169"/>
                  <a:pt x="1002902" y="1024403"/>
                  <a:pt x="997319" y="1025928"/>
                </a:cubicBezTo>
                <a:cubicBezTo>
                  <a:pt x="991736" y="1027453"/>
                  <a:pt x="984870" y="1029148"/>
                  <a:pt x="976720" y="1031015"/>
                </a:cubicBezTo>
                <a:cubicBezTo>
                  <a:pt x="982986" y="1036431"/>
                  <a:pt x="985049" y="1041722"/>
                  <a:pt x="982907" y="1046889"/>
                </a:cubicBezTo>
                <a:cubicBezTo>
                  <a:pt x="980766" y="1052055"/>
                  <a:pt x="979220" y="1057321"/>
                  <a:pt x="978270" y="1062688"/>
                </a:cubicBezTo>
                <a:cubicBezTo>
                  <a:pt x="982470" y="1061755"/>
                  <a:pt x="986990" y="1060734"/>
                  <a:pt x="991832" y="1059626"/>
                </a:cubicBezTo>
                <a:cubicBezTo>
                  <a:pt x="996673" y="1058517"/>
                  <a:pt x="1000852" y="1060234"/>
                  <a:pt x="1004368" y="1064775"/>
                </a:cubicBezTo>
                <a:cubicBezTo>
                  <a:pt x="1007885" y="1069317"/>
                  <a:pt x="1006839" y="1074000"/>
                  <a:pt x="1001231" y="1078824"/>
                </a:cubicBezTo>
                <a:cubicBezTo>
                  <a:pt x="995623" y="1083649"/>
                  <a:pt x="987311" y="1087445"/>
                  <a:pt x="976295" y="1090211"/>
                </a:cubicBezTo>
                <a:cubicBezTo>
                  <a:pt x="975462" y="1098461"/>
                  <a:pt x="974029" y="1106535"/>
                  <a:pt x="971995" y="1114435"/>
                </a:cubicBezTo>
                <a:cubicBezTo>
                  <a:pt x="972929" y="1113551"/>
                  <a:pt x="976741" y="1111764"/>
                  <a:pt x="983432" y="1109073"/>
                </a:cubicBezTo>
                <a:cubicBezTo>
                  <a:pt x="990123" y="1106381"/>
                  <a:pt x="995906" y="1107506"/>
                  <a:pt x="1000781" y="1112447"/>
                </a:cubicBezTo>
                <a:cubicBezTo>
                  <a:pt x="1005656" y="1117389"/>
                  <a:pt x="1005598" y="1122313"/>
                  <a:pt x="1000606" y="1127221"/>
                </a:cubicBezTo>
                <a:cubicBezTo>
                  <a:pt x="995615" y="1132129"/>
                  <a:pt x="984853" y="1137008"/>
                  <a:pt x="968321" y="1141858"/>
                </a:cubicBezTo>
                <a:cubicBezTo>
                  <a:pt x="965437" y="1160157"/>
                  <a:pt x="958063" y="1180626"/>
                  <a:pt x="946197" y="1203267"/>
                </a:cubicBezTo>
                <a:cubicBezTo>
                  <a:pt x="934331" y="1225907"/>
                  <a:pt x="919165" y="1242414"/>
                  <a:pt x="900700" y="1252789"/>
                </a:cubicBezTo>
                <a:cubicBezTo>
                  <a:pt x="882234" y="1263163"/>
                  <a:pt x="878305" y="1261580"/>
                  <a:pt x="888913" y="1248039"/>
                </a:cubicBezTo>
                <a:cubicBezTo>
                  <a:pt x="899521" y="1234498"/>
                  <a:pt x="908949" y="1219745"/>
                  <a:pt x="917199" y="1203779"/>
                </a:cubicBezTo>
                <a:cubicBezTo>
                  <a:pt x="925448" y="1187814"/>
                  <a:pt x="932673" y="1169598"/>
                  <a:pt x="938872" y="1149133"/>
                </a:cubicBezTo>
                <a:cubicBezTo>
                  <a:pt x="937506" y="1151232"/>
                  <a:pt x="934923" y="1152282"/>
                  <a:pt x="931123" y="1152282"/>
                </a:cubicBezTo>
                <a:cubicBezTo>
                  <a:pt x="926823" y="1152282"/>
                  <a:pt x="921811" y="1149503"/>
                  <a:pt x="916086" y="1143945"/>
                </a:cubicBezTo>
                <a:cubicBezTo>
                  <a:pt x="910362" y="1138387"/>
                  <a:pt x="910807" y="1134504"/>
                  <a:pt x="917424" y="1132296"/>
                </a:cubicBezTo>
                <a:cubicBezTo>
                  <a:pt x="924040" y="1130088"/>
                  <a:pt x="932364" y="1127167"/>
                  <a:pt x="942397" y="1123534"/>
                </a:cubicBezTo>
                <a:cubicBezTo>
                  <a:pt x="944230" y="1115201"/>
                  <a:pt x="945672" y="1105435"/>
                  <a:pt x="946722" y="1094236"/>
                </a:cubicBezTo>
                <a:cubicBezTo>
                  <a:pt x="938689" y="1096336"/>
                  <a:pt x="931452" y="1094573"/>
                  <a:pt x="925011" y="1088949"/>
                </a:cubicBezTo>
                <a:cubicBezTo>
                  <a:pt x="918569" y="1083324"/>
                  <a:pt x="919261" y="1079416"/>
                  <a:pt x="927086" y="1077224"/>
                </a:cubicBezTo>
                <a:cubicBezTo>
                  <a:pt x="934910" y="1075033"/>
                  <a:pt x="942039" y="1072729"/>
                  <a:pt x="948472" y="1070312"/>
                </a:cubicBezTo>
                <a:cubicBezTo>
                  <a:pt x="950438" y="1054130"/>
                  <a:pt x="950647" y="1043056"/>
                  <a:pt x="949097" y="1037089"/>
                </a:cubicBezTo>
                <a:cubicBezTo>
                  <a:pt x="944880" y="1036239"/>
                  <a:pt x="940556" y="1032715"/>
                  <a:pt x="936123" y="1026515"/>
                </a:cubicBezTo>
                <a:cubicBezTo>
                  <a:pt x="931689" y="1020315"/>
                  <a:pt x="934206" y="1017216"/>
                  <a:pt x="943672" y="1017216"/>
                </a:cubicBezTo>
                <a:cubicBezTo>
                  <a:pt x="950338" y="1017216"/>
                  <a:pt x="960375" y="1014982"/>
                  <a:pt x="973783" y="1010516"/>
                </a:cubicBezTo>
                <a:cubicBezTo>
                  <a:pt x="987190" y="1006050"/>
                  <a:pt x="996281" y="1001600"/>
                  <a:pt x="1001056" y="997167"/>
                </a:cubicBezTo>
                <a:cubicBezTo>
                  <a:pt x="1003443" y="994950"/>
                  <a:pt x="1006533" y="993779"/>
                  <a:pt x="1010324" y="993651"/>
                </a:cubicBezTo>
                <a:close/>
                <a:moveTo>
                  <a:pt x="224691" y="989930"/>
                </a:moveTo>
                <a:cubicBezTo>
                  <a:pt x="242373" y="992671"/>
                  <a:pt x="254689" y="997542"/>
                  <a:pt x="261639" y="1004541"/>
                </a:cubicBezTo>
                <a:cubicBezTo>
                  <a:pt x="268588" y="1011541"/>
                  <a:pt x="271096" y="1020920"/>
                  <a:pt x="269163" y="1032677"/>
                </a:cubicBezTo>
                <a:cubicBezTo>
                  <a:pt x="267230" y="1044435"/>
                  <a:pt x="260959" y="1048076"/>
                  <a:pt x="250352" y="1043602"/>
                </a:cubicBezTo>
                <a:cubicBezTo>
                  <a:pt x="239744" y="1039127"/>
                  <a:pt x="228316" y="1029640"/>
                  <a:pt x="216066" y="1015141"/>
                </a:cubicBezTo>
                <a:cubicBezTo>
                  <a:pt x="204134" y="995592"/>
                  <a:pt x="207009" y="987188"/>
                  <a:pt x="224691" y="989930"/>
                </a:cubicBezTo>
                <a:close/>
                <a:moveTo>
                  <a:pt x="1395595" y="977993"/>
                </a:moveTo>
                <a:cubicBezTo>
                  <a:pt x="1401561" y="977993"/>
                  <a:pt x="1410127" y="980430"/>
                  <a:pt x="1421293" y="985305"/>
                </a:cubicBezTo>
                <a:cubicBezTo>
                  <a:pt x="1432459" y="990180"/>
                  <a:pt x="1436450" y="995929"/>
                  <a:pt x="1433267" y="1002554"/>
                </a:cubicBezTo>
                <a:cubicBezTo>
                  <a:pt x="1430084" y="1009179"/>
                  <a:pt x="1427493" y="1025040"/>
                  <a:pt x="1425493" y="1050139"/>
                </a:cubicBezTo>
                <a:cubicBezTo>
                  <a:pt x="1437159" y="1046339"/>
                  <a:pt x="1448616" y="1042772"/>
                  <a:pt x="1459866" y="1039439"/>
                </a:cubicBezTo>
                <a:cubicBezTo>
                  <a:pt x="1471115" y="1036106"/>
                  <a:pt x="1480748" y="1037923"/>
                  <a:pt x="1488764" y="1044889"/>
                </a:cubicBezTo>
                <a:cubicBezTo>
                  <a:pt x="1496780" y="1051855"/>
                  <a:pt x="1495547" y="1057334"/>
                  <a:pt x="1485064" y="1061325"/>
                </a:cubicBezTo>
                <a:cubicBezTo>
                  <a:pt x="1474581" y="1065317"/>
                  <a:pt x="1454624" y="1071229"/>
                  <a:pt x="1425193" y="1079062"/>
                </a:cubicBezTo>
                <a:cubicBezTo>
                  <a:pt x="1424360" y="1091744"/>
                  <a:pt x="1423943" y="1101969"/>
                  <a:pt x="1423943" y="1109735"/>
                </a:cubicBezTo>
                <a:cubicBezTo>
                  <a:pt x="1447125" y="1105669"/>
                  <a:pt x="1467007" y="1101252"/>
                  <a:pt x="1483589" y="1096486"/>
                </a:cubicBezTo>
                <a:cubicBezTo>
                  <a:pt x="1500171" y="1091719"/>
                  <a:pt x="1512629" y="1090478"/>
                  <a:pt x="1520962" y="1092761"/>
                </a:cubicBezTo>
                <a:cubicBezTo>
                  <a:pt x="1529295" y="1095044"/>
                  <a:pt x="1536123" y="1099681"/>
                  <a:pt x="1541448" y="1106673"/>
                </a:cubicBezTo>
                <a:cubicBezTo>
                  <a:pt x="1546773" y="1113664"/>
                  <a:pt x="1544610" y="1117514"/>
                  <a:pt x="1534961" y="1118222"/>
                </a:cubicBezTo>
                <a:cubicBezTo>
                  <a:pt x="1525312" y="1118930"/>
                  <a:pt x="1508842" y="1120838"/>
                  <a:pt x="1485552" y="1123947"/>
                </a:cubicBezTo>
                <a:cubicBezTo>
                  <a:pt x="1462261" y="1127055"/>
                  <a:pt x="1438584" y="1130250"/>
                  <a:pt x="1414518" y="1133534"/>
                </a:cubicBezTo>
                <a:cubicBezTo>
                  <a:pt x="1424984" y="1139333"/>
                  <a:pt x="1429409" y="1144587"/>
                  <a:pt x="1427793" y="1149295"/>
                </a:cubicBezTo>
                <a:cubicBezTo>
                  <a:pt x="1426176" y="1154003"/>
                  <a:pt x="1424893" y="1162257"/>
                  <a:pt x="1423943" y="1174056"/>
                </a:cubicBezTo>
                <a:cubicBezTo>
                  <a:pt x="1430192" y="1173156"/>
                  <a:pt x="1441083" y="1170056"/>
                  <a:pt x="1456616" y="1164757"/>
                </a:cubicBezTo>
                <a:cubicBezTo>
                  <a:pt x="1472148" y="1159457"/>
                  <a:pt x="1484181" y="1160932"/>
                  <a:pt x="1492714" y="1169181"/>
                </a:cubicBezTo>
                <a:cubicBezTo>
                  <a:pt x="1501246" y="1177431"/>
                  <a:pt x="1497280" y="1183730"/>
                  <a:pt x="1480814" y="1188080"/>
                </a:cubicBezTo>
                <a:cubicBezTo>
                  <a:pt x="1464349" y="1192430"/>
                  <a:pt x="1445283" y="1195071"/>
                  <a:pt x="1423618" y="1196005"/>
                </a:cubicBezTo>
                <a:cubicBezTo>
                  <a:pt x="1422785" y="1211154"/>
                  <a:pt x="1422368" y="1226428"/>
                  <a:pt x="1422368" y="1241827"/>
                </a:cubicBezTo>
                <a:cubicBezTo>
                  <a:pt x="1433634" y="1248393"/>
                  <a:pt x="1449325" y="1256576"/>
                  <a:pt x="1469440" y="1266375"/>
                </a:cubicBezTo>
                <a:cubicBezTo>
                  <a:pt x="1489556" y="1276175"/>
                  <a:pt x="1511254" y="1283920"/>
                  <a:pt x="1534536" y="1289612"/>
                </a:cubicBezTo>
                <a:cubicBezTo>
                  <a:pt x="1557818" y="1295303"/>
                  <a:pt x="1575792" y="1299361"/>
                  <a:pt x="1588458" y="1301786"/>
                </a:cubicBezTo>
                <a:cubicBezTo>
                  <a:pt x="1601124" y="1304211"/>
                  <a:pt x="1601020" y="1307873"/>
                  <a:pt x="1588145" y="1312773"/>
                </a:cubicBezTo>
                <a:cubicBezTo>
                  <a:pt x="1575271" y="1317672"/>
                  <a:pt x="1559776" y="1321430"/>
                  <a:pt x="1541661" y="1324047"/>
                </a:cubicBezTo>
                <a:cubicBezTo>
                  <a:pt x="1523545" y="1326663"/>
                  <a:pt x="1508979" y="1326618"/>
                  <a:pt x="1497963" y="1323909"/>
                </a:cubicBezTo>
                <a:cubicBezTo>
                  <a:pt x="1486947" y="1321201"/>
                  <a:pt x="1475185" y="1315497"/>
                  <a:pt x="1462678" y="1306798"/>
                </a:cubicBezTo>
                <a:cubicBezTo>
                  <a:pt x="1450170" y="1298099"/>
                  <a:pt x="1432855" y="1285516"/>
                  <a:pt x="1410731" y="1269050"/>
                </a:cubicBezTo>
                <a:cubicBezTo>
                  <a:pt x="1388607" y="1252585"/>
                  <a:pt x="1364671" y="1233011"/>
                  <a:pt x="1338923" y="1210329"/>
                </a:cubicBezTo>
                <a:cubicBezTo>
                  <a:pt x="1324824" y="1237394"/>
                  <a:pt x="1309487" y="1258413"/>
                  <a:pt x="1292913" y="1273388"/>
                </a:cubicBezTo>
                <a:cubicBezTo>
                  <a:pt x="1276339" y="1288362"/>
                  <a:pt x="1258445" y="1299894"/>
                  <a:pt x="1239229" y="1307985"/>
                </a:cubicBezTo>
                <a:cubicBezTo>
                  <a:pt x="1220014" y="1316076"/>
                  <a:pt x="1220218" y="1311452"/>
                  <a:pt x="1239842" y="1294111"/>
                </a:cubicBezTo>
                <a:cubicBezTo>
                  <a:pt x="1259465" y="1276771"/>
                  <a:pt x="1276481" y="1258063"/>
                  <a:pt x="1290888" y="1237990"/>
                </a:cubicBezTo>
                <a:cubicBezTo>
                  <a:pt x="1305296" y="1217916"/>
                  <a:pt x="1314833" y="1201425"/>
                  <a:pt x="1319499" y="1188518"/>
                </a:cubicBezTo>
                <a:cubicBezTo>
                  <a:pt x="1324166" y="1175610"/>
                  <a:pt x="1326236" y="1165527"/>
                  <a:pt x="1325711" y="1158270"/>
                </a:cubicBezTo>
                <a:cubicBezTo>
                  <a:pt x="1325186" y="1151012"/>
                  <a:pt x="1331753" y="1151262"/>
                  <a:pt x="1345410" y="1159019"/>
                </a:cubicBezTo>
                <a:cubicBezTo>
                  <a:pt x="1359068" y="1166777"/>
                  <a:pt x="1363909" y="1173548"/>
                  <a:pt x="1359934" y="1179331"/>
                </a:cubicBezTo>
                <a:cubicBezTo>
                  <a:pt x="1355959" y="1185114"/>
                  <a:pt x="1351672" y="1190955"/>
                  <a:pt x="1347073" y="1196855"/>
                </a:cubicBezTo>
                <a:cubicBezTo>
                  <a:pt x="1352305" y="1199021"/>
                  <a:pt x="1358609" y="1202738"/>
                  <a:pt x="1365984" y="1208004"/>
                </a:cubicBezTo>
                <a:cubicBezTo>
                  <a:pt x="1373358" y="1213270"/>
                  <a:pt x="1383204" y="1220253"/>
                  <a:pt x="1395520" y="1228953"/>
                </a:cubicBezTo>
                <a:lnTo>
                  <a:pt x="1395520" y="1167881"/>
                </a:lnTo>
                <a:cubicBezTo>
                  <a:pt x="1395520" y="1150766"/>
                  <a:pt x="1393970" y="1141908"/>
                  <a:pt x="1390870" y="1141308"/>
                </a:cubicBezTo>
                <a:cubicBezTo>
                  <a:pt x="1365288" y="1145491"/>
                  <a:pt x="1344943" y="1149408"/>
                  <a:pt x="1329836" y="1153057"/>
                </a:cubicBezTo>
                <a:cubicBezTo>
                  <a:pt x="1314729" y="1156707"/>
                  <a:pt x="1303513" y="1159582"/>
                  <a:pt x="1296188" y="1161682"/>
                </a:cubicBezTo>
                <a:cubicBezTo>
                  <a:pt x="1288864" y="1163782"/>
                  <a:pt x="1279272" y="1160469"/>
                  <a:pt x="1267415" y="1151745"/>
                </a:cubicBezTo>
                <a:cubicBezTo>
                  <a:pt x="1255557" y="1143020"/>
                  <a:pt x="1256041" y="1138300"/>
                  <a:pt x="1268865" y="1137583"/>
                </a:cubicBezTo>
                <a:cubicBezTo>
                  <a:pt x="1281689" y="1136867"/>
                  <a:pt x="1299571" y="1134159"/>
                  <a:pt x="1322512" y="1129459"/>
                </a:cubicBezTo>
                <a:cubicBezTo>
                  <a:pt x="1345452" y="1124759"/>
                  <a:pt x="1370304" y="1119543"/>
                  <a:pt x="1397069" y="1113810"/>
                </a:cubicBezTo>
                <a:lnTo>
                  <a:pt x="1397069" y="1084837"/>
                </a:lnTo>
                <a:cubicBezTo>
                  <a:pt x="1387920" y="1085870"/>
                  <a:pt x="1379062" y="1086386"/>
                  <a:pt x="1370496" y="1086386"/>
                </a:cubicBezTo>
                <a:cubicBezTo>
                  <a:pt x="1362280" y="1086386"/>
                  <a:pt x="1354722" y="1083874"/>
                  <a:pt x="1347822" y="1078849"/>
                </a:cubicBezTo>
                <a:cubicBezTo>
                  <a:pt x="1340923" y="1073825"/>
                  <a:pt x="1344373" y="1069633"/>
                  <a:pt x="1358172" y="1066275"/>
                </a:cubicBezTo>
                <a:cubicBezTo>
                  <a:pt x="1371971" y="1062917"/>
                  <a:pt x="1384937" y="1059938"/>
                  <a:pt x="1397069" y="1057338"/>
                </a:cubicBezTo>
                <a:cubicBezTo>
                  <a:pt x="1397069" y="1039356"/>
                  <a:pt x="1396565" y="1025340"/>
                  <a:pt x="1395557" y="1015291"/>
                </a:cubicBezTo>
                <a:cubicBezTo>
                  <a:pt x="1394549" y="1005241"/>
                  <a:pt x="1392199" y="996513"/>
                  <a:pt x="1388507" y="989105"/>
                </a:cubicBezTo>
                <a:cubicBezTo>
                  <a:pt x="1384816" y="981697"/>
                  <a:pt x="1387178" y="977993"/>
                  <a:pt x="1395595" y="977993"/>
                </a:cubicBezTo>
                <a:close/>
                <a:moveTo>
                  <a:pt x="566193" y="973857"/>
                </a:moveTo>
                <a:cubicBezTo>
                  <a:pt x="568290" y="973858"/>
                  <a:pt x="570824" y="974275"/>
                  <a:pt x="573795" y="975106"/>
                </a:cubicBezTo>
                <a:cubicBezTo>
                  <a:pt x="585677" y="978431"/>
                  <a:pt x="595906" y="983801"/>
                  <a:pt x="604480" y="991217"/>
                </a:cubicBezTo>
                <a:cubicBezTo>
                  <a:pt x="613055" y="998633"/>
                  <a:pt x="613646" y="1005458"/>
                  <a:pt x="606255" y="1011691"/>
                </a:cubicBezTo>
                <a:cubicBezTo>
                  <a:pt x="598864" y="1017924"/>
                  <a:pt x="591127" y="1025332"/>
                  <a:pt x="583044" y="1033915"/>
                </a:cubicBezTo>
                <a:cubicBezTo>
                  <a:pt x="574961" y="1042497"/>
                  <a:pt x="555537" y="1063063"/>
                  <a:pt x="524773" y="1095611"/>
                </a:cubicBezTo>
                <a:cubicBezTo>
                  <a:pt x="612801" y="1082112"/>
                  <a:pt x="664456" y="1072725"/>
                  <a:pt x="679738" y="1067450"/>
                </a:cubicBezTo>
                <a:cubicBezTo>
                  <a:pt x="695021" y="1062175"/>
                  <a:pt x="707082" y="1062371"/>
                  <a:pt x="715923" y="1068038"/>
                </a:cubicBezTo>
                <a:cubicBezTo>
                  <a:pt x="724765" y="1073704"/>
                  <a:pt x="733027" y="1080616"/>
                  <a:pt x="740709" y="1088774"/>
                </a:cubicBezTo>
                <a:cubicBezTo>
                  <a:pt x="748392" y="1096932"/>
                  <a:pt x="749601" y="1103889"/>
                  <a:pt x="744334" y="1109648"/>
                </a:cubicBezTo>
                <a:cubicBezTo>
                  <a:pt x="739068" y="1115405"/>
                  <a:pt x="735914" y="1135846"/>
                  <a:pt x="734872" y="1170969"/>
                </a:cubicBezTo>
                <a:cubicBezTo>
                  <a:pt x="733831" y="1206092"/>
                  <a:pt x="732256" y="1232319"/>
                  <a:pt x="730148" y="1249651"/>
                </a:cubicBezTo>
                <a:cubicBezTo>
                  <a:pt x="728039" y="1266984"/>
                  <a:pt x="725069" y="1281404"/>
                  <a:pt x="721236" y="1292911"/>
                </a:cubicBezTo>
                <a:cubicBezTo>
                  <a:pt x="717403" y="1304419"/>
                  <a:pt x="709624" y="1315231"/>
                  <a:pt x="697900" y="1325347"/>
                </a:cubicBezTo>
                <a:cubicBezTo>
                  <a:pt x="686175" y="1335463"/>
                  <a:pt x="678734" y="1334371"/>
                  <a:pt x="675576" y="1322072"/>
                </a:cubicBezTo>
                <a:cubicBezTo>
                  <a:pt x="672418" y="1309773"/>
                  <a:pt x="664243" y="1295624"/>
                  <a:pt x="651052" y="1279625"/>
                </a:cubicBezTo>
                <a:cubicBezTo>
                  <a:pt x="637861" y="1263626"/>
                  <a:pt x="637132" y="1258051"/>
                  <a:pt x="648865" y="1262901"/>
                </a:cubicBezTo>
                <a:cubicBezTo>
                  <a:pt x="660598" y="1267750"/>
                  <a:pt x="670197" y="1271150"/>
                  <a:pt x="677663" y="1273100"/>
                </a:cubicBezTo>
                <a:cubicBezTo>
                  <a:pt x="685130" y="1275050"/>
                  <a:pt x="690767" y="1268938"/>
                  <a:pt x="694575" y="1254764"/>
                </a:cubicBezTo>
                <a:cubicBezTo>
                  <a:pt x="698383" y="1240590"/>
                  <a:pt x="700808" y="1212912"/>
                  <a:pt x="701849" y="1171731"/>
                </a:cubicBezTo>
                <a:cubicBezTo>
                  <a:pt x="702891" y="1130550"/>
                  <a:pt x="700991" y="1106818"/>
                  <a:pt x="696150" y="1100536"/>
                </a:cubicBezTo>
                <a:cubicBezTo>
                  <a:pt x="691308" y="1094253"/>
                  <a:pt x="679151" y="1092678"/>
                  <a:pt x="659677" y="1095811"/>
                </a:cubicBezTo>
                <a:cubicBezTo>
                  <a:pt x="640203" y="1098944"/>
                  <a:pt x="580594" y="1108127"/>
                  <a:pt x="480850" y="1123359"/>
                </a:cubicBezTo>
                <a:cubicBezTo>
                  <a:pt x="483950" y="1154957"/>
                  <a:pt x="486546" y="1183060"/>
                  <a:pt x="488637" y="1207667"/>
                </a:cubicBezTo>
                <a:cubicBezTo>
                  <a:pt x="490729" y="1232273"/>
                  <a:pt x="492037" y="1250206"/>
                  <a:pt x="492562" y="1261463"/>
                </a:cubicBezTo>
                <a:cubicBezTo>
                  <a:pt x="493087" y="1272721"/>
                  <a:pt x="491575" y="1284791"/>
                  <a:pt x="488025" y="1297674"/>
                </a:cubicBezTo>
                <a:cubicBezTo>
                  <a:pt x="484475" y="1310556"/>
                  <a:pt x="478442" y="1310860"/>
                  <a:pt x="469926" y="1298586"/>
                </a:cubicBezTo>
                <a:cubicBezTo>
                  <a:pt x="461410" y="1286312"/>
                  <a:pt x="457935" y="1275266"/>
                  <a:pt x="459502" y="1265451"/>
                </a:cubicBezTo>
                <a:cubicBezTo>
                  <a:pt x="461068" y="1255634"/>
                  <a:pt x="461068" y="1236740"/>
                  <a:pt x="459502" y="1208766"/>
                </a:cubicBezTo>
                <a:cubicBezTo>
                  <a:pt x="457935" y="1180793"/>
                  <a:pt x="455893" y="1159753"/>
                  <a:pt x="453377" y="1145645"/>
                </a:cubicBezTo>
                <a:cubicBezTo>
                  <a:pt x="450860" y="1131538"/>
                  <a:pt x="446936" y="1119672"/>
                  <a:pt x="441603" y="1110047"/>
                </a:cubicBezTo>
                <a:cubicBezTo>
                  <a:pt x="436270" y="1100423"/>
                  <a:pt x="438011" y="1096161"/>
                  <a:pt x="446827" y="1097261"/>
                </a:cubicBezTo>
                <a:cubicBezTo>
                  <a:pt x="455644" y="1098361"/>
                  <a:pt x="462526" y="1099406"/>
                  <a:pt x="467476" y="1100398"/>
                </a:cubicBezTo>
                <a:cubicBezTo>
                  <a:pt x="472426" y="1101390"/>
                  <a:pt x="483659" y="1100994"/>
                  <a:pt x="501174" y="1099211"/>
                </a:cubicBezTo>
                <a:cubicBezTo>
                  <a:pt x="522189" y="1073212"/>
                  <a:pt x="537622" y="1050176"/>
                  <a:pt x="547471" y="1030102"/>
                </a:cubicBezTo>
                <a:cubicBezTo>
                  <a:pt x="557321" y="1010029"/>
                  <a:pt x="561199" y="995013"/>
                  <a:pt x="559108" y="985055"/>
                </a:cubicBezTo>
                <a:cubicBezTo>
                  <a:pt x="557539" y="977587"/>
                  <a:pt x="559901" y="973854"/>
                  <a:pt x="566193" y="973857"/>
                </a:cubicBezTo>
                <a:close/>
                <a:moveTo>
                  <a:pt x="2528550" y="763601"/>
                </a:moveTo>
                <a:lnTo>
                  <a:pt x="2582072" y="763601"/>
                </a:lnTo>
                <a:lnTo>
                  <a:pt x="2582072" y="817098"/>
                </a:lnTo>
                <a:lnTo>
                  <a:pt x="2528550" y="817098"/>
                </a:lnTo>
                <a:close/>
                <a:moveTo>
                  <a:pt x="101802" y="736653"/>
                </a:moveTo>
                <a:cubicBezTo>
                  <a:pt x="105133" y="736441"/>
                  <a:pt x="111098" y="742040"/>
                  <a:pt x="119697" y="753452"/>
                </a:cubicBezTo>
                <a:cubicBezTo>
                  <a:pt x="127630" y="764351"/>
                  <a:pt x="137588" y="774547"/>
                  <a:pt x="149571" y="784038"/>
                </a:cubicBezTo>
                <a:cubicBezTo>
                  <a:pt x="161553" y="793529"/>
                  <a:pt x="179331" y="798774"/>
                  <a:pt x="202905" y="799774"/>
                </a:cubicBezTo>
                <a:cubicBezTo>
                  <a:pt x="226478" y="800774"/>
                  <a:pt x="243086" y="800183"/>
                  <a:pt x="252727" y="797999"/>
                </a:cubicBezTo>
                <a:cubicBezTo>
                  <a:pt x="262368" y="795816"/>
                  <a:pt x="265159" y="790921"/>
                  <a:pt x="261101" y="783313"/>
                </a:cubicBezTo>
                <a:cubicBezTo>
                  <a:pt x="257043" y="775705"/>
                  <a:pt x="253118" y="766593"/>
                  <a:pt x="249327" y="755977"/>
                </a:cubicBezTo>
                <a:cubicBezTo>
                  <a:pt x="245535" y="745361"/>
                  <a:pt x="249481" y="745219"/>
                  <a:pt x="261164" y="755552"/>
                </a:cubicBezTo>
                <a:cubicBezTo>
                  <a:pt x="272846" y="765885"/>
                  <a:pt x="285166" y="775172"/>
                  <a:pt x="298124" y="783413"/>
                </a:cubicBezTo>
                <a:cubicBezTo>
                  <a:pt x="311082" y="791654"/>
                  <a:pt x="316306" y="799191"/>
                  <a:pt x="313798" y="806024"/>
                </a:cubicBezTo>
                <a:cubicBezTo>
                  <a:pt x="311290" y="812857"/>
                  <a:pt x="302015" y="818761"/>
                  <a:pt x="285975" y="823735"/>
                </a:cubicBezTo>
                <a:cubicBezTo>
                  <a:pt x="269934" y="828710"/>
                  <a:pt x="246885" y="831460"/>
                  <a:pt x="216829" y="831985"/>
                </a:cubicBezTo>
                <a:cubicBezTo>
                  <a:pt x="186772" y="832510"/>
                  <a:pt x="162695" y="827018"/>
                  <a:pt x="144596" y="815511"/>
                </a:cubicBezTo>
                <a:cubicBezTo>
                  <a:pt x="126497" y="804003"/>
                  <a:pt x="113906" y="789704"/>
                  <a:pt x="106823" y="772613"/>
                </a:cubicBezTo>
                <a:cubicBezTo>
                  <a:pt x="99740" y="755523"/>
                  <a:pt x="97249" y="744253"/>
                  <a:pt x="99349" y="738803"/>
                </a:cubicBezTo>
                <a:cubicBezTo>
                  <a:pt x="99874" y="737441"/>
                  <a:pt x="100691" y="736724"/>
                  <a:pt x="101802" y="736653"/>
                </a:cubicBezTo>
                <a:close/>
                <a:moveTo>
                  <a:pt x="283662" y="722516"/>
                </a:moveTo>
                <a:cubicBezTo>
                  <a:pt x="291512" y="721675"/>
                  <a:pt x="301844" y="721796"/>
                  <a:pt x="314660" y="722879"/>
                </a:cubicBezTo>
                <a:cubicBezTo>
                  <a:pt x="329926" y="724046"/>
                  <a:pt x="341284" y="729024"/>
                  <a:pt x="348733" y="737816"/>
                </a:cubicBezTo>
                <a:cubicBezTo>
                  <a:pt x="356183" y="746607"/>
                  <a:pt x="358233" y="754960"/>
                  <a:pt x="354883" y="762876"/>
                </a:cubicBezTo>
                <a:cubicBezTo>
                  <a:pt x="351533" y="770793"/>
                  <a:pt x="344584" y="772834"/>
                  <a:pt x="334034" y="769001"/>
                </a:cubicBezTo>
                <a:cubicBezTo>
                  <a:pt x="323485" y="765168"/>
                  <a:pt x="310490" y="756673"/>
                  <a:pt x="295049" y="743515"/>
                </a:cubicBezTo>
                <a:cubicBezTo>
                  <a:pt x="279608" y="730358"/>
                  <a:pt x="275813" y="723358"/>
                  <a:pt x="283662" y="722516"/>
                </a:cubicBezTo>
                <a:close/>
                <a:moveTo>
                  <a:pt x="79897" y="720973"/>
                </a:moveTo>
                <a:cubicBezTo>
                  <a:pt x="82103" y="721527"/>
                  <a:pt x="83800" y="725137"/>
                  <a:pt x="84987" y="731803"/>
                </a:cubicBezTo>
                <a:cubicBezTo>
                  <a:pt x="87362" y="745136"/>
                  <a:pt x="86312" y="757135"/>
                  <a:pt x="81837" y="767801"/>
                </a:cubicBezTo>
                <a:cubicBezTo>
                  <a:pt x="77362" y="778467"/>
                  <a:pt x="70296" y="787779"/>
                  <a:pt x="60638" y="795737"/>
                </a:cubicBezTo>
                <a:cubicBezTo>
                  <a:pt x="50981" y="803695"/>
                  <a:pt x="44298" y="804366"/>
                  <a:pt x="40590" y="797749"/>
                </a:cubicBezTo>
                <a:cubicBezTo>
                  <a:pt x="36882" y="791133"/>
                  <a:pt x="35840" y="784933"/>
                  <a:pt x="37465" y="779151"/>
                </a:cubicBezTo>
                <a:cubicBezTo>
                  <a:pt x="39090" y="773367"/>
                  <a:pt x="43877" y="765935"/>
                  <a:pt x="51826" y="756852"/>
                </a:cubicBezTo>
                <a:cubicBezTo>
                  <a:pt x="58659" y="749052"/>
                  <a:pt x="65301" y="739595"/>
                  <a:pt x="71750" y="728479"/>
                </a:cubicBezTo>
                <a:cubicBezTo>
                  <a:pt x="74975" y="722921"/>
                  <a:pt x="77691" y="720419"/>
                  <a:pt x="79897" y="720973"/>
                </a:cubicBezTo>
                <a:close/>
                <a:moveTo>
                  <a:pt x="173975" y="705882"/>
                </a:moveTo>
                <a:cubicBezTo>
                  <a:pt x="180929" y="706831"/>
                  <a:pt x="189493" y="710655"/>
                  <a:pt x="199667" y="717354"/>
                </a:cubicBezTo>
                <a:cubicBezTo>
                  <a:pt x="213433" y="724504"/>
                  <a:pt x="217075" y="735332"/>
                  <a:pt x="210592" y="749840"/>
                </a:cubicBezTo>
                <a:cubicBezTo>
                  <a:pt x="204109" y="764347"/>
                  <a:pt x="193355" y="760972"/>
                  <a:pt x="178331" y="739715"/>
                </a:cubicBezTo>
                <a:cubicBezTo>
                  <a:pt x="163307" y="718458"/>
                  <a:pt x="159716" y="707184"/>
                  <a:pt x="167557" y="705892"/>
                </a:cubicBezTo>
                <a:cubicBezTo>
                  <a:pt x="169517" y="705570"/>
                  <a:pt x="171656" y="705566"/>
                  <a:pt x="173975" y="705882"/>
                </a:cubicBezTo>
                <a:close/>
                <a:moveTo>
                  <a:pt x="630688" y="685362"/>
                </a:moveTo>
                <a:cubicBezTo>
                  <a:pt x="625982" y="685312"/>
                  <a:pt x="620667" y="685798"/>
                  <a:pt x="614742" y="686819"/>
                </a:cubicBezTo>
                <a:cubicBezTo>
                  <a:pt x="602893" y="688860"/>
                  <a:pt x="587027" y="691298"/>
                  <a:pt x="567145" y="694131"/>
                </a:cubicBezTo>
                <a:lnTo>
                  <a:pt x="567145" y="713380"/>
                </a:lnTo>
                <a:cubicBezTo>
                  <a:pt x="577828" y="713463"/>
                  <a:pt x="590531" y="711655"/>
                  <a:pt x="605255" y="707955"/>
                </a:cubicBezTo>
                <a:cubicBezTo>
                  <a:pt x="619979" y="704255"/>
                  <a:pt x="629595" y="706105"/>
                  <a:pt x="634103" y="713505"/>
                </a:cubicBezTo>
                <a:cubicBezTo>
                  <a:pt x="638611" y="720904"/>
                  <a:pt x="631149" y="726687"/>
                  <a:pt x="611717" y="730853"/>
                </a:cubicBezTo>
                <a:cubicBezTo>
                  <a:pt x="592285" y="735020"/>
                  <a:pt x="577428" y="735528"/>
                  <a:pt x="567145" y="732378"/>
                </a:cubicBezTo>
                <a:lnTo>
                  <a:pt x="567145" y="755752"/>
                </a:lnTo>
                <a:cubicBezTo>
                  <a:pt x="579161" y="755752"/>
                  <a:pt x="592723" y="753656"/>
                  <a:pt x="607830" y="749465"/>
                </a:cubicBezTo>
                <a:cubicBezTo>
                  <a:pt x="622937" y="745273"/>
                  <a:pt x="633004" y="747523"/>
                  <a:pt x="638028" y="756214"/>
                </a:cubicBezTo>
                <a:cubicBezTo>
                  <a:pt x="643053" y="764906"/>
                  <a:pt x="634553" y="770426"/>
                  <a:pt x="612530" y="772776"/>
                </a:cubicBezTo>
                <a:cubicBezTo>
                  <a:pt x="590506" y="775126"/>
                  <a:pt x="575270" y="775259"/>
                  <a:pt x="566820" y="773176"/>
                </a:cubicBezTo>
                <a:lnTo>
                  <a:pt x="565570" y="796524"/>
                </a:lnTo>
                <a:cubicBezTo>
                  <a:pt x="577353" y="796608"/>
                  <a:pt x="592319" y="795058"/>
                  <a:pt x="610467" y="791875"/>
                </a:cubicBezTo>
                <a:cubicBezTo>
                  <a:pt x="628616" y="788692"/>
                  <a:pt x="640328" y="789716"/>
                  <a:pt x="645603" y="794950"/>
                </a:cubicBezTo>
                <a:cubicBezTo>
                  <a:pt x="650877" y="800183"/>
                  <a:pt x="653990" y="800674"/>
                  <a:pt x="654940" y="796424"/>
                </a:cubicBezTo>
                <a:cubicBezTo>
                  <a:pt x="655890" y="792175"/>
                  <a:pt x="656627" y="785154"/>
                  <a:pt x="657152" y="775363"/>
                </a:cubicBezTo>
                <a:cubicBezTo>
                  <a:pt x="657677" y="765572"/>
                  <a:pt x="657190" y="748977"/>
                  <a:pt x="655690" y="725579"/>
                </a:cubicBezTo>
                <a:cubicBezTo>
                  <a:pt x="654190" y="702180"/>
                  <a:pt x="649952" y="689360"/>
                  <a:pt x="642978" y="687119"/>
                </a:cubicBezTo>
                <a:cubicBezTo>
                  <a:pt x="639491" y="685998"/>
                  <a:pt x="635394" y="685412"/>
                  <a:pt x="630688" y="685362"/>
                </a:cubicBezTo>
                <a:close/>
                <a:moveTo>
                  <a:pt x="1801894" y="617003"/>
                </a:moveTo>
                <a:cubicBezTo>
                  <a:pt x="1810317" y="616599"/>
                  <a:pt x="1817913" y="619810"/>
                  <a:pt x="1824681" y="626635"/>
                </a:cubicBezTo>
                <a:cubicBezTo>
                  <a:pt x="1833705" y="635734"/>
                  <a:pt x="1828106" y="641513"/>
                  <a:pt x="1807882" y="643971"/>
                </a:cubicBezTo>
                <a:cubicBezTo>
                  <a:pt x="1787658" y="646429"/>
                  <a:pt x="1765347" y="649533"/>
                  <a:pt x="1740948" y="653283"/>
                </a:cubicBezTo>
                <a:cubicBezTo>
                  <a:pt x="1754548" y="658666"/>
                  <a:pt x="1758556" y="664807"/>
                  <a:pt x="1752973" y="671707"/>
                </a:cubicBezTo>
                <a:cubicBezTo>
                  <a:pt x="1747390" y="678607"/>
                  <a:pt x="1739286" y="689106"/>
                  <a:pt x="1728662" y="703205"/>
                </a:cubicBezTo>
                <a:cubicBezTo>
                  <a:pt x="1718037" y="717304"/>
                  <a:pt x="1716625" y="722912"/>
                  <a:pt x="1724424" y="720029"/>
                </a:cubicBezTo>
                <a:cubicBezTo>
                  <a:pt x="1732224" y="717146"/>
                  <a:pt x="1748656" y="711871"/>
                  <a:pt x="1773721" y="704205"/>
                </a:cubicBezTo>
                <a:cubicBezTo>
                  <a:pt x="1769738" y="699105"/>
                  <a:pt x="1766651" y="692560"/>
                  <a:pt x="1764460" y="684569"/>
                </a:cubicBezTo>
                <a:cubicBezTo>
                  <a:pt x="1762268" y="676578"/>
                  <a:pt x="1767826" y="676203"/>
                  <a:pt x="1781134" y="683444"/>
                </a:cubicBezTo>
                <a:cubicBezTo>
                  <a:pt x="1794441" y="690685"/>
                  <a:pt x="1804666" y="699047"/>
                  <a:pt x="1811807" y="708530"/>
                </a:cubicBezTo>
                <a:cubicBezTo>
                  <a:pt x="1818948" y="718013"/>
                  <a:pt x="1820431" y="727758"/>
                  <a:pt x="1816256" y="737766"/>
                </a:cubicBezTo>
                <a:cubicBezTo>
                  <a:pt x="1812082" y="747773"/>
                  <a:pt x="1806682" y="749815"/>
                  <a:pt x="1800057" y="743890"/>
                </a:cubicBezTo>
                <a:cubicBezTo>
                  <a:pt x="1793433" y="737966"/>
                  <a:pt x="1787121" y="729429"/>
                  <a:pt x="1781121" y="718279"/>
                </a:cubicBezTo>
                <a:cubicBezTo>
                  <a:pt x="1765705" y="725495"/>
                  <a:pt x="1749615" y="733420"/>
                  <a:pt x="1732849" y="742053"/>
                </a:cubicBezTo>
                <a:cubicBezTo>
                  <a:pt x="1716083" y="750686"/>
                  <a:pt x="1703472" y="758293"/>
                  <a:pt x="1695014" y="764876"/>
                </a:cubicBezTo>
                <a:cubicBezTo>
                  <a:pt x="1686556" y="771459"/>
                  <a:pt x="1680040" y="768839"/>
                  <a:pt x="1675465" y="757014"/>
                </a:cubicBezTo>
                <a:cubicBezTo>
                  <a:pt x="1670890" y="745190"/>
                  <a:pt x="1671644" y="737266"/>
                  <a:pt x="1677727" y="733241"/>
                </a:cubicBezTo>
                <a:cubicBezTo>
                  <a:pt x="1683810" y="729216"/>
                  <a:pt x="1689618" y="723687"/>
                  <a:pt x="1695151" y="716654"/>
                </a:cubicBezTo>
                <a:cubicBezTo>
                  <a:pt x="1700684" y="709621"/>
                  <a:pt x="1706534" y="699051"/>
                  <a:pt x="1712700" y="684944"/>
                </a:cubicBezTo>
                <a:cubicBezTo>
                  <a:pt x="1718866" y="670836"/>
                  <a:pt x="1721100" y="662074"/>
                  <a:pt x="1719400" y="658658"/>
                </a:cubicBezTo>
                <a:cubicBezTo>
                  <a:pt x="1708734" y="661624"/>
                  <a:pt x="1699305" y="663933"/>
                  <a:pt x="1691114" y="665582"/>
                </a:cubicBezTo>
                <a:cubicBezTo>
                  <a:pt x="1682923" y="667232"/>
                  <a:pt x="1675061" y="668320"/>
                  <a:pt x="1667528" y="668845"/>
                </a:cubicBezTo>
                <a:cubicBezTo>
                  <a:pt x="1659995" y="669370"/>
                  <a:pt x="1652016" y="665849"/>
                  <a:pt x="1643592" y="658283"/>
                </a:cubicBezTo>
                <a:cubicBezTo>
                  <a:pt x="1635167" y="650717"/>
                  <a:pt x="1637846" y="646263"/>
                  <a:pt x="1651629" y="644921"/>
                </a:cubicBezTo>
                <a:cubicBezTo>
                  <a:pt x="1665412" y="643580"/>
                  <a:pt x="1682248" y="641342"/>
                  <a:pt x="1702138" y="638209"/>
                </a:cubicBezTo>
                <a:cubicBezTo>
                  <a:pt x="1722029" y="635076"/>
                  <a:pt x="1739186" y="631964"/>
                  <a:pt x="1753610" y="628872"/>
                </a:cubicBezTo>
                <a:cubicBezTo>
                  <a:pt x="1768034" y="625781"/>
                  <a:pt x="1781229" y="622360"/>
                  <a:pt x="1793195" y="618610"/>
                </a:cubicBezTo>
                <a:cubicBezTo>
                  <a:pt x="1796187" y="617673"/>
                  <a:pt x="1799086" y="617137"/>
                  <a:pt x="1801894" y="617003"/>
                </a:cubicBezTo>
                <a:close/>
                <a:moveTo>
                  <a:pt x="1783133" y="555727"/>
                </a:moveTo>
                <a:cubicBezTo>
                  <a:pt x="1792358" y="554152"/>
                  <a:pt x="1801228" y="556956"/>
                  <a:pt x="1809744" y="564139"/>
                </a:cubicBezTo>
                <a:cubicBezTo>
                  <a:pt x="1818260" y="571321"/>
                  <a:pt x="1814661" y="576809"/>
                  <a:pt x="1798945" y="580600"/>
                </a:cubicBezTo>
                <a:cubicBezTo>
                  <a:pt x="1783229" y="584392"/>
                  <a:pt x="1766384" y="587891"/>
                  <a:pt x="1748411" y="591099"/>
                </a:cubicBezTo>
                <a:cubicBezTo>
                  <a:pt x="1730437" y="594308"/>
                  <a:pt x="1715692" y="593670"/>
                  <a:pt x="1704176" y="589187"/>
                </a:cubicBezTo>
                <a:cubicBezTo>
                  <a:pt x="1691976" y="580221"/>
                  <a:pt x="1691826" y="574630"/>
                  <a:pt x="1703726" y="572413"/>
                </a:cubicBezTo>
                <a:cubicBezTo>
                  <a:pt x="1715625" y="570197"/>
                  <a:pt x="1729528" y="567255"/>
                  <a:pt x="1745436" y="563589"/>
                </a:cubicBezTo>
                <a:cubicBezTo>
                  <a:pt x="1761343" y="559922"/>
                  <a:pt x="1773909" y="557301"/>
                  <a:pt x="1783133" y="555727"/>
                </a:cubicBezTo>
                <a:close/>
                <a:moveTo>
                  <a:pt x="1459522" y="552724"/>
                </a:moveTo>
                <a:cubicBezTo>
                  <a:pt x="1462197" y="551563"/>
                  <a:pt x="1466340" y="552798"/>
                  <a:pt x="1471952" y="556427"/>
                </a:cubicBezTo>
                <a:cubicBezTo>
                  <a:pt x="1483177" y="563684"/>
                  <a:pt x="1492097" y="571476"/>
                  <a:pt x="1498713" y="579800"/>
                </a:cubicBezTo>
                <a:cubicBezTo>
                  <a:pt x="1505330" y="588125"/>
                  <a:pt x="1505005" y="595283"/>
                  <a:pt x="1497738" y="601274"/>
                </a:cubicBezTo>
                <a:cubicBezTo>
                  <a:pt x="1490472" y="607265"/>
                  <a:pt x="1477923" y="620010"/>
                  <a:pt x="1460091" y="639509"/>
                </a:cubicBezTo>
                <a:cubicBezTo>
                  <a:pt x="1442258" y="659008"/>
                  <a:pt x="1422164" y="681702"/>
                  <a:pt x="1399807" y="707592"/>
                </a:cubicBezTo>
                <a:cubicBezTo>
                  <a:pt x="1377450" y="733482"/>
                  <a:pt x="1363334" y="748761"/>
                  <a:pt x="1357459" y="753427"/>
                </a:cubicBezTo>
                <a:cubicBezTo>
                  <a:pt x="1351585" y="758093"/>
                  <a:pt x="1351681" y="760443"/>
                  <a:pt x="1357747" y="760477"/>
                </a:cubicBezTo>
                <a:cubicBezTo>
                  <a:pt x="1363813" y="760510"/>
                  <a:pt x="1381104" y="758968"/>
                  <a:pt x="1409619" y="755852"/>
                </a:cubicBezTo>
                <a:cubicBezTo>
                  <a:pt x="1438134" y="752735"/>
                  <a:pt x="1460624" y="749902"/>
                  <a:pt x="1477090" y="747352"/>
                </a:cubicBezTo>
                <a:cubicBezTo>
                  <a:pt x="1472207" y="739903"/>
                  <a:pt x="1466540" y="729241"/>
                  <a:pt x="1460091" y="715367"/>
                </a:cubicBezTo>
                <a:cubicBezTo>
                  <a:pt x="1453641" y="701493"/>
                  <a:pt x="1458332" y="698401"/>
                  <a:pt x="1474165" y="706092"/>
                </a:cubicBezTo>
                <a:cubicBezTo>
                  <a:pt x="1489997" y="713784"/>
                  <a:pt x="1504367" y="723816"/>
                  <a:pt x="1517275" y="736191"/>
                </a:cubicBezTo>
                <a:cubicBezTo>
                  <a:pt x="1530182" y="748565"/>
                  <a:pt x="1537982" y="761343"/>
                  <a:pt x="1540673" y="774526"/>
                </a:cubicBezTo>
                <a:cubicBezTo>
                  <a:pt x="1543365" y="787708"/>
                  <a:pt x="1541965" y="799145"/>
                  <a:pt x="1536473" y="808836"/>
                </a:cubicBezTo>
                <a:cubicBezTo>
                  <a:pt x="1530982" y="818527"/>
                  <a:pt x="1523508" y="818077"/>
                  <a:pt x="1514050" y="807486"/>
                </a:cubicBezTo>
                <a:cubicBezTo>
                  <a:pt x="1504592" y="796895"/>
                  <a:pt x="1495105" y="782842"/>
                  <a:pt x="1485589" y="765326"/>
                </a:cubicBezTo>
                <a:cubicBezTo>
                  <a:pt x="1455441" y="770559"/>
                  <a:pt x="1423010" y="777580"/>
                  <a:pt x="1388295" y="786388"/>
                </a:cubicBezTo>
                <a:cubicBezTo>
                  <a:pt x="1353580" y="795195"/>
                  <a:pt x="1329032" y="803562"/>
                  <a:pt x="1314649" y="811486"/>
                </a:cubicBezTo>
                <a:cubicBezTo>
                  <a:pt x="1300267" y="819411"/>
                  <a:pt x="1291847" y="815573"/>
                  <a:pt x="1289389" y="799974"/>
                </a:cubicBezTo>
                <a:cubicBezTo>
                  <a:pt x="1286930" y="784375"/>
                  <a:pt x="1290359" y="773805"/>
                  <a:pt x="1299675" y="768264"/>
                </a:cubicBezTo>
                <a:cubicBezTo>
                  <a:pt x="1308992" y="762722"/>
                  <a:pt x="1320099" y="754019"/>
                  <a:pt x="1332998" y="742153"/>
                </a:cubicBezTo>
                <a:cubicBezTo>
                  <a:pt x="1345898" y="730287"/>
                  <a:pt x="1364330" y="709238"/>
                  <a:pt x="1388295" y="679007"/>
                </a:cubicBezTo>
                <a:cubicBezTo>
                  <a:pt x="1412260" y="648775"/>
                  <a:pt x="1429651" y="624922"/>
                  <a:pt x="1440467" y="607448"/>
                </a:cubicBezTo>
                <a:cubicBezTo>
                  <a:pt x="1451283" y="589975"/>
                  <a:pt x="1456428" y="575288"/>
                  <a:pt x="1455903" y="563389"/>
                </a:cubicBezTo>
                <a:cubicBezTo>
                  <a:pt x="1455641" y="557439"/>
                  <a:pt x="1456847" y="553884"/>
                  <a:pt x="1459522" y="552724"/>
                </a:cubicBezTo>
                <a:close/>
                <a:moveTo>
                  <a:pt x="264804" y="548408"/>
                </a:moveTo>
                <a:cubicBezTo>
                  <a:pt x="262240" y="548387"/>
                  <a:pt x="259122" y="548740"/>
                  <a:pt x="255452" y="549464"/>
                </a:cubicBezTo>
                <a:cubicBezTo>
                  <a:pt x="248110" y="550914"/>
                  <a:pt x="233782" y="554064"/>
                  <a:pt x="212467" y="558914"/>
                </a:cubicBezTo>
                <a:lnTo>
                  <a:pt x="212467" y="584737"/>
                </a:lnTo>
                <a:cubicBezTo>
                  <a:pt x="219866" y="584871"/>
                  <a:pt x="228157" y="583600"/>
                  <a:pt x="237340" y="580925"/>
                </a:cubicBezTo>
                <a:cubicBezTo>
                  <a:pt x="246523" y="578250"/>
                  <a:pt x="254085" y="579729"/>
                  <a:pt x="260026" y="585362"/>
                </a:cubicBezTo>
                <a:cubicBezTo>
                  <a:pt x="265968" y="590995"/>
                  <a:pt x="261964" y="595470"/>
                  <a:pt x="248014" y="598787"/>
                </a:cubicBezTo>
                <a:cubicBezTo>
                  <a:pt x="234065" y="602103"/>
                  <a:pt x="222216" y="603761"/>
                  <a:pt x="212467" y="603761"/>
                </a:cubicBezTo>
                <a:lnTo>
                  <a:pt x="212467" y="630235"/>
                </a:lnTo>
                <a:cubicBezTo>
                  <a:pt x="219766" y="630351"/>
                  <a:pt x="228020" y="628814"/>
                  <a:pt x="237228" y="625622"/>
                </a:cubicBezTo>
                <a:cubicBezTo>
                  <a:pt x="246435" y="622431"/>
                  <a:pt x="254543" y="624160"/>
                  <a:pt x="261551" y="630810"/>
                </a:cubicBezTo>
                <a:cubicBezTo>
                  <a:pt x="268559" y="637459"/>
                  <a:pt x="264851" y="642717"/>
                  <a:pt x="250427" y="646584"/>
                </a:cubicBezTo>
                <a:cubicBezTo>
                  <a:pt x="236003" y="650450"/>
                  <a:pt x="223349" y="652383"/>
                  <a:pt x="212467" y="652383"/>
                </a:cubicBezTo>
                <a:lnTo>
                  <a:pt x="212467" y="677307"/>
                </a:lnTo>
                <a:cubicBezTo>
                  <a:pt x="222149" y="677390"/>
                  <a:pt x="233478" y="676103"/>
                  <a:pt x="246452" y="673444"/>
                </a:cubicBezTo>
                <a:cubicBezTo>
                  <a:pt x="259426" y="670786"/>
                  <a:pt x="267009" y="671286"/>
                  <a:pt x="269201" y="674944"/>
                </a:cubicBezTo>
                <a:cubicBezTo>
                  <a:pt x="271392" y="678602"/>
                  <a:pt x="273434" y="666074"/>
                  <a:pt x="275325" y="637359"/>
                </a:cubicBezTo>
                <a:cubicBezTo>
                  <a:pt x="277217" y="608644"/>
                  <a:pt x="277671" y="587221"/>
                  <a:pt x="276688" y="573088"/>
                </a:cubicBezTo>
                <a:cubicBezTo>
                  <a:pt x="275705" y="558956"/>
                  <a:pt x="273755" y="551123"/>
                  <a:pt x="270838" y="549589"/>
                </a:cubicBezTo>
                <a:cubicBezTo>
                  <a:pt x="269380" y="548823"/>
                  <a:pt x="267369" y="548429"/>
                  <a:pt x="264804" y="548408"/>
                </a:cubicBezTo>
                <a:close/>
                <a:moveTo>
                  <a:pt x="2572781" y="519904"/>
                </a:moveTo>
                <a:cubicBezTo>
                  <a:pt x="2597843" y="520341"/>
                  <a:pt x="2618139" y="535478"/>
                  <a:pt x="2633669" y="565313"/>
                </a:cubicBezTo>
                <a:cubicBezTo>
                  <a:pt x="2644235" y="602461"/>
                  <a:pt x="2629778" y="639326"/>
                  <a:pt x="2590297" y="675907"/>
                </a:cubicBezTo>
                <a:cubicBezTo>
                  <a:pt x="2578531" y="693572"/>
                  <a:pt x="2572648" y="714488"/>
                  <a:pt x="2572648" y="738653"/>
                </a:cubicBezTo>
                <a:lnTo>
                  <a:pt x="2534950" y="738653"/>
                </a:lnTo>
                <a:cubicBezTo>
                  <a:pt x="2533817" y="696222"/>
                  <a:pt x="2551191" y="657583"/>
                  <a:pt x="2587072" y="622735"/>
                </a:cubicBezTo>
                <a:cubicBezTo>
                  <a:pt x="2595121" y="610702"/>
                  <a:pt x="2598638" y="597912"/>
                  <a:pt x="2597621" y="584362"/>
                </a:cubicBezTo>
                <a:cubicBezTo>
                  <a:pt x="2592138" y="565913"/>
                  <a:pt x="2581731" y="557214"/>
                  <a:pt x="2566398" y="558264"/>
                </a:cubicBezTo>
                <a:lnTo>
                  <a:pt x="2560248" y="558264"/>
                </a:lnTo>
                <a:cubicBezTo>
                  <a:pt x="2541333" y="559164"/>
                  <a:pt x="2532400" y="575371"/>
                  <a:pt x="2533450" y="606886"/>
                </a:cubicBezTo>
                <a:lnTo>
                  <a:pt x="2494152" y="606886"/>
                </a:lnTo>
                <a:cubicBezTo>
                  <a:pt x="2493036" y="563755"/>
                  <a:pt x="2506677" y="537273"/>
                  <a:pt x="2535075" y="527441"/>
                </a:cubicBezTo>
                <a:cubicBezTo>
                  <a:pt x="2539691" y="523974"/>
                  <a:pt x="2548583" y="521699"/>
                  <a:pt x="2561748" y="520616"/>
                </a:cubicBezTo>
                <a:cubicBezTo>
                  <a:pt x="2565523" y="520079"/>
                  <a:pt x="2569200" y="519841"/>
                  <a:pt x="2572781" y="519904"/>
                </a:cubicBezTo>
                <a:close/>
                <a:moveTo>
                  <a:pt x="275885" y="519626"/>
                </a:moveTo>
                <a:cubicBezTo>
                  <a:pt x="278841" y="519769"/>
                  <a:pt x="282329" y="520691"/>
                  <a:pt x="286350" y="522391"/>
                </a:cubicBezTo>
                <a:cubicBezTo>
                  <a:pt x="294391" y="525791"/>
                  <a:pt x="301865" y="529620"/>
                  <a:pt x="308773" y="533878"/>
                </a:cubicBezTo>
                <a:cubicBezTo>
                  <a:pt x="315681" y="538136"/>
                  <a:pt x="317802" y="542727"/>
                  <a:pt x="315135" y="547652"/>
                </a:cubicBezTo>
                <a:cubicBezTo>
                  <a:pt x="312469" y="552577"/>
                  <a:pt x="310365" y="566580"/>
                  <a:pt x="308823" y="589662"/>
                </a:cubicBezTo>
                <a:cubicBezTo>
                  <a:pt x="307282" y="612744"/>
                  <a:pt x="306244" y="632255"/>
                  <a:pt x="305711" y="648196"/>
                </a:cubicBezTo>
                <a:cubicBezTo>
                  <a:pt x="305178" y="664137"/>
                  <a:pt x="302707" y="677898"/>
                  <a:pt x="298299" y="689481"/>
                </a:cubicBezTo>
                <a:cubicBezTo>
                  <a:pt x="293891" y="701064"/>
                  <a:pt x="289483" y="708496"/>
                  <a:pt x="285075" y="711780"/>
                </a:cubicBezTo>
                <a:cubicBezTo>
                  <a:pt x="280667" y="715063"/>
                  <a:pt x="276350" y="713042"/>
                  <a:pt x="272125" y="705717"/>
                </a:cubicBezTo>
                <a:cubicBezTo>
                  <a:pt x="267901" y="698393"/>
                  <a:pt x="263147" y="694731"/>
                  <a:pt x="257864" y="694731"/>
                </a:cubicBezTo>
                <a:cubicBezTo>
                  <a:pt x="252031" y="694731"/>
                  <a:pt x="235065" y="696739"/>
                  <a:pt x="206967" y="700755"/>
                </a:cubicBezTo>
                <a:cubicBezTo>
                  <a:pt x="199051" y="707205"/>
                  <a:pt x="192989" y="705526"/>
                  <a:pt x="188781" y="695718"/>
                </a:cubicBezTo>
                <a:cubicBezTo>
                  <a:pt x="184573" y="685910"/>
                  <a:pt x="183514" y="674590"/>
                  <a:pt x="185606" y="661758"/>
                </a:cubicBezTo>
                <a:cubicBezTo>
                  <a:pt x="187697" y="648925"/>
                  <a:pt x="188226" y="630951"/>
                  <a:pt x="187193" y="607836"/>
                </a:cubicBezTo>
                <a:cubicBezTo>
                  <a:pt x="186160" y="584721"/>
                  <a:pt x="183806" y="566468"/>
                  <a:pt x="180131" y="553077"/>
                </a:cubicBezTo>
                <a:cubicBezTo>
                  <a:pt x="176456" y="539686"/>
                  <a:pt x="179644" y="534819"/>
                  <a:pt x="189693" y="538478"/>
                </a:cubicBezTo>
                <a:cubicBezTo>
                  <a:pt x="199742" y="542136"/>
                  <a:pt x="214462" y="540932"/>
                  <a:pt x="233853" y="534865"/>
                </a:cubicBezTo>
                <a:cubicBezTo>
                  <a:pt x="253243" y="528799"/>
                  <a:pt x="264830" y="524353"/>
                  <a:pt x="268613" y="521529"/>
                </a:cubicBezTo>
                <a:cubicBezTo>
                  <a:pt x="270505" y="520116"/>
                  <a:pt x="272929" y="519482"/>
                  <a:pt x="275885" y="519626"/>
                </a:cubicBezTo>
                <a:close/>
                <a:moveTo>
                  <a:pt x="1386629" y="515124"/>
                </a:moveTo>
                <a:cubicBezTo>
                  <a:pt x="1388750" y="515136"/>
                  <a:pt x="1391268" y="515775"/>
                  <a:pt x="1394182" y="517041"/>
                </a:cubicBezTo>
                <a:cubicBezTo>
                  <a:pt x="1405840" y="522108"/>
                  <a:pt x="1414498" y="528016"/>
                  <a:pt x="1420156" y="534765"/>
                </a:cubicBezTo>
                <a:cubicBezTo>
                  <a:pt x="1425813" y="541515"/>
                  <a:pt x="1425826" y="547631"/>
                  <a:pt x="1420193" y="553114"/>
                </a:cubicBezTo>
                <a:cubicBezTo>
                  <a:pt x="1414560" y="558597"/>
                  <a:pt x="1403627" y="571555"/>
                  <a:pt x="1387395" y="591987"/>
                </a:cubicBezTo>
                <a:cubicBezTo>
                  <a:pt x="1371163" y="612419"/>
                  <a:pt x="1354260" y="630093"/>
                  <a:pt x="1336686" y="645009"/>
                </a:cubicBezTo>
                <a:cubicBezTo>
                  <a:pt x="1319112" y="659924"/>
                  <a:pt x="1302300" y="670374"/>
                  <a:pt x="1286251" y="676357"/>
                </a:cubicBezTo>
                <a:cubicBezTo>
                  <a:pt x="1270202" y="682340"/>
                  <a:pt x="1270931" y="677198"/>
                  <a:pt x="1288439" y="660933"/>
                </a:cubicBezTo>
                <a:cubicBezTo>
                  <a:pt x="1305946" y="644667"/>
                  <a:pt x="1325553" y="621818"/>
                  <a:pt x="1347260" y="592387"/>
                </a:cubicBezTo>
                <a:cubicBezTo>
                  <a:pt x="1368967" y="562955"/>
                  <a:pt x="1379296" y="542815"/>
                  <a:pt x="1378246" y="531966"/>
                </a:cubicBezTo>
                <a:cubicBezTo>
                  <a:pt x="1377471" y="520704"/>
                  <a:pt x="1380265" y="515090"/>
                  <a:pt x="1386629" y="515124"/>
                </a:cubicBezTo>
                <a:close/>
                <a:moveTo>
                  <a:pt x="934782" y="507520"/>
                </a:moveTo>
                <a:cubicBezTo>
                  <a:pt x="938850" y="507801"/>
                  <a:pt x="945214" y="510575"/>
                  <a:pt x="953871" y="515842"/>
                </a:cubicBezTo>
                <a:cubicBezTo>
                  <a:pt x="971187" y="526374"/>
                  <a:pt x="977308" y="534228"/>
                  <a:pt x="972233" y="539403"/>
                </a:cubicBezTo>
                <a:cubicBezTo>
                  <a:pt x="967158" y="544577"/>
                  <a:pt x="959192" y="555956"/>
                  <a:pt x="948334" y="573538"/>
                </a:cubicBezTo>
                <a:cubicBezTo>
                  <a:pt x="937477" y="591120"/>
                  <a:pt x="927590" y="606928"/>
                  <a:pt x="918674" y="620960"/>
                </a:cubicBezTo>
                <a:cubicBezTo>
                  <a:pt x="929123" y="631943"/>
                  <a:pt x="933827" y="646046"/>
                  <a:pt x="932785" y="663270"/>
                </a:cubicBezTo>
                <a:cubicBezTo>
                  <a:pt x="931744" y="680494"/>
                  <a:pt x="931223" y="709255"/>
                  <a:pt x="931223" y="749552"/>
                </a:cubicBezTo>
                <a:cubicBezTo>
                  <a:pt x="931223" y="790266"/>
                  <a:pt x="927852" y="814577"/>
                  <a:pt x="921111" y="822485"/>
                </a:cubicBezTo>
                <a:cubicBezTo>
                  <a:pt x="914370" y="830393"/>
                  <a:pt x="908062" y="827314"/>
                  <a:pt x="902187" y="813248"/>
                </a:cubicBezTo>
                <a:cubicBezTo>
                  <a:pt x="896312" y="799183"/>
                  <a:pt x="894950" y="788379"/>
                  <a:pt x="898100" y="780838"/>
                </a:cubicBezTo>
                <a:cubicBezTo>
                  <a:pt x="901250" y="773297"/>
                  <a:pt x="903866" y="748707"/>
                  <a:pt x="905949" y="707067"/>
                </a:cubicBezTo>
                <a:cubicBezTo>
                  <a:pt x="908033" y="665428"/>
                  <a:pt x="907499" y="641976"/>
                  <a:pt x="904350" y="636709"/>
                </a:cubicBezTo>
                <a:cubicBezTo>
                  <a:pt x="882334" y="663274"/>
                  <a:pt x="860885" y="682465"/>
                  <a:pt x="840003" y="694281"/>
                </a:cubicBezTo>
                <a:cubicBezTo>
                  <a:pt x="819121" y="706097"/>
                  <a:pt x="817642" y="702088"/>
                  <a:pt x="835566" y="682256"/>
                </a:cubicBezTo>
                <a:cubicBezTo>
                  <a:pt x="853490" y="662424"/>
                  <a:pt x="871818" y="637684"/>
                  <a:pt x="890550" y="608036"/>
                </a:cubicBezTo>
                <a:cubicBezTo>
                  <a:pt x="909282" y="578388"/>
                  <a:pt x="920711" y="557681"/>
                  <a:pt x="924836" y="545915"/>
                </a:cubicBezTo>
                <a:cubicBezTo>
                  <a:pt x="928960" y="534149"/>
                  <a:pt x="930502" y="523562"/>
                  <a:pt x="929460" y="514154"/>
                </a:cubicBezTo>
                <a:cubicBezTo>
                  <a:pt x="928940" y="509450"/>
                  <a:pt x="930713" y="507239"/>
                  <a:pt x="934782" y="507520"/>
                </a:cubicBezTo>
                <a:close/>
                <a:moveTo>
                  <a:pt x="1044420" y="503327"/>
                </a:moveTo>
                <a:cubicBezTo>
                  <a:pt x="1047961" y="503762"/>
                  <a:pt x="1052288" y="504767"/>
                  <a:pt x="1057403" y="506342"/>
                </a:cubicBezTo>
                <a:cubicBezTo>
                  <a:pt x="1077860" y="512642"/>
                  <a:pt x="1085734" y="520954"/>
                  <a:pt x="1081026" y="531278"/>
                </a:cubicBezTo>
                <a:cubicBezTo>
                  <a:pt x="1076318" y="541602"/>
                  <a:pt x="1073964" y="574063"/>
                  <a:pt x="1073964" y="628660"/>
                </a:cubicBezTo>
                <a:cubicBezTo>
                  <a:pt x="1092363" y="626610"/>
                  <a:pt x="1106725" y="624552"/>
                  <a:pt x="1117049" y="622485"/>
                </a:cubicBezTo>
                <a:cubicBezTo>
                  <a:pt x="1127373" y="620418"/>
                  <a:pt x="1137206" y="618319"/>
                  <a:pt x="1146547" y="616185"/>
                </a:cubicBezTo>
                <a:cubicBezTo>
                  <a:pt x="1155888" y="614052"/>
                  <a:pt x="1164950" y="618506"/>
                  <a:pt x="1173733" y="629547"/>
                </a:cubicBezTo>
                <a:cubicBezTo>
                  <a:pt x="1182516" y="640588"/>
                  <a:pt x="1176941" y="646109"/>
                  <a:pt x="1157009" y="646109"/>
                </a:cubicBezTo>
                <a:cubicBezTo>
                  <a:pt x="1140577" y="646109"/>
                  <a:pt x="1112895" y="648059"/>
                  <a:pt x="1073964" y="651958"/>
                </a:cubicBezTo>
                <a:cubicBezTo>
                  <a:pt x="1073964" y="717538"/>
                  <a:pt x="1072864" y="767664"/>
                  <a:pt x="1070664" y="802337"/>
                </a:cubicBezTo>
                <a:cubicBezTo>
                  <a:pt x="1068464" y="837009"/>
                  <a:pt x="1063206" y="854675"/>
                  <a:pt x="1054890" y="855333"/>
                </a:cubicBezTo>
                <a:cubicBezTo>
                  <a:pt x="1046574" y="855992"/>
                  <a:pt x="1042416" y="839555"/>
                  <a:pt x="1042416" y="806024"/>
                </a:cubicBezTo>
                <a:lnTo>
                  <a:pt x="1042416" y="657083"/>
                </a:lnTo>
                <a:cubicBezTo>
                  <a:pt x="1016584" y="663183"/>
                  <a:pt x="998756" y="667324"/>
                  <a:pt x="988932" y="669507"/>
                </a:cubicBezTo>
                <a:cubicBezTo>
                  <a:pt x="979107" y="671690"/>
                  <a:pt x="967787" y="667786"/>
                  <a:pt x="954971" y="657795"/>
                </a:cubicBezTo>
                <a:cubicBezTo>
                  <a:pt x="942155" y="647804"/>
                  <a:pt x="944664" y="642809"/>
                  <a:pt x="962496" y="642809"/>
                </a:cubicBezTo>
                <a:cubicBezTo>
                  <a:pt x="976728" y="642809"/>
                  <a:pt x="1003368" y="639392"/>
                  <a:pt x="1042416" y="632559"/>
                </a:cubicBezTo>
                <a:cubicBezTo>
                  <a:pt x="1042416" y="597762"/>
                  <a:pt x="1042158" y="572421"/>
                  <a:pt x="1041641" y="556539"/>
                </a:cubicBezTo>
                <a:cubicBezTo>
                  <a:pt x="1041124" y="540657"/>
                  <a:pt x="1038508" y="526745"/>
                  <a:pt x="1033792" y="514804"/>
                </a:cubicBezTo>
                <a:cubicBezTo>
                  <a:pt x="1030254" y="505848"/>
                  <a:pt x="1033797" y="502023"/>
                  <a:pt x="1044420" y="503327"/>
                </a:cubicBezTo>
                <a:close/>
                <a:moveTo>
                  <a:pt x="2144107" y="497558"/>
                </a:moveTo>
                <a:cubicBezTo>
                  <a:pt x="2145508" y="497306"/>
                  <a:pt x="2147317" y="497384"/>
                  <a:pt x="2149536" y="497793"/>
                </a:cubicBezTo>
                <a:cubicBezTo>
                  <a:pt x="2158410" y="499426"/>
                  <a:pt x="2166810" y="501801"/>
                  <a:pt x="2174734" y="504917"/>
                </a:cubicBezTo>
                <a:cubicBezTo>
                  <a:pt x="2182659" y="508034"/>
                  <a:pt x="2185559" y="514204"/>
                  <a:pt x="2183434" y="523429"/>
                </a:cubicBezTo>
                <a:cubicBezTo>
                  <a:pt x="2181309" y="532653"/>
                  <a:pt x="2180001" y="543561"/>
                  <a:pt x="2179509" y="556152"/>
                </a:cubicBezTo>
                <a:cubicBezTo>
                  <a:pt x="2179018" y="568742"/>
                  <a:pt x="2178772" y="585071"/>
                  <a:pt x="2178772" y="605136"/>
                </a:cubicBezTo>
                <a:cubicBezTo>
                  <a:pt x="2179622" y="605336"/>
                  <a:pt x="2182171" y="604603"/>
                  <a:pt x="2186421" y="602936"/>
                </a:cubicBezTo>
                <a:cubicBezTo>
                  <a:pt x="2190671" y="601270"/>
                  <a:pt x="2195162" y="603311"/>
                  <a:pt x="2199895" y="609061"/>
                </a:cubicBezTo>
                <a:cubicBezTo>
                  <a:pt x="2204629" y="614811"/>
                  <a:pt x="2203408" y="619998"/>
                  <a:pt x="2196233" y="624622"/>
                </a:cubicBezTo>
                <a:cubicBezTo>
                  <a:pt x="2189059" y="629247"/>
                  <a:pt x="2183238" y="632309"/>
                  <a:pt x="2178772" y="633809"/>
                </a:cubicBezTo>
                <a:lnTo>
                  <a:pt x="2178772" y="669457"/>
                </a:lnTo>
                <a:cubicBezTo>
                  <a:pt x="2190534" y="663183"/>
                  <a:pt x="2197053" y="661023"/>
                  <a:pt x="2198329" y="662979"/>
                </a:cubicBezTo>
                <a:lnTo>
                  <a:pt x="2198005" y="665269"/>
                </a:lnTo>
                <a:lnTo>
                  <a:pt x="2200770" y="661108"/>
                </a:lnTo>
                <a:cubicBezTo>
                  <a:pt x="2209286" y="650192"/>
                  <a:pt x="2216923" y="638755"/>
                  <a:pt x="2223681" y="626797"/>
                </a:cubicBezTo>
                <a:cubicBezTo>
                  <a:pt x="2230439" y="614840"/>
                  <a:pt x="2236389" y="603457"/>
                  <a:pt x="2241530" y="592649"/>
                </a:cubicBezTo>
                <a:cubicBezTo>
                  <a:pt x="2246672" y="581842"/>
                  <a:pt x="2251584" y="567992"/>
                  <a:pt x="2256267" y="551102"/>
                </a:cubicBezTo>
                <a:cubicBezTo>
                  <a:pt x="2260950" y="534211"/>
                  <a:pt x="2262246" y="522687"/>
                  <a:pt x="2260154" y="516529"/>
                </a:cubicBezTo>
                <a:cubicBezTo>
                  <a:pt x="2258063" y="510371"/>
                  <a:pt x="2259521" y="506605"/>
                  <a:pt x="2264529" y="505230"/>
                </a:cubicBezTo>
                <a:cubicBezTo>
                  <a:pt x="2269537" y="503855"/>
                  <a:pt x="2278195" y="506496"/>
                  <a:pt x="2290502" y="513154"/>
                </a:cubicBezTo>
                <a:cubicBezTo>
                  <a:pt x="2302810" y="519812"/>
                  <a:pt x="2306493" y="526274"/>
                  <a:pt x="2301552" y="532540"/>
                </a:cubicBezTo>
                <a:cubicBezTo>
                  <a:pt x="2296610" y="538807"/>
                  <a:pt x="2292865" y="545256"/>
                  <a:pt x="2290315" y="551889"/>
                </a:cubicBezTo>
                <a:cubicBezTo>
                  <a:pt x="2287765" y="558522"/>
                  <a:pt x="2281986" y="571376"/>
                  <a:pt x="2272978" y="590450"/>
                </a:cubicBezTo>
                <a:cubicBezTo>
                  <a:pt x="2263971" y="609523"/>
                  <a:pt x="2257604" y="621185"/>
                  <a:pt x="2253880" y="625435"/>
                </a:cubicBezTo>
                <a:cubicBezTo>
                  <a:pt x="2250155" y="629685"/>
                  <a:pt x="2246559" y="632334"/>
                  <a:pt x="2243093" y="633384"/>
                </a:cubicBezTo>
                <a:cubicBezTo>
                  <a:pt x="2268475" y="630335"/>
                  <a:pt x="2290636" y="626760"/>
                  <a:pt x="2309576" y="622660"/>
                </a:cubicBezTo>
                <a:cubicBezTo>
                  <a:pt x="2328517" y="618560"/>
                  <a:pt x="2342241" y="614094"/>
                  <a:pt x="2350749" y="609261"/>
                </a:cubicBezTo>
                <a:cubicBezTo>
                  <a:pt x="2359257" y="604428"/>
                  <a:pt x="2368777" y="604503"/>
                  <a:pt x="2379309" y="609486"/>
                </a:cubicBezTo>
                <a:cubicBezTo>
                  <a:pt x="2389842" y="614469"/>
                  <a:pt x="2397746" y="619581"/>
                  <a:pt x="2403021" y="624822"/>
                </a:cubicBezTo>
                <a:cubicBezTo>
                  <a:pt x="2408295" y="630064"/>
                  <a:pt x="2407974" y="635351"/>
                  <a:pt x="2402058" y="640684"/>
                </a:cubicBezTo>
                <a:cubicBezTo>
                  <a:pt x="2396142" y="646017"/>
                  <a:pt x="2390625" y="661483"/>
                  <a:pt x="2385509" y="687081"/>
                </a:cubicBezTo>
                <a:cubicBezTo>
                  <a:pt x="2380393" y="712680"/>
                  <a:pt x="2376506" y="731858"/>
                  <a:pt x="2373847" y="744615"/>
                </a:cubicBezTo>
                <a:cubicBezTo>
                  <a:pt x="2371189" y="757373"/>
                  <a:pt x="2366835" y="769805"/>
                  <a:pt x="2360786" y="781913"/>
                </a:cubicBezTo>
                <a:cubicBezTo>
                  <a:pt x="2354736" y="794020"/>
                  <a:pt x="2344295" y="803695"/>
                  <a:pt x="2329462" y="810936"/>
                </a:cubicBezTo>
                <a:cubicBezTo>
                  <a:pt x="2314630" y="818177"/>
                  <a:pt x="2307214" y="814973"/>
                  <a:pt x="2307214" y="801324"/>
                </a:cubicBezTo>
                <a:cubicBezTo>
                  <a:pt x="2307214" y="790991"/>
                  <a:pt x="2302768" y="779242"/>
                  <a:pt x="2293877" y="766076"/>
                </a:cubicBezTo>
                <a:cubicBezTo>
                  <a:pt x="2284986" y="752910"/>
                  <a:pt x="2286574" y="749102"/>
                  <a:pt x="2298639" y="754652"/>
                </a:cubicBezTo>
                <a:lnTo>
                  <a:pt x="2320613" y="767201"/>
                </a:lnTo>
                <a:cubicBezTo>
                  <a:pt x="2324679" y="770018"/>
                  <a:pt x="2330000" y="763806"/>
                  <a:pt x="2336575" y="748565"/>
                </a:cubicBezTo>
                <a:cubicBezTo>
                  <a:pt x="2343149" y="733324"/>
                  <a:pt x="2349049" y="710871"/>
                  <a:pt x="2354273" y="681206"/>
                </a:cubicBezTo>
                <a:cubicBezTo>
                  <a:pt x="2359498" y="651542"/>
                  <a:pt x="2358486" y="636709"/>
                  <a:pt x="2351236" y="636709"/>
                </a:cubicBezTo>
                <a:cubicBezTo>
                  <a:pt x="2342320" y="636709"/>
                  <a:pt x="2331887" y="638026"/>
                  <a:pt x="2319938" y="640659"/>
                </a:cubicBezTo>
                <a:cubicBezTo>
                  <a:pt x="2333537" y="650892"/>
                  <a:pt x="2337799" y="658525"/>
                  <a:pt x="2332725" y="663558"/>
                </a:cubicBezTo>
                <a:cubicBezTo>
                  <a:pt x="2327650" y="668591"/>
                  <a:pt x="2319622" y="679477"/>
                  <a:pt x="2308639" y="696218"/>
                </a:cubicBezTo>
                <a:cubicBezTo>
                  <a:pt x="2297656" y="712959"/>
                  <a:pt x="2282053" y="731437"/>
                  <a:pt x="2261829" y="751652"/>
                </a:cubicBezTo>
                <a:cubicBezTo>
                  <a:pt x="2241605" y="771868"/>
                  <a:pt x="2222152" y="784954"/>
                  <a:pt x="2203470" y="790912"/>
                </a:cubicBezTo>
                <a:cubicBezTo>
                  <a:pt x="2184788" y="796870"/>
                  <a:pt x="2182105" y="793804"/>
                  <a:pt x="2195421" y="781713"/>
                </a:cubicBezTo>
                <a:cubicBezTo>
                  <a:pt x="2208736" y="769622"/>
                  <a:pt x="2222198" y="756519"/>
                  <a:pt x="2235806" y="742403"/>
                </a:cubicBezTo>
                <a:cubicBezTo>
                  <a:pt x="2249413" y="728287"/>
                  <a:pt x="2261588" y="713300"/>
                  <a:pt x="2272328" y="697443"/>
                </a:cubicBezTo>
                <a:cubicBezTo>
                  <a:pt x="2283069" y="681586"/>
                  <a:pt x="2289761" y="669436"/>
                  <a:pt x="2292402" y="660995"/>
                </a:cubicBezTo>
                <a:cubicBezTo>
                  <a:pt x="2295044" y="652554"/>
                  <a:pt x="2296839" y="647592"/>
                  <a:pt x="2297789" y="646109"/>
                </a:cubicBezTo>
                <a:cubicBezTo>
                  <a:pt x="2287040" y="648175"/>
                  <a:pt x="2277691" y="649925"/>
                  <a:pt x="2269741" y="651358"/>
                </a:cubicBezTo>
                <a:cubicBezTo>
                  <a:pt x="2277074" y="655241"/>
                  <a:pt x="2278928" y="659299"/>
                  <a:pt x="2275303" y="663533"/>
                </a:cubicBezTo>
                <a:cubicBezTo>
                  <a:pt x="2271679" y="667766"/>
                  <a:pt x="2267545" y="672715"/>
                  <a:pt x="2262904" y="678382"/>
                </a:cubicBezTo>
                <a:cubicBezTo>
                  <a:pt x="2258263" y="684048"/>
                  <a:pt x="2251634" y="690923"/>
                  <a:pt x="2243018" y="699005"/>
                </a:cubicBezTo>
                <a:cubicBezTo>
                  <a:pt x="2234402" y="707088"/>
                  <a:pt x="2226290" y="713305"/>
                  <a:pt x="2218682" y="717654"/>
                </a:cubicBezTo>
                <a:cubicBezTo>
                  <a:pt x="2211074" y="722004"/>
                  <a:pt x="2203012" y="725287"/>
                  <a:pt x="2194496" y="727504"/>
                </a:cubicBezTo>
                <a:cubicBezTo>
                  <a:pt x="2185980" y="729720"/>
                  <a:pt x="2186542" y="725837"/>
                  <a:pt x="2196183" y="715854"/>
                </a:cubicBezTo>
                <a:cubicBezTo>
                  <a:pt x="2205824" y="705872"/>
                  <a:pt x="2214340" y="695872"/>
                  <a:pt x="2221732" y="685856"/>
                </a:cubicBezTo>
                <a:cubicBezTo>
                  <a:pt x="2229123" y="675840"/>
                  <a:pt x="2235543" y="668020"/>
                  <a:pt x="2240993" y="662395"/>
                </a:cubicBezTo>
                <a:cubicBezTo>
                  <a:pt x="2246443" y="656770"/>
                  <a:pt x="2248676" y="653958"/>
                  <a:pt x="2247692" y="653958"/>
                </a:cubicBezTo>
                <a:cubicBezTo>
                  <a:pt x="2243659" y="653958"/>
                  <a:pt x="2239785" y="652392"/>
                  <a:pt x="2236068" y="649258"/>
                </a:cubicBezTo>
                <a:cubicBezTo>
                  <a:pt x="2226869" y="660291"/>
                  <a:pt x="2216557" y="667753"/>
                  <a:pt x="2205133" y="671645"/>
                </a:cubicBezTo>
                <a:cubicBezTo>
                  <a:pt x="2199420" y="673590"/>
                  <a:pt x="2196201" y="673685"/>
                  <a:pt x="2195474" y="671929"/>
                </a:cubicBezTo>
                <a:lnTo>
                  <a:pt x="2196043" y="668988"/>
                </a:lnTo>
                <a:lnTo>
                  <a:pt x="2190830" y="676688"/>
                </a:lnTo>
                <a:cubicBezTo>
                  <a:pt x="2187624" y="680475"/>
                  <a:pt x="2183555" y="684590"/>
                  <a:pt x="2178622" y="689031"/>
                </a:cubicBezTo>
                <a:cubicBezTo>
                  <a:pt x="2177672" y="718429"/>
                  <a:pt x="2177197" y="743311"/>
                  <a:pt x="2177197" y="763676"/>
                </a:cubicBezTo>
                <a:cubicBezTo>
                  <a:pt x="2177197" y="782742"/>
                  <a:pt x="2176359" y="797312"/>
                  <a:pt x="2174684" y="807386"/>
                </a:cubicBezTo>
                <a:cubicBezTo>
                  <a:pt x="2173010" y="817461"/>
                  <a:pt x="2169235" y="824735"/>
                  <a:pt x="2163360" y="829210"/>
                </a:cubicBezTo>
                <a:cubicBezTo>
                  <a:pt x="2157485" y="833685"/>
                  <a:pt x="2152019" y="828614"/>
                  <a:pt x="2146961" y="813998"/>
                </a:cubicBezTo>
                <a:cubicBezTo>
                  <a:pt x="2141903" y="799383"/>
                  <a:pt x="2140941" y="787529"/>
                  <a:pt x="2144074" y="778438"/>
                </a:cubicBezTo>
                <a:cubicBezTo>
                  <a:pt x="2147207" y="769347"/>
                  <a:pt x="2149298" y="745628"/>
                  <a:pt x="2150348" y="707280"/>
                </a:cubicBezTo>
                <a:cubicBezTo>
                  <a:pt x="2113867" y="735778"/>
                  <a:pt x="2092564" y="753360"/>
                  <a:pt x="2086440" y="760027"/>
                </a:cubicBezTo>
                <a:cubicBezTo>
                  <a:pt x="2080315" y="766693"/>
                  <a:pt x="2073112" y="766851"/>
                  <a:pt x="2064829" y="760502"/>
                </a:cubicBezTo>
                <a:cubicBezTo>
                  <a:pt x="2056546" y="754152"/>
                  <a:pt x="2051471" y="748577"/>
                  <a:pt x="2049605" y="743778"/>
                </a:cubicBezTo>
                <a:cubicBezTo>
                  <a:pt x="2047738" y="738978"/>
                  <a:pt x="2051163" y="735645"/>
                  <a:pt x="2059879" y="733778"/>
                </a:cubicBezTo>
                <a:cubicBezTo>
                  <a:pt x="2068595" y="731912"/>
                  <a:pt x="2079544" y="727179"/>
                  <a:pt x="2092727" y="719579"/>
                </a:cubicBezTo>
                <a:cubicBezTo>
                  <a:pt x="2105910" y="711980"/>
                  <a:pt x="2125642" y="699089"/>
                  <a:pt x="2151923" y="680906"/>
                </a:cubicBezTo>
                <a:lnTo>
                  <a:pt x="2151923" y="639834"/>
                </a:lnTo>
                <a:cubicBezTo>
                  <a:pt x="2139541" y="644017"/>
                  <a:pt x="2129458" y="645575"/>
                  <a:pt x="2121675" y="644509"/>
                </a:cubicBezTo>
                <a:cubicBezTo>
                  <a:pt x="2113892" y="643442"/>
                  <a:pt x="2108218" y="641884"/>
                  <a:pt x="2104651" y="639834"/>
                </a:cubicBezTo>
                <a:cubicBezTo>
                  <a:pt x="2093285" y="652783"/>
                  <a:pt x="2080282" y="662558"/>
                  <a:pt x="2065641" y="669157"/>
                </a:cubicBezTo>
                <a:cubicBezTo>
                  <a:pt x="2051000" y="675757"/>
                  <a:pt x="2049763" y="671761"/>
                  <a:pt x="2061929" y="657170"/>
                </a:cubicBezTo>
                <a:cubicBezTo>
                  <a:pt x="2074095" y="642580"/>
                  <a:pt x="2084290" y="627893"/>
                  <a:pt x="2092514" y="613111"/>
                </a:cubicBezTo>
                <a:cubicBezTo>
                  <a:pt x="2100739" y="598328"/>
                  <a:pt x="2103805" y="585462"/>
                  <a:pt x="2101714" y="574513"/>
                </a:cubicBezTo>
                <a:cubicBezTo>
                  <a:pt x="2099622" y="563564"/>
                  <a:pt x="2106976" y="563314"/>
                  <a:pt x="2123775" y="573763"/>
                </a:cubicBezTo>
                <a:cubicBezTo>
                  <a:pt x="2140574" y="584212"/>
                  <a:pt x="2146395" y="592620"/>
                  <a:pt x="2141236" y="598986"/>
                </a:cubicBezTo>
                <a:cubicBezTo>
                  <a:pt x="2136078" y="605353"/>
                  <a:pt x="2127150" y="613686"/>
                  <a:pt x="2114451" y="623985"/>
                </a:cubicBezTo>
                <a:cubicBezTo>
                  <a:pt x="2112884" y="623985"/>
                  <a:pt x="2116351" y="622985"/>
                  <a:pt x="2124850" y="620985"/>
                </a:cubicBezTo>
                <a:cubicBezTo>
                  <a:pt x="2133349" y="618985"/>
                  <a:pt x="2142374" y="616252"/>
                  <a:pt x="2151923" y="612786"/>
                </a:cubicBezTo>
                <a:cubicBezTo>
                  <a:pt x="2151923" y="578721"/>
                  <a:pt x="2151415" y="555097"/>
                  <a:pt x="2150398" y="541915"/>
                </a:cubicBezTo>
                <a:cubicBezTo>
                  <a:pt x="2149382" y="528732"/>
                  <a:pt x="2146765" y="517675"/>
                  <a:pt x="2142549" y="508742"/>
                </a:cubicBezTo>
                <a:cubicBezTo>
                  <a:pt x="2139387" y="502042"/>
                  <a:pt x="2139906" y="498314"/>
                  <a:pt x="2144107" y="497558"/>
                </a:cubicBezTo>
                <a:close/>
                <a:moveTo>
                  <a:pt x="1873492" y="495456"/>
                </a:moveTo>
                <a:cubicBezTo>
                  <a:pt x="1875449" y="495362"/>
                  <a:pt x="1877907" y="495661"/>
                  <a:pt x="1880865" y="496355"/>
                </a:cubicBezTo>
                <a:cubicBezTo>
                  <a:pt x="1892698" y="499130"/>
                  <a:pt x="1902143" y="502984"/>
                  <a:pt x="1909201" y="507917"/>
                </a:cubicBezTo>
                <a:cubicBezTo>
                  <a:pt x="1916259" y="512850"/>
                  <a:pt x="1917925" y="518816"/>
                  <a:pt x="1914200" y="525816"/>
                </a:cubicBezTo>
                <a:cubicBezTo>
                  <a:pt x="1910476" y="532815"/>
                  <a:pt x="1907834" y="542761"/>
                  <a:pt x="1906276" y="555652"/>
                </a:cubicBezTo>
                <a:cubicBezTo>
                  <a:pt x="1904718" y="568542"/>
                  <a:pt x="1901897" y="581904"/>
                  <a:pt x="1897814" y="595737"/>
                </a:cubicBezTo>
                <a:cubicBezTo>
                  <a:pt x="1915746" y="590904"/>
                  <a:pt x="1927112" y="586558"/>
                  <a:pt x="1931912" y="582700"/>
                </a:cubicBezTo>
                <a:cubicBezTo>
                  <a:pt x="1936712" y="578842"/>
                  <a:pt x="1944478" y="579133"/>
                  <a:pt x="1955210" y="583575"/>
                </a:cubicBezTo>
                <a:cubicBezTo>
                  <a:pt x="1965943" y="588016"/>
                  <a:pt x="1974488" y="592991"/>
                  <a:pt x="1980846" y="598499"/>
                </a:cubicBezTo>
                <a:cubicBezTo>
                  <a:pt x="1987204" y="604007"/>
                  <a:pt x="1987471" y="610990"/>
                  <a:pt x="1981646" y="619448"/>
                </a:cubicBezTo>
                <a:cubicBezTo>
                  <a:pt x="1975822" y="627906"/>
                  <a:pt x="1971622" y="643738"/>
                  <a:pt x="1969047" y="666945"/>
                </a:cubicBezTo>
                <a:cubicBezTo>
                  <a:pt x="1966472" y="690152"/>
                  <a:pt x="1962264" y="715013"/>
                  <a:pt x="1956423" y="741528"/>
                </a:cubicBezTo>
                <a:cubicBezTo>
                  <a:pt x="1950582" y="768043"/>
                  <a:pt x="1943545" y="787342"/>
                  <a:pt x="1935312" y="799424"/>
                </a:cubicBezTo>
                <a:cubicBezTo>
                  <a:pt x="1927079" y="811507"/>
                  <a:pt x="1917346" y="820348"/>
                  <a:pt x="1906113" y="825948"/>
                </a:cubicBezTo>
                <a:cubicBezTo>
                  <a:pt x="1894881" y="831547"/>
                  <a:pt x="1888339" y="828664"/>
                  <a:pt x="1886490" y="817298"/>
                </a:cubicBezTo>
                <a:cubicBezTo>
                  <a:pt x="1884640" y="805932"/>
                  <a:pt x="1878453" y="793091"/>
                  <a:pt x="1867928" y="778776"/>
                </a:cubicBezTo>
                <a:cubicBezTo>
                  <a:pt x="1857404" y="764460"/>
                  <a:pt x="1858766" y="760497"/>
                  <a:pt x="1872015" y="766889"/>
                </a:cubicBezTo>
                <a:cubicBezTo>
                  <a:pt x="1885265" y="773280"/>
                  <a:pt x="1893993" y="776680"/>
                  <a:pt x="1898201" y="777088"/>
                </a:cubicBezTo>
                <a:cubicBezTo>
                  <a:pt x="1902410" y="777496"/>
                  <a:pt x="1906801" y="774676"/>
                  <a:pt x="1911376" y="768626"/>
                </a:cubicBezTo>
                <a:cubicBezTo>
                  <a:pt x="1915950" y="762577"/>
                  <a:pt x="1920817" y="749752"/>
                  <a:pt x="1925975" y="730153"/>
                </a:cubicBezTo>
                <a:cubicBezTo>
                  <a:pt x="1931133" y="710555"/>
                  <a:pt x="1935283" y="686973"/>
                  <a:pt x="1938424" y="659408"/>
                </a:cubicBezTo>
                <a:cubicBezTo>
                  <a:pt x="1941565" y="631843"/>
                  <a:pt x="1941565" y="616460"/>
                  <a:pt x="1938424" y="613261"/>
                </a:cubicBezTo>
                <a:cubicBezTo>
                  <a:pt x="1935283" y="610061"/>
                  <a:pt x="1930328" y="609207"/>
                  <a:pt x="1923562" y="610698"/>
                </a:cubicBezTo>
                <a:cubicBezTo>
                  <a:pt x="1916796" y="612190"/>
                  <a:pt x="1907455" y="614769"/>
                  <a:pt x="1895539" y="618435"/>
                </a:cubicBezTo>
                <a:cubicBezTo>
                  <a:pt x="1888523" y="653516"/>
                  <a:pt x="1878911" y="685385"/>
                  <a:pt x="1866703" y="714042"/>
                </a:cubicBezTo>
                <a:cubicBezTo>
                  <a:pt x="1854496" y="742699"/>
                  <a:pt x="1840642" y="765843"/>
                  <a:pt x="1825143" y="783475"/>
                </a:cubicBezTo>
                <a:cubicBezTo>
                  <a:pt x="1809644" y="801107"/>
                  <a:pt x="1790137" y="815302"/>
                  <a:pt x="1766622" y="826060"/>
                </a:cubicBezTo>
                <a:cubicBezTo>
                  <a:pt x="1743107" y="836818"/>
                  <a:pt x="1740869" y="833547"/>
                  <a:pt x="1759910" y="816248"/>
                </a:cubicBezTo>
                <a:cubicBezTo>
                  <a:pt x="1778950" y="798949"/>
                  <a:pt x="1796762" y="777863"/>
                  <a:pt x="1813344" y="752990"/>
                </a:cubicBezTo>
                <a:cubicBezTo>
                  <a:pt x="1829926" y="728116"/>
                  <a:pt x="1846517" y="685173"/>
                  <a:pt x="1863116" y="624160"/>
                </a:cubicBezTo>
                <a:cubicBezTo>
                  <a:pt x="1855316" y="627276"/>
                  <a:pt x="1848388" y="629101"/>
                  <a:pt x="1842330" y="629635"/>
                </a:cubicBezTo>
                <a:cubicBezTo>
                  <a:pt x="1836272" y="630168"/>
                  <a:pt x="1829597" y="626222"/>
                  <a:pt x="1822306" y="617798"/>
                </a:cubicBezTo>
                <a:cubicBezTo>
                  <a:pt x="1815015" y="609373"/>
                  <a:pt x="1818719" y="605161"/>
                  <a:pt x="1833418" y="605161"/>
                </a:cubicBezTo>
                <a:cubicBezTo>
                  <a:pt x="1844451" y="605161"/>
                  <a:pt x="1855541" y="603878"/>
                  <a:pt x="1866691" y="601311"/>
                </a:cubicBezTo>
                <a:cubicBezTo>
                  <a:pt x="1870591" y="582796"/>
                  <a:pt x="1873061" y="564897"/>
                  <a:pt x="1874103" y="547615"/>
                </a:cubicBezTo>
                <a:cubicBezTo>
                  <a:pt x="1875144" y="530332"/>
                  <a:pt x="1873574" y="516775"/>
                  <a:pt x="1869391" y="506942"/>
                </a:cubicBezTo>
                <a:cubicBezTo>
                  <a:pt x="1866253" y="499568"/>
                  <a:pt x="1867620" y="495739"/>
                  <a:pt x="1873492" y="495456"/>
                </a:cubicBezTo>
                <a:close/>
                <a:moveTo>
                  <a:pt x="95767" y="489745"/>
                </a:moveTo>
                <a:cubicBezTo>
                  <a:pt x="97065" y="489463"/>
                  <a:pt x="98755" y="489524"/>
                  <a:pt x="100836" y="489931"/>
                </a:cubicBezTo>
                <a:cubicBezTo>
                  <a:pt x="109161" y="491555"/>
                  <a:pt x="117818" y="493926"/>
                  <a:pt x="126809" y="497043"/>
                </a:cubicBezTo>
                <a:cubicBezTo>
                  <a:pt x="135800" y="500159"/>
                  <a:pt x="138450" y="506350"/>
                  <a:pt x="134759" y="515617"/>
                </a:cubicBezTo>
                <a:cubicBezTo>
                  <a:pt x="131068" y="524883"/>
                  <a:pt x="128730" y="543223"/>
                  <a:pt x="127747" y="570638"/>
                </a:cubicBezTo>
                <a:cubicBezTo>
                  <a:pt x="132013" y="570755"/>
                  <a:pt x="137830" y="569738"/>
                  <a:pt x="145196" y="567588"/>
                </a:cubicBezTo>
                <a:cubicBezTo>
                  <a:pt x="152562" y="565438"/>
                  <a:pt x="160387" y="566551"/>
                  <a:pt x="168669" y="570926"/>
                </a:cubicBezTo>
                <a:cubicBezTo>
                  <a:pt x="176952" y="575300"/>
                  <a:pt x="177685" y="579479"/>
                  <a:pt x="170869" y="583462"/>
                </a:cubicBezTo>
                <a:cubicBezTo>
                  <a:pt x="164053" y="587445"/>
                  <a:pt x="149679" y="591820"/>
                  <a:pt x="127747" y="596587"/>
                </a:cubicBezTo>
                <a:lnTo>
                  <a:pt x="127747" y="618310"/>
                </a:lnTo>
                <a:cubicBezTo>
                  <a:pt x="141329" y="620143"/>
                  <a:pt x="152308" y="622877"/>
                  <a:pt x="160682" y="626510"/>
                </a:cubicBezTo>
                <a:cubicBezTo>
                  <a:pt x="169057" y="630143"/>
                  <a:pt x="172198" y="637192"/>
                  <a:pt x="170107" y="647659"/>
                </a:cubicBezTo>
                <a:cubicBezTo>
                  <a:pt x="168015" y="658125"/>
                  <a:pt x="162624" y="660645"/>
                  <a:pt x="153933" y="655221"/>
                </a:cubicBezTo>
                <a:cubicBezTo>
                  <a:pt x="145242" y="649796"/>
                  <a:pt x="136513" y="642575"/>
                  <a:pt x="127747" y="633559"/>
                </a:cubicBezTo>
                <a:cubicBezTo>
                  <a:pt x="128747" y="675907"/>
                  <a:pt x="127143" y="702963"/>
                  <a:pt x="122935" y="714729"/>
                </a:cubicBezTo>
                <a:cubicBezTo>
                  <a:pt x="118727" y="726495"/>
                  <a:pt x="112694" y="727012"/>
                  <a:pt x="104836" y="716279"/>
                </a:cubicBezTo>
                <a:cubicBezTo>
                  <a:pt x="96978" y="705547"/>
                  <a:pt x="93836" y="697639"/>
                  <a:pt x="95411" y="692556"/>
                </a:cubicBezTo>
                <a:cubicBezTo>
                  <a:pt x="96986" y="687473"/>
                  <a:pt x="98299" y="679644"/>
                  <a:pt x="99349" y="669070"/>
                </a:cubicBezTo>
                <a:cubicBezTo>
                  <a:pt x="100399" y="658495"/>
                  <a:pt x="101440" y="644567"/>
                  <a:pt x="102473" y="627285"/>
                </a:cubicBezTo>
                <a:cubicBezTo>
                  <a:pt x="99924" y="640584"/>
                  <a:pt x="93807" y="653150"/>
                  <a:pt x="84124" y="664982"/>
                </a:cubicBezTo>
                <a:cubicBezTo>
                  <a:pt x="74442" y="676815"/>
                  <a:pt x="60438" y="687869"/>
                  <a:pt x="42115" y="698143"/>
                </a:cubicBezTo>
                <a:cubicBezTo>
                  <a:pt x="23791" y="708417"/>
                  <a:pt x="22041" y="704934"/>
                  <a:pt x="36865" y="687694"/>
                </a:cubicBezTo>
                <a:cubicBezTo>
                  <a:pt x="51689" y="670453"/>
                  <a:pt x="63988" y="653858"/>
                  <a:pt x="73763" y="637909"/>
                </a:cubicBezTo>
                <a:cubicBezTo>
                  <a:pt x="83537" y="621960"/>
                  <a:pt x="89966" y="610577"/>
                  <a:pt x="93049" y="603761"/>
                </a:cubicBezTo>
                <a:cubicBezTo>
                  <a:pt x="85266" y="605828"/>
                  <a:pt x="78037" y="607390"/>
                  <a:pt x="71363" y="608448"/>
                </a:cubicBezTo>
                <a:cubicBezTo>
                  <a:pt x="64688" y="609507"/>
                  <a:pt x="55655" y="607590"/>
                  <a:pt x="44264" y="602699"/>
                </a:cubicBezTo>
                <a:cubicBezTo>
                  <a:pt x="32874" y="597807"/>
                  <a:pt x="34278" y="593883"/>
                  <a:pt x="48477" y="590924"/>
                </a:cubicBezTo>
                <a:cubicBezTo>
                  <a:pt x="62676" y="587966"/>
                  <a:pt x="80675" y="583171"/>
                  <a:pt x="102473" y="576538"/>
                </a:cubicBezTo>
                <a:cubicBezTo>
                  <a:pt x="102473" y="558172"/>
                  <a:pt x="102219" y="543440"/>
                  <a:pt x="101711" y="532341"/>
                </a:cubicBezTo>
                <a:cubicBezTo>
                  <a:pt x="101203" y="521241"/>
                  <a:pt x="98849" y="510992"/>
                  <a:pt x="94649" y="501592"/>
                </a:cubicBezTo>
                <a:cubicBezTo>
                  <a:pt x="91499" y="494543"/>
                  <a:pt x="91872" y="490594"/>
                  <a:pt x="95767" y="489745"/>
                </a:cubicBezTo>
                <a:close/>
                <a:moveTo>
                  <a:pt x="635910" y="488753"/>
                </a:moveTo>
                <a:cubicBezTo>
                  <a:pt x="639030" y="488342"/>
                  <a:pt x="643082" y="489401"/>
                  <a:pt x="648065" y="491930"/>
                </a:cubicBezTo>
                <a:cubicBezTo>
                  <a:pt x="658031" y="496988"/>
                  <a:pt x="666381" y="503376"/>
                  <a:pt x="673114" y="511092"/>
                </a:cubicBezTo>
                <a:cubicBezTo>
                  <a:pt x="679846" y="518808"/>
                  <a:pt x="678101" y="523366"/>
                  <a:pt x="667876" y="524766"/>
                </a:cubicBezTo>
                <a:cubicBezTo>
                  <a:pt x="657652" y="526166"/>
                  <a:pt x="646840" y="528678"/>
                  <a:pt x="635441" y="532303"/>
                </a:cubicBezTo>
                <a:cubicBezTo>
                  <a:pt x="624042" y="535928"/>
                  <a:pt x="609118" y="539140"/>
                  <a:pt x="590669" y="541940"/>
                </a:cubicBezTo>
                <a:cubicBezTo>
                  <a:pt x="603218" y="547173"/>
                  <a:pt x="607822" y="552623"/>
                  <a:pt x="604480" y="558289"/>
                </a:cubicBezTo>
                <a:cubicBezTo>
                  <a:pt x="601139" y="563955"/>
                  <a:pt x="597577" y="569638"/>
                  <a:pt x="593793" y="575338"/>
                </a:cubicBezTo>
                <a:cubicBezTo>
                  <a:pt x="613759" y="572321"/>
                  <a:pt x="630450" y="568692"/>
                  <a:pt x="643865" y="564451"/>
                </a:cubicBezTo>
                <a:cubicBezTo>
                  <a:pt x="657281" y="560210"/>
                  <a:pt x="668239" y="562272"/>
                  <a:pt x="676738" y="570638"/>
                </a:cubicBezTo>
                <a:cubicBezTo>
                  <a:pt x="685238" y="579004"/>
                  <a:pt x="682538" y="584525"/>
                  <a:pt x="668639" y="587200"/>
                </a:cubicBezTo>
                <a:cubicBezTo>
                  <a:pt x="654740" y="589875"/>
                  <a:pt x="643670" y="591983"/>
                  <a:pt x="635428" y="593524"/>
                </a:cubicBezTo>
                <a:cubicBezTo>
                  <a:pt x="627187" y="595066"/>
                  <a:pt x="611326" y="597303"/>
                  <a:pt x="587844" y="600236"/>
                </a:cubicBezTo>
                <a:cubicBezTo>
                  <a:pt x="584177" y="611236"/>
                  <a:pt x="579369" y="620193"/>
                  <a:pt x="573420" y="627110"/>
                </a:cubicBezTo>
                <a:lnTo>
                  <a:pt x="622767" y="620910"/>
                </a:lnTo>
                <a:cubicBezTo>
                  <a:pt x="636816" y="618894"/>
                  <a:pt x="655781" y="615765"/>
                  <a:pt x="679663" y="611523"/>
                </a:cubicBezTo>
                <a:cubicBezTo>
                  <a:pt x="703545" y="607282"/>
                  <a:pt x="719861" y="605161"/>
                  <a:pt x="728610" y="605161"/>
                </a:cubicBezTo>
                <a:cubicBezTo>
                  <a:pt x="739643" y="605161"/>
                  <a:pt x="748692" y="609523"/>
                  <a:pt x="755759" y="618248"/>
                </a:cubicBezTo>
                <a:cubicBezTo>
                  <a:pt x="762825" y="626972"/>
                  <a:pt x="758050" y="631968"/>
                  <a:pt x="741434" y="633234"/>
                </a:cubicBezTo>
                <a:cubicBezTo>
                  <a:pt x="724819" y="634501"/>
                  <a:pt x="702929" y="636442"/>
                  <a:pt x="675763" y="639059"/>
                </a:cubicBezTo>
                <a:cubicBezTo>
                  <a:pt x="648598" y="641676"/>
                  <a:pt x="612426" y="645492"/>
                  <a:pt x="567245" y="650508"/>
                </a:cubicBezTo>
                <a:cubicBezTo>
                  <a:pt x="563695" y="659358"/>
                  <a:pt x="559479" y="667207"/>
                  <a:pt x="554596" y="674057"/>
                </a:cubicBezTo>
                <a:cubicBezTo>
                  <a:pt x="556579" y="674274"/>
                  <a:pt x="558966" y="674607"/>
                  <a:pt x="561758" y="675057"/>
                </a:cubicBezTo>
                <a:cubicBezTo>
                  <a:pt x="564549" y="675507"/>
                  <a:pt x="577182" y="674228"/>
                  <a:pt x="599656" y="671220"/>
                </a:cubicBezTo>
                <a:cubicBezTo>
                  <a:pt x="622129" y="668211"/>
                  <a:pt x="635712" y="664549"/>
                  <a:pt x="640403" y="660233"/>
                </a:cubicBezTo>
                <a:cubicBezTo>
                  <a:pt x="645094" y="655916"/>
                  <a:pt x="655756" y="657554"/>
                  <a:pt x="672389" y="665145"/>
                </a:cubicBezTo>
                <a:cubicBezTo>
                  <a:pt x="689021" y="672736"/>
                  <a:pt x="694983" y="680057"/>
                  <a:pt x="690275" y="687106"/>
                </a:cubicBezTo>
                <a:cubicBezTo>
                  <a:pt x="685567" y="694156"/>
                  <a:pt x="684521" y="709538"/>
                  <a:pt x="687138" y="733253"/>
                </a:cubicBezTo>
                <a:cubicBezTo>
                  <a:pt x="689754" y="756968"/>
                  <a:pt x="691063" y="774951"/>
                  <a:pt x="691063" y="787200"/>
                </a:cubicBezTo>
                <a:cubicBezTo>
                  <a:pt x="691063" y="799066"/>
                  <a:pt x="689675" y="809999"/>
                  <a:pt x="686900" y="819998"/>
                </a:cubicBezTo>
                <a:cubicBezTo>
                  <a:pt x="684125" y="829997"/>
                  <a:pt x="679209" y="838551"/>
                  <a:pt x="672151" y="845659"/>
                </a:cubicBezTo>
                <a:cubicBezTo>
                  <a:pt x="665093" y="852767"/>
                  <a:pt x="659269" y="852088"/>
                  <a:pt x="654677" y="843622"/>
                </a:cubicBezTo>
                <a:cubicBezTo>
                  <a:pt x="650086" y="835155"/>
                  <a:pt x="644957" y="825264"/>
                  <a:pt x="639291" y="813948"/>
                </a:cubicBezTo>
                <a:cubicBezTo>
                  <a:pt x="618709" y="813948"/>
                  <a:pt x="593818" y="815890"/>
                  <a:pt x="564620" y="819773"/>
                </a:cubicBezTo>
                <a:cubicBezTo>
                  <a:pt x="557804" y="840988"/>
                  <a:pt x="550475" y="845171"/>
                  <a:pt x="542634" y="832322"/>
                </a:cubicBezTo>
                <a:cubicBezTo>
                  <a:pt x="534793" y="819473"/>
                  <a:pt x="532439" y="807128"/>
                  <a:pt x="535572" y="795287"/>
                </a:cubicBezTo>
                <a:cubicBezTo>
                  <a:pt x="538705" y="783446"/>
                  <a:pt x="540534" y="764643"/>
                  <a:pt x="541059" y="738878"/>
                </a:cubicBezTo>
                <a:cubicBezTo>
                  <a:pt x="541584" y="713113"/>
                  <a:pt x="541947" y="698397"/>
                  <a:pt x="542147" y="694731"/>
                </a:cubicBezTo>
                <a:cubicBezTo>
                  <a:pt x="524564" y="727145"/>
                  <a:pt x="506186" y="752140"/>
                  <a:pt x="487012" y="769714"/>
                </a:cubicBezTo>
                <a:cubicBezTo>
                  <a:pt x="467839" y="787288"/>
                  <a:pt x="447348" y="800099"/>
                  <a:pt x="425541" y="808149"/>
                </a:cubicBezTo>
                <a:cubicBezTo>
                  <a:pt x="403734" y="816198"/>
                  <a:pt x="401888" y="812832"/>
                  <a:pt x="420004" y="798049"/>
                </a:cubicBezTo>
                <a:cubicBezTo>
                  <a:pt x="438120" y="783267"/>
                  <a:pt x="456748" y="765276"/>
                  <a:pt x="475888" y="744078"/>
                </a:cubicBezTo>
                <a:cubicBezTo>
                  <a:pt x="495029" y="722879"/>
                  <a:pt x="515448" y="692839"/>
                  <a:pt x="537147" y="653958"/>
                </a:cubicBezTo>
                <a:cubicBezTo>
                  <a:pt x="496966" y="662308"/>
                  <a:pt x="472088" y="667270"/>
                  <a:pt x="462514" y="668845"/>
                </a:cubicBezTo>
                <a:cubicBezTo>
                  <a:pt x="452940" y="670420"/>
                  <a:pt x="442332" y="665687"/>
                  <a:pt x="430691" y="654646"/>
                </a:cubicBezTo>
                <a:cubicBezTo>
                  <a:pt x="419050" y="643605"/>
                  <a:pt x="419254" y="638872"/>
                  <a:pt x="431303" y="640446"/>
                </a:cubicBezTo>
                <a:cubicBezTo>
                  <a:pt x="443353" y="642021"/>
                  <a:pt x="457385" y="642034"/>
                  <a:pt x="473401" y="640484"/>
                </a:cubicBezTo>
                <a:cubicBezTo>
                  <a:pt x="489416" y="638934"/>
                  <a:pt x="513073" y="636201"/>
                  <a:pt x="544371" y="632284"/>
                </a:cubicBezTo>
                <a:cubicBezTo>
                  <a:pt x="549004" y="621168"/>
                  <a:pt x="552871" y="611136"/>
                  <a:pt x="555971" y="602186"/>
                </a:cubicBezTo>
                <a:cubicBezTo>
                  <a:pt x="547955" y="604286"/>
                  <a:pt x="540138" y="605336"/>
                  <a:pt x="532522" y="605336"/>
                </a:cubicBezTo>
                <a:cubicBezTo>
                  <a:pt x="524123" y="605336"/>
                  <a:pt x="516519" y="602036"/>
                  <a:pt x="509711" y="595437"/>
                </a:cubicBezTo>
                <a:cubicBezTo>
                  <a:pt x="502903" y="588837"/>
                  <a:pt x="504307" y="585166"/>
                  <a:pt x="513923" y="584425"/>
                </a:cubicBezTo>
                <a:cubicBezTo>
                  <a:pt x="523539" y="583683"/>
                  <a:pt x="539388" y="581871"/>
                  <a:pt x="561470" y="578988"/>
                </a:cubicBezTo>
                <a:cubicBezTo>
                  <a:pt x="566170" y="564905"/>
                  <a:pt x="568520" y="554339"/>
                  <a:pt x="568520" y="547290"/>
                </a:cubicBezTo>
                <a:cubicBezTo>
                  <a:pt x="564087" y="548290"/>
                  <a:pt x="555908" y="549323"/>
                  <a:pt x="543984" y="550389"/>
                </a:cubicBezTo>
                <a:cubicBezTo>
                  <a:pt x="532060" y="551456"/>
                  <a:pt x="520356" y="551010"/>
                  <a:pt x="508874" y="549052"/>
                </a:cubicBezTo>
                <a:cubicBezTo>
                  <a:pt x="497391" y="547094"/>
                  <a:pt x="505203" y="542673"/>
                  <a:pt x="532310" y="535790"/>
                </a:cubicBezTo>
                <a:cubicBezTo>
                  <a:pt x="559416" y="528907"/>
                  <a:pt x="581736" y="521962"/>
                  <a:pt x="599268" y="514954"/>
                </a:cubicBezTo>
                <a:cubicBezTo>
                  <a:pt x="616800" y="507946"/>
                  <a:pt x="626825" y="501092"/>
                  <a:pt x="629341" y="494393"/>
                </a:cubicBezTo>
                <a:cubicBezTo>
                  <a:pt x="630600" y="491043"/>
                  <a:pt x="632789" y="489163"/>
                  <a:pt x="635910" y="488753"/>
                </a:cubicBezTo>
                <a:close/>
                <a:moveTo>
                  <a:pt x="1717300" y="269599"/>
                </a:moveTo>
                <a:cubicBezTo>
                  <a:pt x="1722799" y="269605"/>
                  <a:pt x="1728308" y="271060"/>
                  <a:pt x="1733824" y="273964"/>
                </a:cubicBezTo>
                <a:cubicBezTo>
                  <a:pt x="1744857" y="279772"/>
                  <a:pt x="1750373" y="288942"/>
                  <a:pt x="1750373" y="301475"/>
                </a:cubicBezTo>
                <a:cubicBezTo>
                  <a:pt x="1750373" y="314007"/>
                  <a:pt x="1743986" y="322899"/>
                  <a:pt x="1731212" y="328148"/>
                </a:cubicBezTo>
                <a:cubicBezTo>
                  <a:pt x="1718437" y="333398"/>
                  <a:pt x="1707163" y="332760"/>
                  <a:pt x="1697389" y="326236"/>
                </a:cubicBezTo>
                <a:cubicBezTo>
                  <a:pt x="1687614" y="319711"/>
                  <a:pt x="1683002" y="310808"/>
                  <a:pt x="1683552" y="299525"/>
                </a:cubicBezTo>
                <a:cubicBezTo>
                  <a:pt x="1684102" y="288242"/>
                  <a:pt x="1689860" y="279710"/>
                  <a:pt x="1700826" y="273927"/>
                </a:cubicBezTo>
                <a:cubicBezTo>
                  <a:pt x="1706309" y="271035"/>
                  <a:pt x="1711800" y="269592"/>
                  <a:pt x="1717300" y="269599"/>
                </a:cubicBezTo>
                <a:close/>
                <a:moveTo>
                  <a:pt x="1359646" y="214142"/>
                </a:moveTo>
                <a:cubicBezTo>
                  <a:pt x="1361130" y="213913"/>
                  <a:pt x="1363013" y="214009"/>
                  <a:pt x="1365296" y="214430"/>
                </a:cubicBezTo>
                <a:cubicBezTo>
                  <a:pt x="1374429" y="216113"/>
                  <a:pt x="1382395" y="219213"/>
                  <a:pt x="1389195" y="223730"/>
                </a:cubicBezTo>
                <a:cubicBezTo>
                  <a:pt x="1396661" y="228013"/>
                  <a:pt x="1399028" y="232446"/>
                  <a:pt x="1396295" y="237029"/>
                </a:cubicBezTo>
                <a:cubicBezTo>
                  <a:pt x="1393561" y="241612"/>
                  <a:pt x="1390628" y="251728"/>
                  <a:pt x="1387495" y="267377"/>
                </a:cubicBezTo>
                <a:cubicBezTo>
                  <a:pt x="1384362" y="283026"/>
                  <a:pt x="1377825" y="297758"/>
                  <a:pt x="1367884" y="311574"/>
                </a:cubicBezTo>
                <a:cubicBezTo>
                  <a:pt x="1357943" y="325390"/>
                  <a:pt x="1343589" y="334748"/>
                  <a:pt x="1324824" y="339648"/>
                </a:cubicBezTo>
                <a:cubicBezTo>
                  <a:pt x="1306058" y="344547"/>
                  <a:pt x="1301013" y="343014"/>
                  <a:pt x="1309687" y="335048"/>
                </a:cubicBezTo>
                <a:cubicBezTo>
                  <a:pt x="1318362" y="327082"/>
                  <a:pt x="1327540" y="318007"/>
                  <a:pt x="1337223" y="307825"/>
                </a:cubicBezTo>
                <a:cubicBezTo>
                  <a:pt x="1346906" y="297642"/>
                  <a:pt x="1353551" y="283463"/>
                  <a:pt x="1357159" y="265290"/>
                </a:cubicBezTo>
                <a:cubicBezTo>
                  <a:pt x="1360767" y="247116"/>
                  <a:pt x="1360742" y="233675"/>
                  <a:pt x="1357084" y="224967"/>
                </a:cubicBezTo>
                <a:cubicBezTo>
                  <a:pt x="1354341" y="218436"/>
                  <a:pt x="1355195" y="214828"/>
                  <a:pt x="1359646" y="214142"/>
                </a:cubicBezTo>
                <a:close/>
                <a:moveTo>
                  <a:pt x="2329794" y="213759"/>
                </a:moveTo>
                <a:cubicBezTo>
                  <a:pt x="2334140" y="214482"/>
                  <a:pt x="2339720" y="216038"/>
                  <a:pt x="2346536" y="218430"/>
                </a:cubicBezTo>
                <a:cubicBezTo>
                  <a:pt x="2371135" y="227379"/>
                  <a:pt x="2385926" y="237466"/>
                  <a:pt x="2390909" y="248691"/>
                </a:cubicBezTo>
                <a:cubicBezTo>
                  <a:pt x="2395892" y="259915"/>
                  <a:pt x="2396350" y="271264"/>
                  <a:pt x="2392284" y="282739"/>
                </a:cubicBezTo>
                <a:cubicBezTo>
                  <a:pt x="2388217" y="294213"/>
                  <a:pt x="2378897" y="292542"/>
                  <a:pt x="2364323" y="277726"/>
                </a:cubicBezTo>
                <a:cubicBezTo>
                  <a:pt x="2349749" y="262911"/>
                  <a:pt x="2336325" y="246932"/>
                  <a:pt x="2324050" y="229792"/>
                </a:cubicBezTo>
                <a:cubicBezTo>
                  <a:pt x="2314845" y="216936"/>
                  <a:pt x="2316759" y="211592"/>
                  <a:pt x="2329794" y="213759"/>
                </a:cubicBezTo>
                <a:close/>
                <a:moveTo>
                  <a:pt x="1408739" y="206829"/>
                </a:moveTo>
                <a:cubicBezTo>
                  <a:pt x="1410284" y="206659"/>
                  <a:pt x="1412260" y="206852"/>
                  <a:pt x="1414668" y="207406"/>
                </a:cubicBezTo>
                <a:cubicBezTo>
                  <a:pt x="1424301" y="209622"/>
                  <a:pt x="1431801" y="212339"/>
                  <a:pt x="1437167" y="215555"/>
                </a:cubicBezTo>
                <a:cubicBezTo>
                  <a:pt x="1445083" y="219822"/>
                  <a:pt x="1447725" y="225196"/>
                  <a:pt x="1445092" y="231679"/>
                </a:cubicBezTo>
                <a:cubicBezTo>
                  <a:pt x="1442458" y="238162"/>
                  <a:pt x="1441404" y="252607"/>
                  <a:pt x="1441929" y="275014"/>
                </a:cubicBezTo>
                <a:cubicBezTo>
                  <a:pt x="1442454" y="297421"/>
                  <a:pt x="1440300" y="314499"/>
                  <a:pt x="1435467" y="326248"/>
                </a:cubicBezTo>
                <a:cubicBezTo>
                  <a:pt x="1430634" y="337998"/>
                  <a:pt x="1424859" y="339577"/>
                  <a:pt x="1418143" y="330986"/>
                </a:cubicBezTo>
                <a:cubicBezTo>
                  <a:pt x="1411427" y="322394"/>
                  <a:pt x="1408852" y="313395"/>
                  <a:pt x="1410419" y="303987"/>
                </a:cubicBezTo>
                <a:cubicBezTo>
                  <a:pt x="1411985" y="294579"/>
                  <a:pt x="1412769" y="280126"/>
                  <a:pt x="1412769" y="260627"/>
                </a:cubicBezTo>
                <a:cubicBezTo>
                  <a:pt x="1412769" y="241662"/>
                  <a:pt x="1410677" y="227496"/>
                  <a:pt x="1406494" y="218130"/>
                </a:cubicBezTo>
                <a:cubicBezTo>
                  <a:pt x="1403357" y="211105"/>
                  <a:pt x="1404105" y="207338"/>
                  <a:pt x="1408739" y="206829"/>
                </a:cubicBezTo>
                <a:close/>
                <a:moveTo>
                  <a:pt x="2216654" y="198875"/>
                </a:moveTo>
                <a:cubicBezTo>
                  <a:pt x="2219526" y="200221"/>
                  <a:pt x="2221152" y="206106"/>
                  <a:pt x="2221532" y="216530"/>
                </a:cubicBezTo>
                <a:cubicBezTo>
                  <a:pt x="2222290" y="237379"/>
                  <a:pt x="2216690" y="257015"/>
                  <a:pt x="2204733" y="275439"/>
                </a:cubicBezTo>
                <a:cubicBezTo>
                  <a:pt x="2192775" y="293863"/>
                  <a:pt x="2184380" y="296500"/>
                  <a:pt x="2179547" y="283351"/>
                </a:cubicBezTo>
                <a:cubicBezTo>
                  <a:pt x="2174714" y="270202"/>
                  <a:pt x="2176238" y="257778"/>
                  <a:pt x="2184121" y="246078"/>
                </a:cubicBezTo>
                <a:cubicBezTo>
                  <a:pt x="2192004" y="234379"/>
                  <a:pt x="2198729" y="221838"/>
                  <a:pt x="2204295" y="208456"/>
                </a:cubicBezTo>
                <a:cubicBezTo>
                  <a:pt x="2209662" y="200723"/>
                  <a:pt x="2213781" y="197529"/>
                  <a:pt x="2216654" y="198875"/>
                </a:cubicBezTo>
                <a:close/>
                <a:moveTo>
                  <a:pt x="1462646" y="188133"/>
                </a:moveTo>
                <a:cubicBezTo>
                  <a:pt x="1464319" y="187903"/>
                  <a:pt x="1466446" y="188069"/>
                  <a:pt x="1469028" y="188632"/>
                </a:cubicBezTo>
                <a:cubicBezTo>
                  <a:pt x="1479352" y="190882"/>
                  <a:pt x="1487306" y="194240"/>
                  <a:pt x="1492889" y="198706"/>
                </a:cubicBezTo>
                <a:cubicBezTo>
                  <a:pt x="1500255" y="202873"/>
                  <a:pt x="1502855" y="206956"/>
                  <a:pt x="1500688" y="210955"/>
                </a:cubicBezTo>
                <a:cubicBezTo>
                  <a:pt x="1498522" y="214955"/>
                  <a:pt x="1496684" y="223251"/>
                  <a:pt x="1495176" y="235841"/>
                </a:cubicBezTo>
                <a:cubicBezTo>
                  <a:pt x="1493668" y="248432"/>
                  <a:pt x="1493164" y="261794"/>
                  <a:pt x="1493664" y="275926"/>
                </a:cubicBezTo>
                <a:cubicBezTo>
                  <a:pt x="1494164" y="290059"/>
                  <a:pt x="1496826" y="298875"/>
                  <a:pt x="1501651" y="302375"/>
                </a:cubicBezTo>
                <a:cubicBezTo>
                  <a:pt x="1506475" y="305875"/>
                  <a:pt x="1515046" y="307625"/>
                  <a:pt x="1527362" y="307625"/>
                </a:cubicBezTo>
                <a:cubicBezTo>
                  <a:pt x="1541161" y="307625"/>
                  <a:pt x="1550668" y="306541"/>
                  <a:pt x="1555885" y="304375"/>
                </a:cubicBezTo>
                <a:cubicBezTo>
                  <a:pt x="1561101" y="302208"/>
                  <a:pt x="1567342" y="290438"/>
                  <a:pt x="1574609" y="269064"/>
                </a:cubicBezTo>
                <a:cubicBezTo>
                  <a:pt x="1581875" y="247691"/>
                  <a:pt x="1585237" y="246862"/>
                  <a:pt x="1584696" y="266577"/>
                </a:cubicBezTo>
                <a:cubicBezTo>
                  <a:pt x="1584154" y="286292"/>
                  <a:pt x="1586766" y="300887"/>
                  <a:pt x="1592533" y="310362"/>
                </a:cubicBezTo>
                <a:cubicBezTo>
                  <a:pt x="1598299" y="319836"/>
                  <a:pt x="1593449" y="327265"/>
                  <a:pt x="1577983" y="332648"/>
                </a:cubicBezTo>
                <a:cubicBezTo>
                  <a:pt x="1562518" y="338031"/>
                  <a:pt x="1545194" y="340456"/>
                  <a:pt x="1526012" y="339923"/>
                </a:cubicBezTo>
                <a:cubicBezTo>
                  <a:pt x="1506829" y="339389"/>
                  <a:pt x="1492309" y="334773"/>
                  <a:pt x="1482452" y="326073"/>
                </a:cubicBezTo>
                <a:cubicBezTo>
                  <a:pt x="1472594" y="317374"/>
                  <a:pt x="1467665" y="304450"/>
                  <a:pt x="1467665" y="287301"/>
                </a:cubicBezTo>
                <a:cubicBezTo>
                  <a:pt x="1467665" y="271768"/>
                  <a:pt x="1467411" y="256090"/>
                  <a:pt x="1466903" y="240266"/>
                </a:cubicBezTo>
                <a:cubicBezTo>
                  <a:pt x="1466394" y="224442"/>
                  <a:pt x="1464040" y="211318"/>
                  <a:pt x="1459841" y="200894"/>
                </a:cubicBezTo>
                <a:cubicBezTo>
                  <a:pt x="1456691" y="193075"/>
                  <a:pt x="1457626" y="188822"/>
                  <a:pt x="1462646" y="188133"/>
                </a:cubicBezTo>
                <a:close/>
                <a:moveTo>
                  <a:pt x="188006" y="178707"/>
                </a:moveTo>
                <a:cubicBezTo>
                  <a:pt x="184381" y="177957"/>
                  <a:pt x="165870" y="180474"/>
                  <a:pt x="132472" y="186257"/>
                </a:cubicBezTo>
                <a:lnTo>
                  <a:pt x="136746" y="229179"/>
                </a:lnTo>
                <a:cubicBezTo>
                  <a:pt x="157862" y="224996"/>
                  <a:pt x="174811" y="222121"/>
                  <a:pt x="187593" y="220555"/>
                </a:cubicBezTo>
                <a:cubicBezTo>
                  <a:pt x="190460" y="205306"/>
                  <a:pt x="192151" y="194706"/>
                  <a:pt x="192668" y="188757"/>
                </a:cubicBezTo>
                <a:cubicBezTo>
                  <a:pt x="193185" y="182807"/>
                  <a:pt x="191630" y="179457"/>
                  <a:pt x="188006" y="178707"/>
                </a:cubicBezTo>
                <a:close/>
                <a:moveTo>
                  <a:pt x="2710046" y="173549"/>
                </a:moveTo>
                <a:cubicBezTo>
                  <a:pt x="2715160" y="172888"/>
                  <a:pt x="2721645" y="175558"/>
                  <a:pt x="2729501" y="181557"/>
                </a:cubicBezTo>
                <a:cubicBezTo>
                  <a:pt x="2739975" y="189557"/>
                  <a:pt x="2743204" y="195586"/>
                  <a:pt x="2739187" y="199644"/>
                </a:cubicBezTo>
                <a:cubicBezTo>
                  <a:pt x="2735171" y="203702"/>
                  <a:pt x="2731988" y="207843"/>
                  <a:pt x="2729638" y="212068"/>
                </a:cubicBezTo>
                <a:cubicBezTo>
                  <a:pt x="2727288" y="216293"/>
                  <a:pt x="2724572" y="224559"/>
                  <a:pt x="2721489" y="236866"/>
                </a:cubicBezTo>
                <a:cubicBezTo>
                  <a:pt x="2718405" y="249174"/>
                  <a:pt x="2715331" y="259586"/>
                  <a:pt x="2712264" y="268102"/>
                </a:cubicBezTo>
                <a:cubicBezTo>
                  <a:pt x="2723997" y="280551"/>
                  <a:pt x="2738700" y="291071"/>
                  <a:pt x="2756374" y="299663"/>
                </a:cubicBezTo>
                <a:cubicBezTo>
                  <a:pt x="2774048" y="308254"/>
                  <a:pt x="2790463" y="313828"/>
                  <a:pt x="2805621" y="316386"/>
                </a:cubicBezTo>
                <a:cubicBezTo>
                  <a:pt x="2820778" y="318945"/>
                  <a:pt x="2825478" y="322840"/>
                  <a:pt x="2819720" y="328073"/>
                </a:cubicBezTo>
                <a:cubicBezTo>
                  <a:pt x="2813962" y="333306"/>
                  <a:pt x="2799546" y="336723"/>
                  <a:pt x="2776473" y="338323"/>
                </a:cubicBezTo>
                <a:cubicBezTo>
                  <a:pt x="2753399" y="339923"/>
                  <a:pt x="2737875" y="337327"/>
                  <a:pt x="2729901" y="330536"/>
                </a:cubicBezTo>
                <a:cubicBezTo>
                  <a:pt x="2721926" y="323744"/>
                  <a:pt x="2709756" y="310933"/>
                  <a:pt x="2693390" y="292100"/>
                </a:cubicBezTo>
                <a:cubicBezTo>
                  <a:pt x="2686841" y="301017"/>
                  <a:pt x="2678612" y="307679"/>
                  <a:pt x="2668704" y="312087"/>
                </a:cubicBezTo>
                <a:cubicBezTo>
                  <a:pt x="2658796" y="316495"/>
                  <a:pt x="2648122" y="319232"/>
                  <a:pt x="2636681" y="320299"/>
                </a:cubicBezTo>
                <a:cubicBezTo>
                  <a:pt x="2625240" y="321365"/>
                  <a:pt x="2624011" y="318595"/>
                  <a:pt x="2632994" y="311987"/>
                </a:cubicBezTo>
                <a:cubicBezTo>
                  <a:pt x="2641977" y="305379"/>
                  <a:pt x="2650172" y="299363"/>
                  <a:pt x="2657580" y="293938"/>
                </a:cubicBezTo>
                <a:cubicBezTo>
                  <a:pt x="2664988" y="288513"/>
                  <a:pt x="2671650" y="280810"/>
                  <a:pt x="2677566" y="270827"/>
                </a:cubicBezTo>
                <a:cubicBezTo>
                  <a:pt x="2671900" y="263877"/>
                  <a:pt x="2665500" y="255553"/>
                  <a:pt x="2658367" y="245853"/>
                </a:cubicBezTo>
                <a:cubicBezTo>
                  <a:pt x="2651234" y="236154"/>
                  <a:pt x="2644810" y="228600"/>
                  <a:pt x="2639094" y="223192"/>
                </a:cubicBezTo>
                <a:cubicBezTo>
                  <a:pt x="2633377" y="217784"/>
                  <a:pt x="2635777" y="215080"/>
                  <a:pt x="2646293" y="215080"/>
                </a:cubicBezTo>
                <a:cubicBezTo>
                  <a:pt x="2656443" y="215080"/>
                  <a:pt x="2664467" y="218622"/>
                  <a:pt x="2670367" y="225705"/>
                </a:cubicBezTo>
                <a:lnTo>
                  <a:pt x="2688066" y="251128"/>
                </a:lnTo>
                <a:cubicBezTo>
                  <a:pt x="2691549" y="237245"/>
                  <a:pt x="2693807" y="225963"/>
                  <a:pt x="2694840" y="217280"/>
                </a:cubicBezTo>
                <a:cubicBezTo>
                  <a:pt x="2695874" y="208597"/>
                  <a:pt x="2695899" y="204256"/>
                  <a:pt x="2694915" y="204256"/>
                </a:cubicBezTo>
                <a:cubicBezTo>
                  <a:pt x="2691432" y="204256"/>
                  <a:pt x="2684720" y="206085"/>
                  <a:pt x="2674779" y="209743"/>
                </a:cubicBezTo>
                <a:cubicBezTo>
                  <a:pt x="2664838" y="213401"/>
                  <a:pt x="2657434" y="215230"/>
                  <a:pt x="2652568" y="215230"/>
                </a:cubicBezTo>
                <a:cubicBezTo>
                  <a:pt x="2648318" y="215230"/>
                  <a:pt x="2643056" y="211926"/>
                  <a:pt x="2636781" y="205318"/>
                </a:cubicBezTo>
                <a:cubicBezTo>
                  <a:pt x="2630507" y="198710"/>
                  <a:pt x="2631886" y="195048"/>
                  <a:pt x="2640918" y="194331"/>
                </a:cubicBezTo>
                <a:cubicBezTo>
                  <a:pt x="2649951" y="193615"/>
                  <a:pt x="2661555" y="191227"/>
                  <a:pt x="2675729" y="187169"/>
                </a:cubicBezTo>
                <a:cubicBezTo>
                  <a:pt x="2689903" y="183111"/>
                  <a:pt x="2699790" y="179162"/>
                  <a:pt x="2705390" y="175320"/>
                </a:cubicBezTo>
                <a:cubicBezTo>
                  <a:pt x="2706789" y="174360"/>
                  <a:pt x="2708342" y="173769"/>
                  <a:pt x="2710046" y="173549"/>
                </a:cubicBezTo>
                <a:close/>
                <a:moveTo>
                  <a:pt x="2592821" y="171308"/>
                </a:moveTo>
                <a:cubicBezTo>
                  <a:pt x="2577189" y="174374"/>
                  <a:pt x="2561582" y="176566"/>
                  <a:pt x="2545999" y="177882"/>
                </a:cubicBezTo>
                <a:cubicBezTo>
                  <a:pt x="2556449" y="182316"/>
                  <a:pt x="2561152" y="186349"/>
                  <a:pt x="2560111" y="189982"/>
                </a:cubicBezTo>
                <a:cubicBezTo>
                  <a:pt x="2559069" y="193615"/>
                  <a:pt x="2558549" y="197265"/>
                  <a:pt x="2558549" y="200931"/>
                </a:cubicBezTo>
                <a:cubicBezTo>
                  <a:pt x="2562532" y="199031"/>
                  <a:pt x="2567623" y="196727"/>
                  <a:pt x="2573823" y="194019"/>
                </a:cubicBezTo>
                <a:cubicBezTo>
                  <a:pt x="2580022" y="191311"/>
                  <a:pt x="2586084" y="193157"/>
                  <a:pt x="2592009" y="199556"/>
                </a:cubicBezTo>
                <a:cubicBezTo>
                  <a:pt x="2597934" y="205956"/>
                  <a:pt x="2596600" y="211214"/>
                  <a:pt x="2588009" y="215330"/>
                </a:cubicBezTo>
                <a:cubicBezTo>
                  <a:pt x="2579418" y="219447"/>
                  <a:pt x="2569598" y="221505"/>
                  <a:pt x="2558549" y="221505"/>
                </a:cubicBezTo>
                <a:lnTo>
                  <a:pt x="2558549" y="237004"/>
                </a:lnTo>
                <a:lnTo>
                  <a:pt x="2570998" y="232529"/>
                </a:lnTo>
                <a:cubicBezTo>
                  <a:pt x="2579031" y="229246"/>
                  <a:pt x="2585759" y="230175"/>
                  <a:pt x="2591184" y="235316"/>
                </a:cubicBezTo>
                <a:cubicBezTo>
                  <a:pt x="2596609" y="240458"/>
                  <a:pt x="2595338" y="245457"/>
                  <a:pt x="2587372" y="250316"/>
                </a:cubicBezTo>
                <a:cubicBezTo>
                  <a:pt x="2579406" y="255174"/>
                  <a:pt x="2569798" y="257603"/>
                  <a:pt x="2558549" y="257603"/>
                </a:cubicBezTo>
                <a:lnTo>
                  <a:pt x="2558549" y="285651"/>
                </a:lnTo>
                <a:cubicBezTo>
                  <a:pt x="2566698" y="283734"/>
                  <a:pt x="2579181" y="279510"/>
                  <a:pt x="2595996" y="272977"/>
                </a:cubicBezTo>
                <a:lnTo>
                  <a:pt x="2595996" y="204156"/>
                </a:lnTo>
                <a:cubicBezTo>
                  <a:pt x="2595996" y="189073"/>
                  <a:pt x="2594938" y="178124"/>
                  <a:pt x="2592821" y="171308"/>
                </a:cubicBezTo>
                <a:close/>
                <a:moveTo>
                  <a:pt x="1325302" y="171161"/>
                </a:moveTo>
                <a:cubicBezTo>
                  <a:pt x="1326687" y="172725"/>
                  <a:pt x="1326049" y="179007"/>
                  <a:pt x="1323386" y="190007"/>
                </a:cubicBezTo>
                <a:cubicBezTo>
                  <a:pt x="1318062" y="212005"/>
                  <a:pt x="1311741" y="233979"/>
                  <a:pt x="1304425" y="255928"/>
                </a:cubicBezTo>
                <a:cubicBezTo>
                  <a:pt x="1297209" y="277526"/>
                  <a:pt x="1292009" y="297321"/>
                  <a:pt x="1288826" y="315312"/>
                </a:cubicBezTo>
                <a:cubicBezTo>
                  <a:pt x="1285643" y="333302"/>
                  <a:pt x="1276485" y="333006"/>
                  <a:pt x="1261353" y="314424"/>
                </a:cubicBezTo>
                <a:cubicBezTo>
                  <a:pt x="1246220" y="295842"/>
                  <a:pt x="1242179" y="284780"/>
                  <a:pt x="1249228" y="281239"/>
                </a:cubicBezTo>
                <a:cubicBezTo>
                  <a:pt x="1256278" y="277697"/>
                  <a:pt x="1266298" y="263977"/>
                  <a:pt x="1279289" y="240079"/>
                </a:cubicBezTo>
                <a:cubicBezTo>
                  <a:pt x="1292280" y="216180"/>
                  <a:pt x="1304208" y="196360"/>
                  <a:pt x="1315074" y="180620"/>
                </a:cubicBezTo>
                <a:cubicBezTo>
                  <a:pt x="1320508" y="172749"/>
                  <a:pt x="1323917" y="169596"/>
                  <a:pt x="1325302" y="171161"/>
                </a:cubicBezTo>
                <a:close/>
                <a:moveTo>
                  <a:pt x="1009584" y="153882"/>
                </a:moveTo>
                <a:cubicBezTo>
                  <a:pt x="1011486" y="154096"/>
                  <a:pt x="1013814" y="154763"/>
                  <a:pt x="1016568" y="155884"/>
                </a:cubicBezTo>
                <a:cubicBezTo>
                  <a:pt x="1027584" y="160367"/>
                  <a:pt x="1035983" y="165404"/>
                  <a:pt x="1041766" y="170995"/>
                </a:cubicBezTo>
                <a:cubicBezTo>
                  <a:pt x="1047549" y="176587"/>
                  <a:pt x="1048437" y="181928"/>
                  <a:pt x="1044428" y="187019"/>
                </a:cubicBezTo>
                <a:cubicBezTo>
                  <a:pt x="1040420" y="192111"/>
                  <a:pt x="1035354" y="200019"/>
                  <a:pt x="1029229" y="210743"/>
                </a:cubicBezTo>
                <a:cubicBezTo>
                  <a:pt x="1023105" y="221467"/>
                  <a:pt x="1015534" y="233337"/>
                  <a:pt x="1006518" y="246353"/>
                </a:cubicBezTo>
                <a:cubicBezTo>
                  <a:pt x="1017068" y="254436"/>
                  <a:pt x="1033929" y="265690"/>
                  <a:pt x="1057103" y="280114"/>
                </a:cubicBezTo>
                <a:cubicBezTo>
                  <a:pt x="1080276" y="294538"/>
                  <a:pt x="1100938" y="303508"/>
                  <a:pt x="1119086" y="307025"/>
                </a:cubicBezTo>
                <a:cubicBezTo>
                  <a:pt x="1137235" y="310541"/>
                  <a:pt x="1155951" y="314612"/>
                  <a:pt x="1175233" y="319236"/>
                </a:cubicBezTo>
                <a:cubicBezTo>
                  <a:pt x="1194515" y="323861"/>
                  <a:pt x="1196961" y="329119"/>
                  <a:pt x="1182570" y="335010"/>
                </a:cubicBezTo>
                <a:cubicBezTo>
                  <a:pt x="1168179" y="340902"/>
                  <a:pt x="1149618" y="345418"/>
                  <a:pt x="1126886" y="348560"/>
                </a:cubicBezTo>
                <a:cubicBezTo>
                  <a:pt x="1104154" y="351701"/>
                  <a:pt x="1085463" y="347085"/>
                  <a:pt x="1070814" y="334710"/>
                </a:cubicBezTo>
                <a:cubicBezTo>
                  <a:pt x="1056165" y="322336"/>
                  <a:pt x="1029625" y="299767"/>
                  <a:pt x="991194" y="267002"/>
                </a:cubicBezTo>
                <a:cubicBezTo>
                  <a:pt x="973962" y="287351"/>
                  <a:pt x="953572" y="303146"/>
                  <a:pt x="930023" y="314387"/>
                </a:cubicBezTo>
                <a:cubicBezTo>
                  <a:pt x="906474" y="325628"/>
                  <a:pt x="882717" y="332044"/>
                  <a:pt x="858752" y="333635"/>
                </a:cubicBezTo>
                <a:cubicBezTo>
                  <a:pt x="834787" y="335227"/>
                  <a:pt x="834158" y="331373"/>
                  <a:pt x="856865" y="322074"/>
                </a:cubicBezTo>
                <a:cubicBezTo>
                  <a:pt x="879572" y="312774"/>
                  <a:pt x="901670" y="301475"/>
                  <a:pt x="923161" y="288176"/>
                </a:cubicBezTo>
                <a:cubicBezTo>
                  <a:pt x="944651" y="274877"/>
                  <a:pt x="959821" y="261761"/>
                  <a:pt x="968671" y="248828"/>
                </a:cubicBezTo>
                <a:cubicBezTo>
                  <a:pt x="960188" y="239145"/>
                  <a:pt x="951155" y="230775"/>
                  <a:pt x="941572" y="223717"/>
                </a:cubicBezTo>
                <a:cubicBezTo>
                  <a:pt x="931990" y="216659"/>
                  <a:pt x="923132" y="210785"/>
                  <a:pt x="914999" y="206093"/>
                </a:cubicBezTo>
                <a:cubicBezTo>
                  <a:pt x="906866" y="201402"/>
                  <a:pt x="908566" y="197277"/>
                  <a:pt x="920099" y="193719"/>
                </a:cubicBezTo>
                <a:cubicBezTo>
                  <a:pt x="931631" y="190161"/>
                  <a:pt x="941339" y="191944"/>
                  <a:pt x="949222" y="199069"/>
                </a:cubicBezTo>
                <a:cubicBezTo>
                  <a:pt x="957105" y="206193"/>
                  <a:pt x="969004" y="216230"/>
                  <a:pt x="984920" y="229179"/>
                </a:cubicBezTo>
                <a:cubicBezTo>
                  <a:pt x="988869" y="223363"/>
                  <a:pt x="993686" y="213584"/>
                  <a:pt x="999369" y="199844"/>
                </a:cubicBezTo>
                <a:cubicBezTo>
                  <a:pt x="1005052" y="186103"/>
                  <a:pt x="1006585" y="174220"/>
                  <a:pt x="1003968" y="164196"/>
                </a:cubicBezTo>
                <a:cubicBezTo>
                  <a:pt x="1002006" y="156677"/>
                  <a:pt x="1003878" y="153239"/>
                  <a:pt x="1009584" y="153882"/>
                </a:cubicBezTo>
                <a:close/>
                <a:moveTo>
                  <a:pt x="1717319" y="151950"/>
                </a:moveTo>
                <a:cubicBezTo>
                  <a:pt x="1722818" y="151956"/>
                  <a:pt x="1728324" y="153409"/>
                  <a:pt x="1733836" y="156309"/>
                </a:cubicBezTo>
                <a:cubicBezTo>
                  <a:pt x="1744861" y="162108"/>
                  <a:pt x="1750373" y="171283"/>
                  <a:pt x="1750373" y="183832"/>
                </a:cubicBezTo>
                <a:cubicBezTo>
                  <a:pt x="1750373" y="196365"/>
                  <a:pt x="1743986" y="205256"/>
                  <a:pt x="1731212" y="210505"/>
                </a:cubicBezTo>
                <a:cubicBezTo>
                  <a:pt x="1718437" y="215755"/>
                  <a:pt x="1707163" y="215118"/>
                  <a:pt x="1697389" y="208593"/>
                </a:cubicBezTo>
                <a:cubicBezTo>
                  <a:pt x="1687614" y="202068"/>
                  <a:pt x="1683002" y="193161"/>
                  <a:pt x="1683552" y="181870"/>
                </a:cubicBezTo>
                <a:cubicBezTo>
                  <a:pt x="1684102" y="170579"/>
                  <a:pt x="1689864" y="162046"/>
                  <a:pt x="1700838" y="156271"/>
                </a:cubicBezTo>
                <a:cubicBezTo>
                  <a:pt x="1706326" y="153384"/>
                  <a:pt x="1711819" y="151943"/>
                  <a:pt x="1717319" y="151950"/>
                </a:cubicBezTo>
                <a:close/>
                <a:moveTo>
                  <a:pt x="2266516" y="147634"/>
                </a:moveTo>
                <a:cubicBezTo>
                  <a:pt x="2274766" y="147634"/>
                  <a:pt x="2283640" y="150105"/>
                  <a:pt x="2293140" y="155046"/>
                </a:cubicBezTo>
                <a:cubicBezTo>
                  <a:pt x="2302639" y="159988"/>
                  <a:pt x="2305822" y="165696"/>
                  <a:pt x="2302689" y="172170"/>
                </a:cubicBezTo>
                <a:cubicBezTo>
                  <a:pt x="2299556" y="178645"/>
                  <a:pt x="2297989" y="195065"/>
                  <a:pt x="2297989" y="221430"/>
                </a:cubicBezTo>
                <a:cubicBezTo>
                  <a:pt x="2297989" y="247978"/>
                  <a:pt x="2298773" y="270535"/>
                  <a:pt x="2300339" y="289101"/>
                </a:cubicBezTo>
                <a:cubicBezTo>
                  <a:pt x="2301906" y="307666"/>
                  <a:pt x="2297069" y="324311"/>
                  <a:pt x="2285828" y="339035"/>
                </a:cubicBezTo>
                <a:cubicBezTo>
                  <a:pt x="2274587" y="353759"/>
                  <a:pt x="2265841" y="355655"/>
                  <a:pt x="2259592" y="344722"/>
                </a:cubicBezTo>
                <a:cubicBezTo>
                  <a:pt x="2253342" y="333790"/>
                  <a:pt x="2243768" y="323040"/>
                  <a:pt x="2230869" y="312474"/>
                </a:cubicBezTo>
                <a:cubicBezTo>
                  <a:pt x="2217969" y="301908"/>
                  <a:pt x="2218386" y="297671"/>
                  <a:pt x="2232118" y="299762"/>
                </a:cubicBezTo>
                <a:cubicBezTo>
                  <a:pt x="2245851" y="301854"/>
                  <a:pt x="2255013" y="302975"/>
                  <a:pt x="2259604" y="303125"/>
                </a:cubicBezTo>
                <a:cubicBezTo>
                  <a:pt x="2264196" y="303275"/>
                  <a:pt x="2266741" y="293130"/>
                  <a:pt x="2267241" y="272689"/>
                </a:cubicBezTo>
                <a:cubicBezTo>
                  <a:pt x="2267741" y="252249"/>
                  <a:pt x="2267479" y="230729"/>
                  <a:pt x="2266454" y="208131"/>
                </a:cubicBezTo>
                <a:cubicBezTo>
                  <a:pt x="2265429" y="185532"/>
                  <a:pt x="2262817" y="169800"/>
                  <a:pt x="2258617" y="160933"/>
                </a:cubicBezTo>
                <a:cubicBezTo>
                  <a:pt x="2254417" y="152067"/>
                  <a:pt x="2257050" y="147634"/>
                  <a:pt x="2266516" y="147634"/>
                </a:cubicBezTo>
                <a:close/>
                <a:moveTo>
                  <a:pt x="200533" y="144828"/>
                </a:moveTo>
                <a:cubicBezTo>
                  <a:pt x="204418" y="144720"/>
                  <a:pt x="208934" y="145776"/>
                  <a:pt x="214079" y="147997"/>
                </a:cubicBezTo>
                <a:cubicBezTo>
                  <a:pt x="224370" y="152438"/>
                  <a:pt x="233211" y="158100"/>
                  <a:pt x="240602" y="164983"/>
                </a:cubicBezTo>
                <a:cubicBezTo>
                  <a:pt x="247994" y="171866"/>
                  <a:pt x="247869" y="178299"/>
                  <a:pt x="240227" y="184282"/>
                </a:cubicBezTo>
                <a:cubicBezTo>
                  <a:pt x="232586" y="190265"/>
                  <a:pt x="224899" y="202948"/>
                  <a:pt x="217166" y="222330"/>
                </a:cubicBezTo>
                <a:cubicBezTo>
                  <a:pt x="230766" y="236146"/>
                  <a:pt x="229595" y="243383"/>
                  <a:pt x="213654" y="244041"/>
                </a:cubicBezTo>
                <a:cubicBezTo>
                  <a:pt x="197713" y="244699"/>
                  <a:pt x="172961" y="247487"/>
                  <a:pt x="139396" y="252403"/>
                </a:cubicBezTo>
                <a:cubicBezTo>
                  <a:pt x="133680" y="270502"/>
                  <a:pt x="127422" y="274289"/>
                  <a:pt x="120622" y="263765"/>
                </a:cubicBezTo>
                <a:cubicBezTo>
                  <a:pt x="113823" y="253240"/>
                  <a:pt x="109123" y="239145"/>
                  <a:pt x="106523" y="221480"/>
                </a:cubicBezTo>
                <a:cubicBezTo>
                  <a:pt x="103923" y="203814"/>
                  <a:pt x="99724" y="189965"/>
                  <a:pt x="93924" y="179932"/>
                </a:cubicBezTo>
                <a:cubicBezTo>
                  <a:pt x="88124" y="169900"/>
                  <a:pt x="89432" y="164883"/>
                  <a:pt x="97849" y="164883"/>
                </a:cubicBezTo>
                <a:cubicBezTo>
                  <a:pt x="104565" y="164883"/>
                  <a:pt x="110694" y="165400"/>
                  <a:pt x="116235" y="166433"/>
                </a:cubicBezTo>
                <a:cubicBezTo>
                  <a:pt x="121776" y="167466"/>
                  <a:pt x="134271" y="165979"/>
                  <a:pt x="153720" y="161971"/>
                </a:cubicBezTo>
                <a:cubicBezTo>
                  <a:pt x="173169" y="157963"/>
                  <a:pt x="185518" y="153521"/>
                  <a:pt x="190768" y="148647"/>
                </a:cubicBezTo>
                <a:cubicBezTo>
                  <a:pt x="193393" y="146209"/>
                  <a:pt x="196648" y="144937"/>
                  <a:pt x="200533" y="144828"/>
                </a:cubicBezTo>
                <a:close/>
                <a:moveTo>
                  <a:pt x="1247730" y="127236"/>
                </a:moveTo>
                <a:cubicBezTo>
                  <a:pt x="1250167" y="127213"/>
                  <a:pt x="1253149" y="127550"/>
                  <a:pt x="1256678" y="128248"/>
                </a:cubicBezTo>
                <a:cubicBezTo>
                  <a:pt x="1270794" y="131039"/>
                  <a:pt x="1280760" y="135673"/>
                  <a:pt x="1286576" y="142147"/>
                </a:cubicBezTo>
                <a:cubicBezTo>
                  <a:pt x="1292393" y="148622"/>
                  <a:pt x="1294292" y="156671"/>
                  <a:pt x="1292276" y="166296"/>
                </a:cubicBezTo>
                <a:cubicBezTo>
                  <a:pt x="1290259" y="175920"/>
                  <a:pt x="1284760" y="179016"/>
                  <a:pt x="1275777" y="175583"/>
                </a:cubicBezTo>
                <a:cubicBezTo>
                  <a:pt x="1266794" y="172149"/>
                  <a:pt x="1259470" y="167033"/>
                  <a:pt x="1253803" y="160234"/>
                </a:cubicBezTo>
                <a:cubicBezTo>
                  <a:pt x="1248337" y="153617"/>
                  <a:pt x="1243921" y="145934"/>
                  <a:pt x="1240554" y="137185"/>
                </a:cubicBezTo>
                <a:cubicBezTo>
                  <a:pt x="1238029" y="130623"/>
                  <a:pt x="1240421" y="127307"/>
                  <a:pt x="1247730" y="127236"/>
                </a:cubicBezTo>
                <a:close/>
                <a:moveTo>
                  <a:pt x="2748295" y="118105"/>
                </a:moveTo>
                <a:cubicBezTo>
                  <a:pt x="2756535" y="117680"/>
                  <a:pt x="2764273" y="120273"/>
                  <a:pt x="2771511" y="125886"/>
                </a:cubicBezTo>
                <a:cubicBezTo>
                  <a:pt x="2781160" y="133368"/>
                  <a:pt x="2781189" y="138876"/>
                  <a:pt x="2771598" y="142410"/>
                </a:cubicBezTo>
                <a:cubicBezTo>
                  <a:pt x="2762007" y="145943"/>
                  <a:pt x="2749808" y="148768"/>
                  <a:pt x="2735000" y="150884"/>
                </a:cubicBezTo>
                <a:cubicBezTo>
                  <a:pt x="2720193" y="153001"/>
                  <a:pt x="2701536" y="155630"/>
                  <a:pt x="2679029" y="158771"/>
                </a:cubicBezTo>
                <a:cubicBezTo>
                  <a:pt x="2656522" y="161913"/>
                  <a:pt x="2638319" y="164300"/>
                  <a:pt x="2624419" y="165933"/>
                </a:cubicBezTo>
                <a:cubicBezTo>
                  <a:pt x="2627553" y="174833"/>
                  <a:pt x="2628336" y="182715"/>
                  <a:pt x="2626769" y="189582"/>
                </a:cubicBezTo>
                <a:cubicBezTo>
                  <a:pt x="2625203" y="196448"/>
                  <a:pt x="2624419" y="220622"/>
                  <a:pt x="2624419" y="262102"/>
                </a:cubicBezTo>
                <a:cubicBezTo>
                  <a:pt x="2632486" y="257919"/>
                  <a:pt x="2640514" y="257348"/>
                  <a:pt x="2648506" y="260390"/>
                </a:cubicBezTo>
                <a:cubicBezTo>
                  <a:pt x="2656497" y="263431"/>
                  <a:pt x="2648468" y="271843"/>
                  <a:pt x="2624419" y="285626"/>
                </a:cubicBezTo>
                <a:cubicBezTo>
                  <a:pt x="2624419" y="303325"/>
                  <a:pt x="2624674" y="317311"/>
                  <a:pt x="2625182" y="327586"/>
                </a:cubicBezTo>
                <a:cubicBezTo>
                  <a:pt x="2625690" y="337860"/>
                  <a:pt x="2622986" y="349939"/>
                  <a:pt x="2617070" y="363821"/>
                </a:cubicBezTo>
                <a:cubicBezTo>
                  <a:pt x="2611154" y="377704"/>
                  <a:pt x="2605642" y="377387"/>
                  <a:pt x="2600533" y="362871"/>
                </a:cubicBezTo>
                <a:cubicBezTo>
                  <a:pt x="2595425" y="348355"/>
                  <a:pt x="2593392" y="336773"/>
                  <a:pt x="2594434" y="328123"/>
                </a:cubicBezTo>
                <a:cubicBezTo>
                  <a:pt x="2595475" y="319474"/>
                  <a:pt x="2595996" y="308516"/>
                  <a:pt x="2595996" y="295250"/>
                </a:cubicBezTo>
                <a:cubicBezTo>
                  <a:pt x="2579014" y="303583"/>
                  <a:pt x="2564652" y="309787"/>
                  <a:pt x="2552911" y="313862"/>
                </a:cubicBezTo>
                <a:cubicBezTo>
                  <a:pt x="2541171" y="317936"/>
                  <a:pt x="2531346" y="322386"/>
                  <a:pt x="2523438" y="327211"/>
                </a:cubicBezTo>
                <a:cubicBezTo>
                  <a:pt x="2515530" y="332036"/>
                  <a:pt x="2508922" y="333244"/>
                  <a:pt x="2503614" y="330836"/>
                </a:cubicBezTo>
                <a:cubicBezTo>
                  <a:pt x="2498306" y="328427"/>
                  <a:pt x="2492769" y="322732"/>
                  <a:pt x="2487003" y="313749"/>
                </a:cubicBezTo>
                <a:cubicBezTo>
                  <a:pt x="2481237" y="304766"/>
                  <a:pt x="2483945" y="299950"/>
                  <a:pt x="2495127" y="299300"/>
                </a:cubicBezTo>
                <a:cubicBezTo>
                  <a:pt x="2506310" y="298650"/>
                  <a:pt x="2518493" y="296567"/>
                  <a:pt x="2531675" y="293050"/>
                </a:cubicBezTo>
                <a:cubicBezTo>
                  <a:pt x="2531675" y="275818"/>
                  <a:pt x="2530904" y="254328"/>
                  <a:pt x="2529363" y="228579"/>
                </a:cubicBezTo>
                <a:cubicBezTo>
                  <a:pt x="2527821" y="202831"/>
                  <a:pt x="2525651" y="187407"/>
                  <a:pt x="2522851" y="182307"/>
                </a:cubicBezTo>
                <a:cubicBezTo>
                  <a:pt x="2514751" y="183324"/>
                  <a:pt x="2508572" y="184361"/>
                  <a:pt x="2504314" y="185419"/>
                </a:cubicBezTo>
                <a:cubicBezTo>
                  <a:pt x="2500056" y="186478"/>
                  <a:pt x="2493094" y="182799"/>
                  <a:pt x="2483428" y="174383"/>
                </a:cubicBezTo>
                <a:cubicBezTo>
                  <a:pt x="2473762" y="165967"/>
                  <a:pt x="2472104" y="161758"/>
                  <a:pt x="2478453" y="161758"/>
                </a:cubicBezTo>
                <a:cubicBezTo>
                  <a:pt x="2482537" y="161758"/>
                  <a:pt x="2491403" y="161000"/>
                  <a:pt x="2505052" y="159484"/>
                </a:cubicBezTo>
                <a:cubicBezTo>
                  <a:pt x="2518701" y="157967"/>
                  <a:pt x="2540371" y="155088"/>
                  <a:pt x="2570060" y="150847"/>
                </a:cubicBezTo>
                <a:cubicBezTo>
                  <a:pt x="2599750" y="146605"/>
                  <a:pt x="2632619" y="141139"/>
                  <a:pt x="2668667" y="134448"/>
                </a:cubicBezTo>
                <a:cubicBezTo>
                  <a:pt x="2704715" y="127756"/>
                  <a:pt x="2728455" y="122786"/>
                  <a:pt x="2739887" y="119536"/>
                </a:cubicBezTo>
                <a:cubicBezTo>
                  <a:pt x="2742746" y="118724"/>
                  <a:pt x="2745548" y="118246"/>
                  <a:pt x="2748295" y="118105"/>
                </a:cubicBezTo>
                <a:close/>
                <a:moveTo>
                  <a:pt x="934627" y="115842"/>
                </a:moveTo>
                <a:cubicBezTo>
                  <a:pt x="936822" y="116147"/>
                  <a:pt x="939383" y="117003"/>
                  <a:pt x="942310" y="118411"/>
                </a:cubicBezTo>
                <a:cubicBezTo>
                  <a:pt x="954017" y="124044"/>
                  <a:pt x="962679" y="130539"/>
                  <a:pt x="968296" y="137897"/>
                </a:cubicBezTo>
                <a:cubicBezTo>
                  <a:pt x="973912" y="145255"/>
                  <a:pt x="973420" y="149976"/>
                  <a:pt x="966821" y="152059"/>
                </a:cubicBezTo>
                <a:cubicBezTo>
                  <a:pt x="960221" y="154142"/>
                  <a:pt x="949364" y="161442"/>
                  <a:pt x="934248" y="173958"/>
                </a:cubicBezTo>
                <a:cubicBezTo>
                  <a:pt x="919132" y="186474"/>
                  <a:pt x="902266" y="196223"/>
                  <a:pt x="883651" y="203206"/>
                </a:cubicBezTo>
                <a:cubicBezTo>
                  <a:pt x="865035" y="210189"/>
                  <a:pt x="862652" y="207110"/>
                  <a:pt x="876501" y="193969"/>
                </a:cubicBezTo>
                <a:cubicBezTo>
                  <a:pt x="890350" y="180828"/>
                  <a:pt x="902116" y="168183"/>
                  <a:pt x="911799" y="156034"/>
                </a:cubicBezTo>
                <a:cubicBezTo>
                  <a:pt x="921482" y="143885"/>
                  <a:pt x="925798" y="134543"/>
                  <a:pt x="924748" y="128010"/>
                </a:cubicBezTo>
                <a:cubicBezTo>
                  <a:pt x="924748" y="118986"/>
                  <a:pt x="928041" y="114930"/>
                  <a:pt x="934627" y="115842"/>
                </a:cubicBezTo>
                <a:close/>
                <a:moveTo>
                  <a:pt x="1022095" y="112759"/>
                </a:moveTo>
                <a:cubicBezTo>
                  <a:pt x="1025818" y="112756"/>
                  <a:pt x="1030750" y="113416"/>
                  <a:pt x="1036891" y="114736"/>
                </a:cubicBezTo>
                <a:cubicBezTo>
                  <a:pt x="1059240" y="118086"/>
                  <a:pt x="1074668" y="124336"/>
                  <a:pt x="1083176" y="133485"/>
                </a:cubicBezTo>
                <a:cubicBezTo>
                  <a:pt x="1091684" y="142635"/>
                  <a:pt x="1094617" y="152534"/>
                  <a:pt x="1091976" y="163183"/>
                </a:cubicBezTo>
                <a:cubicBezTo>
                  <a:pt x="1089334" y="173833"/>
                  <a:pt x="1080414" y="175045"/>
                  <a:pt x="1065215" y="166821"/>
                </a:cubicBezTo>
                <a:cubicBezTo>
                  <a:pt x="1050016" y="158596"/>
                  <a:pt x="1035354" y="146539"/>
                  <a:pt x="1021230" y="130648"/>
                </a:cubicBezTo>
                <a:cubicBezTo>
                  <a:pt x="1010637" y="118730"/>
                  <a:pt x="1010925" y="112767"/>
                  <a:pt x="1022095" y="112759"/>
                </a:cubicBezTo>
                <a:close/>
                <a:moveTo>
                  <a:pt x="635541" y="94450"/>
                </a:moveTo>
                <a:cubicBezTo>
                  <a:pt x="628975" y="95492"/>
                  <a:pt x="615767" y="97321"/>
                  <a:pt x="595918" y="99937"/>
                </a:cubicBezTo>
                <a:cubicBezTo>
                  <a:pt x="576070" y="102554"/>
                  <a:pt x="552879" y="106678"/>
                  <a:pt x="526348" y="112311"/>
                </a:cubicBezTo>
                <a:cubicBezTo>
                  <a:pt x="527297" y="119628"/>
                  <a:pt x="528114" y="125119"/>
                  <a:pt x="528797" y="128785"/>
                </a:cubicBezTo>
                <a:cubicBezTo>
                  <a:pt x="544030" y="125769"/>
                  <a:pt x="556675" y="122936"/>
                  <a:pt x="566733" y="120286"/>
                </a:cubicBezTo>
                <a:cubicBezTo>
                  <a:pt x="576790" y="117636"/>
                  <a:pt x="586894" y="115253"/>
                  <a:pt x="597043" y="113136"/>
                </a:cubicBezTo>
                <a:cubicBezTo>
                  <a:pt x="607193" y="111020"/>
                  <a:pt x="613896" y="113695"/>
                  <a:pt x="617155" y="121161"/>
                </a:cubicBezTo>
                <a:cubicBezTo>
                  <a:pt x="620413" y="128627"/>
                  <a:pt x="609780" y="134931"/>
                  <a:pt x="585256" y="140072"/>
                </a:cubicBezTo>
                <a:cubicBezTo>
                  <a:pt x="560733" y="145214"/>
                  <a:pt x="542663" y="147259"/>
                  <a:pt x="531047" y="146209"/>
                </a:cubicBezTo>
                <a:cubicBezTo>
                  <a:pt x="535164" y="153159"/>
                  <a:pt x="537622" y="160417"/>
                  <a:pt x="538422" y="167983"/>
                </a:cubicBezTo>
                <a:cubicBezTo>
                  <a:pt x="577669" y="159717"/>
                  <a:pt x="600901" y="154776"/>
                  <a:pt x="608118" y="153159"/>
                </a:cubicBezTo>
                <a:cubicBezTo>
                  <a:pt x="615334" y="151542"/>
                  <a:pt x="622433" y="151784"/>
                  <a:pt x="629416" y="153884"/>
                </a:cubicBezTo>
                <a:cubicBezTo>
                  <a:pt x="639016" y="126502"/>
                  <a:pt x="644078" y="109491"/>
                  <a:pt x="644603" y="102850"/>
                </a:cubicBezTo>
                <a:cubicBezTo>
                  <a:pt x="645128" y="96208"/>
                  <a:pt x="642107" y="93408"/>
                  <a:pt x="635541" y="94450"/>
                </a:cubicBezTo>
                <a:close/>
                <a:moveTo>
                  <a:pt x="214748" y="90578"/>
                </a:moveTo>
                <a:cubicBezTo>
                  <a:pt x="221118" y="91239"/>
                  <a:pt x="226299" y="93288"/>
                  <a:pt x="230291" y="96725"/>
                </a:cubicBezTo>
                <a:cubicBezTo>
                  <a:pt x="238273" y="103599"/>
                  <a:pt x="236944" y="109370"/>
                  <a:pt x="226303" y="114036"/>
                </a:cubicBezTo>
                <a:cubicBezTo>
                  <a:pt x="215662" y="118703"/>
                  <a:pt x="196968" y="122882"/>
                  <a:pt x="170219" y="126573"/>
                </a:cubicBezTo>
                <a:cubicBezTo>
                  <a:pt x="143471" y="130265"/>
                  <a:pt x="123664" y="128835"/>
                  <a:pt x="110798" y="122286"/>
                </a:cubicBezTo>
                <a:cubicBezTo>
                  <a:pt x="97932" y="115736"/>
                  <a:pt x="96490" y="111291"/>
                  <a:pt x="106473" y="108949"/>
                </a:cubicBezTo>
                <a:cubicBezTo>
                  <a:pt x="116456" y="106608"/>
                  <a:pt x="129022" y="104354"/>
                  <a:pt x="144171" y="102187"/>
                </a:cubicBezTo>
                <a:cubicBezTo>
                  <a:pt x="158603" y="100137"/>
                  <a:pt x="174569" y="96996"/>
                  <a:pt x="192068" y="92763"/>
                </a:cubicBezTo>
                <a:cubicBezTo>
                  <a:pt x="200817" y="90646"/>
                  <a:pt x="208377" y="89918"/>
                  <a:pt x="214748" y="90578"/>
                </a:cubicBezTo>
                <a:close/>
                <a:moveTo>
                  <a:pt x="1505743" y="63354"/>
                </a:moveTo>
                <a:cubicBezTo>
                  <a:pt x="1514122" y="63484"/>
                  <a:pt x="1521862" y="67333"/>
                  <a:pt x="1528961" y="74901"/>
                </a:cubicBezTo>
                <a:cubicBezTo>
                  <a:pt x="1538428" y="84992"/>
                  <a:pt x="1534749" y="91296"/>
                  <a:pt x="1517925" y="93813"/>
                </a:cubicBezTo>
                <a:cubicBezTo>
                  <a:pt x="1501101" y="96329"/>
                  <a:pt x="1488676" y="98358"/>
                  <a:pt x="1480652" y="99900"/>
                </a:cubicBezTo>
                <a:cubicBezTo>
                  <a:pt x="1472627" y="101441"/>
                  <a:pt x="1459474" y="103704"/>
                  <a:pt x="1441192" y="106687"/>
                </a:cubicBezTo>
                <a:cubicBezTo>
                  <a:pt x="1450608" y="112270"/>
                  <a:pt x="1452224" y="118719"/>
                  <a:pt x="1446041" y="126036"/>
                </a:cubicBezTo>
                <a:lnTo>
                  <a:pt x="1428793" y="143310"/>
                </a:lnTo>
                <a:cubicBezTo>
                  <a:pt x="1422643" y="149443"/>
                  <a:pt x="1417418" y="154567"/>
                  <a:pt x="1413118" y="158684"/>
                </a:cubicBezTo>
                <a:cubicBezTo>
                  <a:pt x="1408819" y="162800"/>
                  <a:pt x="1412394" y="163854"/>
                  <a:pt x="1423843" y="161846"/>
                </a:cubicBezTo>
                <a:cubicBezTo>
                  <a:pt x="1435292" y="159838"/>
                  <a:pt x="1453041" y="156225"/>
                  <a:pt x="1477090" y="151009"/>
                </a:cubicBezTo>
                <a:cubicBezTo>
                  <a:pt x="1471440" y="147693"/>
                  <a:pt x="1465844" y="139760"/>
                  <a:pt x="1460303" y="127211"/>
                </a:cubicBezTo>
                <a:cubicBezTo>
                  <a:pt x="1454762" y="114661"/>
                  <a:pt x="1460424" y="112486"/>
                  <a:pt x="1477290" y="120686"/>
                </a:cubicBezTo>
                <a:cubicBezTo>
                  <a:pt x="1494155" y="128885"/>
                  <a:pt x="1506471" y="137202"/>
                  <a:pt x="1514237" y="145634"/>
                </a:cubicBezTo>
                <a:cubicBezTo>
                  <a:pt x="1522004" y="154067"/>
                  <a:pt x="1524224" y="163854"/>
                  <a:pt x="1520899" y="174995"/>
                </a:cubicBezTo>
                <a:cubicBezTo>
                  <a:pt x="1517575" y="186136"/>
                  <a:pt x="1512233" y="189344"/>
                  <a:pt x="1504875" y="184620"/>
                </a:cubicBezTo>
                <a:cubicBezTo>
                  <a:pt x="1497518" y="179895"/>
                  <a:pt x="1491305" y="173891"/>
                  <a:pt x="1486239" y="166608"/>
                </a:cubicBezTo>
                <a:cubicBezTo>
                  <a:pt x="1425243" y="184107"/>
                  <a:pt x="1389366" y="196848"/>
                  <a:pt x="1378608" y="204831"/>
                </a:cubicBezTo>
                <a:cubicBezTo>
                  <a:pt x="1367850" y="212814"/>
                  <a:pt x="1361180" y="209697"/>
                  <a:pt x="1358597" y="195481"/>
                </a:cubicBezTo>
                <a:cubicBezTo>
                  <a:pt x="1356014" y="181266"/>
                  <a:pt x="1358114" y="173004"/>
                  <a:pt x="1364896" y="170695"/>
                </a:cubicBezTo>
                <a:cubicBezTo>
                  <a:pt x="1371679" y="168387"/>
                  <a:pt x="1379812" y="162492"/>
                  <a:pt x="1389295" y="153009"/>
                </a:cubicBezTo>
                <a:cubicBezTo>
                  <a:pt x="1398778" y="143526"/>
                  <a:pt x="1405552" y="129760"/>
                  <a:pt x="1409619" y="111711"/>
                </a:cubicBezTo>
                <a:cubicBezTo>
                  <a:pt x="1398319" y="114845"/>
                  <a:pt x="1389307" y="116936"/>
                  <a:pt x="1382583" y="117986"/>
                </a:cubicBezTo>
                <a:cubicBezTo>
                  <a:pt x="1375858" y="119036"/>
                  <a:pt x="1367442" y="115090"/>
                  <a:pt x="1357334" y="106149"/>
                </a:cubicBezTo>
                <a:cubicBezTo>
                  <a:pt x="1347227" y="97208"/>
                  <a:pt x="1349522" y="92738"/>
                  <a:pt x="1364221" y="92738"/>
                </a:cubicBezTo>
                <a:cubicBezTo>
                  <a:pt x="1375421" y="92738"/>
                  <a:pt x="1388541" y="91234"/>
                  <a:pt x="1403582" y="88225"/>
                </a:cubicBezTo>
                <a:cubicBezTo>
                  <a:pt x="1418622" y="85217"/>
                  <a:pt x="1435042" y="81288"/>
                  <a:pt x="1452841" y="76439"/>
                </a:cubicBezTo>
                <a:cubicBezTo>
                  <a:pt x="1470640" y="71589"/>
                  <a:pt x="1485410" y="67597"/>
                  <a:pt x="1497151" y="64464"/>
                </a:cubicBezTo>
                <a:cubicBezTo>
                  <a:pt x="1500086" y="63681"/>
                  <a:pt x="1502950" y="63311"/>
                  <a:pt x="1505743" y="63354"/>
                </a:cubicBezTo>
                <a:close/>
                <a:moveTo>
                  <a:pt x="1094603" y="58216"/>
                </a:moveTo>
                <a:cubicBezTo>
                  <a:pt x="1104563" y="58623"/>
                  <a:pt x="1113874" y="62614"/>
                  <a:pt x="1122536" y="70189"/>
                </a:cubicBezTo>
                <a:cubicBezTo>
                  <a:pt x="1134086" y="80288"/>
                  <a:pt x="1136327" y="86859"/>
                  <a:pt x="1129261" y="89900"/>
                </a:cubicBezTo>
                <a:cubicBezTo>
                  <a:pt x="1122195" y="92942"/>
                  <a:pt x="1107333" y="94200"/>
                  <a:pt x="1084676" y="93675"/>
                </a:cubicBezTo>
                <a:cubicBezTo>
                  <a:pt x="1062019" y="93150"/>
                  <a:pt x="1037250" y="94438"/>
                  <a:pt x="1010368" y="97537"/>
                </a:cubicBezTo>
                <a:cubicBezTo>
                  <a:pt x="983486" y="100637"/>
                  <a:pt x="961429" y="103512"/>
                  <a:pt x="944197" y="106162"/>
                </a:cubicBezTo>
                <a:cubicBezTo>
                  <a:pt x="926965" y="108812"/>
                  <a:pt x="911691" y="111445"/>
                  <a:pt x="898375" y="114061"/>
                </a:cubicBezTo>
                <a:cubicBezTo>
                  <a:pt x="885059" y="116678"/>
                  <a:pt x="872010" y="113349"/>
                  <a:pt x="859227" y="104074"/>
                </a:cubicBezTo>
                <a:cubicBezTo>
                  <a:pt x="846445" y="94800"/>
                  <a:pt x="847561" y="89813"/>
                  <a:pt x="862577" y="89113"/>
                </a:cubicBezTo>
                <a:cubicBezTo>
                  <a:pt x="877593" y="88413"/>
                  <a:pt x="895558" y="87021"/>
                  <a:pt x="916474" y="84938"/>
                </a:cubicBezTo>
                <a:cubicBezTo>
                  <a:pt x="936922" y="82888"/>
                  <a:pt x="966562" y="78713"/>
                  <a:pt x="1005393" y="72414"/>
                </a:cubicBezTo>
                <a:cubicBezTo>
                  <a:pt x="1044224" y="66114"/>
                  <a:pt x="1070569" y="61644"/>
                  <a:pt x="1084426" y="59002"/>
                </a:cubicBezTo>
                <a:cubicBezTo>
                  <a:pt x="1087890" y="58342"/>
                  <a:pt x="1091283" y="58080"/>
                  <a:pt x="1094603" y="58216"/>
                </a:cubicBezTo>
                <a:close/>
                <a:moveTo>
                  <a:pt x="1284759" y="47225"/>
                </a:moveTo>
                <a:cubicBezTo>
                  <a:pt x="1287102" y="47194"/>
                  <a:pt x="1289953" y="47524"/>
                  <a:pt x="1293313" y="48215"/>
                </a:cubicBezTo>
                <a:cubicBezTo>
                  <a:pt x="1306754" y="50982"/>
                  <a:pt x="1317245" y="55307"/>
                  <a:pt x="1324786" y="61190"/>
                </a:cubicBezTo>
                <a:cubicBezTo>
                  <a:pt x="1332328" y="67073"/>
                  <a:pt x="1334786" y="75393"/>
                  <a:pt x="1332161" y="86151"/>
                </a:cubicBezTo>
                <a:cubicBezTo>
                  <a:pt x="1329536" y="96908"/>
                  <a:pt x="1323799" y="100316"/>
                  <a:pt x="1314949" y="96375"/>
                </a:cubicBezTo>
                <a:cubicBezTo>
                  <a:pt x="1306100" y="92433"/>
                  <a:pt x="1298367" y="87163"/>
                  <a:pt x="1291751" y="80563"/>
                </a:cubicBezTo>
                <a:cubicBezTo>
                  <a:pt x="1285035" y="73830"/>
                  <a:pt x="1280256" y="66064"/>
                  <a:pt x="1277414" y="57265"/>
                </a:cubicBezTo>
                <a:cubicBezTo>
                  <a:pt x="1275283" y="50665"/>
                  <a:pt x="1277731" y="47319"/>
                  <a:pt x="1284759" y="47225"/>
                </a:cubicBezTo>
                <a:close/>
                <a:moveTo>
                  <a:pt x="2682003" y="35616"/>
                </a:moveTo>
                <a:cubicBezTo>
                  <a:pt x="2673462" y="36133"/>
                  <a:pt x="2643285" y="40832"/>
                  <a:pt x="2591472" y="49715"/>
                </a:cubicBezTo>
                <a:cubicBezTo>
                  <a:pt x="2592471" y="53015"/>
                  <a:pt x="2593363" y="57415"/>
                  <a:pt x="2594146" y="62914"/>
                </a:cubicBezTo>
                <a:cubicBezTo>
                  <a:pt x="2604246" y="62914"/>
                  <a:pt x="2617566" y="60298"/>
                  <a:pt x="2634106" y="55065"/>
                </a:cubicBezTo>
                <a:cubicBezTo>
                  <a:pt x="2650647" y="49832"/>
                  <a:pt x="2662059" y="51144"/>
                  <a:pt x="2668342" y="59002"/>
                </a:cubicBezTo>
                <a:cubicBezTo>
                  <a:pt x="2674625" y="66860"/>
                  <a:pt x="2668092" y="72901"/>
                  <a:pt x="2648743" y="77126"/>
                </a:cubicBezTo>
                <a:cubicBezTo>
                  <a:pt x="2629394" y="81351"/>
                  <a:pt x="2611879" y="82422"/>
                  <a:pt x="2596196" y="80338"/>
                </a:cubicBezTo>
                <a:cubicBezTo>
                  <a:pt x="2597180" y="89488"/>
                  <a:pt x="2598480" y="97271"/>
                  <a:pt x="2600096" y="103687"/>
                </a:cubicBezTo>
                <a:cubicBezTo>
                  <a:pt x="2607945" y="103804"/>
                  <a:pt x="2620778" y="102287"/>
                  <a:pt x="2638594" y="99137"/>
                </a:cubicBezTo>
                <a:cubicBezTo>
                  <a:pt x="2656409" y="95987"/>
                  <a:pt x="2671250" y="93963"/>
                  <a:pt x="2683116" y="93063"/>
                </a:cubicBezTo>
                <a:cubicBezTo>
                  <a:pt x="2690915" y="68681"/>
                  <a:pt x="2694815" y="52382"/>
                  <a:pt x="2694815" y="44166"/>
                </a:cubicBezTo>
                <a:cubicBezTo>
                  <a:pt x="2694815" y="37949"/>
                  <a:pt x="2690545" y="35099"/>
                  <a:pt x="2682003" y="35616"/>
                </a:cubicBezTo>
                <a:close/>
                <a:moveTo>
                  <a:pt x="252851" y="24801"/>
                </a:moveTo>
                <a:cubicBezTo>
                  <a:pt x="260761" y="23739"/>
                  <a:pt x="269794" y="25873"/>
                  <a:pt x="279950" y="31204"/>
                </a:cubicBezTo>
                <a:cubicBezTo>
                  <a:pt x="293491" y="38312"/>
                  <a:pt x="304190" y="45124"/>
                  <a:pt x="312048" y="51640"/>
                </a:cubicBezTo>
                <a:cubicBezTo>
                  <a:pt x="319906" y="58156"/>
                  <a:pt x="321718" y="64327"/>
                  <a:pt x="317485" y="70152"/>
                </a:cubicBezTo>
                <a:cubicBezTo>
                  <a:pt x="313252" y="75976"/>
                  <a:pt x="310627" y="88021"/>
                  <a:pt x="309611" y="106287"/>
                </a:cubicBezTo>
                <a:cubicBezTo>
                  <a:pt x="308594" y="124552"/>
                  <a:pt x="309132" y="155596"/>
                  <a:pt x="311223" y="199419"/>
                </a:cubicBezTo>
                <a:cubicBezTo>
                  <a:pt x="313315" y="243241"/>
                  <a:pt x="315156" y="276376"/>
                  <a:pt x="316748" y="298825"/>
                </a:cubicBezTo>
                <a:cubicBezTo>
                  <a:pt x="318339" y="321274"/>
                  <a:pt x="313519" y="340668"/>
                  <a:pt x="302286" y="357009"/>
                </a:cubicBezTo>
                <a:cubicBezTo>
                  <a:pt x="291054" y="373350"/>
                  <a:pt x="281487" y="373900"/>
                  <a:pt x="273588" y="358659"/>
                </a:cubicBezTo>
                <a:cubicBezTo>
                  <a:pt x="265688" y="343418"/>
                  <a:pt x="254018" y="328223"/>
                  <a:pt x="238578" y="313074"/>
                </a:cubicBezTo>
                <a:cubicBezTo>
                  <a:pt x="223137" y="297925"/>
                  <a:pt x="224595" y="292963"/>
                  <a:pt x="242952" y="298188"/>
                </a:cubicBezTo>
                <a:cubicBezTo>
                  <a:pt x="261309" y="303412"/>
                  <a:pt x="271509" y="303862"/>
                  <a:pt x="273550" y="299538"/>
                </a:cubicBezTo>
                <a:cubicBezTo>
                  <a:pt x="275592" y="295213"/>
                  <a:pt x="276871" y="284288"/>
                  <a:pt x="277388" y="266765"/>
                </a:cubicBezTo>
                <a:cubicBezTo>
                  <a:pt x="277904" y="249241"/>
                  <a:pt x="276871" y="212830"/>
                  <a:pt x="274288" y="157534"/>
                </a:cubicBezTo>
                <a:cubicBezTo>
                  <a:pt x="271705" y="102237"/>
                  <a:pt x="267955" y="72131"/>
                  <a:pt x="263039" y="67214"/>
                </a:cubicBezTo>
                <a:cubicBezTo>
                  <a:pt x="258122" y="62298"/>
                  <a:pt x="250339" y="59594"/>
                  <a:pt x="239690" y="59102"/>
                </a:cubicBezTo>
                <a:cubicBezTo>
                  <a:pt x="229041" y="58611"/>
                  <a:pt x="211971" y="59673"/>
                  <a:pt x="188481" y="62289"/>
                </a:cubicBezTo>
                <a:cubicBezTo>
                  <a:pt x="164990" y="64906"/>
                  <a:pt x="130097" y="68681"/>
                  <a:pt x="83800" y="73614"/>
                </a:cubicBezTo>
                <a:cubicBezTo>
                  <a:pt x="84816" y="147159"/>
                  <a:pt x="84804" y="202873"/>
                  <a:pt x="83762" y="240754"/>
                </a:cubicBezTo>
                <a:cubicBezTo>
                  <a:pt x="82720" y="278635"/>
                  <a:pt x="78962" y="307645"/>
                  <a:pt x="72488" y="327786"/>
                </a:cubicBezTo>
                <a:cubicBezTo>
                  <a:pt x="66013" y="347926"/>
                  <a:pt x="58409" y="349693"/>
                  <a:pt x="49677" y="333085"/>
                </a:cubicBezTo>
                <a:cubicBezTo>
                  <a:pt x="40944" y="316478"/>
                  <a:pt x="38148" y="303575"/>
                  <a:pt x="41290" y="294375"/>
                </a:cubicBezTo>
                <a:cubicBezTo>
                  <a:pt x="44431" y="285176"/>
                  <a:pt x="47568" y="266460"/>
                  <a:pt x="50701" y="238229"/>
                </a:cubicBezTo>
                <a:cubicBezTo>
                  <a:pt x="53835" y="209997"/>
                  <a:pt x="55401" y="176158"/>
                  <a:pt x="55401" y="136710"/>
                </a:cubicBezTo>
                <a:cubicBezTo>
                  <a:pt x="55401" y="96996"/>
                  <a:pt x="52264" y="71626"/>
                  <a:pt x="45989" y="60602"/>
                </a:cubicBezTo>
                <a:cubicBezTo>
                  <a:pt x="39715" y="49578"/>
                  <a:pt x="40994" y="44616"/>
                  <a:pt x="49827" y="45715"/>
                </a:cubicBezTo>
                <a:cubicBezTo>
                  <a:pt x="58659" y="46815"/>
                  <a:pt x="66109" y="48124"/>
                  <a:pt x="72175" y="49640"/>
                </a:cubicBezTo>
                <a:cubicBezTo>
                  <a:pt x="78241" y="51157"/>
                  <a:pt x="93770" y="50894"/>
                  <a:pt x="118760" y="48853"/>
                </a:cubicBezTo>
                <a:cubicBezTo>
                  <a:pt x="143750" y="46811"/>
                  <a:pt x="168703" y="43711"/>
                  <a:pt x="193618" y="39553"/>
                </a:cubicBezTo>
                <a:cubicBezTo>
                  <a:pt x="218533" y="35395"/>
                  <a:pt x="235765" y="31187"/>
                  <a:pt x="245315" y="26929"/>
                </a:cubicBezTo>
                <a:cubicBezTo>
                  <a:pt x="247702" y="25865"/>
                  <a:pt x="250214" y="25155"/>
                  <a:pt x="252851" y="24801"/>
                </a:cubicBezTo>
                <a:close/>
                <a:moveTo>
                  <a:pt x="2154479" y="17420"/>
                </a:moveTo>
                <a:cubicBezTo>
                  <a:pt x="2158546" y="17193"/>
                  <a:pt x="2165039" y="20109"/>
                  <a:pt x="2173959" y="26167"/>
                </a:cubicBezTo>
                <a:cubicBezTo>
                  <a:pt x="2191800" y="38283"/>
                  <a:pt x="2198445" y="46924"/>
                  <a:pt x="2193896" y="52090"/>
                </a:cubicBezTo>
                <a:cubicBezTo>
                  <a:pt x="2189346" y="57256"/>
                  <a:pt x="2183817" y="64823"/>
                  <a:pt x="2177309" y="74789"/>
                </a:cubicBezTo>
                <a:cubicBezTo>
                  <a:pt x="2170801" y="84755"/>
                  <a:pt x="2160831" y="101162"/>
                  <a:pt x="2147399" y="124011"/>
                </a:cubicBezTo>
                <a:cubicBezTo>
                  <a:pt x="2159948" y="135293"/>
                  <a:pt x="2164914" y="144818"/>
                  <a:pt x="2162298" y="152584"/>
                </a:cubicBezTo>
                <a:cubicBezTo>
                  <a:pt x="2159681" y="160350"/>
                  <a:pt x="2158373" y="173883"/>
                  <a:pt x="2158373" y="193182"/>
                </a:cubicBezTo>
                <a:cubicBezTo>
                  <a:pt x="2158373" y="210864"/>
                  <a:pt x="2157835" y="233767"/>
                  <a:pt x="2156761" y="261890"/>
                </a:cubicBezTo>
                <a:cubicBezTo>
                  <a:pt x="2155686" y="290013"/>
                  <a:pt x="2152344" y="310708"/>
                  <a:pt x="2146736" y="323974"/>
                </a:cubicBezTo>
                <a:cubicBezTo>
                  <a:pt x="2141128" y="337239"/>
                  <a:pt x="2134574" y="336327"/>
                  <a:pt x="2127075" y="321236"/>
                </a:cubicBezTo>
                <a:cubicBezTo>
                  <a:pt x="2119575" y="306145"/>
                  <a:pt x="2117663" y="293775"/>
                  <a:pt x="2121338" y="284126"/>
                </a:cubicBezTo>
                <a:cubicBezTo>
                  <a:pt x="2125012" y="274477"/>
                  <a:pt x="2127629" y="259994"/>
                  <a:pt x="2129187" y="240679"/>
                </a:cubicBezTo>
                <a:cubicBezTo>
                  <a:pt x="2130746" y="221363"/>
                  <a:pt x="2131525" y="201873"/>
                  <a:pt x="2131525" y="182207"/>
                </a:cubicBezTo>
                <a:cubicBezTo>
                  <a:pt x="2131525" y="161892"/>
                  <a:pt x="2131283" y="148851"/>
                  <a:pt x="2130800" y="143085"/>
                </a:cubicBezTo>
                <a:cubicBezTo>
                  <a:pt x="2122050" y="157867"/>
                  <a:pt x="2112622" y="169783"/>
                  <a:pt x="2102514" y="178832"/>
                </a:cubicBezTo>
                <a:cubicBezTo>
                  <a:pt x="2092406" y="187882"/>
                  <a:pt x="2079290" y="196473"/>
                  <a:pt x="2063166" y="204606"/>
                </a:cubicBezTo>
                <a:cubicBezTo>
                  <a:pt x="2047042" y="212739"/>
                  <a:pt x="2046163" y="208672"/>
                  <a:pt x="2060529" y="192407"/>
                </a:cubicBezTo>
                <a:cubicBezTo>
                  <a:pt x="2074895" y="176141"/>
                  <a:pt x="2088519" y="159250"/>
                  <a:pt x="2101401" y="141735"/>
                </a:cubicBezTo>
                <a:cubicBezTo>
                  <a:pt x="2114284" y="124219"/>
                  <a:pt x="2125925" y="104062"/>
                  <a:pt x="2136324" y="81263"/>
                </a:cubicBezTo>
                <a:cubicBezTo>
                  <a:pt x="2146724" y="58465"/>
                  <a:pt x="2151136" y="40553"/>
                  <a:pt x="2149561" y="27529"/>
                </a:cubicBezTo>
                <a:cubicBezTo>
                  <a:pt x="2148774" y="21017"/>
                  <a:pt x="2150413" y="17647"/>
                  <a:pt x="2154479" y="17420"/>
                </a:cubicBezTo>
                <a:close/>
                <a:moveTo>
                  <a:pt x="1422417" y="13859"/>
                </a:moveTo>
                <a:cubicBezTo>
                  <a:pt x="1424534" y="13681"/>
                  <a:pt x="1427193" y="13867"/>
                  <a:pt x="1430392" y="14417"/>
                </a:cubicBezTo>
                <a:cubicBezTo>
                  <a:pt x="1443192" y="16617"/>
                  <a:pt x="1453420" y="20396"/>
                  <a:pt x="1461078" y="25754"/>
                </a:cubicBezTo>
                <a:cubicBezTo>
                  <a:pt x="1468736" y="31112"/>
                  <a:pt x="1471240" y="39720"/>
                  <a:pt x="1468590" y="51578"/>
                </a:cubicBezTo>
                <a:cubicBezTo>
                  <a:pt x="1465940" y="63435"/>
                  <a:pt x="1460661" y="67064"/>
                  <a:pt x="1452754" y="62464"/>
                </a:cubicBezTo>
                <a:cubicBezTo>
                  <a:pt x="1444846" y="57865"/>
                  <a:pt x="1438242" y="52915"/>
                  <a:pt x="1432942" y="47615"/>
                </a:cubicBezTo>
                <a:cubicBezTo>
                  <a:pt x="1427493" y="42166"/>
                  <a:pt x="1422505" y="34720"/>
                  <a:pt x="1417981" y="25279"/>
                </a:cubicBezTo>
                <a:cubicBezTo>
                  <a:pt x="1414587" y="18198"/>
                  <a:pt x="1416066" y="14392"/>
                  <a:pt x="1422417" y="13859"/>
                </a:cubicBezTo>
                <a:close/>
                <a:moveTo>
                  <a:pt x="2701980" y="9294"/>
                </a:moveTo>
                <a:cubicBezTo>
                  <a:pt x="2708065" y="10172"/>
                  <a:pt x="2717101" y="14805"/>
                  <a:pt x="2729088" y="23192"/>
                </a:cubicBezTo>
                <a:cubicBezTo>
                  <a:pt x="2745071" y="34375"/>
                  <a:pt x="2749970" y="42532"/>
                  <a:pt x="2743787" y="47665"/>
                </a:cubicBezTo>
                <a:cubicBezTo>
                  <a:pt x="2737604" y="52798"/>
                  <a:pt x="2733129" y="57673"/>
                  <a:pt x="2730363" y="62289"/>
                </a:cubicBezTo>
                <a:cubicBezTo>
                  <a:pt x="2727597" y="66906"/>
                  <a:pt x="2721880" y="76797"/>
                  <a:pt x="2713214" y="91963"/>
                </a:cubicBezTo>
                <a:cubicBezTo>
                  <a:pt x="2704548" y="107128"/>
                  <a:pt x="2697415" y="116824"/>
                  <a:pt x="2691815" y="121048"/>
                </a:cubicBezTo>
                <a:cubicBezTo>
                  <a:pt x="2686216" y="125273"/>
                  <a:pt x="2681433" y="122686"/>
                  <a:pt x="2677466" y="113286"/>
                </a:cubicBezTo>
                <a:cubicBezTo>
                  <a:pt x="2642385" y="118503"/>
                  <a:pt x="2616945" y="122044"/>
                  <a:pt x="2601146" y="123911"/>
                </a:cubicBezTo>
                <a:cubicBezTo>
                  <a:pt x="2594713" y="135643"/>
                  <a:pt x="2588613" y="135443"/>
                  <a:pt x="2582847" y="123311"/>
                </a:cubicBezTo>
                <a:cubicBezTo>
                  <a:pt x="2577081" y="111178"/>
                  <a:pt x="2571627" y="96121"/>
                  <a:pt x="2566486" y="78139"/>
                </a:cubicBezTo>
                <a:cubicBezTo>
                  <a:pt x="2561344" y="60156"/>
                  <a:pt x="2555828" y="46324"/>
                  <a:pt x="2549937" y="36641"/>
                </a:cubicBezTo>
                <a:cubicBezTo>
                  <a:pt x="2544045" y="26958"/>
                  <a:pt x="2547287" y="23184"/>
                  <a:pt x="2559661" y="25317"/>
                </a:cubicBezTo>
                <a:cubicBezTo>
                  <a:pt x="2572035" y="27450"/>
                  <a:pt x="2580656" y="28496"/>
                  <a:pt x="2585522" y="28454"/>
                </a:cubicBezTo>
                <a:cubicBezTo>
                  <a:pt x="2590388" y="28412"/>
                  <a:pt x="2602546" y="27375"/>
                  <a:pt x="2621995" y="25342"/>
                </a:cubicBezTo>
                <a:cubicBezTo>
                  <a:pt x="2641443" y="23309"/>
                  <a:pt x="2657413" y="20730"/>
                  <a:pt x="2669904" y="17605"/>
                </a:cubicBezTo>
                <a:cubicBezTo>
                  <a:pt x="2682395" y="14480"/>
                  <a:pt x="2691386" y="11834"/>
                  <a:pt x="2696878" y="9668"/>
                </a:cubicBezTo>
                <a:cubicBezTo>
                  <a:pt x="2698250" y="9126"/>
                  <a:pt x="2699951" y="9002"/>
                  <a:pt x="2701980" y="9294"/>
                </a:cubicBezTo>
                <a:close/>
                <a:moveTo>
                  <a:pt x="2253908" y="8352"/>
                </a:moveTo>
                <a:cubicBezTo>
                  <a:pt x="2258105" y="7804"/>
                  <a:pt x="2264925" y="9993"/>
                  <a:pt x="2274366" y="14917"/>
                </a:cubicBezTo>
                <a:cubicBezTo>
                  <a:pt x="2293248" y="24767"/>
                  <a:pt x="2299927" y="33104"/>
                  <a:pt x="2294402" y="39928"/>
                </a:cubicBezTo>
                <a:cubicBezTo>
                  <a:pt x="2288877" y="46753"/>
                  <a:pt x="2283128" y="55623"/>
                  <a:pt x="2277153" y="66539"/>
                </a:cubicBezTo>
                <a:cubicBezTo>
                  <a:pt x="2271179" y="77455"/>
                  <a:pt x="2260342" y="94554"/>
                  <a:pt x="2244643" y="117836"/>
                </a:cubicBezTo>
                <a:cubicBezTo>
                  <a:pt x="2247209" y="117836"/>
                  <a:pt x="2255929" y="116036"/>
                  <a:pt x="2270804" y="112436"/>
                </a:cubicBezTo>
                <a:cubicBezTo>
                  <a:pt x="2285678" y="108837"/>
                  <a:pt x="2298181" y="105266"/>
                  <a:pt x="2308314" y="101725"/>
                </a:cubicBezTo>
                <a:cubicBezTo>
                  <a:pt x="2318447" y="98183"/>
                  <a:pt x="2326700" y="94225"/>
                  <a:pt x="2333075" y="89850"/>
                </a:cubicBezTo>
                <a:cubicBezTo>
                  <a:pt x="2339449" y="85476"/>
                  <a:pt x="2347440" y="85246"/>
                  <a:pt x="2357048" y="89163"/>
                </a:cubicBezTo>
                <a:cubicBezTo>
                  <a:pt x="2366656" y="93079"/>
                  <a:pt x="2376468" y="99487"/>
                  <a:pt x="2386484" y="108387"/>
                </a:cubicBezTo>
                <a:cubicBezTo>
                  <a:pt x="2396500" y="117286"/>
                  <a:pt x="2394338" y="124161"/>
                  <a:pt x="2379997" y="129010"/>
                </a:cubicBezTo>
                <a:cubicBezTo>
                  <a:pt x="2365656" y="133860"/>
                  <a:pt x="2350724" y="143430"/>
                  <a:pt x="2335200" y="157721"/>
                </a:cubicBezTo>
                <a:cubicBezTo>
                  <a:pt x="2319676" y="172012"/>
                  <a:pt x="2315576" y="169295"/>
                  <a:pt x="2322900" y="149572"/>
                </a:cubicBezTo>
                <a:cubicBezTo>
                  <a:pt x="2330225" y="129848"/>
                  <a:pt x="2333721" y="119653"/>
                  <a:pt x="2333387" y="118986"/>
                </a:cubicBezTo>
                <a:cubicBezTo>
                  <a:pt x="2333054" y="118319"/>
                  <a:pt x="2330104" y="118757"/>
                  <a:pt x="2324538" y="120298"/>
                </a:cubicBezTo>
                <a:cubicBezTo>
                  <a:pt x="2318972" y="121840"/>
                  <a:pt x="2305231" y="125219"/>
                  <a:pt x="2283315" y="130435"/>
                </a:cubicBezTo>
                <a:lnTo>
                  <a:pt x="2270941" y="135085"/>
                </a:lnTo>
                <a:cubicBezTo>
                  <a:pt x="2263758" y="137135"/>
                  <a:pt x="2257383" y="138981"/>
                  <a:pt x="2251817" y="140622"/>
                </a:cubicBezTo>
                <a:cubicBezTo>
                  <a:pt x="2246251" y="142264"/>
                  <a:pt x="2240426" y="139943"/>
                  <a:pt x="2234343" y="133660"/>
                </a:cubicBezTo>
                <a:cubicBezTo>
                  <a:pt x="2224544" y="148509"/>
                  <a:pt x="2212016" y="160588"/>
                  <a:pt x="2196758" y="169895"/>
                </a:cubicBezTo>
                <a:cubicBezTo>
                  <a:pt x="2181501" y="179203"/>
                  <a:pt x="2178122" y="177116"/>
                  <a:pt x="2186621" y="163633"/>
                </a:cubicBezTo>
                <a:cubicBezTo>
                  <a:pt x="2195121" y="150151"/>
                  <a:pt x="2204812" y="134860"/>
                  <a:pt x="2215694" y="117761"/>
                </a:cubicBezTo>
                <a:cubicBezTo>
                  <a:pt x="2226577" y="100662"/>
                  <a:pt x="2235402" y="82805"/>
                  <a:pt x="2242168" y="64189"/>
                </a:cubicBezTo>
                <a:cubicBezTo>
                  <a:pt x="2248934" y="45574"/>
                  <a:pt x="2251271" y="30246"/>
                  <a:pt x="2249180" y="18205"/>
                </a:cubicBezTo>
                <a:cubicBezTo>
                  <a:pt x="2248134" y="12184"/>
                  <a:pt x="2249710" y="8900"/>
                  <a:pt x="2253908" y="8352"/>
                </a:cubicBezTo>
                <a:close/>
                <a:moveTo>
                  <a:pt x="957443" y="6260"/>
                </a:moveTo>
                <a:cubicBezTo>
                  <a:pt x="960199" y="5695"/>
                  <a:pt x="963925" y="5822"/>
                  <a:pt x="968621" y="6643"/>
                </a:cubicBezTo>
                <a:cubicBezTo>
                  <a:pt x="987403" y="9926"/>
                  <a:pt x="1000244" y="15338"/>
                  <a:pt x="1007143" y="22879"/>
                </a:cubicBezTo>
                <a:cubicBezTo>
                  <a:pt x="1014043" y="30421"/>
                  <a:pt x="1016184" y="40053"/>
                  <a:pt x="1013568" y="51778"/>
                </a:cubicBezTo>
                <a:cubicBezTo>
                  <a:pt x="1010951" y="63502"/>
                  <a:pt x="1004118" y="66293"/>
                  <a:pt x="993069" y="60152"/>
                </a:cubicBezTo>
                <a:cubicBezTo>
                  <a:pt x="982020" y="54011"/>
                  <a:pt x="970604" y="43982"/>
                  <a:pt x="958821" y="30066"/>
                </a:cubicBezTo>
                <a:cubicBezTo>
                  <a:pt x="949634" y="15892"/>
                  <a:pt x="949175" y="7957"/>
                  <a:pt x="957443" y="6260"/>
                </a:cubicBezTo>
                <a:close/>
                <a:moveTo>
                  <a:pt x="565264" y="209"/>
                </a:moveTo>
                <a:cubicBezTo>
                  <a:pt x="569855" y="598"/>
                  <a:pt x="575428" y="1535"/>
                  <a:pt x="581982" y="3018"/>
                </a:cubicBezTo>
                <a:cubicBezTo>
                  <a:pt x="595089" y="5985"/>
                  <a:pt x="600839" y="10101"/>
                  <a:pt x="599231" y="15367"/>
                </a:cubicBezTo>
                <a:cubicBezTo>
                  <a:pt x="597622" y="20634"/>
                  <a:pt x="596335" y="27075"/>
                  <a:pt x="595368" y="34691"/>
                </a:cubicBezTo>
                <a:cubicBezTo>
                  <a:pt x="596918" y="34691"/>
                  <a:pt x="606851" y="32071"/>
                  <a:pt x="625167" y="26829"/>
                </a:cubicBezTo>
                <a:cubicBezTo>
                  <a:pt x="643482" y="21588"/>
                  <a:pt x="655123" y="23446"/>
                  <a:pt x="660089" y="32404"/>
                </a:cubicBezTo>
                <a:cubicBezTo>
                  <a:pt x="665056" y="41362"/>
                  <a:pt x="658873" y="47928"/>
                  <a:pt x="641540" y="52103"/>
                </a:cubicBezTo>
                <a:cubicBezTo>
                  <a:pt x="624208" y="56277"/>
                  <a:pt x="608817" y="56273"/>
                  <a:pt x="595368" y="52090"/>
                </a:cubicBezTo>
                <a:cubicBezTo>
                  <a:pt x="596418" y="58456"/>
                  <a:pt x="596943" y="67806"/>
                  <a:pt x="596943" y="80138"/>
                </a:cubicBezTo>
                <a:cubicBezTo>
                  <a:pt x="618442" y="76222"/>
                  <a:pt x="632637" y="72368"/>
                  <a:pt x="639528" y="68577"/>
                </a:cubicBezTo>
                <a:cubicBezTo>
                  <a:pt x="646419" y="64785"/>
                  <a:pt x="654315" y="64844"/>
                  <a:pt x="663214" y="68752"/>
                </a:cubicBezTo>
                <a:cubicBezTo>
                  <a:pt x="672114" y="72660"/>
                  <a:pt x="680809" y="77980"/>
                  <a:pt x="689300" y="84713"/>
                </a:cubicBezTo>
                <a:cubicBezTo>
                  <a:pt x="697791" y="91446"/>
                  <a:pt x="699949" y="96896"/>
                  <a:pt x="695775" y="101062"/>
                </a:cubicBezTo>
                <a:cubicBezTo>
                  <a:pt x="691600" y="105229"/>
                  <a:pt x="687546" y="109520"/>
                  <a:pt x="683613" y="113936"/>
                </a:cubicBezTo>
                <a:cubicBezTo>
                  <a:pt x="679680" y="118353"/>
                  <a:pt x="673605" y="128277"/>
                  <a:pt x="665389" y="143710"/>
                </a:cubicBezTo>
                <a:cubicBezTo>
                  <a:pt x="657173" y="159142"/>
                  <a:pt x="650519" y="170216"/>
                  <a:pt x="645428" y="176932"/>
                </a:cubicBezTo>
                <a:cubicBezTo>
                  <a:pt x="640336" y="183649"/>
                  <a:pt x="634324" y="183349"/>
                  <a:pt x="627391" y="176033"/>
                </a:cubicBezTo>
                <a:cubicBezTo>
                  <a:pt x="605643" y="178082"/>
                  <a:pt x="589219" y="179574"/>
                  <a:pt x="578119" y="180507"/>
                </a:cubicBezTo>
                <a:cubicBezTo>
                  <a:pt x="584469" y="181241"/>
                  <a:pt x="589715" y="183482"/>
                  <a:pt x="593856" y="187232"/>
                </a:cubicBezTo>
                <a:cubicBezTo>
                  <a:pt x="597997" y="190982"/>
                  <a:pt x="599235" y="194769"/>
                  <a:pt x="597568" y="198594"/>
                </a:cubicBezTo>
                <a:cubicBezTo>
                  <a:pt x="595902" y="202418"/>
                  <a:pt x="594643" y="204764"/>
                  <a:pt x="593793" y="205631"/>
                </a:cubicBezTo>
                <a:cubicBezTo>
                  <a:pt x="615042" y="204681"/>
                  <a:pt x="634849" y="202373"/>
                  <a:pt x="653215" y="198706"/>
                </a:cubicBezTo>
                <a:cubicBezTo>
                  <a:pt x="671580" y="195040"/>
                  <a:pt x="686604" y="192665"/>
                  <a:pt x="698287" y="191582"/>
                </a:cubicBezTo>
                <a:cubicBezTo>
                  <a:pt x="709970" y="190498"/>
                  <a:pt x="720536" y="192582"/>
                  <a:pt x="729985" y="197831"/>
                </a:cubicBezTo>
                <a:cubicBezTo>
                  <a:pt x="739435" y="203081"/>
                  <a:pt x="744459" y="208864"/>
                  <a:pt x="745059" y="215180"/>
                </a:cubicBezTo>
                <a:cubicBezTo>
                  <a:pt x="745659" y="221496"/>
                  <a:pt x="737839" y="224392"/>
                  <a:pt x="721598" y="223867"/>
                </a:cubicBezTo>
                <a:cubicBezTo>
                  <a:pt x="705357" y="223342"/>
                  <a:pt x="688871" y="223080"/>
                  <a:pt x="672139" y="223080"/>
                </a:cubicBezTo>
                <a:cubicBezTo>
                  <a:pt x="655756" y="223080"/>
                  <a:pt x="630166" y="224821"/>
                  <a:pt x="595368" y="228304"/>
                </a:cubicBezTo>
                <a:cubicBezTo>
                  <a:pt x="606018" y="234887"/>
                  <a:pt x="618321" y="242566"/>
                  <a:pt x="632279" y="251340"/>
                </a:cubicBezTo>
                <a:cubicBezTo>
                  <a:pt x="646236" y="260115"/>
                  <a:pt x="664247" y="269635"/>
                  <a:pt x="686313" y="279901"/>
                </a:cubicBezTo>
                <a:cubicBezTo>
                  <a:pt x="708378" y="290167"/>
                  <a:pt x="728802" y="297392"/>
                  <a:pt x="747584" y="301575"/>
                </a:cubicBezTo>
                <a:cubicBezTo>
                  <a:pt x="766366" y="305758"/>
                  <a:pt x="768845" y="310183"/>
                  <a:pt x="755021" y="314849"/>
                </a:cubicBezTo>
                <a:cubicBezTo>
                  <a:pt x="741197" y="319515"/>
                  <a:pt x="723861" y="322382"/>
                  <a:pt x="703012" y="323449"/>
                </a:cubicBezTo>
                <a:cubicBezTo>
                  <a:pt x="682163" y="324515"/>
                  <a:pt x="665631" y="318982"/>
                  <a:pt x="653415" y="306850"/>
                </a:cubicBezTo>
                <a:lnTo>
                  <a:pt x="627791" y="282726"/>
                </a:lnTo>
                <a:cubicBezTo>
                  <a:pt x="621725" y="275660"/>
                  <a:pt x="610784" y="262577"/>
                  <a:pt x="594968" y="243478"/>
                </a:cubicBezTo>
                <a:cubicBezTo>
                  <a:pt x="594135" y="274760"/>
                  <a:pt x="593985" y="299192"/>
                  <a:pt x="594518" y="316774"/>
                </a:cubicBezTo>
                <a:cubicBezTo>
                  <a:pt x="595052" y="334356"/>
                  <a:pt x="592410" y="349543"/>
                  <a:pt x="586594" y="362334"/>
                </a:cubicBezTo>
                <a:cubicBezTo>
                  <a:pt x="580778" y="375125"/>
                  <a:pt x="574482" y="373225"/>
                  <a:pt x="567708" y="356634"/>
                </a:cubicBezTo>
                <a:cubicBezTo>
                  <a:pt x="560933" y="340043"/>
                  <a:pt x="558591" y="326136"/>
                  <a:pt x="560683" y="314912"/>
                </a:cubicBezTo>
                <a:cubicBezTo>
                  <a:pt x="562774" y="303687"/>
                  <a:pt x="565387" y="279351"/>
                  <a:pt x="568520" y="241904"/>
                </a:cubicBezTo>
                <a:cubicBezTo>
                  <a:pt x="560220" y="256819"/>
                  <a:pt x="545800" y="274027"/>
                  <a:pt x="525260" y="293525"/>
                </a:cubicBezTo>
                <a:cubicBezTo>
                  <a:pt x="504720" y="313024"/>
                  <a:pt x="481434" y="327336"/>
                  <a:pt x="455402" y="336460"/>
                </a:cubicBezTo>
                <a:cubicBezTo>
                  <a:pt x="429370" y="345585"/>
                  <a:pt x="425158" y="343531"/>
                  <a:pt x="442765" y="330298"/>
                </a:cubicBezTo>
                <a:cubicBezTo>
                  <a:pt x="460372" y="317066"/>
                  <a:pt x="479804" y="301125"/>
                  <a:pt x="501062" y="282476"/>
                </a:cubicBezTo>
                <a:cubicBezTo>
                  <a:pt x="522319" y="263827"/>
                  <a:pt x="536964" y="247686"/>
                  <a:pt x="544996" y="234054"/>
                </a:cubicBezTo>
                <a:cubicBezTo>
                  <a:pt x="506299" y="240337"/>
                  <a:pt x="481579" y="244524"/>
                  <a:pt x="470838" y="246616"/>
                </a:cubicBezTo>
                <a:cubicBezTo>
                  <a:pt x="460097" y="248707"/>
                  <a:pt x="449377" y="245545"/>
                  <a:pt x="438678" y="237129"/>
                </a:cubicBezTo>
                <a:cubicBezTo>
                  <a:pt x="427978" y="228713"/>
                  <a:pt x="427370" y="224505"/>
                  <a:pt x="436853" y="224505"/>
                </a:cubicBezTo>
                <a:cubicBezTo>
                  <a:pt x="442803" y="224505"/>
                  <a:pt x="448331" y="223992"/>
                  <a:pt x="453439" y="222967"/>
                </a:cubicBezTo>
                <a:cubicBezTo>
                  <a:pt x="458548" y="221942"/>
                  <a:pt x="470993" y="220651"/>
                  <a:pt x="490775" y="219092"/>
                </a:cubicBezTo>
                <a:cubicBezTo>
                  <a:pt x="510557" y="217534"/>
                  <a:pt x="534905" y="214347"/>
                  <a:pt x="563820" y="209531"/>
                </a:cubicBezTo>
                <a:cubicBezTo>
                  <a:pt x="563820" y="198565"/>
                  <a:pt x="562029" y="190007"/>
                  <a:pt x="558446" y="183857"/>
                </a:cubicBezTo>
                <a:cubicBezTo>
                  <a:pt x="551029" y="185957"/>
                  <a:pt x="544630" y="187390"/>
                  <a:pt x="539247" y="188157"/>
                </a:cubicBezTo>
                <a:cubicBezTo>
                  <a:pt x="532847" y="200989"/>
                  <a:pt x="525939" y="199202"/>
                  <a:pt x="518523" y="182795"/>
                </a:cubicBezTo>
                <a:cubicBezTo>
                  <a:pt x="511107" y="166387"/>
                  <a:pt x="505366" y="151580"/>
                  <a:pt x="501299" y="138372"/>
                </a:cubicBezTo>
                <a:cubicBezTo>
                  <a:pt x="497233" y="125165"/>
                  <a:pt x="492516" y="114432"/>
                  <a:pt x="487150" y="106174"/>
                </a:cubicBezTo>
                <a:cubicBezTo>
                  <a:pt x="481784" y="97916"/>
                  <a:pt x="481729" y="93083"/>
                  <a:pt x="486987" y="91675"/>
                </a:cubicBezTo>
                <a:cubicBezTo>
                  <a:pt x="492245" y="90267"/>
                  <a:pt x="498274" y="90084"/>
                  <a:pt x="505074" y="91125"/>
                </a:cubicBezTo>
                <a:cubicBezTo>
                  <a:pt x="511873" y="92167"/>
                  <a:pt x="520706" y="92171"/>
                  <a:pt x="531572" y="91138"/>
                </a:cubicBezTo>
                <a:cubicBezTo>
                  <a:pt x="542438" y="90104"/>
                  <a:pt x="554754" y="88296"/>
                  <a:pt x="568520" y="85713"/>
                </a:cubicBezTo>
                <a:cubicBezTo>
                  <a:pt x="568520" y="69981"/>
                  <a:pt x="567262" y="56082"/>
                  <a:pt x="564745" y="44016"/>
                </a:cubicBezTo>
                <a:cubicBezTo>
                  <a:pt x="562229" y="31950"/>
                  <a:pt x="558566" y="22063"/>
                  <a:pt x="553758" y="14355"/>
                </a:cubicBezTo>
                <a:cubicBezTo>
                  <a:pt x="548950" y="6647"/>
                  <a:pt x="549175" y="2089"/>
                  <a:pt x="554433" y="681"/>
                </a:cubicBezTo>
                <a:cubicBezTo>
                  <a:pt x="557062" y="-23"/>
                  <a:pt x="560673" y="-181"/>
                  <a:pt x="565264" y="2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434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94" y="1524000"/>
            <a:ext cx="4712330" cy="4135120"/>
          </a:xfrm>
          <a:prstGeom prst="roundRect">
            <a:avLst>
              <a:gd name="adj" fmla="val 6987"/>
            </a:avLst>
          </a:prstGeom>
        </p:spPr>
      </p:pic>
      <p:sp>
        <p:nvSpPr>
          <p:cNvPr id="10" name="矩形 9"/>
          <p:cNvSpPr/>
          <p:nvPr/>
        </p:nvSpPr>
        <p:spPr>
          <a:xfrm>
            <a:off x="3629025" y="4895850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0" y="3727450"/>
            <a:ext cx="2068830" cy="165354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9900000">
            <a:off x="3986532" y="4782820"/>
            <a:ext cx="3268345" cy="463550"/>
          </a:xfrm>
          <a:prstGeom prst="triangle">
            <a:avLst>
              <a:gd name="adj" fmla="val 2807"/>
            </a:avLst>
          </a:prstGeom>
          <a:solidFill>
            <a:srgbClr val="BAD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49" name="AutoShape 27"/>
          <p:cNvSpPr/>
          <p:nvPr/>
        </p:nvSpPr>
        <p:spPr>
          <a:xfrm>
            <a:off x="7565390" y="2124712"/>
            <a:ext cx="2399030" cy="1381125"/>
          </a:xfrm>
          <a:prstGeom prst="wedgeRoundRectCallout">
            <a:avLst>
              <a:gd name="adj1" fmla="val -36455"/>
              <a:gd name="adj2" fmla="val 83262"/>
              <a:gd name="adj3" fmla="val 16667"/>
            </a:avLst>
          </a:prstGeom>
          <a:solidFill>
            <a:schemeClr val="bg1">
              <a:alpha val="78999"/>
            </a:schemeClr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我要去看熊猫，应该向什么方向走呢？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2351090" y="2524127"/>
            <a:ext cx="676275" cy="581025"/>
          </a:xfrm>
          <a:custGeom>
            <a:avLst/>
            <a:gdLst>
              <a:gd name="connisteX0" fmla="*/ 95250 w 676275"/>
              <a:gd name="connsiteY0" fmla="*/ 276225 h 581025"/>
              <a:gd name="connisteX1" fmla="*/ 0 w 676275"/>
              <a:gd name="connsiteY1" fmla="*/ 276225 h 581025"/>
              <a:gd name="connisteX2" fmla="*/ 333375 w 676275"/>
              <a:gd name="connsiteY2" fmla="*/ 0 h 581025"/>
              <a:gd name="connisteX3" fmla="*/ 676275 w 676275"/>
              <a:gd name="connsiteY3" fmla="*/ 266700 h 581025"/>
              <a:gd name="connisteX4" fmla="*/ 590550 w 676275"/>
              <a:gd name="connsiteY4" fmla="*/ 266700 h 581025"/>
              <a:gd name="connisteX5" fmla="*/ 581025 w 676275"/>
              <a:gd name="connsiteY5" fmla="*/ 266700 h 581025"/>
              <a:gd name="connisteX6" fmla="*/ 581025 w 676275"/>
              <a:gd name="connsiteY6" fmla="*/ 581025 h 581025"/>
              <a:gd name="connisteX7" fmla="*/ 95250 w 676275"/>
              <a:gd name="connsiteY7" fmla="*/ 581025 h 581025"/>
              <a:gd name="connisteX8" fmla="*/ 95250 w 676275"/>
              <a:gd name="connsiteY8" fmla="*/ 276225 h 5810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76275" h="581025">
                <a:moveTo>
                  <a:pt x="95250" y="276225"/>
                </a:moveTo>
                <a:lnTo>
                  <a:pt x="0" y="276225"/>
                </a:lnTo>
                <a:lnTo>
                  <a:pt x="333375" y="0"/>
                </a:lnTo>
                <a:lnTo>
                  <a:pt x="676275" y="266700"/>
                </a:lnTo>
                <a:lnTo>
                  <a:pt x="590550" y="266700"/>
                </a:lnTo>
                <a:lnTo>
                  <a:pt x="581025" y="266700"/>
                </a:lnTo>
                <a:lnTo>
                  <a:pt x="581025" y="581025"/>
                </a:lnTo>
                <a:lnTo>
                  <a:pt x="95250" y="581025"/>
                </a:lnTo>
                <a:lnTo>
                  <a:pt x="95250" y="276225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0131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5" grpId="0" animBg="1"/>
      <p:bldP spid="10249" grpId="0" animBg="1"/>
      <p:bldP spid="7" grpId="0" bldLvl="0" animBg="1"/>
      <p:bldP spid="7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ew5r1o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宽屏</PresentationFormat>
  <Paragraphs>133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2020-06-28T02:52:00Z</dcterms:created>
  <dcterms:modified xsi:type="dcterms:W3CDTF">2023-01-16T18:19:39Z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983BF4566208457CA0784358CA347BEC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