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3" r:id="rId2"/>
    <p:sldId id="444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F7E0"/>
    <a:srgbClr val="FFFAEC"/>
    <a:srgbClr val="FFFF99"/>
    <a:srgbClr val="FFCC66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81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fld id="{E32EFE92-FE64-4102-95D5-5C2B92349AA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B88FF27-F390-4611-9F27-2E15A16451C4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C331767-88D0-4367-AA46-97C188023FC2}" type="slidenum">
              <a:rPr lang="en-US" altLang="zh-CN" sz="1200">
                <a:solidFill>
                  <a:srgbClr val="000000"/>
                </a:solidFill>
              </a:rPr>
              <a:t>20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-69850"/>
            <a:ext cx="12255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6308725"/>
            <a:ext cx="9144000" cy="188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6" name="平行四边形 13"/>
          <p:cNvSpPr>
            <a:spLocks noChangeArrowheads="1"/>
          </p:cNvSpPr>
          <p:nvPr/>
        </p:nvSpPr>
        <p:spPr bwMode="auto">
          <a:xfrm>
            <a:off x="1009650" y="1384300"/>
            <a:ext cx="4381500" cy="584200"/>
          </a:xfrm>
          <a:prstGeom prst="parallelogram">
            <a:avLst>
              <a:gd name="adj" fmla="val 24996"/>
            </a:avLst>
          </a:prstGeom>
          <a:solidFill>
            <a:srgbClr val="B4D42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圆角矩形 17"/>
          <p:cNvSpPr>
            <a:spLocks noChangeArrowheads="1"/>
          </p:cNvSpPr>
          <p:nvPr/>
        </p:nvSpPr>
        <p:spPr bwMode="auto">
          <a:xfrm>
            <a:off x="1338263" y="2212975"/>
            <a:ext cx="6694487" cy="15843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B4D422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1143000" y="1384300"/>
            <a:ext cx="4038600" cy="584200"/>
          </a:xfrm>
        </p:spPr>
        <p:txBody>
          <a:bodyPr/>
          <a:lstStyle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grpSp>
        <p:nvGrpSpPr>
          <p:cNvPr id="5" name="组合 14"/>
          <p:cNvGrpSpPr/>
          <p:nvPr userDrawn="1"/>
        </p:nvGrpSpPr>
        <p:grpSpPr bwMode="auto">
          <a:xfrm>
            <a:off x="533400" y="1524000"/>
            <a:ext cx="8077200" cy="4495800"/>
            <a:chOff x="533400" y="1524000"/>
            <a:chExt cx="8077200" cy="4495800"/>
          </a:xfrm>
        </p:grpSpPr>
        <p:sp>
          <p:nvSpPr>
            <p:cNvPr id="6" name="对角圆角矩形 5"/>
            <p:cNvSpPr/>
            <p:nvPr/>
          </p:nvSpPr>
          <p:spPr bwMode="auto">
            <a:xfrm>
              <a:off x="533400" y="1524000"/>
              <a:ext cx="8077200" cy="4495800"/>
            </a:xfrm>
            <a:prstGeom prst="round2Diag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" name="圆角矩形 4"/>
            <p:cNvSpPr>
              <a:spLocks noChangeArrowheads="1"/>
            </p:cNvSpPr>
            <p:nvPr/>
          </p:nvSpPr>
          <p:spPr bwMode="auto">
            <a:xfrm>
              <a:off x="838200" y="1828800"/>
              <a:ext cx="7543800" cy="38100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kumimoji="1" lang="zh-CN" altLang="en-US" sz="240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组合 16"/>
          <p:cNvGrpSpPr/>
          <p:nvPr userDrawn="1"/>
        </p:nvGrpSpPr>
        <p:grpSpPr bwMode="auto">
          <a:xfrm>
            <a:off x="3527425" y="609600"/>
            <a:ext cx="2889250" cy="658813"/>
            <a:chOff x="3276600" y="560565"/>
            <a:chExt cx="2891045" cy="658635"/>
          </a:xfrm>
        </p:grpSpPr>
        <p:sp>
          <p:nvSpPr>
            <p:cNvPr id="9" name="椭圆 5"/>
            <p:cNvSpPr>
              <a:spLocks noChangeArrowheads="1"/>
            </p:cNvSpPr>
            <p:nvPr/>
          </p:nvSpPr>
          <p:spPr bwMode="auto">
            <a:xfrm>
              <a:off x="3276600" y="614525"/>
              <a:ext cx="1980843" cy="6046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kumimoji="0" lang="zh-CN" altLang="en-US" sz="2800" dirty="0" smtClean="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学习目标</a:t>
              </a:r>
            </a:p>
          </p:txBody>
        </p:sp>
        <p:pic>
          <p:nvPicPr>
            <p:cNvPr id="10" name="图片 1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81600" y="560565"/>
              <a:ext cx="986045" cy="63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130F829-BBC0-481D-A106-73D9522C2E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/>
            </a:lvl1pPr>
          </a:lstStyle>
          <a:p>
            <a:fld id="{EFD7B5C4-4AE1-47F5-893E-E5F5D5C5B0F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/>
            </a:lvl1pPr>
          </a:lstStyle>
          <a:p>
            <a:fld id="{2B0E7846-EE0B-40DA-B4C4-6C64F2C2844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74041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4800600"/>
            <a:ext cx="2590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9532;&#26469;&#35199;&#20122;&#26053;&#28216;&#23459;&#20256;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hyperlink" Target="&#23548;&#20837;&#65306;makenewfriends.swf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331640" y="2636912"/>
            <a:ext cx="66967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Unit 3 This is my friend.</a:t>
            </a: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971600" y="1352962"/>
            <a:ext cx="4392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Starter Module1 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teacher and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friends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6376" y="544522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圆角矩形 27"/>
          <p:cNvSpPr>
            <a:spLocks noChangeArrowheads="1"/>
          </p:cNvSpPr>
          <p:nvPr/>
        </p:nvSpPr>
        <p:spPr bwMode="auto">
          <a:xfrm>
            <a:off x="2411413" y="836613"/>
            <a:ext cx="3505200" cy="533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kumimoji="1" lang="en-US" altLang="zh-CN" sz="3200">
                <a:latin typeface="Times New Roman" panose="02020603050405020304" pitchFamily="18" charset="0"/>
              </a:rPr>
              <a:t>Introduce people </a:t>
            </a:r>
          </a:p>
        </p:txBody>
      </p:sp>
      <p:grpSp>
        <p:nvGrpSpPr>
          <p:cNvPr id="35843" name="组合 8"/>
          <p:cNvGrpSpPr/>
          <p:nvPr/>
        </p:nvGrpSpPr>
        <p:grpSpPr bwMode="auto">
          <a:xfrm>
            <a:off x="1331913" y="1700213"/>
            <a:ext cx="6264275" cy="4321175"/>
            <a:chOff x="1331640" y="1700808"/>
            <a:chExt cx="6912768" cy="4405808"/>
          </a:xfrm>
        </p:grpSpPr>
        <p:sp>
          <p:nvSpPr>
            <p:cNvPr id="35845" name="圆角矩形 6"/>
            <p:cNvSpPr>
              <a:spLocks noChangeArrowheads="1"/>
            </p:cNvSpPr>
            <p:nvPr/>
          </p:nvSpPr>
          <p:spPr bwMode="auto">
            <a:xfrm>
              <a:off x="1331640" y="1700808"/>
              <a:ext cx="6912768" cy="4405808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6" name="圆角矩形 6"/>
            <p:cNvSpPr>
              <a:spLocks noChangeArrowheads="1"/>
            </p:cNvSpPr>
            <p:nvPr/>
          </p:nvSpPr>
          <p:spPr bwMode="auto">
            <a:xfrm>
              <a:off x="1691680" y="1988840"/>
              <a:ext cx="6192688" cy="396044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70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8175" y="1989138"/>
            <a:ext cx="54721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is…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is…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is…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name is…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name is…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"/>
          <p:cNvGraphicFramePr>
            <a:graphicFrameLocks noGrp="1"/>
          </p:cNvGraphicFramePr>
          <p:nvPr/>
        </p:nvGraphicFramePr>
        <p:xfrm>
          <a:off x="1042988" y="1484313"/>
          <a:ext cx="7175500" cy="48291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8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完全形式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缩略形式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am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she is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he is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name is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what’s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5867400" y="2347913"/>
            <a:ext cx="776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5651500" y="3141663"/>
            <a:ext cx="100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5940425" y="4005263"/>
            <a:ext cx="847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</a:t>
            </a: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5580063" y="4797425"/>
            <a:ext cx="1349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name’s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2195513" y="5589588"/>
            <a:ext cx="1360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</a:t>
            </a:r>
          </a:p>
        </p:txBody>
      </p:sp>
      <p:sp>
        <p:nvSpPr>
          <p:cNvPr id="36894" name="圆角矩形 2"/>
          <p:cNvSpPr>
            <a:spLocks noChangeArrowheads="1"/>
          </p:cNvSpPr>
          <p:nvPr/>
        </p:nvSpPr>
        <p:spPr bwMode="auto">
          <a:xfrm>
            <a:off x="1187450" y="196850"/>
            <a:ext cx="324008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/>
            <a:r>
              <a:rPr kumimoji="1" lang="en-US" altLang="zh-CN" sz="3200" i="1">
                <a:solidFill>
                  <a:schemeClr val="bg1"/>
                </a:solidFill>
                <a:cs typeface="Arial" panose="020B0604020202020204" pitchFamily="34" charset="0"/>
              </a:rPr>
              <a:t>Fill in blanks</a:t>
            </a:r>
            <a:endParaRPr kumimoji="1" lang="zh-CN" altLang="en-US" sz="32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圆角矩形 2"/>
          <p:cNvSpPr>
            <a:spLocks noChangeArrowheads="1"/>
          </p:cNvSpPr>
          <p:nvPr/>
        </p:nvSpPr>
        <p:spPr bwMode="auto">
          <a:xfrm>
            <a:off x="1187450" y="196850"/>
            <a:ext cx="324008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/>
            <a:r>
              <a:rPr kumimoji="1" lang="en-US" altLang="zh-CN" sz="3200" i="1">
                <a:solidFill>
                  <a:schemeClr val="bg1"/>
                </a:solidFill>
                <a:cs typeface="Arial" panose="020B0604020202020204" pitchFamily="34" charset="0"/>
              </a:rPr>
              <a:t>Pair work</a:t>
            </a:r>
            <a:endParaRPr kumimoji="1" lang="zh-CN" altLang="en-US" sz="32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7891" name="组合 5"/>
          <p:cNvGrpSpPr/>
          <p:nvPr/>
        </p:nvGrpSpPr>
        <p:grpSpPr bwMode="auto">
          <a:xfrm>
            <a:off x="1187450" y="836613"/>
            <a:ext cx="7200900" cy="1384300"/>
            <a:chOff x="971600" y="1052736"/>
            <a:chExt cx="7200800" cy="1567215"/>
          </a:xfrm>
        </p:grpSpPr>
        <p:sp>
          <p:nvSpPr>
            <p:cNvPr id="3" name="矩形 2"/>
            <p:cNvSpPr/>
            <p:nvPr/>
          </p:nvSpPr>
          <p:spPr bwMode="auto">
            <a:xfrm>
              <a:off x="971600" y="1052736"/>
              <a:ext cx="6984903" cy="1152046"/>
            </a:xfrm>
            <a:prstGeom prst="rect">
              <a:avLst/>
            </a:prstGeom>
            <a:solidFill>
              <a:srgbClr val="92D050">
                <a:alpha val="83137"/>
              </a:srgb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3200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3037" y="1052736"/>
              <a:ext cx="7129363" cy="15672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latin typeface="+mn-lt"/>
                  <a:ea typeface="宋体" panose="02010600030101010101" pitchFamily="2" charset="-122"/>
                </a:rPr>
                <a:t>Draw a family tree, and introduce your family. Use the sentences “This is …”.</a:t>
              </a:r>
              <a:endParaRPr kumimoji="1" lang="zh-CN" altLang="en-US" dirty="0">
                <a:latin typeface="+mn-lt"/>
                <a:ea typeface="宋体" panose="02010600030101010101" pitchFamily="2" charset="-122"/>
              </a:endParaRPr>
            </a:p>
            <a:p>
              <a:pPr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pic>
        <p:nvPicPr>
          <p:cNvPr id="37892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524125"/>
            <a:ext cx="43322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131840" y="2708920"/>
            <a:ext cx="887051" cy="875792"/>
          </a:xfrm>
          <a:prstGeom prst="ellipse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483768" y="3605502"/>
            <a:ext cx="798395" cy="831610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572000" y="2708920"/>
            <a:ext cx="887051" cy="855167"/>
          </a:xfrm>
          <a:prstGeom prst="ellipse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483768" y="4653136"/>
            <a:ext cx="789935" cy="833820"/>
          </a:xfrm>
          <a:prstGeom prst="ellipse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419872" y="3605502"/>
            <a:ext cx="875379" cy="831610"/>
          </a:xfrm>
          <a:prstGeom prst="ellipse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491880" y="4653136"/>
            <a:ext cx="811877" cy="833820"/>
          </a:xfrm>
          <a:prstGeom prst="ellipse">
            <a:avLst/>
          </a:prstGeom>
        </p:spPr>
      </p:pic>
      <p:sp>
        <p:nvSpPr>
          <p:cNvPr id="37899" name="圆角矩形 60"/>
          <p:cNvSpPr>
            <a:spLocks noChangeArrowheads="1"/>
          </p:cNvSpPr>
          <p:nvPr/>
        </p:nvSpPr>
        <p:spPr bwMode="auto">
          <a:xfrm>
            <a:off x="684213" y="2349500"/>
            <a:ext cx="2078037" cy="5270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kumimoji="1" lang="en-US" altLang="zh-CN">
                <a:latin typeface="Times New Roman" panose="02020603050405020304" pitchFamily="18" charset="0"/>
              </a:rPr>
              <a:t>Family tree</a:t>
            </a:r>
            <a:endParaRPr kumimoji="1" lang="zh-CN" altLang="en-US">
              <a:latin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436096" y="3533494"/>
            <a:ext cx="790629" cy="819765"/>
          </a:xfrm>
          <a:prstGeom prst="ellipse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499992" y="3605502"/>
            <a:ext cx="840798" cy="831610"/>
          </a:xfrm>
          <a:prstGeom prst="ellipse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5580112" y="4653113"/>
            <a:ext cx="733077" cy="792111"/>
          </a:xfrm>
          <a:prstGeom prst="ellipse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4644008" y="4653136"/>
            <a:ext cx="736293" cy="81817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148263" y="1989138"/>
            <a:ext cx="3888233" cy="2062162"/>
          </a:xfrm>
          <a:prstGeom prst="rect">
            <a:avLst/>
          </a:prstGeom>
          <a:ln w="38100">
            <a:solidFill>
              <a:srgbClr val="92D05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zh-CN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His name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’s </a:t>
            </a:r>
            <a:r>
              <a:rPr lang="zh-CN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Tony.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defRPr/>
            </a:pPr>
            <a:r>
              <a:rPr lang="zh-CN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b) Goodbye.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defRPr/>
            </a:pPr>
            <a:r>
              <a:rPr lang="zh-CN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c) Nice to meet you. </a:t>
            </a:r>
          </a:p>
          <a:p>
            <a:pPr>
              <a:defRPr/>
            </a:pPr>
            <a:r>
              <a:rPr lang="zh-CN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d) Her name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’s </a:t>
            </a:r>
            <a:r>
              <a:rPr lang="zh-CN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Betty.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8915" name="组合 12"/>
          <p:cNvGrpSpPr/>
          <p:nvPr/>
        </p:nvGrpSpPr>
        <p:grpSpPr bwMode="auto">
          <a:xfrm>
            <a:off x="468313" y="1700213"/>
            <a:ext cx="4103687" cy="2736850"/>
            <a:chOff x="467544" y="1268760"/>
            <a:chExt cx="4103889" cy="2736304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467544" y="1268760"/>
              <a:ext cx="4032448" cy="2736304"/>
            </a:xfrm>
            <a:prstGeom prst="round2Diag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5" name="矩形 10"/>
            <p:cNvSpPr>
              <a:spLocks noChangeArrowheads="1"/>
            </p:cNvSpPr>
            <p:nvPr/>
          </p:nvSpPr>
          <p:spPr bwMode="auto">
            <a:xfrm>
              <a:off x="539552" y="1340768"/>
              <a:ext cx="4031881" cy="2653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This is my friend.   </a:t>
              </a:r>
              <a:r>
                <a: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CN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She is my friend.     </a:t>
              </a:r>
              <a:r>
                <a: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Hello.                        </a:t>
              </a:r>
              <a:r>
                <a: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It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zh-CN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 time to go now. </a:t>
              </a:r>
              <a:r>
                <a: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916" name="圆角矩形 2"/>
          <p:cNvSpPr>
            <a:spLocks noChangeArrowheads="1"/>
          </p:cNvSpPr>
          <p:nvPr/>
        </p:nvSpPr>
        <p:spPr bwMode="auto">
          <a:xfrm>
            <a:off x="1187450" y="196850"/>
            <a:ext cx="324008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/>
            <a:endParaRPr kumimoji="1" lang="zh-CN" altLang="en-US" sz="32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流程图: 联系 13"/>
          <p:cNvSpPr>
            <a:spLocks noChangeArrowheads="1"/>
          </p:cNvSpPr>
          <p:nvPr/>
        </p:nvSpPr>
        <p:spPr bwMode="auto">
          <a:xfrm>
            <a:off x="3851275" y="1844675"/>
            <a:ext cx="576263" cy="504825"/>
          </a:xfrm>
          <a:prstGeom prst="flowChartConnector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流程图: 联系 14"/>
          <p:cNvSpPr>
            <a:spLocks noChangeArrowheads="1"/>
          </p:cNvSpPr>
          <p:nvPr/>
        </p:nvSpPr>
        <p:spPr bwMode="auto">
          <a:xfrm>
            <a:off x="3851275" y="2492375"/>
            <a:ext cx="576263" cy="504825"/>
          </a:xfrm>
          <a:prstGeom prst="flowChartConnector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流程图: 联系 15"/>
          <p:cNvSpPr>
            <a:spLocks noChangeArrowheads="1"/>
          </p:cNvSpPr>
          <p:nvPr/>
        </p:nvSpPr>
        <p:spPr bwMode="auto">
          <a:xfrm>
            <a:off x="2051050" y="3141663"/>
            <a:ext cx="576263" cy="503237"/>
          </a:xfrm>
          <a:prstGeom prst="flowChartConnector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流程图: 联系 16"/>
          <p:cNvSpPr>
            <a:spLocks noChangeArrowheads="1"/>
          </p:cNvSpPr>
          <p:nvPr/>
        </p:nvSpPr>
        <p:spPr bwMode="auto">
          <a:xfrm>
            <a:off x="4211638" y="3789363"/>
            <a:ext cx="576262" cy="503237"/>
          </a:xfrm>
          <a:prstGeom prst="flowChartConnector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21" name="组合 17"/>
          <p:cNvGrpSpPr/>
          <p:nvPr/>
        </p:nvGrpSpPr>
        <p:grpSpPr bwMode="auto">
          <a:xfrm>
            <a:off x="1187450" y="333375"/>
            <a:ext cx="3600450" cy="1007319"/>
            <a:chOff x="971600" y="836712"/>
            <a:chExt cx="3096344" cy="1008112"/>
          </a:xfrm>
        </p:grpSpPr>
        <p:sp>
          <p:nvSpPr>
            <p:cNvPr id="38922" name="双波形 18"/>
            <p:cNvSpPr>
              <a:spLocks noChangeArrowheads="1"/>
            </p:cNvSpPr>
            <p:nvPr/>
          </p:nvSpPr>
          <p:spPr bwMode="auto">
            <a:xfrm>
              <a:off x="971600" y="836712"/>
              <a:ext cx="3096344" cy="1008112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3" name="TextBox 19"/>
            <p:cNvSpPr txBox="1">
              <a:spLocks noChangeArrowheads="1"/>
            </p:cNvSpPr>
            <p:nvPr/>
          </p:nvSpPr>
          <p:spPr bwMode="auto">
            <a:xfrm>
              <a:off x="1043608" y="1052736"/>
              <a:ext cx="3024336" cy="52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</a:rPr>
                <a:t>Match and listen.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圆角矩形 2"/>
          <p:cNvSpPr>
            <a:spLocks noChangeArrowheads="1"/>
          </p:cNvSpPr>
          <p:nvPr/>
        </p:nvSpPr>
        <p:spPr bwMode="auto">
          <a:xfrm>
            <a:off x="1187450" y="196850"/>
            <a:ext cx="3744913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/>
            <a:endParaRPr kumimoji="1" lang="zh-CN" altLang="en-US" sz="32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969963" y="1412875"/>
            <a:ext cx="828255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Goodbye. See you tomorrow. </a:t>
            </a:r>
          </a:p>
          <a:p>
            <a:pPr>
              <a:lnSpc>
                <a:spcPct val="120000"/>
              </a:lnSpc>
            </a:pPr>
            <a:r>
              <a:rPr lang="zh-CN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Hello, Daming. This is my friend, Amy. </a:t>
            </a:r>
          </a:p>
          <a:p>
            <a:pPr>
              <a:lnSpc>
                <a:spcPct val="120000"/>
              </a:lnSpc>
            </a:pPr>
            <a:r>
              <a:rPr lang="zh-CN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It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</a:t>
            </a:r>
            <a:r>
              <a:rPr lang="zh-CN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go now. Goodbye. </a:t>
            </a:r>
          </a:p>
          <a:p>
            <a:pPr>
              <a:lnSpc>
                <a:spcPct val="120000"/>
              </a:lnSpc>
            </a:pPr>
            <a:r>
              <a:rPr lang="zh-CN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Hello, Amy, nice to meet you. </a:t>
            </a:r>
          </a:p>
          <a:p>
            <a:pPr>
              <a:lnSpc>
                <a:spcPct val="120000"/>
              </a:lnSpc>
            </a:pPr>
            <a:r>
              <a:rPr lang="zh-CN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Hello, Daming, nice to meet you too.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95288" y="1724025"/>
            <a:ext cx="539750" cy="4683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95288" y="2335213"/>
            <a:ext cx="539750" cy="4683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395288" y="2984500"/>
            <a:ext cx="539750" cy="4683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395288" y="3595688"/>
            <a:ext cx="539750" cy="4683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2276475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1800" y="3500438"/>
            <a:ext cx="684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5288" y="2924175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5288" y="1628775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948" name="Rectangle 13"/>
          <p:cNvSpPr>
            <a:spLocks noChangeArrowheads="1"/>
          </p:cNvSpPr>
          <p:nvPr/>
        </p:nvSpPr>
        <p:spPr bwMode="auto">
          <a:xfrm>
            <a:off x="395288" y="4221163"/>
            <a:ext cx="541337" cy="431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31800" y="4149725"/>
            <a:ext cx="684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9950" name="组合 13"/>
          <p:cNvGrpSpPr/>
          <p:nvPr/>
        </p:nvGrpSpPr>
        <p:grpSpPr bwMode="auto">
          <a:xfrm>
            <a:off x="1187450" y="404813"/>
            <a:ext cx="4248150" cy="1293812"/>
            <a:chOff x="971600" y="836712"/>
            <a:chExt cx="3096344" cy="1293242"/>
          </a:xfrm>
        </p:grpSpPr>
        <p:sp>
          <p:nvSpPr>
            <p:cNvPr id="39951" name="双波形 14"/>
            <p:cNvSpPr>
              <a:spLocks noChangeArrowheads="1"/>
            </p:cNvSpPr>
            <p:nvPr/>
          </p:nvSpPr>
          <p:spPr bwMode="auto">
            <a:xfrm>
              <a:off x="971600" y="836712"/>
              <a:ext cx="3096344" cy="1008112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2" name="TextBox 15"/>
            <p:cNvSpPr txBox="1">
              <a:spLocks noChangeArrowheads="1"/>
            </p:cNvSpPr>
            <p:nvPr/>
          </p:nvSpPr>
          <p:spPr bwMode="auto">
            <a:xfrm>
              <a:off x="1043608" y="1052736"/>
              <a:ext cx="302433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</a:rPr>
                <a:t>Listen and number.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9"/>
          <p:cNvSpPr txBox="1">
            <a:spLocks noChangeArrowheads="1"/>
          </p:cNvSpPr>
          <p:nvPr/>
        </p:nvSpPr>
        <p:spPr bwMode="auto">
          <a:xfrm>
            <a:off x="0" y="1341438"/>
            <a:ext cx="925252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1. This is my friend.              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name’s 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Tony.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2. This is my                .Her              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Betty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3. Nice to                you.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4. It’s time to go now.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5. Goodbye. see you               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963" name="组合 31"/>
          <p:cNvGrpSpPr/>
          <p:nvPr/>
        </p:nvGrpSpPr>
        <p:grpSpPr bwMode="auto">
          <a:xfrm>
            <a:off x="4437063" y="1628775"/>
            <a:ext cx="1655762" cy="644525"/>
            <a:chOff x="500034" y="5143512"/>
            <a:chExt cx="8072494" cy="644530"/>
          </a:xfrm>
        </p:grpSpPr>
        <p:cxnSp>
          <p:nvCxnSpPr>
            <p:cNvPr id="40998" name="直接连接符 18"/>
            <p:cNvCxnSpPr>
              <a:cxnSpLocks noChangeShapeType="1"/>
            </p:cNvCxnSpPr>
            <p:nvPr/>
          </p:nvCxnSpPr>
          <p:spPr bwMode="auto">
            <a:xfrm>
              <a:off x="500034" y="5143512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9" name="直接连接符 19"/>
            <p:cNvCxnSpPr>
              <a:cxnSpLocks noChangeShapeType="1"/>
            </p:cNvCxnSpPr>
            <p:nvPr/>
          </p:nvCxnSpPr>
          <p:spPr bwMode="auto">
            <a:xfrm>
              <a:off x="500034" y="5357826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0" name="直接连接符 20"/>
            <p:cNvCxnSpPr>
              <a:cxnSpLocks noChangeShapeType="1"/>
            </p:cNvCxnSpPr>
            <p:nvPr/>
          </p:nvCxnSpPr>
          <p:spPr bwMode="auto">
            <a:xfrm>
              <a:off x="500034" y="5572140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99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1" name="直接连接符 21"/>
            <p:cNvCxnSpPr>
              <a:cxnSpLocks noChangeShapeType="1"/>
            </p:cNvCxnSpPr>
            <p:nvPr/>
          </p:nvCxnSpPr>
          <p:spPr bwMode="auto">
            <a:xfrm>
              <a:off x="500034" y="5786454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4" name="组合 31"/>
          <p:cNvGrpSpPr/>
          <p:nvPr/>
        </p:nvGrpSpPr>
        <p:grpSpPr bwMode="auto">
          <a:xfrm>
            <a:off x="2843213" y="2568575"/>
            <a:ext cx="1873250" cy="644525"/>
            <a:chOff x="500034" y="5143512"/>
            <a:chExt cx="8072494" cy="644530"/>
          </a:xfrm>
        </p:grpSpPr>
        <p:cxnSp>
          <p:nvCxnSpPr>
            <p:cNvPr id="40994" name="直接连接符 18"/>
            <p:cNvCxnSpPr>
              <a:cxnSpLocks noChangeShapeType="1"/>
            </p:cNvCxnSpPr>
            <p:nvPr/>
          </p:nvCxnSpPr>
          <p:spPr bwMode="auto">
            <a:xfrm>
              <a:off x="500034" y="5143512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5" name="直接连接符 19"/>
            <p:cNvCxnSpPr>
              <a:cxnSpLocks noChangeShapeType="1"/>
            </p:cNvCxnSpPr>
            <p:nvPr/>
          </p:nvCxnSpPr>
          <p:spPr bwMode="auto">
            <a:xfrm>
              <a:off x="500034" y="5357826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6" name="直接连接符 20"/>
            <p:cNvCxnSpPr>
              <a:cxnSpLocks noChangeShapeType="1"/>
            </p:cNvCxnSpPr>
            <p:nvPr/>
          </p:nvCxnSpPr>
          <p:spPr bwMode="auto">
            <a:xfrm>
              <a:off x="500034" y="5572140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99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7" name="直接连接符 21"/>
            <p:cNvCxnSpPr>
              <a:cxnSpLocks noChangeShapeType="1"/>
            </p:cNvCxnSpPr>
            <p:nvPr/>
          </p:nvCxnSpPr>
          <p:spPr bwMode="auto">
            <a:xfrm>
              <a:off x="500034" y="5786454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5" name="组合 31"/>
          <p:cNvGrpSpPr/>
          <p:nvPr/>
        </p:nvGrpSpPr>
        <p:grpSpPr bwMode="auto">
          <a:xfrm>
            <a:off x="5869136" y="2568575"/>
            <a:ext cx="1701800" cy="644525"/>
            <a:chOff x="500034" y="5143512"/>
            <a:chExt cx="8072494" cy="644530"/>
          </a:xfrm>
        </p:grpSpPr>
        <p:cxnSp>
          <p:nvCxnSpPr>
            <p:cNvPr id="40990" name="直接连接符 18"/>
            <p:cNvCxnSpPr>
              <a:cxnSpLocks noChangeShapeType="1"/>
            </p:cNvCxnSpPr>
            <p:nvPr/>
          </p:nvCxnSpPr>
          <p:spPr bwMode="auto">
            <a:xfrm>
              <a:off x="500034" y="5143512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1" name="直接连接符 19"/>
            <p:cNvCxnSpPr>
              <a:cxnSpLocks noChangeShapeType="1"/>
            </p:cNvCxnSpPr>
            <p:nvPr/>
          </p:nvCxnSpPr>
          <p:spPr bwMode="auto">
            <a:xfrm>
              <a:off x="500034" y="5357826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2" name="直接连接符 20"/>
            <p:cNvCxnSpPr>
              <a:cxnSpLocks noChangeShapeType="1"/>
            </p:cNvCxnSpPr>
            <p:nvPr/>
          </p:nvCxnSpPr>
          <p:spPr bwMode="auto">
            <a:xfrm>
              <a:off x="500034" y="5572140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99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3" name="直接连接符 21"/>
            <p:cNvCxnSpPr>
              <a:cxnSpLocks noChangeShapeType="1"/>
            </p:cNvCxnSpPr>
            <p:nvPr/>
          </p:nvCxnSpPr>
          <p:spPr bwMode="auto">
            <a:xfrm>
              <a:off x="500034" y="5786454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6" name="组合 31"/>
          <p:cNvGrpSpPr/>
          <p:nvPr/>
        </p:nvGrpSpPr>
        <p:grpSpPr bwMode="auto">
          <a:xfrm>
            <a:off x="2195513" y="3505200"/>
            <a:ext cx="1800225" cy="644525"/>
            <a:chOff x="500034" y="5143512"/>
            <a:chExt cx="8072494" cy="644530"/>
          </a:xfrm>
        </p:grpSpPr>
        <p:cxnSp>
          <p:nvCxnSpPr>
            <p:cNvPr id="40986" name="直接连接符 18"/>
            <p:cNvCxnSpPr>
              <a:cxnSpLocks noChangeShapeType="1"/>
            </p:cNvCxnSpPr>
            <p:nvPr/>
          </p:nvCxnSpPr>
          <p:spPr bwMode="auto">
            <a:xfrm>
              <a:off x="500034" y="5143512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7" name="直接连接符 19"/>
            <p:cNvCxnSpPr>
              <a:cxnSpLocks noChangeShapeType="1"/>
            </p:cNvCxnSpPr>
            <p:nvPr/>
          </p:nvCxnSpPr>
          <p:spPr bwMode="auto">
            <a:xfrm>
              <a:off x="500034" y="5357826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8" name="直接连接符 20"/>
            <p:cNvCxnSpPr>
              <a:cxnSpLocks noChangeShapeType="1"/>
            </p:cNvCxnSpPr>
            <p:nvPr/>
          </p:nvCxnSpPr>
          <p:spPr bwMode="auto">
            <a:xfrm>
              <a:off x="500034" y="5572140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99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9" name="直接连接符 21"/>
            <p:cNvCxnSpPr>
              <a:cxnSpLocks noChangeShapeType="1"/>
            </p:cNvCxnSpPr>
            <p:nvPr/>
          </p:nvCxnSpPr>
          <p:spPr bwMode="auto">
            <a:xfrm>
              <a:off x="500034" y="5786454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7" name="组合 31"/>
          <p:cNvGrpSpPr/>
          <p:nvPr/>
        </p:nvGrpSpPr>
        <p:grpSpPr bwMode="auto">
          <a:xfrm>
            <a:off x="4572000" y="5257800"/>
            <a:ext cx="3313113" cy="644525"/>
            <a:chOff x="500034" y="5143512"/>
            <a:chExt cx="8072494" cy="644530"/>
          </a:xfrm>
        </p:grpSpPr>
        <p:cxnSp>
          <p:nvCxnSpPr>
            <p:cNvPr id="40982" name="直接连接符 18"/>
            <p:cNvCxnSpPr>
              <a:cxnSpLocks noChangeShapeType="1"/>
            </p:cNvCxnSpPr>
            <p:nvPr/>
          </p:nvCxnSpPr>
          <p:spPr bwMode="auto">
            <a:xfrm>
              <a:off x="500034" y="5143512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直接连接符 19"/>
            <p:cNvCxnSpPr>
              <a:cxnSpLocks noChangeShapeType="1"/>
            </p:cNvCxnSpPr>
            <p:nvPr/>
          </p:nvCxnSpPr>
          <p:spPr bwMode="auto">
            <a:xfrm>
              <a:off x="500034" y="5357826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4" name="直接连接符 20"/>
            <p:cNvCxnSpPr>
              <a:cxnSpLocks noChangeShapeType="1"/>
            </p:cNvCxnSpPr>
            <p:nvPr/>
          </p:nvCxnSpPr>
          <p:spPr bwMode="auto">
            <a:xfrm>
              <a:off x="500034" y="5572140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99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5" name="直接连接符 21"/>
            <p:cNvCxnSpPr>
              <a:cxnSpLocks noChangeShapeType="1"/>
            </p:cNvCxnSpPr>
            <p:nvPr/>
          </p:nvCxnSpPr>
          <p:spPr bwMode="auto">
            <a:xfrm>
              <a:off x="500034" y="5786454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8" name="组合 31"/>
          <p:cNvGrpSpPr/>
          <p:nvPr/>
        </p:nvGrpSpPr>
        <p:grpSpPr bwMode="auto">
          <a:xfrm>
            <a:off x="4732338" y="4295775"/>
            <a:ext cx="3295650" cy="646113"/>
            <a:chOff x="500034" y="5143512"/>
            <a:chExt cx="8072494" cy="644530"/>
          </a:xfrm>
        </p:grpSpPr>
        <p:cxnSp>
          <p:nvCxnSpPr>
            <p:cNvPr id="40978" name="直接连接符 18"/>
            <p:cNvCxnSpPr>
              <a:cxnSpLocks noChangeShapeType="1"/>
            </p:cNvCxnSpPr>
            <p:nvPr/>
          </p:nvCxnSpPr>
          <p:spPr bwMode="auto">
            <a:xfrm>
              <a:off x="500034" y="5143512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直接连接符 19"/>
            <p:cNvCxnSpPr>
              <a:cxnSpLocks noChangeShapeType="1"/>
            </p:cNvCxnSpPr>
            <p:nvPr/>
          </p:nvCxnSpPr>
          <p:spPr bwMode="auto">
            <a:xfrm>
              <a:off x="500034" y="5357826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0" name="直接连接符 20"/>
            <p:cNvCxnSpPr>
              <a:cxnSpLocks noChangeShapeType="1"/>
            </p:cNvCxnSpPr>
            <p:nvPr/>
          </p:nvCxnSpPr>
          <p:spPr bwMode="auto">
            <a:xfrm>
              <a:off x="500034" y="5572140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99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1" name="直接连接符 21"/>
            <p:cNvCxnSpPr>
              <a:cxnSpLocks noChangeShapeType="1"/>
            </p:cNvCxnSpPr>
            <p:nvPr/>
          </p:nvCxnSpPr>
          <p:spPr bwMode="auto">
            <a:xfrm>
              <a:off x="500034" y="5786454"/>
              <a:ext cx="8072494" cy="15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732338" y="1557338"/>
            <a:ext cx="82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His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997200" y="2493963"/>
            <a:ext cx="1287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friend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104086" y="2493963"/>
            <a:ext cx="1492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name’s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493963" y="3430588"/>
            <a:ext cx="1082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meet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883150" y="4233863"/>
            <a:ext cx="199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Goodbye.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787900" y="5157788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Tomorrow.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975" name="组合 39"/>
          <p:cNvGrpSpPr/>
          <p:nvPr/>
        </p:nvGrpSpPr>
        <p:grpSpPr bwMode="auto">
          <a:xfrm>
            <a:off x="1116013" y="260350"/>
            <a:ext cx="3455987" cy="954088"/>
            <a:chOff x="971600" y="836712"/>
            <a:chExt cx="3096344" cy="1008112"/>
          </a:xfrm>
        </p:grpSpPr>
        <p:sp>
          <p:nvSpPr>
            <p:cNvPr id="40976" name="双波形 40"/>
            <p:cNvSpPr>
              <a:spLocks noChangeArrowheads="1"/>
            </p:cNvSpPr>
            <p:nvPr/>
          </p:nvSpPr>
          <p:spPr bwMode="auto">
            <a:xfrm>
              <a:off x="971600" y="836712"/>
              <a:ext cx="3096344" cy="1008112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7" name="TextBox 41"/>
            <p:cNvSpPr txBox="1">
              <a:spLocks noChangeArrowheads="1"/>
            </p:cNvSpPr>
            <p:nvPr/>
          </p:nvSpPr>
          <p:spPr bwMode="auto">
            <a:xfrm>
              <a:off x="1043608" y="1052734"/>
              <a:ext cx="3024336" cy="55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</a:rPr>
                <a:t>Write and listen.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1"/>
          <p:cNvGrpSpPr/>
          <p:nvPr/>
        </p:nvGrpSpPr>
        <p:grpSpPr bwMode="auto">
          <a:xfrm>
            <a:off x="1331913" y="260350"/>
            <a:ext cx="2463800" cy="954088"/>
            <a:chOff x="971600" y="836712"/>
            <a:chExt cx="3115404" cy="1008112"/>
          </a:xfrm>
        </p:grpSpPr>
        <p:sp>
          <p:nvSpPr>
            <p:cNvPr id="41992" name="双波形 2"/>
            <p:cNvSpPr>
              <a:spLocks noChangeArrowheads="1"/>
            </p:cNvSpPr>
            <p:nvPr/>
          </p:nvSpPr>
          <p:spPr bwMode="auto">
            <a:xfrm>
              <a:off x="971600" y="836712"/>
              <a:ext cx="3096344" cy="1008112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3" name="TextBox 3"/>
            <p:cNvSpPr txBox="1">
              <a:spLocks noChangeArrowheads="1"/>
            </p:cNvSpPr>
            <p:nvPr/>
          </p:nvSpPr>
          <p:spPr bwMode="auto">
            <a:xfrm>
              <a:off x="1062668" y="1064931"/>
              <a:ext cx="3024336" cy="55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</a:rPr>
                <a:t>Group work</a:t>
              </a:r>
            </a:p>
          </p:txBody>
        </p:sp>
      </p:grpSp>
      <p:sp>
        <p:nvSpPr>
          <p:cNvPr id="7" name="对角圆角矩形 6"/>
          <p:cNvSpPr/>
          <p:nvPr/>
        </p:nvSpPr>
        <p:spPr bwMode="auto">
          <a:xfrm>
            <a:off x="684213" y="1223963"/>
            <a:ext cx="7920037" cy="1484312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684213" y="1268413"/>
            <a:ext cx="79914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bring your friend to your home,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introduce your friend to your family members? Work in groups of 3 and make the conversation.</a:t>
            </a:r>
          </a:p>
        </p:txBody>
      </p:sp>
      <p:grpSp>
        <p:nvGrpSpPr>
          <p:cNvPr id="3" name="组合 12"/>
          <p:cNvGrpSpPr/>
          <p:nvPr/>
        </p:nvGrpSpPr>
        <p:grpSpPr bwMode="auto">
          <a:xfrm>
            <a:off x="755650" y="2924175"/>
            <a:ext cx="7950200" cy="3600450"/>
            <a:chOff x="683568" y="2952328"/>
            <a:chExt cx="8237984" cy="3573016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683568" y="2952328"/>
              <a:ext cx="7560258" cy="3168138"/>
            </a:xfrm>
            <a:prstGeom prst="roundRect">
              <a:avLst/>
            </a:prstGeom>
            <a:noFill/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A: Hello, ... This is my friend. Her name is ...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B: Hello, ....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A: …, this is my ….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C: Hello, .... Nice to meet you.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B: Nice to meet you, too.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…</a:t>
              </a:r>
            </a:p>
          </p:txBody>
        </p:sp>
        <p:pic>
          <p:nvPicPr>
            <p:cNvPr id="11" name="Picture 4" descr="C:\Users\fz400-10\Desktop\2016届初一英语Unit 2\Unit 2教材教法分析二\电子版教材\P1050572_副本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832133" y="4138747"/>
              <a:ext cx="3089419" cy="2386597"/>
            </a:xfrm>
            <a:prstGeom prst="teardrop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左中括号 1"/>
          <p:cNvSpPr/>
          <p:nvPr/>
        </p:nvSpPr>
        <p:spPr bwMode="auto">
          <a:xfrm>
            <a:off x="2195513" y="1341438"/>
            <a:ext cx="504825" cy="3959225"/>
          </a:xfrm>
          <a:prstGeom prst="leftBracket">
            <a:avLst>
              <a:gd name="adj" fmla="val 8315"/>
            </a:avLst>
          </a:prstGeom>
          <a:noFill/>
          <a:ln w="38100" algn="ctr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3011" name="圆角矩形 2"/>
          <p:cNvSpPr>
            <a:spLocks noChangeArrowheads="1"/>
          </p:cNvSpPr>
          <p:nvPr/>
        </p:nvSpPr>
        <p:spPr bwMode="auto">
          <a:xfrm>
            <a:off x="539750" y="2924175"/>
            <a:ext cx="1295400" cy="792163"/>
          </a:xfrm>
          <a:prstGeom prst="roundRect">
            <a:avLst>
              <a:gd name="adj" fmla="val 16667"/>
            </a:avLst>
          </a:prstGeom>
          <a:solidFill>
            <a:srgbClr val="FFDB69"/>
          </a:solidFill>
          <a:ln w="9525" algn="ctr">
            <a:solidFill>
              <a:srgbClr val="FFC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2400">
                <a:latin typeface="Times New Roman" panose="02020603050405020304" pitchFamily="18" charset="0"/>
              </a:rPr>
              <a:t>Unit3 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流程图: 决策 6"/>
          <p:cNvSpPr/>
          <p:nvPr/>
        </p:nvSpPr>
        <p:spPr bwMode="auto">
          <a:xfrm>
            <a:off x="1835150" y="3284538"/>
            <a:ext cx="360363" cy="215900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3" name="左中括号 4"/>
          <p:cNvSpPr/>
          <p:nvPr/>
        </p:nvSpPr>
        <p:spPr bwMode="auto">
          <a:xfrm>
            <a:off x="2195513" y="2565400"/>
            <a:ext cx="504825" cy="1511300"/>
          </a:xfrm>
          <a:prstGeom prst="leftBracket">
            <a:avLst>
              <a:gd name="adj" fmla="val 8316"/>
            </a:avLst>
          </a:prstGeom>
          <a:noFill/>
          <a:ln w="38100" algn="ctr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2627313" y="1125538"/>
            <a:ext cx="4465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介绍别人的句型：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This is…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2627313" y="2309813"/>
            <a:ext cx="651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他的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她的名字叫做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的句型：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His/Her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name is…(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He/She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is…)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2771775" y="3716338"/>
            <a:ext cx="5759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双方初次见面时的句型：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Nice to meet you.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2700338" y="4868863"/>
            <a:ext cx="6443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该做某事的句型：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 time to do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018" name="矩形 15"/>
          <p:cNvSpPr>
            <a:spLocks noChangeArrowheads="1"/>
          </p:cNvSpPr>
          <p:nvPr/>
        </p:nvSpPr>
        <p:spPr bwMode="auto">
          <a:xfrm>
            <a:off x="1331913" y="107950"/>
            <a:ext cx="205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圆角矩形 2"/>
          <p:cNvSpPr>
            <a:spLocks noChangeArrowheads="1"/>
          </p:cNvSpPr>
          <p:nvPr/>
        </p:nvSpPr>
        <p:spPr bwMode="auto">
          <a:xfrm>
            <a:off x="1352459" y="188640"/>
            <a:ext cx="4897437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/>
            <a:r>
              <a:rPr kumimoji="1" lang="en-US" altLang="zh-CN" sz="3200" i="1" dirty="0">
                <a:solidFill>
                  <a:schemeClr val="bg1"/>
                </a:solidFill>
                <a:cs typeface="Arial" panose="020B0604020202020204" pitchFamily="34" charset="0"/>
              </a:rPr>
              <a:t>Exercise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1458149"/>
            <a:ext cx="7849120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）介绍别人认识时，使用的句型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_______.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It is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Ton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y”.  B.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is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Tony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”.  C.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is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Tony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_______ name is Ann Read. What’s _____ name? 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A. I; you     B. My; your   C. My; you      D. I; your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—This is Victor, Wendy. 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—____, Victor. 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A. Goodbye     	B. Thank you  	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C. Good         	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 Nice to meet you</a:t>
            </a:r>
          </a:p>
        </p:txBody>
      </p:sp>
      <p:sp>
        <p:nvSpPr>
          <p:cNvPr id="4" name="矩形 3"/>
          <p:cNvSpPr/>
          <p:nvPr/>
        </p:nvSpPr>
        <p:spPr>
          <a:xfrm>
            <a:off x="395288" y="1036638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latin typeface="+mn-lt"/>
                <a:ea typeface="黑体" panose="02010609060101010101" pitchFamily="49" charset="-122"/>
              </a:rPr>
              <a:t>单项选择。</a:t>
            </a:r>
          </a:p>
        </p:txBody>
      </p:sp>
      <p:sp>
        <p:nvSpPr>
          <p:cNvPr id="5" name="KSO_Shape"/>
          <p:cNvSpPr/>
          <p:nvPr/>
        </p:nvSpPr>
        <p:spPr>
          <a:xfrm>
            <a:off x="4859338" y="2276475"/>
            <a:ext cx="544512" cy="407988"/>
          </a:xfrm>
          <a:custGeom>
            <a:avLst/>
            <a:gdLst/>
            <a:ahLst/>
            <a:cxnLst/>
            <a:rect l="l" t="t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KSO_Shape"/>
          <p:cNvSpPr/>
          <p:nvPr/>
        </p:nvSpPr>
        <p:spPr>
          <a:xfrm>
            <a:off x="1908175" y="3357563"/>
            <a:ext cx="544513" cy="407987"/>
          </a:xfrm>
          <a:custGeom>
            <a:avLst/>
            <a:gdLst/>
            <a:ahLst/>
            <a:cxnLst/>
            <a:rect l="l" t="t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KSO_Shape"/>
          <p:cNvSpPr/>
          <p:nvPr/>
        </p:nvSpPr>
        <p:spPr>
          <a:xfrm>
            <a:off x="3132138" y="5589588"/>
            <a:ext cx="544512" cy="407987"/>
          </a:xfrm>
          <a:custGeom>
            <a:avLst/>
            <a:gdLst/>
            <a:ahLst/>
            <a:cxnLst/>
            <a:rect l="l" t="t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684213" y="1125538"/>
            <a:ext cx="83153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连词成句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fine, am, I, thanks(.)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are, you, how(?)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this, my, is, friend (.)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it, time, is, now, go,(.)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___________________________________________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2349500"/>
            <a:ext cx="403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fine, thanks.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3429000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4479925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friend.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5661025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time to go now.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1747" name="文本框 2"/>
          <p:cNvSpPr txBox="1">
            <a:spLocks noChangeArrowheads="1"/>
          </p:cNvSpPr>
          <p:nvPr/>
        </p:nvSpPr>
        <p:spPr bwMode="auto">
          <a:xfrm>
            <a:off x="827088" y="2100263"/>
            <a:ext cx="7775575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掌握以下重点句型：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This is my friend.   Her name’s Betty.  Nice to meet you.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time to go now.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en-US" altLang="zh-CN" sz="2400" kern="100" dirty="0">
                <a:latin typeface="Times New Roman" panose="02020603050405020304"/>
                <a:ea typeface="宋体" panose="02010600030101010101" pitchFamily="2" charset="-122"/>
              </a:rPr>
              <a:t>Students can understand others’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introduction by listening.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3. </a:t>
            </a:r>
            <a:r>
              <a:rPr lang="en-US" altLang="zh-CN" sz="2400" kern="100" dirty="0">
                <a:latin typeface="Times New Roman" panose="02020603050405020304"/>
                <a:ea typeface="宋体" panose="02010600030101010101" pitchFamily="2" charset="-122"/>
              </a:rPr>
              <a:t>Students can introduce their friends and family members to others.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6628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188" y="4941888"/>
            <a:ext cx="124777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kern="0" dirty="0" smtClean="0">
                <a:solidFill>
                  <a:srgbClr val="FFFFFF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kern="0" dirty="0" smtClean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72707" name="文本框 5"/>
          <p:cNvSpPr txBox="1">
            <a:spLocks noChangeArrowheads="1"/>
          </p:cNvSpPr>
          <p:nvPr/>
        </p:nvSpPr>
        <p:spPr bwMode="auto">
          <a:xfrm>
            <a:off x="1708150" y="2924175"/>
            <a:ext cx="62484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Introduce your friends to your parents.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Write down your own dialogue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圆角矩形 2"/>
          <p:cNvSpPr>
            <a:spLocks noChangeArrowheads="1"/>
          </p:cNvSpPr>
          <p:nvPr/>
        </p:nvSpPr>
        <p:spPr bwMode="auto">
          <a:xfrm>
            <a:off x="1187450" y="196850"/>
            <a:ext cx="324008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 dirty="0">
                <a:solidFill>
                  <a:schemeClr val="bg1"/>
                </a:solidFill>
                <a:cs typeface="Arial" panose="020B0604020202020204" pitchFamily="34" charset="0"/>
              </a:rPr>
              <a:t>Warming-up</a:t>
            </a:r>
            <a:endParaRPr kumimoji="1" lang="zh-CN" altLang="en-US" sz="3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KSO_Shape">
            <a:hlinkClick r:id="rId3" action="ppaction://hlinkfile"/>
          </p:cNvPr>
          <p:cNvSpPr/>
          <p:nvPr/>
        </p:nvSpPr>
        <p:spPr>
          <a:xfrm>
            <a:off x="1475656" y="2040011"/>
            <a:ext cx="808484" cy="808484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2776" name="Picture 8" descr="C:\Users\Administrator\Desktop\QQ截图20160601171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326" y="1916832"/>
            <a:ext cx="6385598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7655" name="图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4797425"/>
            <a:ext cx="1092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圆角矩形 2"/>
          <p:cNvSpPr>
            <a:spLocks noChangeArrowheads="1"/>
          </p:cNvSpPr>
          <p:nvPr/>
        </p:nvSpPr>
        <p:spPr bwMode="auto">
          <a:xfrm>
            <a:off x="1187450" y="196850"/>
            <a:ext cx="489743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>
                <a:solidFill>
                  <a:schemeClr val="bg1"/>
                </a:solidFill>
                <a:cs typeface="Arial" panose="020B0604020202020204" pitchFamily="34" charset="0"/>
              </a:rPr>
              <a:t>Enjoy a photo</a:t>
            </a:r>
            <a:endParaRPr kumimoji="1" lang="zh-CN" altLang="en-US" sz="32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9699" name="组合 14"/>
          <p:cNvGrpSpPr/>
          <p:nvPr/>
        </p:nvGrpSpPr>
        <p:grpSpPr bwMode="auto">
          <a:xfrm>
            <a:off x="1258888" y="1412875"/>
            <a:ext cx="6553200" cy="4752975"/>
            <a:chOff x="1619672" y="1772816"/>
            <a:chExt cx="5929905" cy="4320480"/>
          </a:xfrm>
        </p:grpSpPr>
        <p:pic>
          <p:nvPicPr>
            <p:cNvPr id="29700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672" y="1772816"/>
              <a:ext cx="5929905" cy="432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11" descr="C:\Users\Administrator\Desktop\63c7cfac3aa63c2d09ef45ba5b18449c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79712" y="2204864"/>
              <a:ext cx="5184576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圆角矩形 2"/>
          <p:cNvSpPr>
            <a:spLocks noChangeArrowheads="1"/>
          </p:cNvSpPr>
          <p:nvPr/>
        </p:nvSpPr>
        <p:spPr bwMode="auto">
          <a:xfrm>
            <a:off x="1403350" y="196850"/>
            <a:ext cx="489743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/>
            <a:r>
              <a:rPr kumimoji="1" lang="en-US" altLang="zh-CN" sz="3200" i="1">
                <a:solidFill>
                  <a:schemeClr val="bg1"/>
                </a:solidFill>
                <a:cs typeface="Arial" panose="020B0604020202020204" pitchFamily="34" charset="0"/>
              </a:rPr>
              <a:t>Who are they?</a:t>
            </a:r>
          </a:p>
        </p:txBody>
      </p:sp>
      <p:pic>
        <p:nvPicPr>
          <p:cNvPr id="11" name="Picture 11" descr="C:\Users\Administrator\Desktop\63c7cfac3aa63c2d09ef45ba5b18449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00808"/>
            <a:ext cx="7848872" cy="4990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" name="组合 21"/>
          <p:cNvGrpSpPr/>
          <p:nvPr/>
        </p:nvGrpSpPr>
        <p:grpSpPr bwMode="auto">
          <a:xfrm>
            <a:off x="6516688" y="1052513"/>
            <a:ext cx="2376487" cy="2520950"/>
            <a:chOff x="6629400" y="1412776"/>
            <a:chExt cx="2263080" cy="2188664"/>
          </a:xfrm>
        </p:grpSpPr>
        <p:sp>
          <p:nvSpPr>
            <p:cNvPr id="30729" name="圆角矩形 11"/>
            <p:cNvSpPr>
              <a:spLocks noChangeArrowheads="1"/>
            </p:cNvSpPr>
            <p:nvPr/>
          </p:nvSpPr>
          <p:spPr bwMode="auto">
            <a:xfrm>
              <a:off x="6629400" y="1412776"/>
              <a:ext cx="2263080" cy="50006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1" lang="en-US" altLang="zh-CN" sz="3600">
                  <a:latin typeface="Times New Roman" panose="02020603050405020304" pitchFamily="18" charset="0"/>
                </a:rPr>
                <a:t>my teacher</a:t>
              </a:r>
              <a:endParaRPr kumimoji="1" lang="zh-CN" altLang="en-US" sz="3600">
                <a:latin typeface="Times New Roman" panose="02020603050405020304" pitchFamily="18" charset="0"/>
              </a:endParaRPr>
            </a:p>
          </p:txBody>
        </p:sp>
        <p:cxnSp>
          <p:nvCxnSpPr>
            <p:cNvPr id="14" name="直接箭头连接符 13"/>
            <p:cNvCxnSpPr>
              <a:stCxn id="30729" idx="2"/>
            </p:cNvCxnSpPr>
            <p:nvPr/>
          </p:nvCxnSpPr>
          <p:spPr bwMode="auto">
            <a:xfrm flipH="1">
              <a:off x="7589357" y="1913081"/>
              <a:ext cx="172339" cy="1688359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0"/>
          <p:cNvGrpSpPr/>
          <p:nvPr/>
        </p:nvGrpSpPr>
        <p:grpSpPr bwMode="auto">
          <a:xfrm>
            <a:off x="1835150" y="1125538"/>
            <a:ext cx="4105275" cy="2808287"/>
            <a:chOff x="1979712" y="1412776"/>
            <a:chExt cx="3960440" cy="2520280"/>
          </a:xfrm>
        </p:grpSpPr>
        <p:cxnSp>
          <p:nvCxnSpPr>
            <p:cNvPr id="24" name="直接连接符 23"/>
            <p:cNvCxnSpPr/>
            <p:nvPr/>
          </p:nvCxnSpPr>
          <p:spPr bwMode="auto">
            <a:xfrm flipV="1">
              <a:off x="1979712" y="1917117"/>
              <a:ext cx="1295643" cy="20159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 bwMode="auto">
            <a:xfrm flipH="1" flipV="1">
              <a:off x="3275355" y="1917117"/>
              <a:ext cx="2664797" cy="6482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728" name="圆角矩形 29"/>
            <p:cNvSpPr>
              <a:spLocks noChangeArrowheads="1"/>
            </p:cNvSpPr>
            <p:nvPr/>
          </p:nvSpPr>
          <p:spPr bwMode="auto">
            <a:xfrm>
              <a:off x="2411760" y="1412776"/>
              <a:ext cx="2263080" cy="50006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1" lang="en-US" altLang="zh-CN" sz="3600">
                  <a:latin typeface="Times New Roman" panose="02020603050405020304" pitchFamily="18" charset="0"/>
                </a:rPr>
                <a:t>my friends</a:t>
              </a:r>
              <a:endParaRPr kumimoji="1" lang="zh-CN" altLang="en-US" sz="36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C:\Users\Administrator\Desktop\PSD_cd0403_0005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9188" y="1788053"/>
            <a:ext cx="66167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09462">
            <a:off x="2513535" y="1791233"/>
            <a:ext cx="1702997" cy="1892467"/>
          </a:xfrm>
          <a:prstGeom prst="round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2" name="Picture 2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1844824"/>
            <a:ext cx="1823814" cy="1872208"/>
          </a:xfrm>
          <a:prstGeom prst="round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1749" name="圆角矩形 2"/>
          <p:cNvSpPr>
            <a:spLocks noChangeArrowheads="1"/>
          </p:cNvSpPr>
          <p:nvPr/>
        </p:nvSpPr>
        <p:spPr bwMode="auto">
          <a:xfrm>
            <a:off x="1187450" y="196850"/>
            <a:ext cx="324008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 dirty="0">
                <a:solidFill>
                  <a:schemeClr val="bg1"/>
                </a:solidFill>
                <a:cs typeface="Arial" panose="020B0604020202020204" pitchFamily="34" charset="0"/>
              </a:rPr>
              <a:t>Presentation </a:t>
            </a:r>
            <a:endParaRPr kumimoji="1" lang="zh-CN" altLang="en-US" sz="3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384" y="1098142"/>
            <a:ext cx="874846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How to introduce friends and family members to others?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"/>
          <p:cNvGrpSpPr/>
          <p:nvPr/>
        </p:nvGrpSpPr>
        <p:grpSpPr bwMode="auto">
          <a:xfrm>
            <a:off x="900113" y="765175"/>
            <a:ext cx="3095625" cy="1008063"/>
            <a:chOff x="971600" y="836712"/>
            <a:chExt cx="3096344" cy="1008112"/>
          </a:xfrm>
        </p:grpSpPr>
        <p:sp>
          <p:nvSpPr>
            <p:cNvPr id="32773" name="双波形 1"/>
            <p:cNvSpPr>
              <a:spLocks noChangeArrowheads="1"/>
            </p:cNvSpPr>
            <p:nvPr/>
          </p:nvSpPr>
          <p:spPr bwMode="auto">
            <a:xfrm>
              <a:off x="971600" y="836712"/>
              <a:ext cx="3096344" cy="1008112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4" name="TextBox 2"/>
            <p:cNvSpPr txBox="1">
              <a:spLocks noChangeArrowheads="1"/>
            </p:cNvSpPr>
            <p:nvPr/>
          </p:nvSpPr>
          <p:spPr bwMode="auto">
            <a:xfrm>
              <a:off x="1043608" y="1052737"/>
              <a:ext cx="3024336" cy="52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</a:rPr>
                <a:t>Listen and read </a:t>
              </a:r>
              <a:endParaRPr lang="zh-CN" altLang="en-US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endParaRP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8372642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Miss Zhou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She’s my teacher. 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Hello, Miss Zhou.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Zhou: Hello,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Miss Zhou,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is my friend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Tony.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Zhou: Hello, Tony.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Tony: Hello, Miss Zhou.</a:t>
            </a:r>
          </a:p>
        </p:txBody>
      </p:sp>
      <p:pic>
        <p:nvPicPr>
          <p:cNvPr id="6" name="Picture 6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4563126"/>
            <a:ext cx="3692891" cy="2260716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425184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friend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Her name’s Betty.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Tony: Hello, Betty.</a:t>
            </a:r>
          </a:p>
          <a:p>
            <a:pPr>
              <a:lnSpc>
                <a:spcPct val="130000"/>
              </a:lnSpc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This is my friend. His name’s Tony.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Betty: Hello, Tony.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you. </a:t>
            </a:r>
          </a:p>
          <a:p>
            <a:pPr>
              <a:lnSpc>
                <a:spcPct val="130000"/>
              </a:lnSpc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time to go now.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Goodbye, Tony.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See you tomorrow. </a:t>
            </a:r>
          </a:p>
        </p:txBody>
      </p:sp>
      <p:pic>
        <p:nvPicPr>
          <p:cNvPr id="3" name="Picture 7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9945" y="4869160"/>
            <a:ext cx="3060527" cy="1884622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603250" y="1103660"/>
            <a:ext cx="7796213" cy="47736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5200" y="1196752"/>
            <a:ext cx="75438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This is ...</a:t>
            </a:r>
            <a:r>
              <a:rPr kumimoji="1" lang="en-US" altLang="zh-CN" sz="2400" dirty="0" smtClean="0">
                <a:latin typeface="+mn-lt"/>
                <a:ea typeface="黑体" panose="02010609060101010101" pitchFamily="49" charset="-122"/>
              </a:rPr>
              <a:t>“</a:t>
            </a:r>
            <a:r>
              <a:rPr kumimoji="1" lang="zh-CN" altLang="en-US" sz="2400" dirty="0" smtClean="0">
                <a:latin typeface="+mn-lt"/>
                <a:ea typeface="黑体" panose="02010609060101010101" pitchFamily="49" charset="-122"/>
              </a:rPr>
              <a:t>这是</a:t>
            </a:r>
            <a:r>
              <a:rPr kumimoji="1" lang="en-US" altLang="zh-CN" sz="2400" dirty="0" smtClean="0">
                <a:latin typeface="+mn-lt"/>
                <a:ea typeface="黑体" panose="02010609060101010101" pitchFamily="49" charset="-122"/>
              </a:rPr>
              <a:t>……</a:t>
            </a:r>
            <a:r>
              <a:rPr kumimoji="1" lang="zh-CN" altLang="en-US" sz="2400" dirty="0" smtClean="0">
                <a:latin typeface="+mn-lt"/>
                <a:ea typeface="黑体" panose="02010609060101010101" pitchFamily="49" charset="-122"/>
              </a:rPr>
              <a:t>”，介绍某人的基本句型。</a:t>
            </a:r>
            <a:endParaRPr kumimoji="1" lang="en-US" altLang="zh-CN" sz="2400" dirty="0" smtClean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en-US" altLang="zh-CN" sz="2400" dirty="0" smtClean="0">
                <a:latin typeface="+mn-lt"/>
                <a:ea typeface="黑体" panose="02010609060101010101" pitchFamily="49" charset="-122"/>
              </a:rPr>
              <a:t>【</a:t>
            </a:r>
            <a:r>
              <a:rPr kumimoji="1" lang="zh-CN" altLang="en-US" sz="2400" dirty="0" smtClean="0">
                <a:latin typeface="+mn-lt"/>
                <a:ea typeface="黑体" panose="02010609060101010101" pitchFamily="49" charset="-122"/>
              </a:rPr>
              <a:t>注</a:t>
            </a:r>
            <a:r>
              <a:rPr kumimoji="1" lang="en-US" altLang="zh-CN" sz="2400" dirty="0" smtClean="0">
                <a:latin typeface="+mn-lt"/>
                <a:ea typeface="黑体" panose="02010609060101010101" pitchFamily="49" charset="-122"/>
              </a:rPr>
              <a:t>】</a:t>
            </a:r>
            <a:r>
              <a:rPr kumimoji="1" lang="en-US" altLang="zh-CN" sz="2400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this is</a:t>
            </a:r>
            <a:r>
              <a:rPr kumimoji="1" lang="zh-CN" altLang="en-US" sz="2400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不能缩写 。</a:t>
            </a:r>
            <a:endParaRPr kumimoji="1" lang="en-US" altLang="zh-CN" sz="2400" dirty="0" smtClean="0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Nice to meet you.</a:t>
            </a:r>
            <a:r>
              <a:rPr kumimoji="1" lang="en-US" altLang="zh-CN" sz="2400" dirty="0" smtClean="0">
                <a:latin typeface="+mn-lt"/>
                <a:ea typeface="黑体" panose="02010609060101010101" pitchFamily="49" charset="-122"/>
              </a:rPr>
              <a:t> “</a:t>
            </a:r>
            <a:r>
              <a:rPr kumimoji="1" lang="zh-CN" altLang="en-US" sz="2400" dirty="0" smtClean="0">
                <a:latin typeface="+mn-lt"/>
                <a:ea typeface="黑体" panose="02010609060101010101" pitchFamily="49" charset="-122"/>
              </a:rPr>
              <a:t>见到你很高兴。”是双方初次见面使用的问候语；答语为</a:t>
            </a:r>
            <a:r>
              <a:rPr kumimoji="1" lang="en-US" altLang="zh-CN" sz="2400" dirty="0" smtClean="0">
                <a:latin typeface="+mn-lt"/>
                <a:ea typeface="黑体" panose="02010609060101010101" pitchFamily="49" charset="-122"/>
              </a:rPr>
              <a:t>Nice to meet you, too.</a:t>
            </a:r>
            <a:endParaRPr kumimoji="1" lang="zh-CN" altLang="en-US" sz="24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time to go now.</a:t>
            </a:r>
            <a:r>
              <a:rPr kumimoji="1" lang="zh-CN" altLang="en-US" sz="2400" dirty="0" smtClean="0">
                <a:latin typeface="+mn-lt"/>
                <a:ea typeface="黑体" panose="02010609060101010101" pitchFamily="49" charset="-122"/>
              </a:rPr>
              <a:t>“现在该走了。”</a:t>
            </a:r>
            <a:r>
              <a:rPr kumimoji="1" lang="en-US" altLang="zh-CN" sz="2400" dirty="0" smtClean="0">
                <a:latin typeface="+mn-lt"/>
                <a:ea typeface="黑体" panose="02010609060101010101" pitchFamily="49" charset="-122"/>
              </a:rPr>
              <a:t>It’s time to do </a:t>
            </a:r>
            <a:r>
              <a:rPr kumimoji="1" lang="en-US" altLang="zh-CN" sz="2400" dirty="0" err="1" smtClean="0">
                <a:latin typeface="+mn-lt"/>
                <a:ea typeface="黑体" panose="02010609060101010101" pitchFamily="49" charset="-122"/>
              </a:rPr>
              <a:t>sth</a:t>
            </a:r>
            <a:r>
              <a:rPr kumimoji="1" lang="en-US" altLang="zh-CN" sz="2400" dirty="0" smtClean="0">
                <a:latin typeface="+mn-lt"/>
                <a:ea typeface="黑体" panose="02010609060101010101" pitchFamily="49" charset="-122"/>
              </a:rPr>
              <a:t>.</a:t>
            </a:r>
            <a:r>
              <a:rPr kumimoji="1" lang="zh-CN" altLang="en-US" sz="2400" dirty="0" smtClean="0">
                <a:latin typeface="+mn-lt"/>
                <a:ea typeface="黑体" panose="02010609060101010101" pitchFamily="49" charset="-122"/>
              </a:rPr>
              <a:t>意为“该做某事了，到做某事的时间了”。</a:t>
            </a:r>
            <a:endParaRPr kumimoji="1" lang="en-US" altLang="zh-CN" sz="2400" dirty="0" smtClean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2400" dirty="0" smtClean="0">
                <a:latin typeface="+mn-lt"/>
                <a:ea typeface="黑体" panose="02010609060101010101" pitchFamily="49" charset="-122"/>
              </a:rPr>
              <a:t>英语中表达“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再见</a:t>
            </a:r>
            <a:r>
              <a:rPr kumimoji="1" lang="zh-CN" altLang="en-US" sz="2400" dirty="0" smtClean="0">
                <a:latin typeface="+mn-lt"/>
                <a:ea typeface="黑体" panose="02010609060101010101" pitchFamily="49" charset="-122"/>
              </a:rPr>
              <a:t>”含义的句子：</a:t>
            </a:r>
            <a:endParaRPr kumimoji="1" lang="en-US" altLang="zh-CN" sz="2400" dirty="0" smtClean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en-US" altLang="zh-CN" sz="2400" dirty="0" smtClean="0">
                <a:latin typeface="+mn-lt"/>
                <a:ea typeface="黑体" panose="02010609060101010101" pitchFamily="49" charset="-122"/>
              </a:rPr>
              <a:t>Goodbye./Bye./Bye-bye./See you(later/then/again).</a:t>
            </a:r>
          </a:p>
        </p:txBody>
      </p:sp>
      <p:pic>
        <p:nvPicPr>
          <p:cNvPr id="34820" name="Picture 6" descr="f20b6832f7808fe05fdf0e3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9987" y="4941168"/>
            <a:ext cx="16240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Shape"/>
          <p:cNvSpPr/>
          <p:nvPr/>
        </p:nvSpPr>
        <p:spPr bwMode="auto">
          <a:xfrm>
            <a:off x="2667050" y="498541"/>
            <a:ext cx="3193368" cy="740965"/>
          </a:xfrm>
          <a:custGeom>
            <a:avLst/>
            <a:gdLst>
              <a:gd name="T0" fmla="*/ 2147483646 w 15611"/>
              <a:gd name="T1" fmla="*/ 2147483646 h 8029"/>
              <a:gd name="T2" fmla="*/ 2147483646 w 15611"/>
              <a:gd name="T3" fmla="*/ 2147483646 h 8029"/>
              <a:gd name="T4" fmla="*/ 2147483646 w 15611"/>
              <a:gd name="T5" fmla="*/ 2147483646 h 8029"/>
              <a:gd name="T6" fmla="*/ 2147483646 w 15611"/>
              <a:gd name="T7" fmla="*/ 2147483646 h 8029"/>
              <a:gd name="T8" fmla="*/ 2147483646 w 15611"/>
              <a:gd name="T9" fmla="*/ 2147483646 h 8029"/>
              <a:gd name="T10" fmla="*/ 2147483646 w 15611"/>
              <a:gd name="T11" fmla="*/ 2147483646 h 8029"/>
              <a:gd name="T12" fmla="*/ 2147483646 w 15611"/>
              <a:gd name="T13" fmla="*/ 2147483646 h 8029"/>
              <a:gd name="T14" fmla="*/ 2147483646 w 15611"/>
              <a:gd name="T15" fmla="*/ 2147483646 h 8029"/>
              <a:gd name="T16" fmla="*/ 2147483646 w 15611"/>
              <a:gd name="T17" fmla="*/ 2147483646 h 8029"/>
              <a:gd name="T18" fmla="*/ 2147483646 w 15611"/>
              <a:gd name="T19" fmla="*/ 2147483646 h 8029"/>
              <a:gd name="T20" fmla="*/ 2147483646 w 15611"/>
              <a:gd name="T21" fmla="*/ 2147483646 h 8029"/>
              <a:gd name="T22" fmla="*/ 2147483646 w 15611"/>
              <a:gd name="T23" fmla="*/ 2147483646 h 8029"/>
              <a:gd name="T24" fmla="*/ 2147483646 w 15611"/>
              <a:gd name="T25" fmla="*/ 2147483646 h 8029"/>
              <a:gd name="T26" fmla="*/ 2147483646 w 15611"/>
              <a:gd name="T27" fmla="*/ 2147483646 h 8029"/>
              <a:gd name="T28" fmla="*/ 2147483646 w 15611"/>
              <a:gd name="T29" fmla="*/ 2147483646 h 8029"/>
              <a:gd name="T30" fmla="*/ 2147483646 w 15611"/>
              <a:gd name="T31" fmla="*/ 2147483646 h 8029"/>
              <a:gd name="T32" fmla="*/ 2147483646 w 15611"/>
              <a:gd name="T33" fmla="*/ 2147483646 h 8029"/>
              <a:gd name="T34" fmla="*/ 2147483646 w 15611"/>
              <a:gd name="T35" fmla="*/ 2147483646 h 8029"/>
              <a:gd name="T36" fmla="*/ 2147483646 w 15611"/>
              <a:gd name="T37" fmla="*/ 2147483646 h 8029"/>
              <a:gd name="T38" fmla="*/ 2147483646 w 15611"/>
              <a:gd name="T39" fmla="*/ 2147483646 h 8029"/>
              <a:gd name="T40" fmla="*/ 2147483646 w 15611"/>
              <a:gd name="T41" fmla="*/ 2147483646 h 8029"/>
              <a:gd name="T42" fmla="*/ 2147483646 w 15611"/>
              <a:gd name="T43" fmla="*/ 2147483646 h 8029"/>
              <a:gd name="T44" fmla="*/ 2147483646 w 15611"/>
              <a:gd name="T45" fmla="*/ 2147483646 h 8029"/>
              <a:gd name="T46" fmla="*/ 2147483646 w 15611"/>
              <a:gd name="T47" fmla="*/ 2147483646 h 8029"/>
              <a:gd name="T48" fmla="*/ 2147483646 w 15611"/>
              <a:gd name="T49" fmla="*/ 2147483646 h 8029"/>
              <a:gd name="T50" fmla="*/ 2147483646 w 15611"/>
              <a:gd name="T51" fmla="*/ 2147483646 h 8029"/>
              <a:gd name="T52" fmla="*/ 2147483646 w 15611"/>
              <a:gd name="T53" fmla="*/ 2147483646 h 8029"/>
              <a:gd name="T54" fmla="*/ 2147483646 w 15611"/>
              <a:gd name="T55" fmla="*/ 2147483646 h 8029"/>
              <a:gd name="T56" fmla="*/ 2147483646 w 15611"/>
              <a:gd name="T57" fmla="*/ 2147483646 h 8029"/>
              <a:gd name="T58" fmla="*/ 2147483646 w 15611"/>
              <a:gd name="T59" fmla="*/ 2147483646 h 8029"/>
              <a:gd name="T60" fmla="*/ 2147483646 w 15611"/>
              <a:gd name="T61" fmla="*/ 2147483646 h 8029"/>
              <a:gd name="T62" fmla="*/ 2147483646 w 15611"/>
              <a:gd name="T63" fmla="*/ 2147483646 h 8029"/>
              <a:gd name="T64" fmla="*/ 2147483646 w 15611"/>
              <a:gd name="T65" fmla="*/ 2147483646 h 8029"/>
              <a:gd name="T66" fmla="*/ 2147483646 w 15611"/>
              <a:gd name="T67" fmla="*/ 2147483646 h 8029"/>
              <a:gd name="T68" fmla="*/ 2147483646 w 15611"/>
              <a:gd name="T69" fmla="*/ 2147483646 h 8029"/>
              <a:gd name="T70" fmla="*/ 2147483646 w 15611"/>
              <a:gd name="T71" fmla="*/ 2147483646 h 8029"/>
              <a:gd name="T72" fmla="*/ 2147483646 w 15611"/>
              <a:gd name="T73" fmla="*/ 2147483646 h 8029"/>
              <a:gd name="T74" fmla="*/ 2147483646 w 15611"/>
              <a:gd name="T75" fmla="*/ 2147483646 h 8029"/>
              <a:gd name="T76" fmla="*/ 2147483646 w 15611"/>
              <a:gd name="T77" fmla="*/ 0 h 8029"/>
              <a:gd name="T78" fmla="*/ 2147483646 w 15611"/>
              <a:gd name="T79" fmla="*/ 2147483646 h 8029"/>
              <a:gd name="T80" fmla="*/ 2147483646 w 15611"/>
              <a:gd name="T81" fmla="*/ 2147483646 h 8029"/>
              <a:gd name="T82" fmla="*/ 2147483646 w 15611"/>
              <a:gd name="T83" fmla="*/ 2147483646 h 8029"/>
              <a:gd name="T84" fmla="*/ 2147483646 w 15611"/>
              <a:gd name="T85" fmla="*/ 2147483646 h 8029"/>
              <a:gd name="T86" fmla="*/ 2147483646 w 15611"/>
              <a:gd name="T87" fmla="*/ 2147483646 h 8029"/>
              <a:gd name="T88" fmla="*/ 2147483646 w 15611"/>
              <a:gd name="T89" fmla="*/ 2147483646 h 8029"/>
              <a:gd name="T90" fmla="*/ 2147483646 w 15611"/>
              <a:gd name="T91" fmla="*/ 2147483646 h 8029"/>
              <a:gd name="T92" fmla="*/ 2147483646 w 15611"/>
              <a:gd name="T93" fmla="*/ 2147483646 h 8029"/>
              <a:gd name="T94" fmla="*/ 2147483646 w 15611"/>
              <a:gd name="T95" fmla="*/ 2147483646 h 8029"/>
              <a:gd name="T96" fmla="*/ 2147483646 w 15611"/>
              <a:gd name="T97" fmla="*/ 2147483646 h 8029"/>
              <a:gd name="T98" fmla="*/ 2147483646 w 15611"/>
              <a:gd name="T99" fmla="*/ 2147483646 h 8029"/>
              <a:gd name="T100" fmla="*/ 2147483646 w 15611"/>
              <a:gd name="T101" fmla="*/ 2147483646 h 8029"/>
              <a:gd name="T102" fmla="*/ 2147483646 w 15611"/>
              <a:gd name="T103" fmla="*/ 2147483646 h 8029"/>
              <a:gd name="T104" fmla="*/ 2147483646 w 15611"/>
              <a:gd name="T105" fmla="*/ 2147483646 h 8029"/>
              <a:gd name="T106" fmla="*/ 2147483646 w 15611"/>
              <a:gd name="T107" fmla="*/ 2147483646 h 8029"/>
              <a:gd name="T108" fmla="*/ 2147483646 w 15611"/>
              <a:gd name="T109" fmla="*/ 2147483646 h 8029"/>
              <a:gd name="T110" fmla="*/ 2147483646 w 15611"/>
              <a:gd name="T111" fmla="*/ 2147483646 h 8029"/>
              <a:gd name="T112" fmla="*/ 2147483646 w 15611"/>
              <a:gd name="T113" fmla="*/ 2147483646 h 8029"/>
              <a:gd name="T114" fmla="*/ 2147483646 w 15611"/>
              <a:gd name="T115" fmla="*/ 2147483646 h 8029"/>
              <a:gd name="T116" fmla="*/ 2147483646 w 15611"/>
              <a:gd name="T117" fmla="*/ 2147483646 h 8029"/>
              <a:gd name="T118" fmla="*/ 2147483646 w 15611"/>
              <a:gd name="T119" fmla="*/ 2147483646 h 8029"/>
              <a:gd name="T120" fmla="*/ 2147483646 w 15611"/>
              <a:gd name="T121" fmla="*/ 2147483646 h 8029"/>
              <a:gd name="T122" fmla="*/ 2147483646 w 15611"/>
              <a:gd name="T123" fmla="*/ 2147483646 h 8029"/>
              <a:gd name="T124" fmla="*/ 2147483646 w 15611"/>
              <a:gd name="T125" fmla="*/ 2147483646 h 80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611" h="8029">
                <a:moveTo>
                  <a:pt x="11779" y="7164"/>
                </a:moveTo>
                <a:lnTo>
                  <a:pt x="11519" y="7294"/>
                </a:lnTo>
                <a:lnTo>
                  <a:pt x="11476" y="7316"/>
                </a:lnTo>
                <a:lnTo>
                  <a:pt x="11432" y="7336"/>
                </a:lnTo>
                <a:lnTo>
                  <a:pt x="11387" y="7357"/>
                </a:lnTo>
                <a:lnTo>
                  <a:pt x="11342" y="7377"/>
                </a:lnTo>
                <a:lnTo>
                  <a:pt x="11296" y="7395"/>
                </a:lnTo>
                <a:lnTo>
                  <a:pt x="11251" y="7413"/>
                </a:lnTo>
                <a:lnTo>
                  <a:pt x="11205" y="7430"/>
                </a:lnTo>
                <a:lnTo>
                  <a:pt x="11159" y="7448"/>
                </a:lnTo>
                <a:lnTo>
                  <a:pt x="11112" y="7464"/>
                </a:lnTo>
                <a:lnTo>
                  <a:pt x="11064" y="7479"/>
                </a:lnTo>
                <a:lnTo>
                  <a:pt x="11016" y="7495"/>
                </a:lnTo>
                <a:lnTo>
                  <a:pt x="10969" y="7509"/>
                </a:lnTo>
                <a:lnTo>
                  <a:pt x="10920" y="7523"/>
                </a:lnTo>
                <a:lnTo>
                  <a:pt x="10873" y="7535"/>
                </a:lnTo>
                <a:lnTo>
                  <a:pt x="10823" y="7547"/>
                </a:lnTo>
                <a:lnTo>
                  <a:pt x="10774" y="7559"/>
                </a:lnTo>
                <a:lnTo>
                  <a:pt x="10725" y="7570"/>
                </a:lnTo>
                <a:lnTo>
                  <a:pt x="10675" y="7580"/>
                </a:lnTo>
                <a:lnTo>
                  <a:pt x="10626" y="7590"/>
                </a:lnTo>
                <a:lnTo>
                  <a:pt x="10576" y="7598"/>
                </a:lnTo>
                <a:lnTo>
                  <a:pt x="10526" y="7607"/>
                </a:lnTo>
                <a:lnTo>
                  <a:pt x="10475" y="7614"/>
                </a:lnTo>
                <a:lnTo>
                  <a:pt x="10424" y="7621"/>
                </a:lnTo>
                <a:lnTo>
                  <a:pt x="10374" y="7626"/>
                </a:lnTo>
                <a:lnTo>
                  <a:pt x="10323" y="7632"/>
                </a:lnTo>
                <a:lnTo>
                  <a:pt x="10271" y="7637"/>
                </a:lnTo>
                <a:lnTo>
                  <a:pt x="10220" y="7640"/>
                </a:lnTo>
                <a:lnTo>
                  <a:pt x="10168" y="7644"/>
                </a:lnTo>
                <a:lnTo>
                  <a:pt x="10117" y="7646"/>
                </a:lnTo>
                <a:lnTo>
                  <a:pt x="10064" y="7649"/>
                </a:lnTo>
                <a:lnTo>
                  <a:pt x="10013" y="7650"/>
                </a:lnTo>
                <a:lnTo>
                  <a:pt x="9962" y="7650"/>
                </a:lnTo>
                <a:lnTo>
                  <a:pt x="9867" y="7649"/>
                </a:lnTo>
                <a:lnTo>
                  <a:pt x="9774" y="7645"/>
                </a:lnTo>
                <a:lnTo>
                  <a:pt x="9680" y="7639"/>
                </a:lnTo>
                <a:lnTo>
                  <a:pt x="9587" y="7631"/>
                </a:lnTo>
                <a:lnTo>
                  <a:pt x="9495" y="7621"/>
                </a:lnTo>
                <a:lnTo>
                  <a:pt x="9402" y="7607"/>
                </a:lnTo>
                <a:lnTo>
                  <a:pt x="9310" y="7591"/>
                </a:lnTo>
                <a:lnTo>
                  <a:pt x="9220" y="7574"/>
                </a:lnTo>
                <a:lnTo>
                  <a:pt x="9130" y="7554"/>
                </a:lnTo>
                <a:lnTo>
                  <a:pt x="9040" y="7532"/>
                </a:lnTo>
                <a:lnTo>
                  <a:pt x="8953" y="7509"/>
                </a:lnTo>
                <a:lnTo>
                  <a:pt x="8866" y="7482"/>
                </a:lnTo>
                <a:lnTo>
                  <a:pt x="8780" y="7453"/>
                </a:lnTo>
                <a:lnTo>
                  <a:pt x="8695" y="7422"/>
                </a:lnTo>
                <a:lnTo>
                  <a:pt x="8612" y="7390"/>
                </a:lnTo>
                <a:lnTo>
                  <a:pt x="8530" y="7353"/>
                </a:lnTo>
                <a:lnTo>
                  <a:pt x="8308" y="7255"/>
                </a:lnTo>
                <a:lnTo>
                  <a:pt x="8092" y="7366"/>
                </a:lnTo>
                <a:lnTo>
                  <a:pt x="8044" y="7391"/>
                </a:lnTo>
                <a:lnTo>
                  <a:pt x="7996" y="7414"/>
                </a:lnTo>
                <a:lnTo>
                  <a:pt x="7949" y="7436"/>
                </a:lnTo>
                <a:lnTo>
                  <a:pt x="7900" y="7458"/>
                </a:lnTo>
                <a:lnTo>
                  <a:pt x="7850" y="7479"/>
                </a:lnTo>
                <a:lnTo>
                  <a:pt x="7800" y="7500"/>
                </a:lnTo>
                <a:lnTo>
                  <a:pt x="7750" y="7519"/>
                </a:lnTo>
                <a:lnTo>
                  <a:pt x="7700" y="7539"/>
                </a:lnTo>
                <a:lnTo>
                  <a:pt x="7648" y="7556"/>
                </a:lnTo>
                <a:lnTo>
                  <a:pt x="7597" y="7574"/>
                </a:lnTo>
                <a:lnTo>
                  <a:pt x="7546" y="7591"/>
                </a:lnTo>
                <a:lnTo>
                  <a:pt x="7493" y="7607"/>
                </a:lnTo>
                <a:lnTo>
                  <a:pt x="7441" y="7622"/>
                </a:lnTo>
                <a:lnTo>
                  <a:pt x="7388" y="7637"/>
                </a:lnTo>
                <a:lnTo>
                  <a:pt x="7336" y="7650"/>
                </a:lnTo>
                <a:lnTo>
                  <a:pt x="7282" y="7664"/>
                </a:lnTo>
                <a:lnTo>
                  <a:pt x="7228" y="7676"/>
                </a:lnTo>
                <a:lnTo>
                  <a:pt x="7174" y="7687"/>
                </a:lnTo>
                <a:lnTo>
                  <a:pt x="7120" y="7698"/>
                </a:lnTo>
                <a:lnTo>
                  <a:pt x="7066" y="7707"/>
                </a:lnTo>
                <a:lnTo>
                  <a:pt x="7011" y="7716"/>
                </a:lnTo>
                <a:lnTo>
                  <a:pt x="6956" y="7725"/>
                </a:lnTo>
                <a:lnTo>
                  <a:pt x="6901" y="7733"/>
                </a:lnTo>
                <a:lnTo>
                  <a:pt x="6845" y="7740"/>
                </a:lnTo>
                <a:lnTo>
                  <a:pt x="6789" y="7746"/>
                </a:lnTo>
                <a:lnTo>
                  <a:pt x="6734" y="7750"/>
                </a:lnTo>
                <a:lnTo>
                  <a:pt x="6678" y="7755"/>
                </a:lnTo>
                <a:lnTo>
                  <a:pt x="6622" y="7758"/>
                </a:lnTo>
                <a:lnTo>
                  <a:pt x="6565" y="7761"/>
                </a:lnTo>
                <a:lnTo>
                  <a:pt x="6509" y="7763"/>
                </a:lnTo>
                <a:lnTo>
                  <a:pt x="6453" y="7764"/>
                </a:lnTo>
                <a:lnTo>
                  <a:pt x="6396" y="7764"/>
                </a:lnTo>
                <a:lnTo>
                  <a:pt x="6303" y="7764"/>
                </a:lnTo>
                <a:lnTo>
                  <a:pt x="6211" y="7761"/>
                </a:lnTo>
                <a:lnTo>
                  <a:pt x="6119" y="7755"/>
                </a:lnTo>
                <a:lnTo>
                  <a:pt x="6028" y="7748"/>
                </a:lnTo>
                <a:lnTo>
                  <a:pt x="5937" y="7737"/>
                </a:lnTo>
                <a:lnTo>
                  <a:pt x="5847" y="7726"/>
                </a:lnTo>
                <a:lnTo>
                  <a:pt x="5758" y="7713"/>
                </a:lnTo>
                <a:lnTo>
                  <a:pt x="5668" y="7697"/>
                </a:lnTo>
                <a:lnTo>
                  <a:pt x="5580" y="7679"/>
                </a:lnTo>
                <a:lnTo>
                  <a:pt x="5493" y="7659"/>
                </a:lnTo>
                <a:lnTo>
                  <a:pt x="5408" y="7637"/>
                </a:lnTo>
                <a:lnTo>
                  <a:pt x="5321" y="7614"/>
                </a:lnTo>
                <a:lnTo>
                  <a:pt x="5237" y="7588"/>
                </a:lnTo>
                <a:lnTo>
                  <a:pt x="5154" y="7560"/>
                </a:lnTo>
                <a:lnTo>
                  <a:pt x="5071" y="7531"/>
                </a:lnTo>
                <a:lnTo>
                  <a:pt x="4991" y="7499"/>
                </a:lnTo>
                <a:lnTo>
                  <a:pt x="4910" y="7467"/>
                </a:lnTo>
                <a:lnTo>
                  <a:pt x="4832" y="7432"/>
                </a:lnTo>
                <a:lnTo>
                  <a:pt x="4755" y="7394"/>
                </a:lnTo>
                <a:lnTo>
                  <a:pt x="4679" y="7356"/>
                </a:lnTo>
                <a:lnTo>
                  <a:pt x="4604" y="7316"/>
                </a:lnTo>
                <a:lnTo>
                  <a:pt x="4532" y="7274"/>
                </a:lnTo>
                <a:lnTo>
                  <a:pt x="4459" y="7230"/>
                </a:lnTo>
                <a:lnTo>
                  <a:pt x="4389" y="7184"/>
                </a:lnTo>
                <a:lnTo>
                  <a:pt x="4322" y="7137"/>
                </a:lnTo>
                <a:lnTo>
                  <a:pt x="4255" y="7088"/>
                </a:lnTo>
                <a:lnTo>
                  <a:pt x="4191" y="7038"/>
                </a:lnTo>
                <a:lnTo>
                  <a:pt x="4128" y="6987"/>
                </a:lnTo>
                <a:lnTo>
                  <a:pt x="4067" y="6933"/>
                </a:lnTo>
                <a:lnTo>
                  <a:pt x="4008" y="6878"/>
                </a:lnTo>
                <a:lnTo>
                  <a:pt x="3950" y="6821"/>
                </a:lnTo>
                <a:lnTo>
                  <a:pt x="3895" y="6763"/>
                </a:lnTo>
                <a:lnTo>
                  <a:pt x="3709" y="6561"/>
                </a:lnTo>
                <a:lnTo>
                  <a:pt x="3438" y="6607"/>
                </a:lnTo>
                <a:lnTo>
                  <a:pt x="3393" y="6614"/>
                </a:lnTo>
                <a:lnTo>
                  <a:pt x="3350" y="6620"/>
                </a:lnTo>
                <a:lnTo>
                  <a:pt x="3307" y="6626"/>
                </a:lnTo>
                <a:lnTo>
                  <a:pt x="3263" y="6630"/>
                </a:lnTo>
                <a:lnTo>
                  <a:pt x="3219" y="6633"/>
                </a:lnTo>
                <a:lnTo>
                  <a:pt x="3175" y="6635"/>
                </a:lnTo>
                <a:lnTo>
                  <a:pt x="3131" y="6637"/>
                </a:lnTo>
                <a:lnTo>
                  <a:pt x="3087" y="6638"/>
                </a:lnTo>
                <a:lnTo>
                  <a:pt x="3048" y="6638"/>
                </a:lnTo>
                <a:lnTo>
                  <a:pt x="3009" y="6637"/>
                </a:lnTo>
                <a:lnTo>
                  <a:pt x="2971" y="6634"/>
                </a:lnTo>
                <a:lnTo>
                  <a:pt x="2932" y="6632"/>
                </a:lnTo>
                <a:lnTo>
                  <a:pt x="2894" y="6628"/>
                </a:lnTo>
                <a:lnTo>
                  <a:pt x="2855" y="6624"/>
                </a:lnTo>
                <a:lnTo>
                  <a:pt x="2818" y="6619"/>
                </a:lnTo>
                <a:lnTo>
                  <a:pt x="2780" y="6614"/>
                </a:lnTo>
                <a:lnTo>
                  <a:pt x="2743" y="6607"/>
                </a:lnTo>
                <a:lnTo>
                  <a:pt x="2706" y="6602"/>
                </a:lnTo>
                <a:lnTo>
                  <a:pt x="2669" y="6593"/>
                </a:lnTo>
                <a:lnTo>
                  <a:pt x="2633" y="6585"/>
                </a:lnTo>
                <a:lnTo>
                  <a:pt x="2597" y="6577"/>
                </a:lnTo>
                <a:lnTo>
                  <a:pt x="2562" y="6567"/>
                </a:lnTo>
                <a:lnTo>
                  <a:pt x="2527" y="6557"/>
                </a:lnTo>
                <a:lnTo>
                  <a:pt x="2492" y="6547"/>
                </a:lnTo>
                <a:lnTo>
                  <a:pt x="2457" y="6535"/>
                </a:lnTo>
                <a:lnTo>
                  <a:pt x="2423" y="6523"/>
                </a:lnTo>
                <a:lnTo>
                  <a:pt x="2390" y="6511"/>
                </a:lnTo>
                <a:lnTo>
                  <a:pt x="2356" y="6498"/>
                </a:lnTo>
                <a:lnTo>
                  <a:pt x="2324" y="6484"/>
                </a:lnTo>
                <a:lnTo>
                  <a:pt x="2292" y="6470"/>
                </a:lnTo>
                <a:lnTo>
                  <a:pt x="2261" y="6454"/>
                </a:lnTo>
                <a:lnTo>
                  <a:pt x="2229" y="6439"/>
                </a:lnTo>
                <a:lnTo>
                  <a:pt x="2199" y="6424"/>
                </a:lnTo>
                <a:lnTo>
                  <a:pt x="2168" y="6408"/>
                </a:lnTo>
                <a:lnTo>
                  <a:pt x="2138" y="6390"/>
                </a:lnTo>
                <a:lnTo>
                  <a:pt x="2110" y="6374"/>
                </a:lnTo>
                <a:lnTo>
                  <a:pt x="2081" y="6355"/>
                </a:lnTo>
                <a:lnTo>
                  <a:pt x="2053" y="6338"/>
                </a:lnTo>
                <a:lnTo>
                  <a:pt x="2026" y="6318"/>
                </a:lnTo>
                <a:lnTo>
                  <a:pt x="1999" y="6299"/>
                </a:lnTo>
                <a:lnTo>
                  <a:pt x="1973" y="6279"/>
                </a:lnTo>
                <a:lnTo>
                  <a:pt x="1948" y="6260"/>
                </a:lnTo>
                <a:lnTo>
                  <a:pt x="1922" y="6239"/>
                </a:lnTo>
                <a:lnTo>
                  <a:pt x="1899" y="6217"/>
                </a:lnTo>
                <a:lnTo>
                  <a:pt x="1875" y="6196"/>
                </a:lnTo>
                <a:lnTo>
                  <a:pt x="1852" y="6174"/>
                </a:lnTo>
                <a:lnTo>
                  <a:pt x="1830" y="6152"/>
                </a:lnTo>
                <a:lnTo>
                  <a:pt x="1809" y="6130"/>
                </a:lnTo>
                <a:lnTo>
                  <a:pt x="1788" y="6107"/>
                </a:lnTo>
                <a:lnTo>
                  <a:pt x="1768" y="6083"/>
                </a:lnTo>
                <a:lnTo>
                  <a:pt x="1748" y="6060"/>
                </a:lnTo>
                <a:lnTo>
                  <a:pt x="1729" y="6035"/>
                </a:lnTo>
                <a:lnTo>
                  <a:pt x="1712" y="6011"/>
                </a:lnTo>
                <a:lnTo>
                  <a:pt x="1696" y="5986"/>
                </a:lnTo>
                <a:lnTo>
                  <a:pt x="1679" y="5962"/>
                </a:lnTo>
                <a:lnTo>
                  <a:pt x="1664" y="5936"/>
                </a:lnTo>
                <a:lnTo>
                  <a:pt x="1649" y="5910"/>
                </a:lnTo>
                <a:lnTo>
                  <a:pt x="1636" y="5885"/>
                </a:lnTo>
                <a:lnTo>
                  <a:pt x="1623" y="5858"/>
                </a:lnTo>
                <a:lnTo>
                  <a:pt x="1610" y="5832"/>
                </a:lnTo>
                <a:lnTo>
                  <a:pt x="1600" y="5805"/>
                </a:lnTo>
                <a:lnTo>
                  <a:pt x="1589" y="5779"/>
                </a:lnTo>
                <a:lnTo>
                  <a:pt x="1580" y="5751"/>
                </a:lnTo>
                <a:lnTo>
                  <a:pt x="1572" y="5724"/>
                </a:lnTo>
                <a:lnTo>
                  <a:pt x="1565" y="5696"/>
                </a:lnTo>
                <a:lnTo>
                  <a:pt x="1558" y="5668"/>
                </a:lnTo>
                <a:lnTo>
                  <a:pt x="1553" y="5640"/>
                </a:lnTo>
                <a:lnTo>
                  <a:pt x="1548" y="5612"/>
                </a:lnTo>
                <a:lnTo>
                  <a:pt x="1545" y="5584"/>
                </a:lnTo>
                <a:lnTo>
                  <a:pt x="1543" y="5554"/>
                </a:lnTo>
                <a:lnTo>
                  <a:pt x="1540" y="5525"/>
                </a:lnTo>
                <a:lnTo>
                  <a:pt x="1540" y="5497"/>
                </a:lnTo>
                <a:lnTo>
                  <a:pt x="1540" y="5469"/>
                </a:lnTo>
                <a:lnTo>
                  <a:pt x="1541" y="5442"/>
                </a:lnTo>
                <a:lnTo>
                  <a:pt x="1545" y="5413"/>
                </a:lnTo>
                <a:lnTo>
                  <a:pt x="1547" y="5385"/>
                </a:lnTo>
                <a:lnTo>
                  <a:pt x="1616" y="4879"/>
                </a:lnTo>
                <a:lnTo>
                  <a:pt x="1109" y="4817"/>
                </a:lnTo>
                <a:lnTo>
                  <a:pt x="1050" y="4809"/>
                </a:lnTo>
                <a:lnTo>
                  <a:pt x="993" y="4799"/>
                </a:lnTo>
                <a:lnTo>
                  <a:pt x="935" y="4786"/>
                </a:lnTo>
                <a:lnTo>
                  <a:pt x="880" y="4773"/>
                </a:lnTo>
                <a:lnTo>
                  <a:pt x="826" y="4757"/>
                </a:lnTo>
                <a:lnTo>
                  <a:pt x="772" y="4741"/>
                </a:lnTo>
                <a:lnTo>
                  <a:pt x="720" y="4721"/>
                </a:lnTo>
                <a:lnTo>
                  <a:pt x="669" y="4701"/>
                </a:lnTo>
                <a:lnTo>
                  <a:pt x="620" y="4679"/>
                </a:lnTo>
                <a:lnTo>
                  <a:pt x="572" y="4656"/>
                </a:lnTo>
                <a:lnTo>
                  <a:pt x="525" y="4631"/>
                </a:lnTo>
                <a:lnTo>
                  <a:pt x="480" y="4604"/>
                </a:lnTo>
                <a:lnTo>
                  <a:pt x="437" y="4577"/>
                </a:lnTo>
                <a:lnTo>
                  <a:pt x="396" y="4548"/>
                </a:lnTo>
                <a:lnTo>
                  <a:pt x="356" y="4518"/>
                </a:lnTo>
                <a:lnTo>
                  <a:pt x="318" y="4486"/>
                </a:lnTo>
                <a:lnTo>
                  <a:pt x="281" y="4455"/>
                </a:lnTo>
                <a:lnTo>
                  <a:pt x="248" y="4421"/>
                </a:lnTo>
                <a:lnTo>
                  <a:pt x="215" y="4386"/>
                </a:lnTo>
                <a:lnTo>
                  <a:pt x="184" y="4351"/>
                </a:lnTo>
                <a:lnTo>
                  <a:pt x="156" y="4315"/>
                </a:lnTo>
                <a:lnTo>
                  <a:pt x="130" y="4277"/>
                </a:lnTo>
                <a:lnTo>
                  <a:pt x="106" y="4239"/>
                </a:lnTo>
                <a:lnTo>
                  <a:pt x="84" y="4200"/>
                </a:lnTo>
                <a:lnTo>
                  <a:pt x="65" y="4161"/>
                </a:lnTo>
                <a:lnTo>
                  <a:pt x="48" y="4120"/>
                </a:lnTo>
                <a:lnTo>
                  <a:pt x="34" y="4079"/>
                </a:lnTo>
                <a:lnTo>
                  <a:pt x="22" y="4038"/>
                </a:lnTo>
                <a:lnTo>
                  <a:pt x="13" y="3996"/>
                </a:lnTo>
                <a:lnTo>
                  <a:pt x="6" y="3953"/>
                </a:lnTo>
                <a:lnTo>
                  <a:pt x="1" y="3910"/>
                </a:lnTo>
                <a:lnTo>
                  <a:pt x="0" y="3866"/>
                </a:lnTo>
                <a:lnTo>
                  <a:pt x="1" y="3844"/>
                </a:lnTo>
                <a:lnTo>
                  <a:pt x="2" y="3821"/>
                </a:lnTo>
                <a:lnTo>
                  <a:pt x="4" y="3799"/>
                </a:lnTo>
                <a:lnTo>
                  <a:pt x="6" y="3777"/>
                </a:lnTo>
                <a:lnTo>
                  <a:pt x="9" y="3754"/>
                </a:lnTo>
                <a:lnTo>
                  <a:pt x="14" y="3732"/>
                </a:lnTo>
                <a:lnTo>
                  <a:pt x="19" y="3710"/>
                </a:lnTo>
                <a:lnTo>
                  <a:pt x="25" y="3688"/>
                </a:lnTo>
                <a:lnTo>
                  <a:pt x="30" y="3666"/>
                </a:lnTo>
                <a:lnTo>
                  <a:pt x="37" y="3645"/>
                </a:lnTo>
                <a:lnTo>
                  <a:pt x="53" y="3601"/>
                </a:lnTo>
                <a:lnTo>
                  <a:pt x="71" y="3561"/>
                </a:lnTo>
                <a:lnTo>
                  <a:pt x="92" y="3519"/>
                </a:lnTo>
                <a:lnTo>
                  <a:pt x="116" y="3479"/>
                </a:lnTo>
                <a:lnTo>
                  <a:pt x="141" y="3439"/>
                </a:lnTo>
                <a:lnTo>
                  <a:pt x="170" y="3401"/>
                </a:lnTo>
                <a:lnTo>
                  <a:pt x="201" y="3363"/>
                </a:lnTo>
                <a:lnTo>
                  <a:pt x="234" y="3327"/>
                </a:lnTo>
                <a:lnTo>
                  <a:pt x="269" y="3291"/>
                </a:lnTo>
                <a:lnTo>
                  <a:pt x="306" y="3257"/>
                </a:lnTo>
                <a:lnTo>
                  <a:pt x="344" y="3224"/>
                </a:lnTo>
                <a:lnTo>
                  <a:pt x="385" y="3193"/>
                </a:lnTo>
                <a:lnTo>
                  <a:pt x="429" y="3163"/>
                </a:lnTo>
                <a:lnTo>
                  <a:pt x="474" y="3133"/>
                </a:lnTo>
                <a:lnTo>
                  <a:pt x="520" y="3105"/>
                </a:lnTo>
                <a:lnTo>
                  <a:pt x="569" y="3080"/>
                </a:lnTo>
                <a:lnTo>
                  <a:pt x="618" y="3055"/>
                </a:lnTo>
                <a:lnTo>
                  <a:pt x="669" y="3033"/>
                </a:lnTo>
                <a:lnTo>
                  <a:pt x="723" y="3011"/>
                </a:lnTo>
                <a:lnTo>
                  <a:pt x="777" y="2992"/>
                </a:lnTo>
                <a:lnTo>
                  <a:pt x="833" y="2975"/>
                </a:lnTo>
                <a:lnTo>
                  <a:pt x="889" y="2958"/>
                </a:lnTo>
                <a:lnTo>
                  <a:pt x="947" y="2944"/>
                </a:lnTo>
                <a:lnTo>
                  <a:pt x="1005" y="2933"/>
                </a:lnTo>
                <a:lnTo>
                  <a:pt x="1066" y="2922"/>
                </a:lnTo>
                <a:lnTo>
                  <a:pt x="1127" y="2914"/>
                </a:lnTo>
                <a:lnTo>
                  <a:pt x="1190" y="2908"/>
                </a:lnTo>
                <a:lnTo>
                  <a:pt x="1508" y="2885"/>
                </a:lnTo>
                <a:lnTo>
                  <a:pt x="1622" y="2587"/>
                </a:lnTo>
                <a:lnTo>
                  <a:pt x="1634" y="2557"/>
                </a:lnTo>
                <a:lnTo>
                  <a:pt x="1646" y="2528"/>
                </a:lnTo>
                <a:lnTo>
                  <a:pt x="1659" y="2498"/>
                </a:lnTo>
                <a:lnTo>
                  <a:pt x="1674" y="2470"/>
                </a:lnTo>
                <a:lnTo>
                  <a:pt x="1689" y="2441"/>
                </a:lnTo>
                <a:lnTo>
                  <a:pt x="1705" y="2413"/>
                </a:lnTo>
                <a:lnTo>
                  <a:pt x="1721" y="2385"/>
                </a:lnTo>
                <a:lnTo>
                  <a:pt x="1738" y="2358"/>
                </a:lnTo>
                <a:lnTo>
                  <a:pt x="1756" y="2330"/>
                </a:lnTo>
                <a:lnTo>
                  <a:pt x="1774" y="2303"/>
                </a:lnTo>
                <a:lnTo>
                  <a:pt x="1794" y="2278"/>
                </a:lnTo>
                <a:lnTo>
                  <a:pt x="1813" y="2251"/>
                </a:lnTo>
                <a:lnTo>
                  <a:pt x="1833" y="2225"/>
                </a:lnTo>
                <a:lnTo>
                  <a:pt x="1855" y="2199"/>
                </a:lnTo>
                <a:lnTo>
                  <a:pt x="1877" y="2175"/>
                </a:lnTo>
                <a:lnTo>
                  <a:pt x="1899" y="2149"/>
                </a:lnTo>
                <a:lnTo>
                  <a:pt x="1922" y="2126"/>
                </a:lnTo>
                <a:lnTo>
                  <a:pt x="1947" y="2101"/>
                </a:lnTo>
                <a:lnTo>
                  <a:pt x="1996" y="2055"/>
                </a:lnTo>
                <a:lnTo>
                  <a:pt x="2047" y="2009"/>
                </a:lnTo>
                <a:lnTo>
                  <a:pt x="2101" y="1966"/>
                </a:lnTo>
                <a:lnTo>
                  <a:pt x="2157" y="1924"/>
                </a:lnTo>
                <a:lnTo>
                  <a:pt x="2214" y="1883"/>
                </a:lnTo>
                <a:lnTo>
                  <a:pt x="2275" y="1845"/>
                </a:lnTo>
                <a:lnTo>
                  <a:pt x="2337" y="1808"/>
                </a:lnTo>
                <a:lnTo>
                  <a:pt x="2400" y="1773"/>
                </a:lnTo>
                <a:lnTo>
                  <a:pt x="2466" y="1741"/>
                </a:lnTo>
                <a:lnTo>
                  <a:pt x="2533" y="1710"/>
                </a:lnTo>
                <a:lnTo>
                  <a:pt x="2602" y="1681"/>
                </a:lnTo>
                <a:lnTo>
                  <a:pt x="2672" y="1654"/>
                </a:lnTo>
                <a:lnTo>
                  <a:pt x="2744" y="1630"/>
                </a:lnTo>
                <a:lnTo>
                  <a:pt x="2818" y="1606"/>
                </a:lnTo>
                <a:lnTo>
                  <a:pt x="2891" y="1587"/>
                </a:lnTo>
                <a:lnTo>
                  <a:pt x="2967" y="1568"/>
                </a:lnTo>
                <a:lnTo>
                  <a:pt x="3044" y="1553"/>
                </a:lnTo>
                <a:lnTo>
                  <a:pt x="3122" y="1539"/>
                </a:lnTo>
                <a:lnTo>
                  <a:pt x="3201" y="1527"/>
                </a:lnTo>
                <a:lnTo>
                  <a:pt x="3280" y="1519"/>
                </a:lnTo>
                <a:lnTo>
                  <a:pt x="3361" y="1512"/>
                </a:lnTo>
                <a:lnTo>
                  <a:pt x="3442" y="1508"/>
                </a:lnTo>
                <a:lnTo>
                  <a:pt x="3524" y="1507"/>
                </a:lnTo>
                <a:lnTo>
                  <a:pt x="3566" y="1507"/>
                </a:lnTo>
                <a:lnTo>
                  <a:pt x="3608" y="1508"/>
                </a:lnTo>
                <a:lnTo>
                  <a:pt x="3693" y="1513"/>
                </a:lnTo>
                <a:lnTo>
                  <a:pt x="3779" y="1520"/>
                </a:lnTo>
                <a:lnTo>
                  <a:pt x="3864" y="1529"/>
                </a:lnTo>
                <a:lnTo>
                  <a:pt x="4179" y="1571"/>
                </a:lnTo>
                <a:lnTo>
                  <a:pt x="4352" y="1305"/>
                </a:lnTo>
                <a:lnTo>
                  <a:pt x="4378" y="1268"/>
                </a:lnTo>
                <a:lnTo>
                  <a:pt x="4403" y="1231"/>
                </a:lnTo>
                <a:lnTo>
                  <a:pt x="4430" y="1194"/>
                </a:lnTo>
                <a:lnTo>
                  <a:pt x="4457" y="1158"/>
                </a:lnTo>
                <a:lnTo>
                  <a:pt x="4485" y="1122"/>
                </a:lnTo>
                <a:lnTo>
                  <a:pt x="4514" y="1087"/>
                </a:lnTo>
                <a:lnTo>
                  <a:pt x="4544" y="1053"/>
                </a:lnTo>
                <a:lnTo>
                  <a:pt x="4574" y="1018"/>
                </a:lnTo>
                <a:lnTo>
                  <a:pt x="4604" y="984"/>
                </a:lnTo>
                <a:lnTo>
                  <a:pt x="4636" y="952"/>
                </a:lnTo>
                <a:lnTo>
                  <a:pt x="4668" y="919"/>
                </a:lnTo>
                <a:lnTo>
                  <a:pt x="4701" y="886"/>
                </a:lnTo>
                <a:lnTo>
                  <a:pt x="4734" y="855"/>
                </a:lnTo>
                <a:lnTo>
                  <a:pt x="4769" y="823"/>
                </a:lnTo>
                <a:lnTo>
                  <a:pt x="4803" y="792"/>
                </a:lnTo>
                <a:lnTo>
                  <a:pt x="4839" y="762"/>
                </a:lnTo>
                <a:lnTo>
                  <a:pt x="4875" y="732"/>
                </a:lnTo>
                <a:lnTo>
                  <a:pt x="4911" y="703"/>
                </a:lnTo>
                <a:lnTo>
                  <a:pt x="4949" y="674"/>
                </a:lnTo>
                <a:lnTo>
                  <a:pt x="4986" y="646"/>
                </a:lnTo>
                <a:lnTo>
                  <a:pt x="5025" y="619"/>
                </a:lnTo>
                <a:lnTo>
                  <a:pt x="5064" y="591"/>
                </a:lnTo>
                <a:lnTo>
                  <a:pt x="5103" y="565"/>
                </a:lnTo>
                <a:lnTo>
                  <a:pt x="5144" y="538"/>
                </a:lnTo>
                <a:lnTo>
                  <a:pt x="5183" y="514"/>
                </a:lnTo>
                <a:lnTo>
                  <a:pt x="5225" y="488"/>
                </a:lnTo>
                <a:lnTo>
                  <a:pt x="5266" y="464"/>
                </a:lnTo>
                <a:lnTo>
                  <a:pt x="5310" y="440"/>
                </a:lnTo>
                <a:lnTo>
                  <a:pt x="5352" y="417"/>
                </a:lnTo>
                <a:lnTo>
                  <a:pt x="5395" y="395"/>
                </a:lnTo>
                <a:lnTo>
                  <a:pt x="5438" y="373"/>
                </a:lnTo>
                <a:lnTo>
                  <a:pt x="5482" y="350"/>
                </a:lnTo>
                <a:lnTo>
                  <a:pt x="5527" y="331"/>
                </a:lnTo>
                <a:lnTo>
                  <a:pt x="5572" y="310"/>
                </a:lnTo>
                <a:lnTo>
                  <a:pt x="5618" y="290"/>
                </a:lnTo>
                <a:lnTo>
                  <a:pt x="5663" y="271"/>
                </a:lnTo>
                <a:lnTo>
                  <a:pt x="5710" y="252"/>
                </a:lnTo>
                <a:lnTo>
                  <a:pt x="5757" y="235"/>
                </a:lnTo>
                <a:lnTo>
                  <a:pt x="5803" y="217"/>
                </a:lnTo>
                <a:lnTo>
                  <a:pt x="5851" y="201"/>
                </a:lnTo>
                <a:lnTo>
                  <a:pt x="5899" y="185"/>
                </a:lnTo>
                <a:lnTo>
                  <a:pt x="5948" y="169"/>
                </a:lnTo>
                <a:lnTo>
                  <a:pt x="5996" y="155"/>
                </a:lnTo>
                <a:lnTo>
                  <a:pt x="6045" y="140"/>
                </a:lnTo>
                <a:lnTo>
                  <a:pt x="6095" y="127"/>
                </a:lnTo>
                <a:lnTo>
                  <a:pt x="6144" y="115"/>
                </a:lnTo>
                <a:lnTo>
                  <a:pt x="6195" y="103"/>
                </a:lnTo>
                <a:lnTo>
                  <a:pt x="6246" y="91"/>
                </a:lnTo>
                <a:lnTo>
                  <a:pt x="6296" y="80"/>
                </a:lnTo>
                <a:lnTo>
                  <a:pt x="6348" y="70"/>
                </a:lnTo>
                <a:lnTo>
                  <a:pt x="6399" y="61"/>
                </a:lnTo>
                <a:lnTo>
                  <a:pt x="6450" y="52"/>
                </a:lnTo>
                <a:lnTo>
                  <a:pt x="6503" y="43"/>
                </a:lnTo>
                <a:lnTo>
                  <a:pt x="6554" y="36"/>
                </a:lnTo>
                <a:lnTo>
                  <a:pt x="6607" y="29"/>
                </a:lnTo>
                <a:lnTo>
                  <a:pt x="6659" y="24"/>
                </a:lnTo>
                <a:lnTo>
                  <a:pt x="6713" y="18"/>
                </a:lnTo>
                <a:lnTo>
                  <a:pt x="6766" y="13"/>
                </a:lnTo>
                <a:lnTo>
                  <a:pt x="6819" y="10"/>
                </a:lnTo>
                <a:lnTo>
                  <a:pt x="6873" y="6"/>
                </a:lnTo>
                <a:lnTo>
                  <a:pt x="6927" y="4"/>
                </a:lnTo>
                <a:lnTo>
                  <a:pt x="6981" y="1"/>
                </a:lnTo>
                <a:lnTo>
                  <a:pt x="7035" y="0"/>
                </a:lnTo>
                <a:lnTo>
                  <a:pt x="7089" y="0"/>
                </a:lnTo>
                <a:lnTo>
                  <a:pt x="7181" y="1"/>
                </a:lnTo>
                <a:lnTo>
                  <a:pt x="7274" y="5"/>
                </a:lnTo>
                <a:lnTo>
                  <a:pt x="7365" y="10"/>
                </a:lnTo>
                <a:lnTo>
                  <a:pt x="7456" y="18"/>
                </a:lnTo>
                <a:lnTo>
                  <a:pt x="7546" y="27"/>
                </a:lnTo>
                <a:lnTo>
                  <a:pt x="7636" y="39"/>
                </a:lnTo>
                <a:lnTo>
                  <a:pt x="7724" y="53"/>
                </a:lnTo>
                <a:lnTo>
                  <a:pt x="7813" y="68"/>
                </a:lnTo>
                <a:lnTo>
                  <a:pt x="7901" y="85"/>
                </a:lnTo>
                <a:lnTo>
                  <a:pt x="7987" y="105"/>
                </a:lnTo>
                <a:lnTo>
                  <a:pt x="8074" y="127"/>
                </a:lnTo>
                <a:lnTo>
                  <a:pt x="8159" y="151"/>
                </a:lnTo>
                <a:lnTo>
                  <a:pt x="8243" y="176"/>
                </a:lnTo>
                <a:lnTo>
                  <a:pt x="8326" y="203"/>
                </a:lnTo>
                <a:lnTo>
                  <a:pt x="8407" y="233"/>
                </a:lnTo>
                <a:lnTo>
                  <a:pt x="8489" y="264"/>
                </a:lnTo>
                <a:lnTo>
                  <a:pt x="8569" y="297"/>
                </a:lnTo>
                <a:lnTo>
                  <a:pt x="8647" y="332"/>
                </a:lnTo>
                <a:lnTo>
                  <a:pt x="8724" y="368"/>
                </a:lnTo>
                <a:lnTo>
                  <a:pt x="8800" y="406"/>
                </a:lnTo>
                <a:lnTo>
                  <a:pt x="8873" y="446"/>
                </a:lnTo>
                <a:lnTo>
                  <a:pt x="8947" y="488"/>
                </a:lnTo>
                <a:lnTo>
                  <a:pt x="9018" y="531"/>
                </a:lnTo>
                <a:lnTo>
                  <a:pt x="9088" y="576"/>
                </a:lnTo>
                <a:lnTo>
                  <a:pt x="9156" y="622"/>
                </a:lnTo>
                <a:lnTo>
                  <a:pt x="9223" y="671"/>
                </a:lnTo>
                <a:lnTo>
                  <a:pt x="9287" y="720"/>
                </a:lnTo>
                <a:lnTo>
                  <a:pt x="9350" y="773"/>
                </a:lnTo>
                <a:lnTo>
                  <a:pt x="9411" y="826"/>
                </a:lnTo>
                <a:lnTo>
                  <a:pt x="9470" y="880"/>
                </a:lnTo>
                <a:lnTo>
                  <a:pt x="9527" y="936"/>
                </a:lnTo>
                <a:lnTo>
                  <a:pt x="9582" y="994"/>
                </a:lnTo>
                <a:lnTo>
                  <a:pt x="9848" y="1281"/>
                </a:lnTo>
                <a:lnTo>
                  <a:pt x="10193" y="1095"/>
                </a:lnTo>
                <a:lnTo>
                  <a:pt x="10250" y="1065"/>
                </a:lnTo>
                <a:lnTo>
                  <a:pt x="10310" y="1036"/>
                </a:lnTo>
                <a:lnTo>
                  <a:pt x="10370" y="1010"/>
                </a:lnTo>
                <a:lnTo>
                  <a:pt x="10432" y="985"/>
                </a:lnTo>
                <a:lnTo>
                  <a:pt x="10494" y="962"/>
                </a:lnTo>
                <a:lnTo>
                  <a:pt x="10558" y="942"/>
                </a:lnTo>
                <a:lnTo>
                  <a:pt x="10623" y="922"/>
                </a:lnTo>
                <a:lnTo>
                  <a:pt x="10688" y="906"/>
                </a:lnTo>
                <a:lnTo>
                  <a:pt x="10755" y="891"/>
                </a:lnTo>
                <a:lnTo>
                  <a:pt x="10821" y="878"/>
                </a:lnTo>
                <a:lnTo>
                  <a:pt x="10889" y="866"/>
                </a:lnTo>
                <a:lnTo>
                  <a:pt x="10958" y="858"/>
                </a:lnTo>
                <a:lnTo>
                  <a:pt x="11027" y="851"/>
                </a:lnTo>
                <a:lnTo>
                  <a:pt x="11097" y="845"/>
                </a:lnTo>
                <a:lnTo>
                  <a:pt x="11166" y="843"/>
                </a:lnTo>
                <a:lnTo>
                  <a:pt x="11237" y="842"/>
                </a:lnTo>
                <a:lnTo>
                  <a:pt x="11317" y="843"/>
                </a:lnTo>
                <a:lnTo>
                  <a:pt x="11397" y="847"/>
                </a:lnTo>
                <a:lnTo>
                  <a:pt x="11476" y="854"/>
                </a:lnTo>
                <a:lnTo>
                  <a:pt x="11553" y="863"/>
                </a:lnTo>
                <a:lnTo>
                  <a:pt x="11630" y="875"/>
                </a:lnTo>
                <a:lnTo>
                  <a:pt x="11706" y="889"/>
                </a:lnTo>
                <a:lnTo>
                  <a:pt x="11781" y="905"/>
                </a:lnTo>
                <a:lnTo>
                  <a:pt x="11853" y="924"/>
                </a:lnTo>
                <a:lnTo>
                  <a:pt x="11926" y="945"/>
                </a:lnTo>
                <a:lnTo>
                  <a:pt x="11996" y="968"/>
                </a:lnTo>
                <a:lnTo>
                  <a:pt x="12065" y="994"/>
                </a:lnTo>
                <a:lnTo>
                  <a:pt x="12132" y="1020"/>
                </a:lnTo>
                <a:lnTo>
                  <a:pt x="12198" y="1051"/>
                </a:lnTo>
                <a:lnTo>
                  <a:pt x="12261" y="1082"/>
                </a:lnTo>
                <a:lnTo>
                  <a:pt x="12323" y="1116"/>
                </a:lnTo>
                <a:lnTo>
                  <a:pt x="12382" y="1151"/>
                </a:lnTo>
                <a:lnTo>
                  <a:pt x="12441" y="1189"/>
                </a:lnTo>
                <a:lnTo>
                  <a:pt x="12496" y="1228"/>
                </a:lnTo>
                <a:lnTo>
                  <a:pt x="12549" y="1269"/>
                </a:lnTo>
                <a:lnTo>
                  <a:pt x="12601" y="1311"/>
                </a:lnTo>
                <a:lnTo>
                  <a:pt x="12625" y="1333"/>
                </a:lnTo>
                <a:lnTo>
                  <a:pt x="12650" y="1355"/>
                </a:lnTo>
                <a:lnTo>
                  <a:pt x="12673" y="1379"/>
                </a:lnTo>
                <a:lnTo>
                  <a:pt x="12695" y="1402"/>
                </a:lnTo>
                <a:lnTo>
                  <a:pt x="12717" y="1426"/>
                </a:lnTo>
                <a:lnTo>
                  <a:pt x="12740" y="1449"/>
                </a:lnTo>
                <a:lnTo>
                  <a:pt x="12760" y="1473"/>
                </a:lnTo>
                <a:lnTo>
                  <a:pt x="12781" y="1498"/>
                </a:lnTo>
                <a:lnTo>
                  <a:pt x="12799" y="1524"/>
                </a:lnTo>
                <a:lnTo>
                  <a:pt x="12818" y="1548"/>
                </a:lnTo>
                <a:lnTo>
                  <a:pt x="12837" y="1574"/>
                </a:lnTo>
                <a:lnTo>
                  <a:pt x="12854" y="1601"/>
                </a:lnTo>
                <a:lnTo>
                  <a:pt x="12870" y="1626"/>
                </a:lnTo>
                <a:lnTo>
                  <a:pt x="12887" y="1653"/>
                </a:lnTo>
                <a:lnTo>
                  <a:pt x="12902" y="1680"/>
                </a:lnTo>
                <a:lnTo>
                  <a:pt x="12916" y="1708"/>
                </a:lnTo>
                <a:lnTo>
                  <a:pt x="12929" y="1736"/>
                </a:lnTo>
                <a:lnTo>
                  <a:pt x="12942" y="1764"/>
                </a:lnTo>
                <a:lnTo>
                  <a:pt x="12955" y="1792"/>
                </a:lnTo>
                <a:lnTo>
                  <a:pt x="12965" y="1820"/>
                </a:lnTo>
                <a:lnTo>
                  <a:pt x="12976" y="1849"/>
                </a:lnTo>
                <a:lnTo>
                  <a:pt x="12986" y="1878"/>
                </a:lnTo>
                <a:lnTo>
                  <a:pt x="12994" y="1908"/>
                </a:lnTo>
                <a:lnTo>
                  <a:pt x="13002" y="1937"/>
                </a:lnTo>
                <a:lnTo>
                  <a:pt x="13082" y="2253"/>
                </a:lnTo>
                <a:lnTo>
                  <a:pt x="13403" y="2310"/>
                </a:lnTo>
                <a:lnTo>
                  <a:pt x="13454" y="2321"/>
                </a:lnTo>
                <a:lnTo>
                  <a:pt x="13505" y="2333"/>
                </a:lnTo>
                <a:lnTo>
                  <a:pt x="13554" y="2345"/>
                </a:lnTo>
                <a:lnTo>
                  <a:pt x="13603" y="2359"/>
                </a:lnTo>
                <a:lnTo>
                  <a:pt x="13650" y="2376"/>
                </a:lnTo>
                <a:lnTo>
                  <a:pt x="13696" y="2393"/>
                </a:lnTo>
                <a:lnTo>
                  <a:pt x="13742" y="2412"/>
                </a:lnTo>
                <a:lnTo>
                  <a:pt x="13785" y="2432"/>
                </a:lnTo>
                <a:lnTo>
                  <a:pt x="13828" y="2453"/>
                </a:lnTo>
                <a:lnTo>
                  <a:pt x="13869" y="2475"/>
                </a:lnTo>
                <a:lnTo>
                  <a:pt x="13910" y="2498"/>
                </a:lnTo>
                <a:lnTo>
                  <a:pt x="13948" y="2523"/>
                </a:lnTo>
                <a:lnTo>
                  <a:pt x="13986" y="2549"/>
                </a:lnTo>
                <a:lnTo>
                  <a:pt x="14021" y="2575"/>
                </a:lnTo>
                <a:lnTo>
                  <a:pt x="14055" y="2603"/>
                </a:lnTo>
                <a:lnTo>
                  <a:pt x="14087" y="2633"/>
                </a:lnTo>
                <a:lnTo>
                  <a:pt x="14119" y="2662"/>
                </a:lnTo>
                <a:lnTo>
                  <a:pt x="14148" y="2692"/>
                </a:lnTo>
                <a:lnTo>
                  <a:pt x="14176" y="2724"/>
                </a:lnTo>
                <a:lnTo>
                  <a:pt x="14202" y="2756"/>
                </a:lnTo>
                <a:lnTo>
                  <a:pt x="14225" y="2789"/>
                </a:lnTo>
                <a:lnTo>
                  <a:pt x="14247" y="2822"/>
                </a:lnTo>
                <a:lnTo>
                  <a:pt x="14268" y="2857"/>
                </a:lnTo>
                <a:lnTo>
                  <a:pt x="14286" y="2891"/>
                </a:lnTo>
                <a:lnTo>
                  <a:pt x="14302" y="2927"/>
                </a:lnTo>
                <a:lnTo>
                  <a:pt x="14317" y="2962"/>
                </a:lnTo>
                <a:lnTo>
                  <a:pt x="14329" y="2999"/>
                </a:lnTo>
                <a:lnTo>
                  <a:pt x="14339" y="3035"/>
                </a:lnTo>
                <a:lnTo>
                  <a:pt x="14348" y="3073"/>
                </a:lnTo>
                <a:lnTo>
                  <a:pt x="14353" y="3110"/>
                </a:lnTo>
                <a:lnTo>
                  <a:pt x="14356" y="3149"/>
                </a:lnTo>
                <a:lnTo>
                  <a:pt x="14357" y="3186"/>
                </a:lnTo>
                <a:lnTo>
                  <a:pt x="14357" y="3216"/>
                </a:lnTo>
                <a:lnTo>
                  <a:pt x="14355" y="3247"/>
                </a:lnTo>
                <a:lnTo>
                  <a:pt x="14351" y="3277"/>
                </a:lnTo>
                <a:lnTo>
                  <a:pt x="14346" y="3306"/>
                </a:lnTo>
                <a:lnTo>
                  <a:pt x="14231" y="3911"/>
                </a:lnTo>
                <a:lnTo>
                  <a:pt x="14846" y="3905"/>
                </a:lnTo>
                <a:lnTo>
                  <a:pt x="14872" y="3905"/>
                </a:lnTo>
                <a:lnTo>
                  <a:pt x="14908" y="3905"/>
                </a:lnTo>
                <a:lnTo>
                  <a:pt x="14945" y="3907"/>
                </a:lnTo>
                <a:lnTo>
                  <a:pt x="14980" y="3911"/>
                </a:lnTo>
                <a:lnTo>
                  <a:pt x="15017" y="3917"/>
                </a:lnTo>
                <a:lnTo>
                  <a:pt x="15052" y="3922"/>
                </a:lnTo>
                <a:lnTo>
                  <a:pt x="15087" y="3929"/>
                </a:lnTo>
                <a:lnTo>
                  <a:pt x="15121" y="3938"/>
                </a:lnTo>
                <a:lnTo>
                  <a:pt x="15153" y="3947"/>
                </a:lnTo>
                <a:lnTo>
                  <a:pt x="15186" y="3958"/>
                </a:lnTo>
                <a:lnTo>
                  <a:pt x="15218" y="3969"/>
                </a:lnTo>
                <a:lnTo>
                  <a:pt x="15249" y="3981"/>
                </a:lnTo>
                <a:lnTo>
                  <a:pt x="15279" y="3995"/>
                </a:lnTo>
                <a:lnTo>
                  <a:pt x="15309" y="4009"/>
                </a:lnTo>
                <a:lnTo>
                  <a:pt x="15337" y="4024"/>
                </a:lnTo>
                <a:lnTo>
                  <a:pt x="15364" y="4040"/>
                </a:lnTo>
                <a:lnTo>
                  <a:pt x="15389" y="4057"/>
                </a:lnTo>
                <a:lnTo>
                  <a:pt x="15414" y="4074"/>
                </a:lnTo>
                <a:lnTo>
                  <a:pt x="15438" y="4093"/>
                </a:lnTo>
                <a:lnTo>
                  <a:pt x="15460" y="4112"/>
                </a:lnTo>
                <a:lnTo>
                  <a:pt x="15481" y="4131"/>
                </a:lnTo>
                <a:lnTo>
                  <a:pt x="15501" y="4151"/>
                </a:lnTo>
                <a:lnTo>
                  <a:pt x="15519" y="4172"/>
                </a:lnTo>
                <a:lnTo>
                  <a:pt x="15536" y="4193"/>
                </a:lnTo>
                <a:lnTo>
                  <a:pt x="15552" y="4215"/>
                </a:lnTo>
                <a:lnTo>
                  <a:pt x="15564" y="4238"/>
                </a:lnTo>
                <a:lnTo>
                  <a:pt x="15577" y="4261"/>
                </a:lnTo>
                <a:lnTo>
                  <a:pt x="15587" y="4284"/>
                </a:lnTo>
                <a:lnTo>
                  <a:pt x="15596" y="4308"/>
                </a:lnTo>
                <a:lnTo>
                  <a:pt x="15602" y="4332"/>
                </a:lnTo>
                <a:lnTo>
                  <a:pt x="15608" y="4356"/>
                </a:lnTo>
                <a:lnTo>
                  <a:pt x="15610" y="4380"/>
                </a:lnTo>
                <a:lnTo>
                  <a:pt x="15611" y="4405"/>
                </a:lnTo>
                <a:lnTo>
                  <a:pt x="15610" y="4430"/>
                </a:lnTo>
                <a:lnTo>
                  <a:pt x="15608" y="4455"/>
                </a:lnTo>
                <a:lnTo>
                  <a:pt x="15602" y="4478"/>
                </a:lnTo>
                <a:lnTo>
                  <a:pt x="15596" y="4503"/>
                </a:lnTo>
                <a:lnTo>
                  <a:pt x="15587" y="4526"/>
                </a:lnTo>
                <a:lnTo>
                  <a:pt x="15577" y="4549"/>
                </a:lnTo>
                <a:lnTo>
                  <a:pt x="15564" y="4572"/>
                </a:lnTo>
                <a:lnTo>
                  <a:pt x="15552" y="4595"/>
                </a:lnTo>
                <a:lnTo>
                  <a:pt x="15536" y="4616"/>
                </a:lnTo>
                <a:lnTo>
                  <a:pt x="15519" y="4638"/>
                </a:lnTo>
                <a:lnTo>
                  <a:pt x="15501" y="4659"/>
                </a:lnTo>
                <a:lnTo>
                  <a:pt x="15481" y="4679"/>
                </a:lnTo>
                <a:lnTo>
                  <a:pt x="15460" y="4699"/>
                </a:lnTo>
                <a:lnTo>
                  <a:pt x="15438" y="4717"/>
                </a:lnTo>
                <a:lnTo>
                  <a:pt x="15415" y="4736"/>
                </a:lnTo>
                <a:lnTo>
                  <a:pt x="15389" y="4754"/>
                </a:lnTo>
                <a:lnTo>
                  <a:pt x="15364" y="4770"/>
                </a:lnTo>
                <a:lnTo>
                  <a:pt x="15337" y="4786"/>
                </a:lnTo>
                <a:lnTo>
                  <a:pt x="15309" y="4802"/>
                </a:lnTo>
                <a:lnTo>
                  <a:pt x="15279" y="4816"/>
                </a:lnTo>
                <a:lnTo>
                  <a:pt x="15249" y="4828"/>
                </a:lnTo>
                <a:lnTo>
                  <a:pt x="15219" y="4841"/>
                </a:lnTo>
                <a:lnTo>
                  <a:pt x="15186" y="4853"/>
                </a:lnTo>
                <a:lnTo>
                  <a:pt x="15154" y="4863"/>
                </a:lnTo>
                <a:lnTo>
                  <a:pt x="15121" y="4873"/>
                </a:lnTo>
                <a:lnTo>
                  <a:pt x="15087" y="4881"/>
                </a:lnTo>
                <a:lnTo>
                  <a:pt x="15052" y="4888"/>
                </a:lnTo>
                <a:lnTo>
                  <a:pt x="15017" y="4894"/>
                </a:lnTo>
                <a:lnTo>
                  <a:pt x="14982" y="4898"/>
                </a:lnTo>
                <a:lnTo>
                  <a:pt x="14945" y="4902"/>
                </a:lnTo>
                <a:lnTo>
                  <a:pt x="14909" y="4904"/>
                </a:lnTo>
                <a:lnTo>
                  <a:pt x="14872" y="4905"/>
                </a:lnTo>
                <a:lnTo>
                  <a:pt x="14849" y="4905"/>
                </a:lnTo>
                <a:lnTo>
                  <a:pt x="14409" y="4905"/>
                </a:lnTo>
                <a:lnTo>
                  <a:pt x="14349" y="5340"/>
                </a:lnTo>
                <a:lnTo>
                  <a:pt x="14341" y="5385"/>
                </a:lnTo>
                <a:lnTo>
                  <a:pt x="14331" y="5430"/>
                </a:lnTo>
                <a:lnTo>
                  <a:pt x="14320" y="5474"/>
                </a:lnTo>
                <a:lnTo>
                  <a:pt x="14306" y="5517"/>
                </a:lnTo>
                <a:lnTo>
                  <a:pt x="14289" y="5560"/>
                </a:lnTo>
                <a:lnTo>
                  <a:pt x="14271" y="5602"/>
                </a:lnTo>
                <a:lnTo>
                  <a:pt x="14250" y="5644"/>
                </a:lnTo>
                <a:lnTo>
                  <a:pt x="14227" y="5686"/>
                </a:lnTo>
                <a:lnTo>
                  <a:pt x="14203" y="5727"/>
                </a:lnTo>
                <a:lnTo>
                  <a:pt x="14176" y="5767"/>
                </a:lnTo>
                <a:lnTo>
                  <a:pt x="14148" y="5807"/>
                </a:lnTo>
                <a:lnTo>
                  <a:pt x="14118" y="5845"/>
                </a:lnTo>
                <a:lnTo>
                  <a:pt x="14086" y="5882"/>
                </a:lnTo>
                <a:lnTo>
                  <a:pt x="14052" y="5920"/>
                </a:lnTo>
                <a:lnTo>
                  <a:pt x="14017" y="5955"/>
                </a:lnTo>
                <a:lnTo>
                  <a:pt x="13980" y="5991"/>
                </a:lnTo>
                <a:lnTo>
                  <a:pt x="13941" y="6025"/>
                </a:lnTo>
                <a:lnTo>
                  <a:pt x="13900" y="6058"/>
                </a:lnTo>
                <a:lnTo>
                  <a:pt x="13859" y="6090"/>
                </a:lnTo>
                <a:lnTo>
                  <a:pt x="13815" y="6121"/>
                </a:lnTo>
                <a:lnTo>
                  <a:pt x="13771" y="6151"/>
                </a:lnTo>
                <a:lnTo>
                  <a:pt x="13724" y="6179"/>
                </a:lnTo>
                <a:lnTo>
                  <a:pt x="13677" y="6207"/>
                </a:lnTo>
                <a:lnTo>
                  <a:pt x="13628" y="6233"/>
                </a:lnTo>
                <a:lnTo>
                  <a:pt x="13578" y="6258"/>
                </a:lnTo>
                <a:lnTo>
                  <a:pt x="13527" y="6282"/>
                </a:lnTo>
                <a:lnTo>
                  <a:pt x="13474" y="6304"/>
                </a:lnTo>
                <a:lnTo>
                  <a:pt x="13420" y="6325"/>
                </a:lnTo>
                <a:lnTo>
                  <a:pt x="13366" y="6344"/>
                </a:lnTo>
                <a:lnTo>
                  <a:pt x="13310" y="6362"/>
                </a:lnTo>
                <a:lnTo>
                  <a:pt x="13252" y="6379"/>
                </a:lnTo>
                <a:lnTo>
                  <a:pt x="13194" y="6393"/>
                </a:lnTo>
                <a:lnTo>
                  <a:pt x="12685" y="6515"/>
                </a:lnTo>
                <a:lnTo>
                  <a:pt x="13109" y="8029"/>
                </a:lnTo>
                <a:lnTo>
                  <a:pt x="11779" y="71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hangingPunct="1">
              <a:defRPr/>
            </a:pPr>
            <a:r>
              <a:rPr kumimoji="1"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Language points</a:t>
            </a:r>
            <a:endParaRPr kumimoji="1"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d6d4fcd3d7bdb2128faa172254832d2b3b7c8"/>
</p:tagLst>
</file>

<file path=ppt/theme/theme1.xml><?xml version="1.0" encoding="utf-8"?>
<a:theme xmlns:a="http://schemas.openxmlformats.org/drawingml/2006/main" name="WWW.2PPT.COM&#10;">
  <a:themeElements>
    <a:clrScheme name="八上U4T1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八上U4T1SA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八上U4T1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八上U4T1SA</Template>
  <TotalTime>0</TotalTime>
  <Words>858</Words>
  <Application>Microsoft Office PowerPoint</Application>
  <PresentationFormat>全屏显示(4:3)</PresentationFormat>
  <Paragraphs>142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 Unicode MS</vt:lpstr>
      <vt:lpstr>黑体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2012-07-11T03:04:00Z</dcterms:created>
  <dcterms:modified xsi:type="dcterms:W3CDTF">2023-01-16T18:19:44Z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89642C717A8448099F0118C8BBEBA5D7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