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0"/>
  </p:handoutMasterIdLst>
  <p:sldIdLst>
    <p:sldId id="256" r:id="rId3"/>
    <p:sldId id="258" r:id="rId5"/>
    <p:sldId id="264" r:id="rId6"/>
    <p:sldId id="263" r:id="rId7"/>
    <p:sldId id="284" r:id="rId8"/>
    <p:sldId id="265" r:id="rId9"/>
    <p:sldId id="266" r:id="rId10"/>
    <p:sldId id="280" r:id="rId11"/>
    <p:sldId id="268" r:id="rId12"/>
    <p:sldId id="285" r:id="rId13"/>
    <p:sldId id="269" r:id="rId14"/>
    <p:sldId id="270" r:id="rId15"/>
    <p:sldId id="281" r:id="rId16"/>
    <p:sldId id="272" r:id="rId17"/>
    <p:sldId id="289" r:id="rId18"/>
    <p:sldId id="273" r:id="rId19"/>
    <p:sldId id="274" r:id="rId20"/>
    <p:sldId id="283" r:id="rId21"/>
    <p:sldId id="278" r:id="rId22"/>
    <p:sldId id="286" r:id="rId23"/>
    <p:sldId id="277" r:id="rId24"/>
    <p:sldId id="276" r:id="rId25"/>
    <p:sldId id="287" r:id="rId26"/>
    <p:sldId id="288" r:id="rId27"/>
    <p:sldId id="279" r:id="rId28"/>
    <p:sldId id="260" r:id="rId29"/>
  </p:sldIdLst>
  <p:sldSz cx="12192000" cy="6858000"/>
  <p:notesSz cx="6858000" cy="9144000"/>
  <p:embeddedFontLst>
    <p:embeddedFont>
      <p:font typeface="字酷堂清楷体" panose="02010601030101010101" pitchFamily="2" charset="-122"/>
      <p:regular r:id="rId34"/>
    </p:embeddedFont>
    <p:embeddedFont>
      <p:font typeface="書體坊顏體㊣" panose="02010600030101010101" pitchFamily="2" charset="-122"/>
      <p:regular r:id="rId35"/>
    </p:embeddedFont>
    <p:embeddedFont>
      <p:font typeface="华文楷体" panose="02010600040101010101" pitchFamily="2" charset="-122"/>
      <p:regular r:id="rId36"/>
    </p:embeddedFont>
    <p:embeddedFont>
      <p:font typeface="微软雅黑" panose="020B0503020204020204" pitchFamily="34" charset="-122"/>
      <p:regular r:id="rId37"/>
    </p:embeddedFont>
    <p:embeddedFont>
      <p:font typeface="Calibri" panose="020F0502020204030204" pitchFamily="34" charset="0"/>
      <p:regular r:id="rId38"/>
      <p:bold r:id="rId39"/>
      <p:italic r:id="rId40"/>
      <p:boldItalic r:id="rId41"/>
    </p:embeddedFont>
    <p:embeddedFont>
      <p:font typeface="华文细黑" panose="02010600040101010101" pitchFamily="2" charset="-122"/>
      <p:regular r:id="rId42"/>
    </p:embeddedFont>
    <p:embeddedFont>
      <p:font typeface="Calibri Light" panose="020F0302020204030204" charset="0"/>
      <p:regular r:id="rId43"/>
      <p:italic r:id="rId44"/>
    </p:embeddedFont>
    <p:embeddedFont>
      <p:font typeface="方正兰亭黑简体" panose="02000000000000000000" pitchFamily="2" charset="-12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4D63"/>
    <a:srgbClr val="4C5269"/>
    <a:srgbClr val="DAC99B"/>
    <a:srgbClr val="DAC99C"/>
    <a:srgbClr val="4A5066"/>
    <a:srgbClr val="4E556D"/>
    <a:srgbClr val="3F4256"/>
    <a:srgbClr val="555868"/>
    <a:srgbClr val="FFFFFF"/>
    <a:srgbClr val="DAC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151" autoAdjust="0"/>
  </p:normalViewPr>
  <p:slideViewPr>
    <p:cSldViewPr snapToGrid="0">
      <p:cViewPr>
        <p:scale>
          <a:sx n="66" d="100"/>
          <a:sy n="66" d="100"/>
        </p:scale>
        <p:origin x="-2274" y="-996"/>
      </p:cViewPr>
      <p:guideLst>
        <p:guide orient="horz" pos="2160"/>
        <p:guide orient="horz" pos="3748"/>
        <p:guide orient="horz" pos="572"/>
        <p:guide pos="6788"/>
        <p:guide pos="892"/>
        <p:guide pos="3840"/>
        <p:guide pos="225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7.xml"/><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11180076432"/>
          <c:y val="0.0817120747743612"/>
          <c:w val="0.608034637974813"/>
          <c:h val="0.871595311068861"/>
        </c:manualLayout>
      </c:layout>
      <c:doughnutChart>
        <c:varyColors val="1"/>
        <c:ser>
          <c:idx val="0"/>
          <c:order val="0"/>
          <c:tx>
            <c:strRef>
              <c:f>Sheet1!$B$1</c:f>
              <c:strCache>
                <c:ptCount val="1"/>
                <c:pt idx="0">
                  <c:v>百分比</c:v>
                </c:pt>
              </c:strCache>
            </c:strRef>
          </c:tx>
          <c:spPr>
            <a:solidFill>
              <a:srgbClr val="555868">
                <a:alpha val="57000"/>
              </a:srgbClr>
            </a:solidFill>
            <a:ln w="19050">
              <a:noFill/>
            </a:ln>
          </c:spPr>
          <c:explosion val="0"/>
          <c:dPt>
            <c:idx val="0"/>
            <c:bubble3D val="0"/>
            <c:spPr>
              <a:solidFill>
                <a:srgbClr val="555868">
                  <a:alpha val="57000"/>
                </a:srgbClr>
              </a:solidFill>
              <a:ln w="19050">
                <a:noFill/>
              </a:ln>
              <a:effectLst/>
            </c:spPr>
          </c:dPt>
          <c:dPt>
            <c:idx val="1"/>
            <c:bubble3D val="0"/>
            <c:explosion val="3"/>
            <c:spPr>
              <a:solidFill>
                <a:srgbClr val="3F4256"/>
              </a:solidFill>
              <a:ln w="19050">
                <a:noFill/>
              </a:ln>
              <a:effectLst/>
            </c:spPr>
          </c:dPt>
          <c:dLbls>
            <c:delete val="1"/>
          </c:dLbls>
          <c:cat>
            <c:strRef>
              <c:f>Sheet1!$A$2:$A$3</c:f>
              <c:strCache>
                <c:ptCount val="2"/>
                <c:pt idx="0">
                  <c:v>输入后点击→B2</c:v>
                </c:pt>
                <c:pt idx="1">
                  <c:v>在B3中输入百分比</c:v>
                </c:pt>
              </c:strCache>
            </c:strRef>
          </c:cat>
          <c:val>
            <c:numRef>
              <c:f>Sheet1!$B$2:$B$3</c:f>
              <c:numCache>
                <c:formatCode>0%</c:formatCode>
                <c:ptCount val="2"/>
                <c:pt idx="0">
                  <c:v>0.38</c:v>
                </c:pt>
                <c:pt idx="1">
                  <c:v>0.62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11180076432"/>
          <c:y val="0.0817120747743612"/>
          <c:w val="0.608034637974813"/>
          <c:h val="0.871595311068861"/>
        </c:manualLayout>
      </c:layout>
      <c:doughnutChart>
        <c:varyColors val="1"/>
        <c:ser>
          <c:idx val="0"/>
          <c:order val="0"/>
          <c:tx>
            <c:strRef>
              <c:f>Sheet1!$B$1</c:f>
              <c:strCache>
                <c:ptCount val="1"/>
                <c:pt idx="0">
                  <c:v>百分比</c:v>
                </c:pt>
              </c:strCache>
            </c:strRef>
          </c:tx>
          <c:spPr>
            <a:solidFill>
              <a:srgbClr val="555868">
                <a:alpha val="57000"/>
              </a:srgbClr>
            </a:solidFill>
            <a:ln w="19050">
              <a:noFill/>
            </a:ln>
          </c:spPr>
          <c:explosion val="0"/>
          <c:dPt>
            <c:idx val="0"/>
            <c:bubble3D val="0"/>
            <c:spPr>
              <a:solidFill>
                <a:srgbClr val="555868">
                  <a:alpha val="57000"/>
                </a:srgbClr>
              </a:solidFill>
              <a:ln w="19050">
                <a:noFill/>
              </a:ln>
              <a:effectLst/>
            </c:spPr>
          </c:dPt>
          <c:dPt>
            <c:idx val="1"/>
            <c:bubble3D val="0"/>
            <c:explosion val="3"/>
            <c:spPr>
              <a:solidFill>
                <a:srgbClr val="3F4256"/>
              </a:solidFill>
              <a:ln w="19050">
                <a:noFill/>
              </a:ln>
              <a:effectLst/>
            </c:spPr>
          </c:dPt>
          <c:dLbls>
            <c:delete val="1"/>
          </c:dLbls>
          <c:cat>
            <c:strRef>
              <c:f>Sheet1!$A$2:$A$3</c:f>
              <c:strCache>
                <c:ptCount val="2"/>
                <c:pt idx="0">
                  <c:v>输入后点击→B2</c:v>
                </c:pt>
                <c:pt idx="1">
                  <c:v>在B3中输入百分比</c:v>
                </c:pt>
              </c:strCache>
            </c:strRef>
          </c:cat>
          <c:val>
            <c:numRef>
              <c:f>Sheet1!$B$2:$B$3</c:f>
              <c:numCache>
                <c:formatCode>0%</c:formatCode>
                <c:ptCount val="2"/>
                <c:pt idx="0">
                  <c:v>0.2</c:v>
                </c:pt>
                <c:pt idx="1">
                  <c:v>0.8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11180076432"/>
          <c:y val="0.0817120747743612"/>
          <c:w val="0.608034637974813"/>
          <c:h val="0.871595311068861"/>
        </c:manualLayout>
      </c:layout>
      <c:doughnutChart>
        <c:varyColors val="1"/>
        <c:ser>
          <c:idx val="0"/>
          <c:order val="0"/>
          <c:tx>
            <c:strRef>
              <c:f>Sheet1!$B$1</c:f>
              <c:strCache>
                <c:ptCount val="1"/>
                <c:pt idx="0">
                  <c:v>百分比</c:v>
                </c:pt>
              </c:strCache>
            </c:strRef>
          </c:tx>
          <c:spPr>
            <a:solidFill>
              <a:srgbClr val="555868">
                <a:alpha val="57000"/>
              </a:srgbClr>
            </a:solidFill>
            <a:ln w="19050">
              <a:noFill/>
            </a:ln>
          </c:spPr>
          <c:explosion val="0"/>
          <c:dPt>
            <c:idx val="0"/>
            <c:bubble3D val="0"/>
            <c:spPr>
              <a:solidFill>
                <a:srgbClr val="555868">
                  <a:alpha val="57000"/>
                </a:srgbClr>
              </a:solidFill>
              <a:ln w="19050">
                <a:noFill/>
              </a:ln>
              <a:effectLst/>
            </c:spPr>
          </c:dPt>
          <c:dPt>
            <c:idx val="1"/>
            <c:bubble3D val="0"/>
            <c:explosion val="3"/>
            <c:spPr>
              <a:solidFill>
                <a:srgbClr val="3F4256"/>
              </a:solidFill>
              <a:ln w="19050">
                <a:noFill/>
              </a:ln>
              <a:effectLst/>
            </c:spPr>
          </c:dPt>
          <c:dLbls>
            <c:delete val="1"/>
          </c:dLbls>
          <c:cat>
            <c:strRef>
              <c:f>Sheet1!$A$2:$A$3</c:f>
              <c:strCache>
                <c:ptCount val="2"/>
                <c:pt idx="0">
                  <c:v>输入后点击→B2</c:v>
                </c:pt>
                <c:pt idx="1">
                  <c:v>在B3中输入百分比</c:v>
                </c:pt>
              </c:strCache>
            </c:strRef>
          </c:cat>
          <c:val>
            <c:numRef>
              <c:f>Sheet1!$B$2:$B$3</c:f>
              <c:numCache>
                <c:formatCode>0%</c:formatCode>
                <c:ptCount val="2"/>
                <c:pt idx="0">
                  <c:v>0.49</c:v>
                </c:pt>
                <c:pt idx="1">
                  <c:v>0.51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11180076432"/>
          <c:y val="0.0817120747743612"/>
          <c:w val="0.608034637974813"/>
          <c:h val="0.871595311068861"/>
        </c:manualLayout>
      </c:layout>
      <c:doughnutChart>
        <c:varyColors val="1"/>
        <c:ser>
          <c:idx val="0"/>
          <c:order val="0"/>
          <c:tx>
            <c:strRef>
              <c:f>Sheet1!$B$1</c:f>
              <c:strCache>
                <c:ptCount val="1"/>
                <c:pt idx="0">
                  <c:v>百分比</c:v>
                </c:pt>
              </c:strCache>
            </c:strRef>
          </c:tx>
          <c:spPr>
            <a:solidFill>
              <a:srgbClr val="555868">
                <a:alpha val="57000"/>
              </a:srgbClr>
            </a:solidFill>
            <a:ln w="19050">
              <a:noFill/>
            </a:ln>
          </c:spPr>
          <c:explosion val="0"/>
          <c:dPt>
            <c:idx val="0"/>
            <c:bubble3D val="0"/>
            <c:spPr>
              <a:solidFill>
                <a:srgbClr val="555868">
                  <a:alpha val="57000"/>
                </a:srgbClr>
              </a:solidFill>
              <a:ln w="19050">
                <a:noFill/>
              </a:ln>
              <a:effectLst/>
            </c:spPr>
          </c:dPt>
          <c:dPt>
            <c:idx val="1"/>
            <c:bubble3D val="0"/>
            <c:explosion val="3"/>
            <c:spPr>
              <a:solidFill>
                <a:srgbClr val="3F4256"/>
              </a:solidFill>
              <a:ln w="19050">
                <a:noFill/>
              </a:ln>
              <a:effectLst/>
            </c:spPr>
          </c:dPt>
          <c:dLbls>
            <c:delete val="1"/>
          </c:dLbls>
          <c:cat>
            <c:strRef>
              <c:f>Sheet1!$A$2:$A$3</c:f>
              <c:strCache>
                <c:ptCount val="2"/>
                <c:pt idx="0">
                  <c:v>输入后点击→B2</c:v>
                </c:pt>
                <c:pt idx="1">
                  <c:v>在B3中输入百分比</c:v>
                </c:pt>
              </c:strCache>
            </c:strRef>
          </c:cat>
          <c:val>
            <c:numRef>
              <c:f>Sheet1!$B$2:$B$3</c:f>
              <c:numCache>
                <c:formatCode>0%</c:formatCode>
                <c:ptCount val="2"/>
                <c:pt idx="0">
                  <c:v>0.09</c:v>
                </c:pt>
                <c:pt idx="1">
                  <c:v>0.91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3F4256"/>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182"/>
        <c:axId val="338280832"/>
        <c:axId val="338282368"/>
      </c:barChart>
      <c:catAx>
        <c:axId val="33828083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38282368"/>
        <c:crosses val="autoZero"/>
        <c:auto val="1"/>
        <c:lblAlgn val="ctr"/>
        <c:lblOffset val="100"/>
        <c:noMultiLvlLbl val="0"/>
      </c:catAx>
      <c:valAx>
        <c:axId val="33828236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3828083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91949910554562"/>
          <c:y val="0"/>
          <c:w val="0.950805008944544"/>
          <c:h val="0.933521348474477"/>
        </c:manualLayout>
      </c:layout>
      <c:ofPieChart>
        <c:ofPieType val="pie"/>
        <c:varyColors val="1"/>
        <c:ser>
          <c:idx val="0"/>
          <c:order val="0"/>
          <c:tx>
            <c:strRef>
              <c:f>Sheet1!$B$1</c:f>
              <c:strCache>
                <c:ptCount val="1"/>
                <c:pt idx="0">
                  <c:v>销售额</c:v>
                </c:pt>
              </c:strCache>
            </c:strRef>
          </c:tx>
          <c:spPr>
            <a:ln w="19050">
              <a:noFill/>
            </a:ln>
          </c:spPr>
          <c:explosion val="0"/>
          <c:dPt>
            <c:idx val="0"/>
            <c:bubble3D val="0"/>
            <c:spPr>
              <a:solidFill>
                <a:srgbClr val="4E556D"/>
              </a:solidFill>
              <a:ln w="19050">
                <a:noFill/>
              </a:ln>
              <a:effectLst/>
            </c:spPr>
          </c:dPt>
          <c:dPt>
            <c:idx val="1"/>
            <c:bubble3D val="0"/>
            <c:spPr>
              <a:solidFill>
                <a:schemeClr val="bg2">
                  <a:lumMod val="75000"/>
                </a:schemeClr>
              </a:solidFill>
              <a:ln w="19050">
                <a:noFill/>
              </a:ln>
              <a:effectLst/>
            </c:spPr>
          </c:dPt>
          <c:dPt>
            <c:idx val="2"/>
            <c:bubble3D val="0"/>
            <c:explosion val="5"/>
            <c:spPr>
              <a:solidFill>
                <a:srgbClr val="DAC99C"/>
              </a:solidFill>
              <a:ln w="19050">
                <a:noFill/>
              </a:ln>
              <a:effectLst/>
            </c:spPr>
          </c:dPt>
          <c:dPt>
            <c:idx val="3"/>
            <c:bubble3D val="0"/>
            <c:explosion val="1"/>
            <c:spPr>
              <a:solidFill>
                <a:srgbClr val="4C5269"/>
              </a:solidFill>
              <a:ln w="19050">
                <a:noFill/>
              </a:ln>
              <a:effectLst/>
            </c:spPr>
          </c:dPt>
          <c:dPt>
            <c:idx val="4"/>
            <c:bubble3D val="0"/>
            <c:explosion val="5"/>
            <c:spPr>
              <a:solidFill>
                <a:srgbClr val="DAC99B"/>
              </a:solidFill>
              <a:ln w="19050">
                <a:no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gapWidth val="100"/>
        <c:secondPieSize val="75"/>
        <c:serLines>
          <c:spPr>
            <a:ln w="19050" cap="flat" cmpd="sng" algn="ctr">
              <a:solidFill>
                <a:srgbClr val="4C5269"/>
              </a:solidFill>
              <a:round/>
            </a:ln>
            <a:effectLst/>
          </c:spPr>
        </c:serLines>
      </c:of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rgbClr val="4C5269"/>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chemeClr val="bg1">
                <a:lumMod val="75000"/>
              </a:schemeClr>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660130432"/>
        <c:axId val="710363392"/>
      </c:areaChart>
      <c:dateAx>
        <c:axId val="660130432"/>
        <c:scaling>
          <c:orientation val="minMax"/>
        </c:scaling>
        <c:delete val="1"/>
        <c:axPos val="b"/>
        <c:numFmt formatCode="m/d/yyyy"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10363392"/>
        <c:crosses val="autoZero"/>
        <c:auto val="1"/>
        <c:lblOffset val="100"/>
        <c:baseTimeUnit val="days"/>
      </c:dateAx>
      <c:valAx>
        <c:axId val="71036339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60130432"/>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CE425-B2C6-4001-ABB1-CFBF95E70E1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06D47-676D-42D3-B98A-97D87152D2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06D47-676D-42D3-B98A-97D87152D2F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ADB8EF-4111-400B-B84A-8E6A84BB70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BC94FA-D589-4CA5-B71B-EF72308FDC1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DB8EF-4111-400B-B84A-8E6A84BB705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C94FA-D589-4CA5-B71B-EF72308FDC1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2.png"/><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1.png"/><Relationship Id="rId4" Type="http://schemas.openxmlformats.org/officeDocument/2006/relationships/tags" Target="../tags/tag2.xml"/><Relationship Id="rId3" Type="http://schemas.microsoft.com/office/2007/relationships/media" Target="../media/media1.mp3"/><Relationship Id="rId2" Type="http://schemas.openxmlformats.org/officeDocument/2006/relationships/audio" Target="../media/media1.mp3"/><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tags" Target="../tags/tag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chart" Target="../charts/chart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chart" Target="../charts/chart7.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A_文本框 626"/>
          <p:cNvSpPr txBox="1"/>
          <p:nvPr>
            <p:custDataLst>
              <p:tags r:id="rId1"/>
            </p:custDataLst>
          </p:nvPr>
        </p:nvSpPr>
        <p:spPr>
          <a:xfrm>
            <a:off x="6263446" y="361500"/>
            <a:ext cx="1413510" cy="6220016"/>
          </a:xfrm>
          <a:prstGeom prst="rect">
            <a:avLst/>
          </a:prstGeom>
          <a:noFill/>
        </p:spPr>
        <p:txBody>
          <a:bodyPr vert="eaVert" wrap="square" rtlCol="0">
            <a:spAutoFit/>
          </a:bodyPr>
          <a:lstStyle/>
          <a:p>
            <a:r>
              <a:rPr lang="zh-CN" altLang="en-US" sz="8000" b="1" dirty="0" smtClean="0">
                <a:solidFill>
                  <a:srgbClr val="484D63"/>
                </a:solidFill>
                <a:latin typeface="字酷堂清楷体" panose="02010601030101010101" pitchFamily="2" charset="-122"/>
                <a:ea typeface="字酷堂清楷体" panose="02010601030101010101" pitchFamily="2" charset="-122"/>
              </a:rPr>
              <a:t>点击即可编辑</a:t>
            </a:r>
            <a:endParaRPr lang="zh-CN" altLang="en-US" sz="8000" b="1" dirty="0" smtClean="0">
              <a:solidFill>
                <a:srgbClr val="484D63"/>
              </a:solidFill>
              <a:latin typeface="字酷堂清楷体" panose="02010601030101010101" pitchFamily="2" charset="-122"/>
              <a:ea typeface="字酷堂清楷体" panose="02010601030101010101" pitchFamily="2" charset="-122"/>
            </a:endParaRPr>
          </a:p>
        </p:txBody>
      </p:sp>
      <p:pic>
        <p:nvPicPr>
          <p:cNvPr id="2" name="PA_黄雅诗 - 蝶舞 - 大气音乐做空间背景音乐十分不错">
            <a:hlinkClick r:id="" action="ppaction://media"/>
          </p:cNvPr>
          <p:cNvPicPr>
            <a:picLocks noChangeAspect="1"/>
          </p:cNvPicPr>
          <p:nvPr>
            <a:audi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1352155" y="2823604"/>
            <a:ext cx="609600" cy="609600"/>
          </a:xfrm>
          <a:prstGeom prst="rect">
            <a:avLst/>
          </a:prstGeom>
        </p:spPr>
      </p:pic>
      <p:sp>
        <p:nvSpPr>
          <p:cNvPr id="6" name="PA_文本框 5"/>
          <p:cNvSpPr txBox="1"/>
          <p:nvPr>
            <p:custDataLst>
              <p:tags r:id="rId6"/>
            </p:custDataLst>
          </p:nvPr>
        </p:nvSpPr>
        <p:spPr>
          <a:xfrm>
            <a:off x="7523984" y="3962399"/>
            <a:ext cx="923330" cy="2636445"/>
          </a:xfrm>
          <a:prstGeom prst="rect">
            <a:avLst/>
          </a:prstGeom>
          <a:noFill/>
        </p:spPr>
        <p:txBody>
          <a:bodyPr vert="eaVert" wrap="square" rtlCol="0">
            <a:spAutoFit/>
          </a:bodyPr>
          <a:lstStyle/>
          <a:p>
            <a:r>
              <a:rPr lang="en-US" altLang="zh-CN" sz="4800" dirty="0" smtClean="0">
                <a:latin typeface="TypeLand 康熙字典體 Trial" pitchFamily="50" charset="-120"/>
                <a:ea typeface="TypeLand 康熙字典體 Trial" pitchFamily="50" charset="-120"/>
              </a:rPr>
              <a:t>PPT</a:t>
            </a:r>
            <a:r>
              <a:rPr lang="zh-CN" altLang="en-US" sz="4800" dirty="0" smtClean="0">
                <a:latin typeface="TypeLand 康熙字典體 Trial" pitchFamily="50" charset="-120"/>
                <a:ea typeface="TypeLand 康熙字典體 Trial" pitchFamily="50" charset="-120"/>
              </a:rPr>
              <a:t>模版</a:t>
            </a:r>
            <a:endParaRPr lang="zh-CN" altLang="en-US" sz="4800" dirty="0">
              <a:latin typeface="TypeLand 康熙字典體 Trial" pitchFamily="50" charset="-120"/>
              <a:ea typeface="TypeLand 康熙字典體 Trial" pitchFamily="50" charset="-120"/>
            </a:endParaRPr>
          </a:p>
        </p:txBody>
      </p:sp>
      <p:pic>
        <p:nvPicPr>
          <p:cNvPr id="13" name="PA_图片 12"/>
          <p:cNvPicPr>
            <a:picLocks noChangeAspect="1"/>
          </p:cNvPicPr>
          <p:nvPr>
            <p:custDataLst>
              <p:tags r:id="rId7"/>
            </p:custDataLst>
          </p:nvPr>
        </p:nvPicPr>
        <p:blipFill rotWithShape="1">
          <a:blip r:embed="rId8">
            <a:extLst>
              <a:ext uri="{28A0092B-C50C-407E-A947-70E740481C1C}">
                <a14:useLocalDpi xmlns:a14="http://schemas.microsoft.com/office/drawing/2010/main" val="0"/>
              </a:ext>
            </a:extLst>
          </a:blip>
          <a:srcRect b="48000"/>
          <a:stretch>
            <a:fillRect/>
          </a:stretch>
        </p:blipFill>
        <p:spPr>
          <a:xfrm rot="16200000">
            <a:off x="-1741017" y="1542375"/>
            <a:ext cx="7254240" cy="3772205"/>
          </a:xfrm>
          <a:prstGeom prst="rect">
            <a:avLst/>
          </a:prstGeom>
        </p:spPr>
      </p:pic>
      <p:grpSp>
        <p:nvGrpSpPr>
          <p:cNvPr id="31" name="PA_组合 30"/>
          <p:cNvGrpSpPr/>
          <p:nvPr>
            <p:custDataLst>
              <p:tags r:id="rId9"/>
            </p:custDataLst>
          </p:nvPr>
        </p:nvGrpSpPr>
        <p:grpSpPr>
          <a:xfrm rot="16200000">
            <a:off x="3633658" y="2863507"/>
            <a:ext cx="4193474" cy="1129940"/>
            <a:chOff x="3885927" y="1084021"/>
            <a:chExt cx="3868201" cy="867400"/>
          </a:xfrm>
          <a:solidFill>
            <a:srgbClr val="4E556D"/>
          </a:solidFill>
        </p:grpSpPr>
        <p:sp>
          <p:nvSpPr>
            <p:cNvPr id="32"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33"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34"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35"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36"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37"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38"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39"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40"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41"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42"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grpSp>
      <p:pic>
        <p:nvPicPr>
          <p:cNvPr id="55" name="PA_图片 54"/>
          <p:cNvPicPr>
            <a:picLocks noChangeAspect="1"/>
          </p:cNvPicPr>
          <p:nvPr>
            <p:custDataLst>
              <p:tags r:id="rId10"/>
            </p:custDataLst>
          </p:nvPr>
        </p:nvPicPr>
        <p:blipFill rotWithShape="1">
          <a:blip r:embed="rId8">
            <a:extLst>
              <a:ext uri="{28A0092B-C50C-407E-A947-70E740481C1C}">
                <a14:useLocalDpi xmlns:a14="http://schemas.microsoft.com/office/drawing/2010/main" val="0"/>
              </a:ext>
            </a:extLst>
          </a:blip>
          <a:srcRect b="48000"/>
          <a:stretch>
            <a:fillRect/>
          </a:stretch>
        </p:blipFill>
        <p:spPr>
          <a:xfrm rot="5400000">
            <a:off x="8474572" y="3140573"/>
            <a:ext cx="4891352" cy="25435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803">
        <p:fade/>
      </p:transition>
    </mc:Choice>
    <mc:Fallback>
      <p:transition spd="med" advClick="0" advTm="38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0-#ppt_w/2"/>
                                          </p:val>
                                        </p:tav>
                                        <p:tav tm="100000">
                                          <p:val>
                                            <p:strVal val="#ppt_x"/>
                                          </p:val>
                                        </p:tav>
                                      </p:tavLst>
                                    </p:anim>
                                    <p:anim calcmode="lin" valueType="num">
                                      <p:cBhvr additive="base">
                                        <p:cTn id="10" dur="500" fill="hold"/>
                                        <p:tgtEl>
                                          <p:spTgt spid="13"/>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1+#ppt_w/2"/>
                                          </p:val>
                                        </p:tav>
                                        <p:tav tm="100000">
                                          <p:val>
                                            <p:strVal val="#ppt_x"/>
                                          </p:val>
                                        </p:tav>
                                      </p:tavLst>
                                    </p:anim>
                                    <p:anim calcmode="lin" valueType="num">
                                      <p:cBhvr additive="base">
                                        <p:cTn id="14" dur="500" fill="hold"/>
                                        <p:tgtEl>
                                          <p:spTgt spid="55"/>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27"/>
                                        </p:tgtEl>
                                        <p:attrNameLst>
                                          <p:attrName>style.visibility</p:attrName>
                                        </p:attrNameLst>
                                      </p:cBhvr>
                                      <p:to>
                                        <p:strVal val="visible"/>
                                      </p:to>
                                    </p:set>
                                    <p:animEffect transition="in" filter="wipe(up)">
                                      <p:cBhvr>
                                        <p:cTn id="24" dur="1000"/>
                                        <p:tgtEl>
                                          <p:spTgt spid="627"/>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hold" display="0">
                  <p:stCondLst>
                    <p:cond delay="indefinite"/>
                  </p:stCondLst>
                  <p:endCondLst>
                    <p:cond evt="onStopAudio" delay="0">
                      <p:tgtEl>
                        <p:sldTgt/>
                      </p:tgtEl>
                    </p:cond>
                  </p:endCondLst>
                </p:cTn>
                <p:tgtEl>
                  <p:spTgt spid="2"/>
                </p:tgtEl>
              </p:cMediaNode>
            </p:audio>
          </p:childTnLst>
        </p:cTn>
      </p:par>
    </p:tnLst>
    <p:bldLst>
      <p:bldP spid="62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肘形连接符 15"/>
          <p:cNvCxnSpPr>
            <a:stCxn id="18" idx="6"/>
            <a:endCxn id="44" idx="2"/>
          </p:cNvCxnSpPr>
          <p:nvPr/>
        </p:nvCxnSpPr>
        <p:spPr>
          <a:xfrm>
            <a:off x="4912900" y="1888807"/>
            <a:ext cx="5293444" cy="1083357"/>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166282" y="1515499"/>
            <a:ext cx="746618" cy="746618"/>
            <a:chOff x="4534974" y="2492893"/>
            <a:chExt cx="756000" cy="756000"/>
          </a:xfrm>
        </p:grpSpPr>
        <p:sp>
          <p:nvSpPr>
            <p:cNvPr id="18" name="椭圆 17"/>
            <p:cNvSpPr/>
            <p:nvPr/>
          </p:nvSpPr>
          <p:spPr>
            <a:xfrm>
              <a:off x="4534974" y="2492893"/>
              <a:ext cx="756000" cy="75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nvGrpSpPr>
            <p:cNvPr id="19" name="组合 18"/>
            <p:cNvGrpSpPr/>
            <p:nvPr/>
          </p:nvGrpSpPr>
          <p:grpSpPr>
            <a:xfrm>
              <a:off x="4687974" y="2629656"/>
              <a:ext cx="450000" cy="434596"/>
              <a:chOff x="5512720" y="2152017"/>
              <a:chExt cx="583915" cy="496874"/>
            </a:xfrm>
          </p:grpSpPr>
          <p:sp>
            <p:nvSpPr>
              <p:cNvPr id="2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460"/>
              </a:p>
            </p:txBody>
          </p:sp>
          <p:sp>
            <p:nvSpPr>
              <p:cNvPr id="2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460"/>
              </a:p>
            </p:txBody>
          </p:sp>
        </p:grpSp>
      </p:grpSp>
      <p:cxnSp>
        <p:nvCxnSpPr>
          <p:cNvPr id="22" name="肘形连接符 21"/>
          <p:cNvCxnSpPr>
            <a:stCxn id="24" idx="6"/>
            <a:endCxn id="46" idx="2"/>
          </p:cNvCxnSpPr>
          <p:nvPr/>
        </p:nvCxnSpPr>
        <p:spPr>
          <a:xfrm>
            <a:off x="4912901" y="4048303"/>
            <a:ext cx="2856038" cy="52513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166282" y="3674993"/>
            <a:ext cx="746618" cy="746618"/>
            <a:chOff x="4534974" y="4368345"/>
            <a:chExt cx="756000" cy="756000"/>
          </a:xfrm>
        </p:grpSpPr>
        <p:sp>
          <p:nvSpPr>
            <p:cNvPr id="24" name="椭圆 23"/>
            <p:cNvSpPr/>
            <p:nvPr/>
          </p:nvSpPr>
          <p:spPr>
            <a:xfrm>
              <a:off x="4534974" y="4368345"/>
              <a:ext cx="756000" cy="75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2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0407" tIns="60203" rIns="120407" bIns="60203" numCol="1" anchor="t" anchorCtr="0" compatLnSpc="1"/>
            <a:lstStyle/>
            <a:p>
              <a:endParaRPr lang="zh-CN" altLang="en-US" sz="2460">
                <a:latin typeface="Arial" panose="020B0604020202020204" pitchFamily="34" charset="0"/>
                <a:cs typeface="Arial" panose="020B0604020202020204" pitchFamily="34" charset="0"/>
              </a:endParaRPr>
            </a:p>
          </p:txBody>
        </p:sp>
      </p:grpSp>
      <p:cxnSp>
        <p:nvCxnSpPr>
          <p:cNvPr id="26" name="肘形连接符 25"/>
          <p:cNvCxnSpPr>
            <a:stCxn id="28" idx="6"/>
            <a:endCxn id="45" idx="2"/>
          </p:cNvCxnSpPr>
          <p:nvPr/>
        </p:nvCxnSpPr>
        <p:spPr>
          <a:xfrm>
            <a:off x="4912900" y="2968556"/>
            <a:ext cx="4074742" cy="97284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166282" y="2595246"/>
            <a:ext cx="746618" cy="746618"/>
            <a:chOff x="4534974" y="3430619"/>
            <a:chExt cx="756000" cy="756000"/>
          </a:xfrm>
        </p:grpSpPr>
        <p:sp>
          <p:nvSpPr>
            <p:cNvPr id="28" name="椭圆 27"/>
            <p:cNvSpPr/>
            <p:nvPr/>
          </p:nvSpPr>
          <p:spPr>
            <a:xfrm>
              <a:off x="4534974" y="3430619"/>
              <a:ext cx="756000" cy="75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dirty="0"/>
            </a:p>
          </p:txBody>
        </p:sp>
        <p:grpSp>
          <p:nvGrpSpPr>
            <p:cNvPr id="30" name="Group 92"/>
            <p:cNvGrpSpPr/>
            <p:nvPr/>
          </p:nvGrpSpPr>
          <p:grpSpPr>
            <a:xfrm>
              <a:off x="4688410" y="3660828"/>
              <a:ext cx="474528" cy="295582"/>
              <a:chOff x="5172076" y="1938338"/>
              <a:chExt cx="471488" cy="293688"/>
            </a:xfrm>
            <a:solidFill>
              <a:schemeClr val="bg1"/>
            </a:solidFill>
          </p:grpSpPr>
          <p:sp>
            <p:nvSpPr>
              <p:cNvPr id="31"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en-US" sz="2500"/>
              </a:p>
            </p:txBody>
          </p:sp>
          <p:sp>
            <p:nvSpPr>
              <p:cNvPr id="32"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lstStyle/>
              <a:p>
                <a:endParaRPr lang="en-US" sz="2500"/>
              </a:p>
            </p:txBody>
          </p:sp>
          <p:sp>
            <p:nvSpPr>
              <p:cNvPr id="33"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lstStyle/>
              <a:p>
                <a:endParaRPr lang="en-US" sz="2500"/>
              </a:p>
            </p:txBody>
          </p:sp>
        </p:grpSp>
      </p:grpSp>
      <p:cxnSp>
        <p:nvCxnSpPr>
          <p:cNvPr id="34" name="直接连接符 33"/>
          <p:cNvCxnSpPr>
            <a:endCxn id="36" idx="6"/>
          </p:cNvCxnSpPr>
          <p:nvPr/>
        </p:nvCxnSpPr>
        <p:spPr>
          <a:xfrm flipH="1" flipV="1">
            <a:off x="4912900" y="5128050"/>
            <a:ext cx="1264200"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166282" y="4754741"/>
            <a:ext cx="746618" cy="746618"/>
            <a:chOff x="4534974" y="5306072"/>
            <a:chExt cx="756000" cy="756000"/>
          </a:xfrm>
        </p:grpSpPr>
        <p:sp>
          <p:nvSpPr>
            <p:cNvPr id="36" name="椭圆 35"/>
            <p:cNvSpPr/>
            <p:nvPr/>
          </p:nvSpPr>
          <p:spPr>
            <a:xfrm>
              <a:off x="4534974" y="5306072"/>
              <a:ext cx="756000" cy="75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nvGrpSpPr>
            <p:cNvPr id="37" name="Group 9"/>
            <p:cNvGrpSpPr/>
            <p:nvPr/>
          </p:nvGrpSpPr>
          <p:grpSpPr>
            <a:xfrm>
              <a:off x="4659950" y="5504420"/>
              <a:ext cx="516045" cy="382660"/>
              <a:chOff x="4572000" y="3414713"/>
              <a:chExt cx="374651" cy="277813"/>
            </a:xfrm>
            <a:solidFill>
              <a:schemeClr val="bg1"/>
            </a:solidFill>
          </p:grpSpPr>
          <p:sp>
            <p:nvSpPr>
              <p:cNvPr id="3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75"/>
              </a:p>
            </p:txBody>
          </p:sp>
          <p:sp>
            <p:nvSpPr>
              <p:cNvPr id="3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75"/>
              </a:p>
            </p:txBody>
          </p:sp>
        </p:grpSp>
      </p:grpSp>
      <p:sp>
        <p:nvSpPr>
          <p:cNvPr id="40" name="任意多边形 39"/>
          <p:cNvSpPr/>
          <p:nvPr/>
        </p:nvSpPr>
        <p:spPr>
          <a:xfrm>
            <a:off x="9765334" y="1805977"/>
            <a:ext cx="1166442" cy="3652971"/>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1" name="任意多边形 40"/>
          <p:cNvSpPr/>
          <p:nvPr/>
        </p:nvSpPr>
        <p:spPr>
          <a:xfrm>
            <a:off x="8546634" y="3560942"/>
            <a:ext cx="1166442" cy="1898003"/>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2" name="任意多边形 41"/>
          <p:cNvSpPr/>
          <p:nvPr/>
        </p:nvSpPr>
        <p:spPr>
          <a:xfrm>
            <a:off x="7327930" y="4311611"/>
            <a:ext cx="1166442" cy="1147337"/>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3" name="任意多边形 42"/>
          <p:cNvSpPr/>
          <p:nvPr/>
        </p:nvSpPr>
        <p:spPr>
          <a:xfrm>
            <a:off x="5362955" y="4843597"/>
            <a:ext cx="1912713" cy="61534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4" name="椭圆 43"/>
          <p:cNvSpPr/>
          <p:nvPr/>
        </p:nvSpPr>
        <p:spPr>
          <a:xfrm>
            <a:off x="10206344" y="2829951"/>
            <a:ext cx="284426" cy="2844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5" name="椭圆 44"/>
          <p:cNvSpPr/>
          <p:nvPr/>
        </p:nvSpPr>
        <p:spPr>
          <a:xfrm>
            <a:off x="8987642" y="3799190"/>
            <a:ext cx="284426" cy="2844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6" name="椭圆 45"/>
          <p:cNvSpPr/>
          <p:nvPr/>
        </p:nvSpPr>
        <p:spPr>
          <a:xfrm>
            <a:off x="7768938" y="4431222"/>
            <a:ext cx="284426" cy="2844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7" name="椭圆 46"/>
          <p:cNvSpPr/>
          <p:nvPr/>
        </p:nvSpPr>
        <p:spPr>
          <a:xfrm>
            <a:off x="6177100" y="4991203"/>
            <a:ext cx="284426" cy="2844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8" name="矩形 47"/>
          <p:cNvSpPr/>
          <p:nvPr/>
        </p:nvSpPr>
        <p:spPr>
          <a:xfrm>
            <a:off x="2776950" y="1437798"/>
            <a:ext cx="1384608" cy="379847"/>
          </a:xfrm>
          <a:prstGeom prst="rect">
            <a:avLst/>
          </a:prstGeom>
        </p:spPr>
        <p:txBody>
          <a:bodyPr wrap="none" lIns="90296" tIns="45148" rIns="90296" bIns="45148">
            <a:spAutoFit/>
          </a:bodyPr>
          <a:lstStyle/>
          <a:p>
            <a:pPr algn="r">
              <a:spcBef>
                <a:spcPct val="0"/>
              </a:spcBef>
              <a:buFont typeface="Arial" panose="020B0604020202020204" pitchFamily="34" charset="0"/>
              <a:buNone/>
            </a:pPr>
            <a:r>
              <a:rPr lang="zh-CN" altLang="en-US" sz="1875" dirty="0">
                <a:solidFill>
                  <a:schemeClr val="tx1">
                    <a:lumMod val="65000"/>
                    <a:lumOff val="35000"/>
                  </a:schemeClr>
                </a:solidFill>
                <a:latin typeface="微软雅黑" panose="020B0503020204020204" pitchFamily="34" charset="-122"/>
                <a:cs typeface="Arial" panose="020B0604020202020204" pitchFamily="34" charset="0"/>
              </a:rPr>
              <a:t>第一级市场</a:t>
            </a:r>
            <a:endParaRPr lang="zh-CN" altLang="en-US" sz="187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49" name="矩形 48"/>
          <p:cNvSpPr/>
          <p:nvPr/>
        </p:nvSpPr>
        <p:spPr>
          <a:xfrm>
            <a:off x="1591705" y="1813060"/>
            <a:ext cx="2531218" cy="517962"/>
          </a:xfrm>
          <a:prstGeom prst="rect">
            <a:avLst/>
          </a:prstGeom>
        </p:spPr>
        <p:txBody>
          <a:bodyPr wrap="square">
            <a:spAutoFit/>
          </a:bodyPr>
          <a:lstStyle/>
          <a:p>
            <a:pPr algn="r"/>
            <a:r>
              <a:rPr lang="zh-CN" altLang="en-US" sz="1385" dirty="0">
                <a:solidFill>
                  <a:schemeClr val="tx1">
                    <a:lumMod val="65000"/>
                    <a:lumOff val="35000"/>
                  </a:schemeClr>
                </a:solidFill>
                <a:latin typeface="微软雅黑" panose="020B0503020204020204" pitchFamily="34" charset="-122"/>
                <a:sym typeface="微软雅黑" panose="020B0503020204020204" pitchFamily="34" charset="-122"/>
              </a:rPr>
              <a:t>点击输入图表的描述说明，点击输入图表的描述说明</a:t>
            </a:r>
            <a:endParaRPr lang="zh-CN" altLang="en-US" sz="1385" dirty="0">
              <a:solidFill>
                <a:schemeClr val="tx1">
                  <a:lumMod val="65000"/>
                  <a:lumOff val="35000"/>
                </a:schemeClr>
              </a:solidFill>
              <a:latin typeface="微软雅黑" panose="020B0503020204020204" pitchFamily="34" charset="-122"/>
            </a:endParaRPr>
          </a:p>
        </p:txBody>
      </p:sp>
      <p:sp>
        <p:nvSpPr>
          <p:cNvPr id="50" name="矩形 49"/>
          <p:cNvSpPr/>
          <p:nvPr/>
        </p:nvSpPr>
        <p:spPr>
          <a:xfrm>
            <a:off x="2776950" y="2525945"/>
            <a:ext cx="1384608" cy="379847"/>
          </a:xfrm>
          <a:prstGeom prst="rect">
            <a:avLst/>
          </a:prstGeom>
        </p:spPr>
        <p:txBody>
          <a:bodyPr wrap="none" lIns="90296" tIns="45148" rIns="90296" bIns="45148">
            <a:spAutoFit/>
          </a:bodyPr>
          <a:lstStyle/>
          <a:p>
            <a:pPr algn="r">
              <a:spcBef>
                <a:spcPct val="0"/>
              </a:spcBef>
              <a:buFont typeface="Arial" panose="020B0604020202020204" pitchFamily="34" charset="0"/>
              <a:buNone/>
            </a:pPr>
            <a:r>
              <a:rPr lang="zh-CN" altLang="en-US" sz="1875" dirty="0">
                <a:solidFill>
                  <a:schemeClr val="tx1">
                    <a:lumMod val="65000"/>
                    <a:lumOff val="35000"/>
                  </a:schemeClr>
                </a:solidFill>
                <a:latin typeface="微软雅黑" panose="020B0503020204020204" pitchFamily="34" charset="-122"/>
                <a:cs typeface="Arial" panose="020B0604020202020204" pitchFamily="34" charset="0"/>
              </a:rPr>
              <a:t>第二级市场</a:t>
            </a:r>
            <a:endParaRPr lang="zh-CN" altLang="en-US" sz="187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51" name="矩形 50"/>
          <p:cNvSpPr/>
          <p:nvPr/>
        </p:nvSpPr>
        <p:spPr>
          <a:xfrm>
            <a:off x="1591705" y="2901207"/>
            <a:ext cx="2531218" cy="517962"/>
          </a:xfrm>
          <a:prstGeom prst="rect">
            <a:avLst/>
          </a:prstGeom>
        </p:spPr>
        <p:txBody>
          <a:bodyPr wrap="square">
            <a:spAutoFit/>
          </a:bodyPr>
          <a:lstStyle/>
          <a:p>
            <a:pPr algn="r"/>
            <a:r>
              <a:rPr lang="zh-CN" altLang="en-US" sz="1385" dirty="0">
                <a:solidFill>
                  <a:schemeClr val="tx1">
                    <a:lumMod val="65000"/>
                    <a:lumOff val="35000"/>
                  </a:schemeClr>
                </a:solidFill>
                <a:latin typeface="微软雅黑" panose="020B0503020204020204" pitchFamily="34" charset="-122"/>
                <a:sym typeface="微软雅黑" panose="020B0503020204020204" pitchFamily="34" charset="-122"/>
              </a:rPr>
              <a:t>点击输入图表的描述说明，点击输入图表的描述说明</a:t>
            </a:r>
            <a:endParaRPr lang="zh-CN" altLang="en-US" sz="1385" dirty="0">
              <a:solidFill>
                <a:schemeClr val="tx1">
                  <a:lumMod val="65000"/>
                  <a:lumOff val="35000"/>
                </a:schemeClr>
              </a:solidFill>
              <a:latin typeface="微软雅黑" panose="020B0503020204020204" pitchFamily="34" charset="-122"/>
            </a:endParaRPr>
          </a:p>
        </p:txBody>
      </p:sp>
      <p:sp>
        <p:nvSpPr>
          <p:cNvPr id="52" name="矩形 51"/>
          <p:cNvSpPr/>
          <p:nvPr/>
        </p:nvSpPr>
        <p:spPr>
          <a:xfrm>
            <a:off x="2776950" y="3614092"/>
            <a:ext cx="1384608" cy="379847"/>
          </a:xfrm>
          <a:prstGeom prst="rect">
            <a:avLst/>
          </a:prstGeom>
        </p:spPr>
        <p:txBody>
          <a:bodyPr wrap="none" lIns="90296" tIns="45148" rIns="90296" bIns="45148">
            <a:spAutoFit/>
          </a:bodyPr>
          <a:lstStyle/>
          <a:p>
            <a:pPr algn="r">
              <a:spcBef>
                <a:spcPct val="0"/>
              </a:spcBef>
              <a:buFont typeface="Arial" panose="020B0604020202020204" pitchFamily="34" charset="0"/>
              <a:buNone/>
            </a:pPr>
            <a:r>
              <a:rPr lang="zh-CN" altLang="en-US" sz="1875" dirty="0">
                <a:solidFill>
                  <a:schemeClr val="tx1">
                    <a:lumMod val="65000"/>
                    <a:lumOff val="35000"/>
                  </a:schemeClr>
                </a:solidFill>
                <a:latin typeface="微软雅黑" panose="020B0503020204020204" pitchFamily="34" charset="-122"/>
                <a:cs typeface="Arial" panose="020B0604020202020204" pitchFamily="34" charset="0"/>
              </a:rPr>
              <a:t>第三级市场</a:t>
            </a:r>
            <a:endParaRPr lang="zh-CN" altLang="en-US" sz="187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53" name="矩形 52"/>
          <p:cNvSpPr/>
          <p:nvPr/>
        </p:nvSpPr>
        <p:spPr>
          <a:xfrm>
            <a:off x="1591705" y="3989354"/>
            <a:ext cx="2531218" cy="517962"/>
          </a:xfrm>
          <a:prstGeom prst="rect">
            <a:avLst/>
          </a:prstGeom>
        </p:spPr>
        <p:txBody>
          <a:bodyPr wrap="square">
            <a:spAutoFit/>
          </a:bodyPr>
          <a:lstStyle/>
          <a:p>
            <a:pPr algn="r"/>
            <a:r>
              <a:rPr lang="zh-CN" altLang="en-US" sz="1385" dirty="0">
                <a:solidFill>
                  <a:schemeClr val="tx1">
                    <a:lumMod val="65000"/>
                    <a:lumOff val="35000"/>
                  </a:schemeClr>
                </a:solidFill>
                <a:latin typeface="微软雅黑" panose="020B0503020204020204" pitchFamily="34" charset="-122"/>
                <a:sym typeface="微软雅黑" panose="020B0503020204020204" pitchFamily="34" charset="-122"/>
              </a:rPr>
              <a:t>点击输入图表的描述说明，点击输入图表的描述说明</a:t>
            </a:r>
            <a:endParaRPr lang="zh-CN" altLang="en-US" sz="1385" dirty="0">
              <a:solidFill>
                <a:schemeClr val="tx1">
                  <a:lumMod val="65000"/>
                  <a:lumOff val="35000"/>
                </a:schemeClr>
              </a:solidFill>
              <a:latin typeface="微软雅黑" panose="020B0503020204020204" pitchFamily="34" charset="-122"/>
            </a:endParaRPr>
          </a:p>
        </p:txBody>
      </p:sp>
      <p:sp>
        <p:nvSpPr>
          <p:cNvPr id="54" name="矩形 53"/>
          <p:cNvSpPr/>
          <p:nvPr/>
        </p:nvSpPr>
        <p:spPr>
          <a:xfrm>
            <a:off x="2720189" y="4702240"/>
            <a:ext cx="1384608" cy="379847"/>
          </a:xfrm>
          <a:prstGeom prst="rect">
            <a:avLst/>
          </a:prstGeom>
        </p:spPr>
        <p:txBody>
          <a:bodyPr wrap="none" lIns="90296" tIns="45148" rIns="90296" bIns="45148">
            <a:spAutoFit/>
          </a:bodyPr>
          <a:lstStyle/>
          <a:p>
            <a:pPr algn="r">
              <a:spcBef>
                <a:spcPct val="0"/>
              </a:spcBef>
              <a:buFont typeface="Arial" panose="020B0604020202020204" pitchFamily="34" charset="0"/>
              <a:buNone/>
            </a:pPr>
            <a:r>
              <a:rPr lang="zh-CN" altLang="en-US" sz="1875" dirty="0">
                <a:solidFill>
                  <a:schemeClr val="tx1">
                    <a:lumMod val="65000"/>
                    <a:lumOff val="35000"/>
                  </a:schemeClr>
                </a:solidFill>
                <a:latin typeface="微软雅黑" panose="020B0503020204020204" pitchFamily="34" charset="-122"/>
                <a:cs typeface="Arial" panose="020B0604020202020204" pitchFamily="34" charset="0"/>
              </a:rPr>
              <a:t>第四级市场</a:t>
            </a:r>
            <a:endParaRPr lang="zh-CN" altLang="en-US" sz="187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55" name="矩形 54"/>
          <p:cNvSpPr/>
          <p:nvPr/>
        </p:nvSpPr>
        <p:spPr>
          <a:xfrm>
            <a:off x="1591705" y="5077502"/>
            <a:ext cx="2531218" cy="517962"/>
          </a:xfrm>
          <a:prstGeom prst="rect">
            <a:avLst/>
          </a:prstGeom>
        </p:spPr>
        <p:txBody>
          <a:bodyPr wrap="square">
            <a:spAutoFit/>
          </a:bodyPr>
          <a:lstStyle/>
          <a:p>
            <a:pPr algn="r"/>
            <a:r>
              <a:rPr lang="zh-CN" altLang="en-US" sz="1385" dirty="0">
                <a:solidFill>
                  <a:schemeClr val="tx1">
                    <a:lumMod val="65000"/>
                    <a:lumOff val="35000"/>
                  </a:schemeClr>
                </a:solidFill>
                <a:latin typeface="微软雅黑" panose="020B0503020204020204" pitchFamily="34" charset="-122"/>
                <a:sym typeface="微软雅黑" panose="020B0503020204020204" pitchFamily="34" charset="-122"/>
              </a:rPr>
              <a:t>点击输入图表的描述说明，点击输入图表的描述说明</a:t>
            </a:r>
            <a:endParaRPr lang="zh-CN" altLang="en-US" sz="1385" dirty="0">
              <a:solidFill>
                <a:schemeClr val="tx1">
                  <a:lumMod val="65000"/>
                  <a:lumOff val="35000"/>
                </a:schemeClr>
              </a:solidFill>
              <a:latin typeface="微软雅黑" panose="020B0503020204020204" pitchFamily="34" charset="-122"/>
            </a:endParaRPr>
          </a:p>
        </p:txBody>
      </p:sp>
      <p:pic>
        <p:nvPicPr>
          <p:cNvPr id="56" name="图片 55"/>
          <p:cNvPicPr>
            <a:picLocks noChangeAspect="1"/>
          </p:cNvPicPr>
          <p:nvPr/>
        </p:nvPicPr>
        <p:blipFill>
          <a:blip r:embed="rId1"/>
          <a:stretch>
            <a:fillRect/>
          </a:stretch>
        </p:blipFill>
        <p:spPr>
          <a:xfrm>
            <a:off x="10972805" y="5648345"/>
            <a:ext cx="2478100" cy="2377365"/>
          </a:xfrm>
          <a:prstGeom prst="rect">
            <a:avLst/>
          </a:prstGeom>
        </p:spPr>
      </p:pic>
      <p:sp>
        <p:nvSpPr>
          <p:cNvPr id="57" name="文本框 56"/>
          <p:cNvSpPr txBox="1"/>
          <p:nvPr/>
        </p:nvSpPr>
        <p:spPr>
          <a:xfrm>
            <a:off x="0" y="1589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壹</a:t>
            </a:r>
            <a:endParaRPr lang="zh-CN" altLang="en-US" sz="5400" dirty="0">
              <a:latin typeface="書體坊顏體㊣" panose="02010600030101010101" pitchFamily="2" charset="-122"/>
              <a:ea typeface="書體坊顏體㊣" panose="02010600030101010101" pitchFamily="2" charset="-122"/>
            </a:endParaRPr>
          </a:p>
        </p:txBody>
      </p:sp>
      <p:sp>
        <p:nvSpPr>
          <p:cNvPr id="58" name="文本框 57"/>
          <p:cNvSpPr txBox="1"/>
          <p:nvPr/>
        </p:nvSpPr>
        <p:spPr>
          <a:xfrm>
            <a:off x="792413" y="1371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59" name="文本框 58"/>
          <p:cNvSpPr txBox="1"/>
          <p:nvPr/>
        </p:nvSpPr>
        <p:spPr>
          <a:xfrm>
            <a:off x="838133" y="5486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sp>
        <p:nvSpPr>
          <p:cNvPr id="60" name="矩形 59"/>
          <p:cNvSpPr/>
          <p:nvPr/>
        </p:nvSpPr>
        <p:spPr>
          <a:xfrm>
            <a:off x="0" y="-2444708"/>
            <a:ext cx="2542252" cy="4889416"/>
          </a:xfrm>
          <a:prstGeom prst="rect">
            <a:avLst/>
          </a:prstGeom>
          <a:blipFill dpi="0" rotWithShape="1">
            <a:blip r:embed="rId2">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6" presetClass="entr" presetSubtype="32" fill="hold" grpId="0" nodeType="withEffect">
                                  <p:stCondLst>
                                    <p:cond delay="800"/>
                                  </p:stCondLst>
                                  <p:iterate type="lt">
                                    <p:tmPct val="10000"/>
                                  </p:iterate>
                                  <p:childTnLst>
                                    <p:set>
                                      <p:cBhvr>
                                        <p:cTn id="9" dur="1" fill="hold">
                                          <p:stCondLst>
                                            <p:cond delay="0"/>
                                          </p:stCondLst>
                                        </p:cTn>
                                        <p:tgtEl>
                                          <p:spTgt spid="58"/>
                                        </p:tgtEl>
                                        <p:attrNameLst>
                                          <p:attrName>style.visibility</p:attrName>
                                        </p:attrNameLst>
                                      </p:cBhvr>
                                      <p:to>
                                        <p:strVal val="visible"/>
                                      </p:to>
                                    </p:set>
                                    <p:animEffect transition="in" filter="circle(out)">
                                      <p:cBhvr>
                                        <p:cTn id="10" dur="1000"/>
                                        <p:tgtEl>
                                          <p:spTgt spid="58"/>
                                        </p:tgtEl>
                                      </p:cBhvr>
                                    </p:animEffect>
                                  </p:childTnLst>
                                </p:cTn>
                              </p:par>
                              <p:par>
                                <p:cTn id="11" presetID="6" presetClass="entr" presetSubtype="32" fill="hold" grpId="0" nodeType="withEffect">
                                  <p:stCondLst>
                                    <p:cond delay="1900"/>
                                  </p:stCondLst>
                                  <p:iterate type="lt">
                                    <p:tmPct val="6923"/>
                                  </p:iterate>
                                  <p:childTnLst>
                                    <p:set>
                                      <p:cBhvr>
                                        <p:cTn id="12" dur="1" fill="hold">
                                          <p:stCondLst>
                                            <p:cond delay="0"/>
                                          </p:stCondLst>
                                        </p:cTn>
                                        <p:tgtEl>
                                          <p:spTgt spid="59"/>
                                        </p:tgtEl>
                                        <p:attrNameLst>
                                          <p:attrName>style.visibility</p:attrName>
                                        </p:attrNameLst>
                                      </p:cBhvr>
                                      <p:to>
                                        <p:strVal val="visible"/>
                                      </p:to>
                                    </p:set>
                                    <p:animEffect transition="in" filter="circle(out)">
                                      <p:cBhvr>
                                        <p:cTn id="13" dur="1000"/>
                                        <p:tgtEl>
                                          <p:spTgt spid="59"/>
                                        </p:tgtEl>
                                      </p:cBhvr>
                                    </p:animEffect>
                                  </p:childTnLst>
                                </p:cTn>
                              </p:par>
                            </p:childTnLst>
                          </p:cTn>
                        </p:par>
                        <p:par>
                          <p:cTn id="14" fill="hold">
                            <p:stCondLst>
                              <p:cond delay="0"/>
                            </p:stCondLst>
                            <p:childTnLst>
                              <p:par>
                                <p:cTn id="15" presetID="2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200"/>
                                        <p:tgtEl>
                                          <p:spTgt spid="4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400"/>
                                        <p:tgtEl>
                                          <p:spTgt spid="4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600"/>
                                        <p:tgtEl>
                                          <p:spTgt spid="4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900"/>
                                        <p:tgtEl>
                                          <p:spTgt spid="40"/>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250"/>
                                        <p:tgtEl>
                                          <p:spTgt spid="47"/>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250"/>
                                        <p:tgtEl>
                                          <p:spTgt spid="46"/>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250"/>
                                        <p:tgtEl>
                                          <p:spTgt spid="45"/>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250"/>
                                        <p:tgtEl>
                                          <p:spTgt spid="44"/>
                                        </p:tgtEl>
                                      </p:cBhvr>
                                    </p:animEffect>
                                  </p:childTnLst>
                                </p:cTn>
                              </p:par>
                            </p:childTnLst>
                          </p:cTn>
                        </p:par>
                        <p:par>
                          <p:cTn id="39" fill="hold">
                            <p:stCondLst>
                              <p:cond delay="500"/>
                            </p:stCondLst>
                            <p:childTnLst>
                              <p:par>
                                <p:cTn id="40" presetID="26" presetClass="emph" presetSubtype="0" fill="hold" grpId="1" nodeType="afterEffect">
                                  <p:stCondLst>
                                    <p:cond delay="0"/>
                                  </p:stCondLst>
                                  <p:childTnLst>
                                    <p:animEffect transition="out" filter="fade">
                                      <p:cBhvr>
                                        <p:cTn id="41" dur="500" tmFilter="0, 0; .2, .5; .8, .5; 1, 0"/>
                                        <p:tgtEl>
                                          <p:spTgt spid="47"/>
                                        </p:tgtEl>
                                      </p:cBhvr>
                                    </p:animEffect>
                                    <p:animScale>
                                      <p:cBhvr>
                                        <p:cTn id="42" dur="250" autoRev="1" fill="hold"/>
                                        <p:tgtEl>
                                          <p:spTgt spid="47"/>
                                        </p:tgtEl>
                                      </p:cBhvr>
                                      <p:by x="105000" y="105000"/>
                                    </p:animScale>
                                  </p:childTnLst>
                                </p:cTn>
                              </p:par>
                            </p:childTnLst>
                          </p:cTn>
                        </p:par>
                        <p:par>
                          <p:cTn id="43" fill="hold">
                            <p:stCondLst>
                              <p:cond delay="1000"/>
                            </p:stCondLst>
                            <p:childTnLst>
                              <p:par>
                                <p:cTn id="44" presetID="22" presetClass="entr" presetSubtype="2"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250"/>
                                        <p:tgtEl>
                                          <p:spTgt spid="34"/>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randombar(horizontal)">
                                      <p:cBhvr>
                                        <p:cTn id="54" dur="500"/>
                                        <p:tgtEl>
                                          <p:spTgt spid="5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randombar(horizontal)">
                                      <p:cBhvr>
                                        <p:cTn id="57" dur="500"/>
                                        <p:tgtEl>
                                          <p:spTgt spid="55"/>
                                        </p:tgtEl>
                                      </p:cBhvr>
                                    </p:animEffect>
                                  </p:childTnLst>
                                </p:cTn>
                              </p:par>
                            </p:childTnLst>
                          </p:cTn>
                        </p:par>
                        <p:par>
                          <p:cTn id="58" fill="hold">
                            <p:stCondLst>
                              <p:cond delay="2500"/>
                            </p:stCondLst>
                            <p:childTnLst>
                              <p:par>
                                <p:cTn id="59" presetID="26" presetClass="emph" presetSubtype="0" fill="hold" grpId="1" nodeType="afterEffect">
                                  <p:stCondLst>
                                    <p:cond delay="0"/>
                                  </p:stCondLst>
                                  <p:childTnLst>
                                    <p:animEffect transition="out" filter="fade">
                                      <p:cBhvr>
                                        <p:cTn id="60" dur="500" tmFilter="0, 0; .2, .5; .8, .5; 1, 0"/>
                                        <p:tgtEl>
                                          <p:spTgt spid="46"/>
                                        </p:tgtEl>
                                      </p:cBhvr>
                                    </p:animEffect>
                                    <p:animScale>
                                      <p:cBhvr>
                                        <p:cTn id="61" dur="250" autoRev="1" fill="hold"/>
                                        <p:tgtEl>
                                          <p:spTgt spid="46"/>
                                        </p:tgtEl>
                                      </p:cBhvr>
                                      <p:by x="105000" y="105000"/>
                                    </p:animScale>
                                  </p:childTnLst>
                                </p:cTn>
                              </p:par>
                            </p:childTnLst>
                          </p:cTn>
                        </p:par>
                        <p:par>
                          <p:cTn id="62" fill="hold">
                            <p:stCondLst>
                              <p:cond delay="3000"/>
                            </p:stCondLst>
                            <p:childTnLst>
                              <p:par>
                                <p:cTn id="63" presetID="22" presetClass="entr" presetSubtype="2"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right)">
                                      <p:cBhvr>
                                        <p:cTn id="65" dur="500"/>
                                        <p:tgtEl>
                                          <p:spTgt spid="22"/>
                                        </p:tgtEl>
                                      </p:cBhvr>
                                    </p:animEffect>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par>
                          <p:cTn id="70" fill="hold">
                            <p:stCondLst>
                              <p:cond delay="4000"/>
                            </p:stCondLst>
                            <p:childTnLst>
                              <p:par>
                                <p:cTn id="71" presetID="14" presetClass="entr" presetSubtype="1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randombar(horizontal)">
                                      <p:cBhvr>
                                        <p:cTn id="73" dur="500"/>
                                        <p:tgtEl>
                                          <p:spTgt spid="5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randombar(horizontal)">
                                      <p:cBhvr>
                                        <p:cTn id="76" dur="500"/>
                                        <p:tgtEl>
                                          <p:spTgt spid="52"/>
                                        </p:tgtEl>
                                      </p:cBhvr>
                                    </p:animEffect>
                                  </p:childTnLst>
                                </p:cTn>
                              </p:par>
                            </p:childTnLst>
                          </p:cTn>
                        </p:par>
                        <p:par>
                          <p:cTn id="77" fill="hold">
                            <p:stCondLst>
                              <p:cond delay="4500"/>
                            </p:stCondLst>
                            <p:childTnLst>
                              <p:par>
                                <p:cTn id="78" presetID="26" presetClass="emph" presetSubtype="0" fill="hold" grpId="1" nodeType="afterEffect">
                                  <p:stCondLst>
                                    <p:cond delay="0"/>
                                  </p:stCondLst>
                                  <p:childTnLst>
                                    <p:animEffect transition="out" filter="fade">
                                      <p:cBhvr>
                                        <p:cTn id="79" dur="500" tmFilter="0, 0; .2, .5; .8, .5; 1, 0"/>
                                        <p:tgtEl>
                                          <p:spTgt spid="45"/>
                                        </p:tgtEl>
                                      </p:cBhvr>
                                    </p:animEffect>
                                    <p:animScale>
                                      <p:cBhvr>
                                        <p:cTn id="80" dur="250" autoRev="1" fill="hold"/>
                                        <p:tgtEl>
                                          <p:spTgt spid="45"/>
                                        </p:tgtEl>
                                      </p:cBhvr>
                                      <p:by x="105000" y="105000"/>
                                    </p:animScale>
                                  </p:childTnLst>
                                </p:cTn>
                              </p:par>
                            </p:childTnLst>
                          </p:cTn>
                        </p:par>
                        <p:par>
                          <p:cTn id="81" fill="hold">
                            <p:stCondLst>
                              <p:cond delay="5000"/>
                            </p:stCondLst>
                            <p:childTnLst>
                              <p:par>
                                <p:cTn id="82" presetID="22" presetClass="entr" presetSubtype="2"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right)">
                                      <p:cBhvr>
                                        <p:cTn id="84" dur="600"/>
                                        <p:tgtEl>
                                          <p:spTgt spid="26"/>
                                        </p:tgtEl>
                                      </p:cBhvr>
                                    </p:animEffect>
                                  </p:childTnLst>
                                </p:cTn>
                              </p:par>
                            </p:childTnLst>
                          </p:cTn>
                        </p:par>
                        <p:par>
                          <p:cTn id="85" fill="hold">
                            <p:stCondLst>
                              <p:cond delay="6000"/>
                            </p:stCondLst>
                            <p:childTnLst>
                              <p:par>
                                <p:cTn id="86" presetID="10" presetClass="entr" presetSubtype="0"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par>
                          <p:cTn id="89" fill="hold">
                            <p:stCondLst>
                              <p:cond delay="6500"/>
                            </p:stCondLst>
                            <p:childTnLst>
                              <p:par>
                                <p:cTn id="90" presetID="14" presetClass="entr" presetSubtype="10" fill="hold" grpId="0"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randombar(horizontal)">
                                      <p:cBhvr>
                                        <p:cTn id="95" dur="500"/>
                                        <p:tgtEl>
                                          <p:spTgt spid="51"/>
                                        </p:tgtEl>
                                      </p:cBhvr>
                                    </p:animEffect>
                                  </p:childTnLst>
                                </p:cTn>
                              </p:par>
                            </p:childTnLst>
                          </p:cTn>
                        </p:par>
                        <p:par>
                          <p:cTn id="96" fill="hold">
                            <p:stCondLst>
                              <p:cond delay="7000"/>
                            </p:stCondLst>
                            <p:childTnLst>
                              <p:par>
                                <p:cTn id="97" presetID="26" presetClass="emph" presetSubtype="0" fill="hold" grpId="1" nodeType="afterEffect">
                                  <p:stCondLst>
                                    <p:cond delay="0"/>
                                  </p:stCondLst>
                                  <p:childTnLst>
                                    <p:animEffect transition="out" filter="fade">
                                      <p:cBhvr>
                                        <p:cTn id="98" dur="500" tmFilter="0, 0; .2, .5; .8, .5; 1, 0"/>
                                        <p:tgtEl>
                                          <p:spTgt spid="44"/>
                                        </p:tgtEl>
                                      </p:cBhvr>
                                    </p:animEffect>
                                    <p:animScale>
                                      <p:cBhvr>
                                        <p:cTn id="99" dur="250" autoRev="1" fill="hold"/>
                                        <p:tgtEl>
                                          <p:spTgt spid="44"/>
                                        </p:tgtEl>
                                      </p:cBhvr>
                                      <p:by x="105000" y="105000"/>
                                    </p:animScale>
                                  </p:childTnLst>
                                </p:cTn>
                              </p:par>
                            </p:childTnLst>
                          </p:cTn>
                        </p:par>
                        <p:par>
                          <p:cTn id="100" fill="hold">
                            <p:stCondLst>
                              <p:cond delay="7500"/>
                            </p:stCondLst>
                            <p:childTnLst>
                              <p:par>
                                <p:cTn id="101" presetID="22" presetClass="entr" presetSubtype="2"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ipe(right)">
                                      <p:cBhvr>
                                        <p:cTn id="103" dur="750"/>
                                        <p:tgtEl>
                                          <p:spTgt spid="16"/>
                                        </p:tgtEl>
                                      </p:cBhvr>
                                    </p:animEffect>
                                  </p:childTnLst>
                                </p:cTn>
                              </p:par>
                            </p:childTnLst>
                          </p:cTn>
                        </p:par>
                        <p:par>
                          <p:cTn id="104" fill="hold">
                            <p:stCondLst>
                              <p:cond delay="8500"/>
                            </p:stCondLst>
                            <p:childTnLst>
                              <p:par>
                                <p:cTn id="105" presetID="10" presetClass="entr" presetSubtype="0" fill="hold" nodeType="after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par>
                          <p:cTn id="108" fill="hold">
                            <p:stCondLst>
                              <p:cond delay="9000"/>
                            </p:stCondLst>
                            <p:childTnLst>
                              <p:par>
                                <p:cTn id="109" presetID="14" presetClass="entr" presetSubtype="10"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randombar(horizontal)">
                                      <p:cBhvr>
                                        <p:cTn id="111" dur="500"/>
                                        <p:tgtEl>
                                          <p:spTgt spid="48"/>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randombar(horizontal)">
                                      <p:cBhvr>
                                        <p:cTn id="114" dur="500"/>
                                        <p:tgtEl>
                                          <p:spTgt spid="49"/>
                                        </p:tgtEl>
                                      </p:cBhvr>
                                    </p:animEffect>
                                  </p:childTnLst>
                                </p:cTn>
                              </p:par>
                              <p:par>
                                <p:cTn id="115" presetID="10" presetClass="entr" presetSubtype="0" fill="hold" nodeType="with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fade">
                                      <p:cBhvr>
                                        <p:cTn id="117" dur="500"/>
                                        <p:tgtEl>
                                          <p:spTgt spid="56"/>
                                        </p:tgtEl>
                                      </p:cBhvr>
                                    </p:animEffect>
                                  </p:childTnLst>
                                </p:cTn>
                              </p:par>
                              <p:par>
                                <p:cTn id="118" presetID="8" presetClass="emph" presetSubtype="0" repeatCount="indefinite" fill="hold" nodeType="withEffect">
                                  <p:stCondLst>
                                    <p:cond delay="200"/>
                                  </p:stCondLst>
                                  <p:childTnLst>
                                    <p:animRot by="21600000">
                                      <p:cBhvr>
                                        <p:cTn id="119" dur="7000" fill="hold"/>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4" grpId="1" animBg="1"/>
      <p:bldP spid="45" grpId="0" animBg="1"/>
      <p:bldP spid="45" grpId="1" animBg="1"/>
      <p:bldP spid="46" grpId="0" animBg="1"/>
      <p:bldP spid="46" grpId="1" animBg="1"/>
      <p:bldP spid="47" grpId="0" animBg="1"/>
      <p:bldP spid="47" grpId="1" animBg="1"/>
      <p:bldP spid="48" grpId="0"/>
      <p:bldP spid="49" grpId="0"/>
      <p:bldP spid="50" grpId="0"/>
      <p:bldP spid="51" grpId="0"/>
      <p:bldP spid="52" grpId="0"/>
      <p:bldP spid="53" grpId="0"/>
      <p:bldP spid="54" grpId="0"/>
      <p:bldP spid="55" grpId="0"/>
      <p:bldP spid="57" grpId="0"/>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1">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2"/>
          <a:stretch>
            <a:fillRect/>
          </a:stretch>
        </p:blipFill>
        <p:spPr>
          <a:xfrm rot="10800000">
            <a:off x="4718205" y="2134052"/>
            <a:ext cx="2718915" cy="2608392"/>
          </a:xfrm>
          <a:prstGeom prst="rect">
            <a:avLst/>
          </a:prstGeom>
        </p:spPr>
      </p:pic>
      <p:grpSp>
        <p:nvGrpSpPr>
          <p:cNvPr id="24" name="组合 23"/>
          <p:cNvGrpSpPr/>
          <p:nvPr/>
        </p:nvGrpSpPr>
        <p:grpSpPr>
          <a:xfrm>
            <a:off x="7581265" y="3303587"/>
            <a:ext cx="1008063" cy="255588"/>
            <a:chOff x="5661025" y="6046787"/>
            <a:chExt cx="1008063" cy="255588"/>
          </a:xfrm>
        </p:grpSpPr>
        <p:sp>
          <p:nvSpPr>
            <p:cNvPr id="25" name="Freeform 226"/>
            <p:cNvSpPr>
              <a:spLocks noEditPoints="1"/>
            </p:cNvSpPr>
            <p:nvPr/>
          </p:nvSpPr>
          <p:spPr bwMode="auto">
            <a:xfrm>
              <a:off x="5876925" y="6046787"/>
              <a:ext cx="576263" cy="255588"/>
            </a:xfrm>
            <a:custGeom>
              <a:avLst/>
              <a:gdLst>
                <a:gd name="T0" fmla="*/ 104 w 363"/>
                <a:gd name="T1" fmla="*/ 35 h 161"/>
                <a:gd name="T2" fmla="*/ 58 w 363"/>
                <a:gd name="T3" fmla="*/ 81 h 161"/>
                <a:gd name="T4" fmla="*/ 104 w 363"/>
                <a:gd name="T5" fmla="*/ 125 h 161"/>
                <a:gd name="T6" fmla="*/ 261 w 363"/>
                <a:gd name="T7" fmla="*/ 125 h 161"/>
                <a:gd name="T8" fmla="*/ 307 w 363"/>
                <a:gd name="T9" fmla="*/ 79 h 161"/>
                <a:gd name="T10" fmla="*/ 261 w 363"/>
                <a:gd name="T11" fmla="*/ 35 h 161"/>
                <a:gd name="T12" fmla="*/ 104 w 363"/>
                <a:gd name="T13" fmla="*/ 35 h 161"/>
                <a:gd name="T14" fmla="*/ 85 w 363"/>
                <a:gd name="T15" fmla="*/ 0 h 161"/>
                <a:gd name="T16" fmla="*/ 282 w 363"/>
                <a:gd name="T17" fmla="*/ 0 h 161"/>
                <a:gd name="T18" fmla="*/ 363 w 363"/>
                <a:gd name="T19" fmla="*/ 77 h 161"/>
                <a:gd name="T20" fmla="*/ 279 w 363"/>
                <a:gd name="T21" fmla="*/ 161 h 161"/>
                <a:gd name="T22" fmla="*/ 85 w 363"/>
                <a:gd name="T23" fmla="*/ 161 h 161"/>
                <a:gd name="T24" fmla="*/ 0 w 363"/>
                <a:gd name="T25" fmla="*/ 81 h 161"/>
                <a:gd name="T26" fmla="*/ 85 w 363"/>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1">
                  <a:moveTo>
                    <a:pt x="104" y="35"/>
                  </a:moveTo>
                  <a:lnTo>
                    <a:pt x="58" y="81"/>
                  </a:lnTo>
                  <a:lnTo>
                    <a:pt x="104" y="125"/>
                  </a:lnTo>
                  <a:lnTo>
                    <a:pt x="261" y="125"/>
                  </a:lnTo>
                  <a:lnTo>
                    <a:pt x="307" y="79"/>
                  </a:lnTo>
                  <a:lnTo>
                    <a:pt x="261" y="35"/>
                  </a:lnTo>
                  <a:lnTo>
                    <a:pt x="104" y="35"/>
                  </a:lnTo>
                  <a:close/>
                  <a:moveTo>
                    <a:pt x="85" y="0"/>
                  </a:moveTo>
                  <a:lnTo>
                    <a:pt x="282" y="0"/>
                  </a:lnTo>
                  <a:lnTo>
                    <a:pt x="363" y="77"/>
                  </a:lnTo>
                  <a:lnTo>
                    <a:pt x="279" y="161"/>
                  </a:lnTo>
                  <a:lnTo>
                    <a:pt x="85" y="161"/>
                  </a:lnTo>
                  <a:lnTo>
                    <a:pt x="0" y="81"/>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6" name="Rectangle 227"/>
            <p:cNvSpPr>
              <a:spLocks noChangeArrowheads="1"/>
            </p:cNvSpPr>
            <p:nvPr/>
          </p:nvSpPr>
          <p:spPr bwMode="auto">
            <a:xfrm>
              <a:off x="6538913"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27" name="Rectangle 228"/>
            <p:cNvSpPr>
              <a:spLocks noChangeArrowheads="1"/>
            </p:cNvSpPr>
            <p:nvPr/>
          </p:nvSpPr>
          <p:spPr bwMode="auto">
            <a:xfrm>
              <a:off x="5661025"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3481705" y="3288347"/>
            <a:ext cx="1008063" cy="255588"/>
            <a:chOff x="5661025" y="6046787"/>
            <a:chExt cx="1008063" cy="255588"/>
          </a:xfrm>
        </p:grpSpPr>
        <p:sp>
          <p:nvSpPr>
            <p:cNvPr id="29" name="Freeform 226"/>
            <p:cNvSpPr>
              <a:spLocks noEditPoints="1"/>
            </p:cNvSpPr>
            <p:nvPr/>
          </p:nvSpPr>
          <p:spPr bwMode="auto">
            <a:xfrm>
              <a:off x="5876925" y="6046787"/>
              <a:ext cx="576263" cy="255588"/>
            </a:xfrm>
            <a:custGeom>
              <a:avLst/>
              <a:gdLst>
                <a:gd name="T0" fmla="*/ 104 w 363"/>
                <a:gd name="T1" fmla="*/ 35 h 161"/>
                <a:gd name="T2" fmla="*/ 58 w 363"/>
                <a:gd name="T3" fmla="*/ 81 h 161"/>
                <a:gd name="T4" fmla="*/ 104 w 363"/>
                <a:gd name="T5" fmla="*/ 125 h 161"/>
                <a:gd name="T6" fmla="*/ 261 w 363"/>
                <a:gd name="T7" fmla="*/ 125 h 161"/>
                <a:gd name="T8" fmla="*/ 307 w 363"/>
                <a:gd name="T9" fmla="*/ 79 h 161"/>
                <a:gd name="T10" fmla="*/ 261 w 363"/>
                <a:gd name="T11" fmla="*/ 35 h 161"/>
                <a:gd name="T12" fmla="*/ 104 w 363"/>
                <a:gd name="T13" fmla="*/ 35 h 161"/>
                <a:gd name="T14" fmla="*/ 85 w 363"/>
                <a:gd name="T15" fmla="*/ 0 h 161"/>
                <a:gd name="T16" fmla="*/ 282 w 363"/>
                <a:gd name="T17" fmla="*/ 0 h 161"/>
                <a:gd name="T18" fmla="*/ 363 w 363"/>
                <a:gd name="T19" fmla="*/ 77 h 161"/>
                <a:gd name="T20" fmla="*/ 279 w 363"/>
                <a:gd name="T21" fmla="*/ 161 h 161"/>
                <a:gd name="T22" fmla="*/ 85 w 363"/>
                <a:gd name="T23" fmla="*/ 161 h 161"/>
                <a:gd name="T24" fmla="*/ 0 w 363"/>
                <a:gd name="T25" fmla="*/ 81 h 161"/>
                <a:gd name="T26" fmla="*/ 85 w 363"/>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1">
                  <a:moveTo>
                    <a:pt x="104" y="35"/>
                  </a:moveTo>
                  <a:lnTo>
                    <a:pt x="58" y="81"/>
                  </a:lnTo>
                  <a:lnTo>
                    <a:pt x="104" y="125"/>
                  </a:lnTo>
                  <a:lnTo>
                    <a:pt x="261" y="125"/>
                  </a:lnTo>
                  <a:lnTo>
                    <a:pt x="307" y="79"/>
                  </a:lnTo>
                  <a:lnTo>
                    <a:pt x="261" y="35"/>
                  </a:lnTo>
                  <a:lnTo>
                    <a:pt x="104" y="35"/>
                  </a:lnTo>
                  <a:close/>
                  <a:moveTo>
                    <a:pt x="85" y="0"/>
                  </a:moveTo>
                  <a:lnTo>
                    <a:pt x="282" y="0"/>
                  </a:lnTo>
                  <a:lnTo>
                    <a:pt x="363" y="77"/>
                  </a:lnTo>
                  <a:lnTo>
                    <a:pt x="279" y="161"/>
                  </a:lnTo>
                  <a:lnTo>
                    <a:pt x="85" y="161"/>
                  </a:lnTo>
                  <a:lnTo>
                    <a:pt x="0" y="81"/>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0" name="Rectangle 227"/>
            <p:cNvSpPr>
              <a:spLocks noChangeArrowheads="1"/>
            </p:cNvSpPr>
            <p:nvPr/>
          </p:nvSpPr>
          <p:spPr bwMode="auto">
            <a:xfrm>
              <a:off x="6538913"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31" name="Rectangle 228"/>
            <p:cNvSpPr>
              <a:spLocks noChangeArrowheads="1"/>
            </p:cNvSpPr>
            <p:nvPr/>
          </p:nvSpPr>
          <p:spPr bwMode="auto">
            <a:xfrm>
              <a:off x="5661025"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rot="5400000">
            <a:off x="5584825" y="1352868"/>
            <a:ext cx="1008063" cy="255588"/>
            <a:chOff x="5661025" y="6046787"/>
            <a:chExt cx="1008063" cy="255588"/>
          </a:xfrm>
        </p:grpSpPr>
        <p:sp>
          <p:nvSpPr>
            <p:cNvPr id="35" name="Freeform 226"/>
            <p:cNvSpPr>
              <a:spLocks noEditPoints="1"/>
            </p:cNvSpPr>
            <p:nvPr/>
          </p:nvSpPr>
          <p:spPr bwMode="auto">
            <a:xfrm>
              <a:off x="5876925" y="6046787"/>
              <a:ext cx="576263" cy="255588"/>
            </a:xfrm>
            <a:custGeom>
              <a:avLst/>
              <a:gdLst>
                <a:gd name="T0" fmla="*/ 104 w 363"/>
                <a:gd name="T1" fmla="*/ 35 h 161"/>
                <a:gd name="T2" fmla="*/ 58 w 363"/>
                <a:gd name="T3" fmla="*/ 81 h 161"/>
                <a:gd name="T4" fmla="*/ 104 w 363"/>
                <a:gd name="T5" fmla="*/ 125 h 161"/>
                <a:gd name="T6" fmla="*/ 261 w 363"/>
                <a:gd name="T7" fmla="*/ 125 h 161"/>
                <a:gd name="T8" fmla="*/ 307 w 363"/>
                <a:gd name="T9" fmla="*/ 79 h 161"/>
                <a:gd name="T10" fmla="*/ 261 w 363"/>
                <a:gd name="T11" fmla="*/ 35 h 161"/>
                <a:gd name="T12" fmla="*/ 104 w 363"/>
                <a:gd name="T13" fmla="*/ 35 h 161"/>
                <a:gd name="T14" fmla="*/ 85 w 363"/>
                <a:gd name="T15" fmla="*/ 0 h 161"/>
                <a:gd name="T16" fmla="*/ 282 w 363"/>
                <a:gd name="T17" fmla="*/ 0 h 161"/>
                <a:gd name="T18" fmla="*/ 363 w 363"/>
                <a:gd name="T19" fmla="*/ 77 h 161"/>
                <a:gd name="T20" fmla="*/ 279 w 363"/>
                <a:gd name="T21" fmla="*/ 161 h 161"/>
                <a:gd name="T22" fmla="*/ 85 w 363"/>
                <a:gd name="T23" fmla="*/ 161 h 161"/>
                <a:gd name="T24" fmla="*/ 0 w 363"/>
                <a:gd name="T25" fmla="*/ 81 h 161"/>
                <a:gd name="T26" fmla="*/ 85 w 363"/>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1">
                  <a:moveTo>
                    <a:pt x="104" y="35"/>
                  </a:moveTo>
                  <a:lnTo>
                    <a:pt x="58" y="81"/>
                  </a:lnTo>
                  <a:lnTo>
                    <a:pt x="104" y="125"/>
                  </a:lnTo>
                  <a:lnTo>
                    <a:pt x="261" y="125"/>
                  </a:lnTo>
                  <a:lnTo>
                    <a:pt x="307" y="79"/>
                  </a:lnTo>
                  <a:lnTo>
                    <a:pt x="261" y="35"/>
                  </a:lnTo>
                  <a:lnTo>
                    <a:pt x="104" y="35"/>
                  </a:lnTo>
                  <a:close/>
                  <a:moveTo>
                    <a:pt x="85" y="0"/>
                  </a:moveTo>
                  <a:lnTo>
                    <a:pt x="282" y="0"/>
                  </a:lnTo>
                  <a:lnTo>
                    <a:pt x="363" y="77"/>
                  </a:lnTo>
                  <a:lnTo>
                    <a:pt x="279" y="161"/>
                  </a:lnTo>
                  <a:lnTo>
                    <a:pt x="85" y="161"/>
                  </a:lnTo>
                  <a:lnTo>
                    <a:pt x="0" y="81"/>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6" name="Rectangle 227"/>
            <p:cNvSpPr>
              <a:spLocks noChangeArrowheads="1"/>
            </p:cNvSpPr>
            <p:nvPr/>
          </p:nvSpPr>
          <p:spPr bwMode="auto">
            <a:xfrm>
              <a:off x="6538913"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37" name="Rectangle 228"/>
            <p:cNvSpPr>
              <a:spLocks noChangeArrowheads="1"/>
            </p:cNvSpPr>
            <p:nvPr/>
          </p:nvSpPr>
          <p:spPr bwMode="auto">
            <a:xfrm>
              <a:off x="5661025"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grpSp>
        <p:nvGrpSpPr>
          <p:cNvPr id="42" name="组合 41"/>
          <p:cNvGrpSpPr/>
          <p:nvPr/>
        </p:nvGrpSpPr>
        <p:grpSpPr>
          <a:xfrm rot="5400000">
            <a:off x="5584825" y="5300028"/>
            <a:ext cx="1008063" cy="255588"/>
            <a:chOff x="5661025" y="6046787"/>
            <a:chExt cx="1008063" cy="255588"/>
          </a:xfrm>
        </p:grpSpPr>
        <p:sp>
          <p:nvSpPr>
            <p:cNvPr id="43" name="Freeform 226"/>
            <p:cNvSpPr>
              <a:spLocks noEditPoints="1"/>
            </p:cNvSpPr>
            <p:nvPr/>
          </p:nvSpPr>
          <p:spPr bwMode="auto">
            <a:xfrm>
              <a:off x="5876925" y="6046787"/>
              <a:ext cx="576263" cy="255588"/>
            </a:xfrm>
            <a:custGeom>
              <a:avLst/>
              <a:gdLst>
                <a:gd name="T0" fmla="*/ 104 w 363"/>
                <a:gd name="T1" fmla="*/ 35 h 161"/>
                <a:gd name="T2" fmla="*/ 58 w 363"/>
                <a:gd name="T3" fmla="*/ 81 h 161"/>
                <a:gd name="T4" fmla="*/ 104 w 363"/>
                <a:gd name="T5" fmla="*/ 125 h 161"/>
                <a:gd name="T6" fmla="*/ 261 w 363"/>
                <a:gd name="T7" fmla="*/ 125 h 161"/>
                <a:gd name="T8" fmla="*/ 307 w 363"/>
                <a:gd name="T9" fmla="*/ 79 h 161"/>
                <a:gd name="T10" fmla="*/ 261 w 363"/>
                <a:gd name="T11" fmla="*/ 35 h 161"/>
                <a:gd name="T12" fmla="*/ 104 w 363"/>
                <a:gd name="T13" fmla="*/ 35 h 161"/>
                <a:gd name="T14" fmla="*/ 85 w 363"/>
                <a:gd name="T15" fmla="*/ 0 h 161"/>
                <a:gd name="T16" fmla="*/ 282 w 363"/>
                <a:gd name="T17" fmla="*/ 0 h 161"/>
                <a:gd name="T18" fmla="*/ 363 w 363"/>
                <a:gd name="T19" fmla="*/ 77 h 161"/>
                <a:gd name="T20" fmla="*/ 279 w 363"/>
                <a:gd name="T21" fmla="*/ 161 h 161"/>
                <a:gd name="T22" fmla="*/ 85 w 363"/>
                <a:gd name="T23" fmla="*/ 161 h 161"/>
                <a:gd name="T24" fmla="*/ 0 w 363"/>
                <a:gd name="T25" fmla="*/ 81 h 161"/>
                <a:gd name="T26" fmla="*/ 85 w 363"/>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1">
                  <a:moveTo>
                    <a:pt x="104" y="35"/>
                  </a:moveTo>
                  <a:lnTo>
                    <a:pt x="58" y="81"/>
                  </a:lnTo>
                  <a:lnTo>
                    <a:pt x="104" y="125"/>
                  </a:lnTo>
                  <a:lnTo>
                    <a:pt x="261" y="125"/>
                  </a:lnTo>
                  <a:lnTo>
                    <a:pt x="307" y="79"/>
                  </a:lnTo>
                  <a:lnTo>
                    <a:pt x="261" y="35"/>
                  </a:lnTo>
                  <a:lnTo>
                    <a:pt x="104" y="35"/>
                  </a:lnTo>
                  <a:close/>
                  <a:moveTo>
                    <a:pt x="85" y="0"/>
                  </a:moveTo>
                  <a:lnTo>
                    <a:pt x="282" y="0"/>
                  </a:lnTo>
                  <a:lnTo>
                    <a:pt x="363" y="77"/>
                  </a:lnTo>
                  <a:lnTo>
                    <a:pt x="279" y="161"/>
                  </a:lnTo>
                  <a:lnTo>
                    <a:pt x="85" y="161"/>
                  </a:lnTo>
                  <a:lnTo>
                    <a:pt x="0" y="81"/>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4" name="Rectangle 227"/>
            <p:cNvSpPr>
              <a:spLocks noChangeArrowheads="1"/>
            </p:cNvSpPr>
            <p:nvPr/>
          </p:nvSpPr>
          <p:spPr bwMode="auto">
            <a:xfrm>
              <a:off x="6538913"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45" name="Rectangle 228"/>
            <p:cNvSpPr>
              <a:spLocks noChangeArrowheads="1"/>
            </p:cNvSpPr>
            <p:nvPr/>
          </p:nvSpPr>
          <p:spPr bwMode="auto">
            <a:xfrm>
              <a:off x="5661025"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sp>
        <p:nvSpPr>
          <p:cNvPr id="46" name="文本框 45"/>
          <p:cNvSpPr txBox="1"/>
          <p:nvPr/>
        </p:nvSpPr>
        <p:spPr>
          <a:xfrm>
            <a:off x="2440503" y="1609658"/>
            <a:ext cx="2664897"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47" name="文本框 46"/>
          <p:cNvSpPr txBox="1"/>
          <p:nvPr/>
        </p:nvSpPr>
        <p:spPr>
          <a:xfrm>
            <a:off x="2501463" y="4215698"/>
            <a:ext cx="2664897"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48" name="文本框 47"/>
          <p:cNvSpPr txBox="1"/>
          <p:nvPr/>
        </p:nvSpPr>
        <p:spPr>
          <a:xfrm>
            <a:off x="7210623" y="1609658"/>
            <a:ext cx="2664897"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49" name="文本框 48"/>
          <p:cNvSpPr txBox="1"/>
          <p:nvPr/>
        </p:nvSpPr>
        <p:spPr>
          <a:xfrm>
            <a:off x="7210623" y="4215698"/>
            <a:ext cx="2664897"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50" name="文本框 49"/>
          <p:cNvSpPr txBox="1"/>
          <p:nvPr/>
        </p:nvSpPr>
        <p:spPr>
          <a:xfrm>
            <a:off x="1021013" y="3139440"/>
            <a:ext cx="2339102" cy="523220"/>
          </a:xfrm>
          <a:prstGeom prst="rect">
            <a:avLst/>
          </a:prstGeom>
          <a:noFill/>
        </p:spPr>
        <p:txBody>
          <a:bodyPr wrap="none" rtlCol="0">
            <a:spAutoFit/>
          </a:bodyPr>
          <a:lstStyle/>
          <a:p>
            <a:r>
              <a:rPr lang="zh-CN" altLang="en-US" sz="2800" b="1" dirty="0" smtClean="0">
                <a:solidFill>
                  <a:srgbClr val="3F4256"/>
                </a:solidFill>
                <a:latin typeface="华文楷体" panose="02010600040101010101" pitchFamily="2" charset="-122"/>
                <a:ea typeface="华文楷体" panose="02010600040101010101" pitchFamily="2" charset="-122"/>
              </a:rPr>
              <a:t>点击输入标题</a:t>
            </a:r>
            <a:endParaRPr lang="zh-CN" altLang="en-US" sz="2800" b="1" dirty="0">
              <a:solidFill>
                <a:srgbClr val="3F4256"/>
              </a:solidFill>
              <a:latin typeface="华文楷体" panose="02010600040101010101" pitchFamily="2" charset="-122"/>
              <a:ea typeface="华文楷体" panose="02010600040101010101" pitchFamily="2" charset="-122"/>
            </a:endParaRPr>
          </a:p>
        </p:txBody>
      </p:sp>
      <p:sp>
        <p:nvSpPr>
          <p:cNvPr id="51" name="文本框 50"/>
          <p:cNvSpPr txBox="1"/>
          <p:nvPr/>
        </p:nvSpPr>
        <p:spPr>
          <a:xfrm>
            <a:off x="8747693" y="3169920"/>
            <a:ext cx="2339102" cy="523220"/>
          </a:xfrm>
          <a:prstGeom prst="rect">
            <a:avLst/>
          </a:prstGeom>
          <a:noFill/>
        </p:spPr>
        <p:txBody>
          <a:bodyPr wrap="none" rtlCol="0">
            <a:spAutoFit/>
          </a:bodyPr>
          <a:lstStyle/>
          <a:p>
            <a:r>
              <a:rPr lang="zh-CN" altLang="en-US" sz="2800" b="1" dirty="0" smtClean="0">
                <a:solidFill>
                  <a:srgbClr val="3F4256"/>
                </a:solidFill>
                <a:latin typeface="华文楷体" panose="02010600040101010101" pitchFamily="2" charset="-122"/>
                <a:ea typeface="华文楷体" panose="02010600040101010101" pitchFamily="2" charset="-122"/>
              </a:rPr>
              <a:t>点击输入标题</a:t>
            </a:r>
            <a:endParaRPr lang="zh-CN" altLang="en-US" sz="2800" b="1" dirty="0">
              <a:solidFill>
                <a:srgbClr val="3F4256"/>
              </a:solidFill>
              <a:latin typeface="华文楷体" panose="02010600040101010101" pitchFamily="2" charset="-122"/>
              <a:ea typeface="华文楷体" panose="02010600040101010101" pitchFamily="2" charset="-122"/>
            </a:endParaRPr>
          </a:p>
        </p:txBody>
      </p:sp>
      <p:sp>
        <p:nvSpPr>
          <p:cNvPr id="53" name="文本框 52"/>
          <p:cNvSpPr txBox="1"/>
          <p:nvPr/>
        </p:nvSpPr>
        <p:spPr>
          <a:xfrm>
            <a:off x="0" y="1589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贰</a:t>
            </a:r>
            <a:endParaRPr lang="zh-CN" altLang="en-US" sz="5400" dirty="0">
              <a:latin typeface="書體坊顏體㊣" panose="02010600030101010101" pitchFamily="2" charset="-122"/>
              <a:ea typeface="書體坊顏體㊣" panose="02010600030101010101" pitchFamily="2" charset="-122"/>
            </a:endParaRPr>
          </a:p>
        </p:txBody>
      </p:sp>
      <p:sp>
        <p:nvSpPr>
          <p:cNvPr id="54" name="文本框 53"/>
          <p:cNvSpPr txBox="1"/>
          <p:nvPr/>
        </p:nvSpPr>
        <p:spPr>
          <a:xfrm>
            <a:off x="792413" y="1371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55" name="文本框 54"/>
          <p:cNvSpPr txBox="1"/>
          <p:nvPr/>
        </p:nvSpPr>
        <p:spPr>
          <a:xfrm>
            <a:off x="838133" y="5486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56" name="直接连接符 55"/>
          <p:cNvCxnSpPr/>
          <p:nvPr/>
        </p:nvCxnSpPr>
        <p:spPr>
          <a:xfrm>
            <a:off x="807653" y="2438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57" name="图片 56"/>
          <p:cNvPicPr>
            <a:picLocks noChangeAspect="1"/>
          </p:cNvPicPr>
          <p:nvPr/>
        </p:nvPicPr>
        <p:blipFill>
          <a:blip r:embed="rId2"/>
          <a:stretch>
            <a:fillRect/>
          </a:stretch>
        </p:blipFill>
        <p:spPr>
          <a:xfrm>
            <a:off x="10972805" y="5648345"/>
            <a:ext cx="2478100" cy="237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10628">
        <p14:doors dir="vert"/>
      </p:transition>
    </mc:Choice>
    <mc:Fallback>
      <p:transition spd="slow" advClick="0" advTm="106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8" presetClass="emph" presetSubtype="0" repeatCount="indefinite" fill="hold" nodeType="withEffect">
                                  <p:stCondLst>
                                    <p:cond delay="200"/>
                                  </p:stCondLst>
                                  <p:childTnLst>
                                    <p:animRot by="21600000">
                                      <p:cBhvr>
                                        <p:cTn id="9" dur="7000" fill="hold"/>
                                        <p:tgtEl>
                                          <p:spTgt spid="57"/>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6" presetClass="entr" presetSubtype="42" fill="hold" nodeType="withEffect">
                                  <p:stCondLst>
                                    <p:cond delay="400"/>
                                  </p:stCondLst>
                                  <p:childTnLst>
                                    <p:set>
                                      <p:cBhvr>
                                        <p:cTn id="14" dur="1" fill="hold">
                                          <p:stCondLst>
                                            <p:cond delay="0"/>
                                          </p:stCondLst>
                                        </p:cTn>
                                        <p:tgtEl>
                                          <p:spTgt spid="56"/>
                                        </p:tgtEl>
                                        <p:attrNameLst>
                                          <p:attrName>style.visibility</p:attrName>
                                        </p:attrNameLst>
                                      </p:cBhvr>
                                      <p:to>
                                        <p:strVal val="visible"/>
                                      </p:to>
                                    </p:set>
                                    <p:animEffect transition="in" filter="barn(outHorizontal)">
                                      <p:cBhvr>
                                        <p:cTn id="15" dur="500"/>
                                        <p:tgtEl>
                                          <p:spTgt spid="56"/>
                                        </p:tgtEl>
                                      </p:cBhvr>
                                    </p:animEffect>
                                  </p:childTnLst>
                                </p:cTn>
                              </p:par>
                              <p:par>
                                <p:cTn id="16" presetID="6" presetClass="entr" presetSubtype="32" fill="hold" grpId="0" nodeType="withEffect">
                                  <p:stCondLst>
                                    <p:cond delay="800"/>
                                  </p:stCondLst>
                                  <p:iterate type="lt">
                                    <p:tmPct val="10000"/>
                                  </p:iterate>
                                  <p:childTnLst>
                                    <p:set>
                                      <p:cBhvr>
                                        <p:cTn id="17" dur="1" fill="hold">
                                          <p:stCondLst>
                                            <p:cond delay="0"/>
                                          </p:stCondLst>
                                        </p:cTn>
                                        <p:tgtEl>
                                          <p:spTgt spid="54"/>
                                        </p:tgtEl>
                                        <p:attrNameLst>
                                          <p:attrName>style.visibility</p:attrName>
                                        </p:attrNameLst>
                                      </p:cBhvr>
                                      <p:to>
                                        <p:strVal val="visible"/>
                                      </p:to>
                                    </p:set>
                                    <p:animEffect transition="in" filter="circle(out)">
                                      <p:cBhvr>
                                        <p:cTn id="18" dur="1000"/>
                                        <p:tgtEl>
                                          <p:spTgt spid="54"/>
                                        </p:tgtEl>
                                      </p:cBhvr>
                                    </p:animEffect>
                                  </p:childTnLst>
                                </p:cTn>
                              </p:par>
                              <p:par>
                                <p:cTn id="19" presetID="6" presetClass="entr" presetSubtype="32" fill="hold" grpId="0" nodeType="withEffect">
                                  <p:stCondLst>
                                    <p:cond delay="2500"/>
                                  </p:stCondLst>
                                  <p:iterate type="lt">
                                    <p:tmPct val="10000"/>
                                  </p:iterate>
                                  <p:childTnLst>
                                    <p:set>
                                      <p:cBhvr>
                                        <p:cTn id="20" dur="1" fill="hold">
                                          <p:stCondLst>
                                            <p:cond delay="0"/>
                                          </p:stCondLst>
                                        </p:cTn>
                                        <p:tgtEl>
                                          <p:spTgt spid="55"/>
                                        </p:tgtEl>
                                        <p:attrNameLst>
                                          <p:attrName>style.visibility</p:attrName>
                                        </p:attrNameLst>
                                      </p:cBhvr>
                                      <p:to>
                                        <p:strVal val="visible"/>
                                      </p:to>
                                    </p:set>
                                    <p:animEffect transition="in" filter="circle(out)">
                                      <p:cBhvr>
                                        <p:cTn id="21" dur="1000"/>
                                        <p:tgtEl>
                                          <p:spTgt spid="55"/>
                                        </p:tgtEl>
                                      </p:cBhvr>
                                    </p:animEffect>
                                  </p:childTnLst>
                                </p:cTn>
                              </p:par>
                              <p:par>
                                <p:cTn id="22" presetID="21" presetClass="entr" presetSubtype="1" fill="hold" nodeType="withEffect">
                                  <p:stCondLst>
                                    <p:cond delay="480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3700"/>
                                        <p:tgtEl>
                                          <p:spTgt spid="23"/>
                                        </p:tgtEl>
                                      </p:cBhvr>
                                    </p:animEffect>
                                  </p:childTnLst>
                                </p:cTn>
                              </p:par>
                              <p:par>
                                <p:cTn id="25" presetID="22" presetClass="entr" presetSubtype="4" fill="hold" nodeType="withEffect">
                                  <p:stCondLst>
                                    <p:cond delay="480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par>
                                <p:cTn id="28" presetID="22" presetClass="entr" presetSubtype="8" fill="hold" grpId="0" nodeType="withEffect">
                                  <p:stCondLst>
                                    <p:cond delay="530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par>
                                <p:cTn id="31" presetID="22" presetClass="entr" presetSubtype="8" fill="hold" nodeType="withEffect">
                                  <p:stCondLst>
                                    <p:cond delay="570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grpId="0" nodeType="withEffect">
                                  <p:stCondLst>
                                    <p:cond delay="610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par>
                                <p:cTn id="37" presetID="22" presetClass="entr" presetSubtype="8" fill="hold" grpId="0" nodeType="withEffect">
                                  <p:stCondLst>
                                    <p:cond delay="660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par>
                                <p:cTn id="40" presetID="22" presetClass="entr" presetSubtype="1" fill="hold" nodeType="withEffect">
                                  <p:stCondLst>
                                    <p:cond delay="7000"/>
                                  </p:stCondLst>
                                  <p:childTnLst>
                                    <p:set>
                                      <p:cBhvr>
                                        <p:cTn id="41" dur="1" fill="hold">
                                          <p:stCondLst>
                                            <p:cond delay="0"/>
                                          </p:stCondLst>
                                        </p:cTn>
                                        <p:tgtEl>
                                          <p:spTgt spid="42"/>
                                        </p:tgtEl>
                                        <p:attrNameLst>
                                          <p:attrName>style.visibility</p:attrName>
                                        </p:attrNameLst>
                                      </p:cBhvr>
                                      <p:to>
                                        <p:strVal val="visible"/>
                                      </p:to>
                                    </p:set>
                                    <p:animEffect transition="in" filter="wipe(up)">
                                      <p:cBhvr>
                                        <p:cTn id="42" dur="500"/>
                                        <p:tgtEl>
                                          <p:spTgt spid="42"/>
                                        </p:tgtEl>
                                      </p:cBhvr>
                                    </p:animEffect>
                                  </p:childTnLst>
                                </p:cTn>
                              </p:par>
                              <p:par>
                                <p:cTn id="43" presetID="22" presetClass="entr" presetSubtype="2" fill="hold" grpId="0" nodeType="withEffect">
                                  <p:stCondLst>
                                    <p:cond delay="7400"/>
                                  </p:stCondLst>
                                  <p:childTnLst>
                                    <p:set>
                                      <p:cBhvr>
                                        <p:cTn id="44" dur="1" fill="hold">
                                          <p:stCondLst>
                                            <p:cond delay="0"/>
                                          </p:stCondLst>
                                        </p:cTn>
                                        <p:tgtEl>
                                          <p:spTgt spid="47"/>
                                        </p:tgtEl>
                                        <p:attrNameLst>
                                          <p:attrName>style.visibility</p:attrName>
                                        </p:attrNameLst>
                                      </p:cBhvr>
                                      <p:to>
                                        <p:strVal val="visible"/>
                                      </p:to>
                                    </p:set>
                                    <p:animEffect transition="in" filter="wipe(right)">
                                      <p:cBhvr>
                                        <p:cTn id="45" dur="500"/>
                                        <p:tgtEl>
                                          <p:spTgt spid="47"/>
                                        </p:tgtEl>
                                      </p:cBhvr>
                                    </p:animEffect>
                                  </p:childTnLst>
                                </p:cTn>
                              </p:par>
                              <p:par>
                                <p:cTn id="46" presetID="22" presetClass="entr" presetSubtype="2" fill="hold" nodeType="withEffect">
                                  <p:stCondLst>
                                    <p:cond delay="780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par>
                                <p:cTn id="49" presetID="22" presetClass="entr" presetSubtype="2" fill="hold" grpId="0" nodeType="withEffect">
                                  <p:stCondLst>
                                    <p:cond delay="8200"/>
                                  </p:stCondLst>
                                  <p:childTnLst>
                                    <p:set>
                                      <p:cBhvr>
                                        <p:cTn id="50" dur="1" fill="hold">
                                          <p:stCondLst>
                                            <p:cond delay="0"/>
                                          </p:stCondLst>
                                        </p:cTn>
                                        <p:tgtEl>
                                          <p:spTgt spid="50"/>
                                        </p:tgtEl>
                                        <p:attrNameLst>
                                          <p:attrName>style.visibility</p:attrName>
                                        </p:attrNameLst>
                                      </p:cBhvr>
                                      <p:to>
                                        <p:strVal val="visible"/>
                                      </p:to>
                                    </p:set>
                                    <p:animEffect transition="in" filter="wipe(right)">
                                      <p:cBhvr>
                                        <p:cTn id="51" dur="500"/>
                                        <p:tgtEl>
                                          <p:spTgt spid="50"/>
                                        </p:tgtEl>
                                      </p:cBhvr>
                                    </p:animEffect>
                                  </p:childTnLst>
                                </p:cTn>
                              </p:par>
                              <p:par>
                                <p:cTn id="52" presetID="22" presetClass="entr" presetSubtype="2" fill="hold" grpId="0" nodeType="withEffect">
                                  <p:stCondLst>
                                    <p:cond delay="8700"/>
                                  </p:stCondLst>
                                  <p:childTnLst>
                                    <p:set>
                                      <p:cBhvr>
                                        <p:cTn id="53" dur="1" fill="hold">
                                          <p:stCondLst>
                                            <p:cond delay="0"/>
                                          </p:stCondLst>
                                        </p:cTn>
                                        <p:tgtEl>
                                          <p:spTgt spid="46"/>
                                        </p:tgtEl>
                                        <p:attrNameLst>
                                          <p:attrName>style.visibility</p:attrName>
                                        </p:attrNameLst>
                                      </p:cBhvr>
                                      <p:to>
                                        <p:strVal val="visible"/>
                                      </p:to>
                                    </p:set>
                                    <p:animEffect transition="in" filter="wipe(right)">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2">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2" name="图表 31"/>
          <p:cNvGraphicFramePr/>
          <p:nvPr/>
        </p:nvGraphicFramePr>
        <p:xfrm>
          <a:off x="3756351" y="1463040"/>
          <a:ext cx="7323129" cy="3006512"/>
        </p:xfrm>
        <a:graphic>
          <a:graphicData uri="http://schemas.openxmlformats.org/drawingml/2006/chart">
            <c:chart xmlns:c="http://schemas.openxmlformats.org/drawingml/2006/chart" xmlns:r="http://schemas.openxmlformats.org/officeDocument/2006/relationships" r:id="rId1"/>
          </a:graphicData>
        </a:graphic>
      </p:graphicFrame>
      <p:sp>
        <p:nvSpPr>
          <p:cNvPr id="38" name="文本框 37"/>
          <p:cNvSpPr txBox="1"/>
          <p:nvPr/>
        </p:nvSpPr>
        <p:spPr>
          <a:xfrm>
            <a:off x="2682173" y="2438400"/>
            <a:ext cx="1210588" cy="400110"/>
          </a:xfrm>
          <a:prstGeom prst="rect">
            <a:avLst/>
          </a:prstGeom>
          <a:noFill/>
        </p:spPr>
        <p:txBody>
          <a:bodyPr wrap="none" rtlCol="0">
            <a:spAutoFit/>
          </a:bodyPr>
          <a:lstStyle/>
          <a:p>
            <a:r>
              <a:rPr lang="zh-CN" altLang="en-US" sz="2000" dirty="0" smtClean="0">
                <a:solidFill>
                  <a:srgbClr val="3F4256"/>
                </a:solidFill>
                <a:latin typeface="华文楷体" panose="02010600040101010101" pitchFamily="2" charset="-122"/>
                <a:ea typeface="华文楷体" panose="02010600040101010101" pitchFamily="2" charset="-122"/>
              </a:rPr>
              <a:t>输入标题</a:t>
            </a:r>
            <a:endParaRPr lang="zh-CN" altLang="en-US" sz="2000" dirty="0">
              <a:solidFill>
                <a:srgbClr val="3F4256"/>
              </a:solidFill>
              <a:latin typeface="华文楷体" panose="02010600040101010101" pitchFamily="2" charset="-122"/>
              <a:ea typeface="华文楷体" panose="02010600040101010101" pitchFamily="2" charset="-122"/>
            </a:endParaRPr>
          </a:p>
        </p:txBody>
      </p:sp>
      <p:sp>
        <p:nvSpPr>
          <p:cNvPr id="53" name="文本框 52"/>
          <p:cNvSpPr txBox="1"/>
          <p:nvPr/>
        </p:nvSpPr>
        <p:spPr>
          <a:xfrm>
            <a:off x="1264920" y="4733858"/>
            <a:ext cx="9509760" cy="706755"/>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点击输入您的所需要</a:t>
            </a:r>
            <a:r>
              <a:rPr lang="zh-CN" altLang="en-US" sz="2000" spc="300" dirty="0">
                <a:solidFill>
                  <a:srgbClr val="4E556D"/>
                </a:solidFill>
                <a:latin typeface="华文楷体" panose="02010600040101010101" pitchFamily="2" charset="-122"/>
                <a:ea typeface="华文楷体" panose="02010600040101010101" pitchFamily="2" charset="-122"/>
              </a:rPr>
              <a:t>的</a:t>
            </a:r>
            <a:r>
              <a:rPr lang="zh-CN" altLang="en-US" sz="2000" spc="300" dirty="0" smtClean="0">
                <a:solidFill>
                  <a:srgbClr val="4E556D"/>
                </a:solidFill>
                <a:latin typeface="华文楷体" panose="02010600040101010101" pitchFamily="2" charset="-122"/>
                <a:ea typeface="华文楷体" panose="02010600040101010101" pitchFamily="2" charset="-122"/>
              </a:rPr>
              <a:t>内容点击即可编辑</a:t>
            </a:r>
            <a:r>
              <a:rPr sz="2000" spc="300" dirty="0">
                <a:solidFill>
                  <a:srgbClr val="4E556D"/>
                </a:solidFill>
                <a:latin typeface="华文楷体" panose="02010600040101010101" pitchFamily="2" charset="-122"/>
                <a:ea typeface="华文楷体" panose="02010600040101010101" pitchFamily="2" charset="-122"/>
              </a:rPr>
              <a:t>点击即可编辑点击即可编辑点击即可编辑点击即可编辑点击即可编辑</a:t>
            </a:r>
            <a:endParaRPr sz="2000" spc="300" dirty="0">
              <a:solidFill>
                <a:srgbClr val="4E556D"/>
              </a:solidFill>
              <a:latin typeface="华文楷体" panose="02010600040101010101" pitchFamily="2" charset="-122"/>
              <a:ea typeface="华文楷体" panose="02010600040101010101" pitchFamily="2" charset="-122"/>
            </a:endParaRPr>
          </a:p>
        </p:txBody>
      </p:sp>
      <p:sp>
        <p:nvSpPr>
          <p:cNvPr id="90" name="文本框 89"/>
          <p:cNvSpPr txBox="1"/>
          <p:nvPr/>
        </p:nvSpPr>
        <p:spPr>
          <a:xfrm>
            <a:off x="2682173" y="1767840"/>
            <a:ext cx="1210588" cy="400110"/>
          </a:xfrm>
          <a:prstGeom prst="rect">
            <a:avLst/>
          </a:prstGeom>
          <a:noFill/>
        </p:spPr>
        <p:txBody>
          <a:bodyPr wrap="none" rtlCol="0">
            <a:spAutoFit/>
          </a:bodyPr>
          <a:lstStyle/>
          <a:p>
            <a:r>
              <a:rPr lang="zh-CN" altLang="en-US" sz="2000" dirty="0" smtClean="0">
                <a:solidFill>
                  <a:srgbClr val="3F4256"/>
                </a:solidFill>
                <a:latin typeface="华文楷体" panose="02010600040101010101" pitchFamily="2" charset="-122"/>
                <a:ea typeface="华文楷体" panose="02010600040101010101" pitchFamily="2" charset="-122"/>
              </a:rPr>
              <a:t>输入标题</a:t>
            </a:r>
            <a:endParaRPr lang="zh-CN" altLang="en-US" sz="2000" dirty="0">
              <a:solidFill>
                <a:srgbClr val="3F4256"/>
              </a:solidFill>
              <a:latin typeface="华文楷体" panose="02010600040101010101" pitchFamily="2" charset="-122"/>
              <a:ea typeface="华文楷体" panose="02010600040101010101" pitchFamily="2" charset="-122"/>
            </a:endParaRPr>
          </a:p>
        </p:txBody>
      </p:sp>
      <p:sp>
        <p:nvSpPr>
          <p:cNvPr id="91" name="文本框 90"/>
          <p:cNvSpPr txBox="1"/>
          <p:nvPr/>
        </p:nvSpPr>
        <p:spPr>
          <a:xfrm>
            <a:off x="2666933" y="3733800"/>
            <a:ext cx="1210588" cy="400110"/>
          </a:xfrm>
          <a:prstGeom prst="rect">
            <a:avLst/>
          </a:prstGeom>
          <a:noFill/>
        </p:spPr>
        <p:txBody>
          <a:bodyPr wrap="none" rtlCol="0">
            <a:spAutoFit/>
          </a:bodyPr>
          <a:lstStyle/>
          <a:p>
            <a:r>
              <a:rPr lang="zh-CN" altLang="en-US" sz="2000" dirty="0" smtClean="0">
                <a:solidFill>
                  <a:srgbClr val="3F4256"/>
                </a:solidFill>
                <a:latin typeface="华文楷体" panose="02010600040101010101" pitchFamily="2" charset="-122"/>
                <a:ea typeface="华文楷体" panose="02010600040101010101" pitchFamily="2" charset="-122"/>
              </a:rPr>
              <a:t>输入标题</a:t>
            </a:r>
            <a:endParaRPr lang="zh-CN" altLang="en-US" sz="2000" dirty="0">
              <a:solidFill>
                <a:srgbClr val="3F4256"/>
              </a:solidFill>
              <a:latin typeface="华文楷体" panose="02010600040101010101" pitchFamily="2" charset="-122"/>
              <a:ea typeface="华文楷体" panose="02010600040101010101" pitchFamily="2" charset="-122"/>
            </a:endParaRPr>
          </a:p>
        </p:txBody>
      </p:sp>
      <p:sp>
        <p:nvSpPr>
          <p:cNvPr id="92" name="文本框 91"/>
          <p:cNvSpPr txBox="1"/>
          <p:nvPr/>
        </p:nvSpPr>
        <p:spPr>
          <a:xfrm>
            <a:off x="2666933" y="3063240"/>
            <a:ext cx="1210588" cy="400110"/>
          </a:xfrm>
          <a:prstGeom prst="rect">
            <a:avLst/>
          </a:prstGeom>
          <a:noFill/>
        </p:spPr>
        <p:txBody>
          <a:bodyPr wrap="none" rtlCol="0">
            <a:spAutoFit/>
          </a:bodyPr>
          <a:lstStyle/>
          <a:p>
            <a:r>
              <a:rPr lang="zh-CN" altLang="en-US" sz="2000" dirty="0" smtClean="0">
                <a:solidFill>
                  <a:srgbClr val="3F4256"/>
                </a:solidFill>
                <a:latin typeface="华文楷体" panose="02010600040101010101" pitchFamily="2" charset="-122"/>
                <a:ea typeface="华文楷体" panose="02010600040101010101" pitchFamily="2" charset="-122"/>
              </a:rPr>
              <a:t>输入标题</a:t>
            </a:r>
            <a:endParaRPr lang="zh-CN" altLang="en-US" sz="2000" dirty="0">
              <a:solidFill>
                <a:srgbClr val="3F4256"/>
              </a:solidFill>
              <a:latin typeface="华文楷体" panose="02010600040101010101" pitchFamily="2" charset="-122"/>
              <a:ea typeface="华文楷体" panose="02010600040101010101" pitchFamily="2" charset="-122"/>
            </a:endParaRPr>
          </a:p>
        </p:txBody>
      </p:sp>
      <p:sp>
        <p:nvSpPr>
          <p:cNvPr id="93" name="文本框 92"/>
          <p:cNvSpPr txBox="1"/>
          <p:nvPr/>
        </p:nvSpPr>
        <p:spPr>
          <a:xfrm>
            <a:off x="1115381" y="1669566"/>
            <a:ext cx="1661993" cy="2554545"/>
          </a:xfrm>
          <a:prstGeom prst="rect">
            <a:avLst/>
          </a:prstGeom>
          <a:noFill/>
        </p:spPr>
        <p:txBody>
          <a:bodyPr vert="eaVert" wrap="none" rtlCol="0">
            <a:spAutoFit/>
          </a:bodyPr>
          <a:lstStyle/>
          <a:p>
            <a:r>
              <a:rPr lang="zh-CN" altLang="en-US" sz="9600" dirty="0">
                <a:latin typeface="叶根友刀锋黑草" panose="02010601030101010101" pitchFamily="2" charset="-122"/>
                <a:ea typeface="叶根友刀锋黑草" panose="02010601030101010101" pitchFamily="2" charset="-122"/>
              </a:rPr>
              <a:t>数据</a:t>
            </a:r>
            <a:endParaRPr lang="zh-CN" altLang="en-US" sz="9600" dirty="0">
              <a:latin typeface="叶根友刀锋黑草" panose="02010601030101010101" pitchFamily="2" charset="-122"/>
              <a:ea typeface="叶根友刀锋黑草" panose="02010601030101010101" pitchFamily="2" charset="-122"/>
            </a:endParaRPr>
          </a:p>
        </p:txBody>
      </p:sp>
      <p:cxnSp>
        <p:nvCxnSpPr>
          <p:cNvPr id="3" name="直接连接符 2"/>
          <p:cNvCxnSpPr/>
          <p:nvPr/>
        </p:nvCxnSpPr>
        <p:spPr>
          <a:xfrm>
            <a:off x="1417320" y="4541520"/>
            <a:ext cx="9326880" cy="0"/>
          </a:xfrm>
          <a:prstGeom prst="line">
            <a:avLst/>
          </a:prstGeom>
          <a:ln w="76200" cmpd="tri">
            <a:solidFill>
              <a:srgbClr val="4E556D"/>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0" y="1589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贰</a:t>
            </a:r>
            <a:endParaRPr lang="zh-CN" altLang="en-US" sz="5400" dirty="0">
              <a:latin typeface="書體坊顏體㊣" panose="02010600030101010101" pitchFamily="2" charset="-122"/>
              <a:ea typeface="書體坊顏體㊣" panose="02010600030101010101" pitchFamily="2" charset="-122"/>
            </a:endParaRPr>
          </a:p>
        </p:txBody>
      </p:sp>
      <p:sp>
        <p:nvSpPr>
          <p:cNvPr id="95" name="文本框 94"/>
          <p:cNvSpPr txBox="1"/>
          <p:nvPr/>
        </p:nvSpPr>
        <p:spPr>
          <a:xfrm>
            <a:off x="792413" y="1371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96" name="文本框 95"/>
          <p:cNvSpPr txBox="1"/>
          <p:nvPr/>
        </p:nvSpPr>
        <p:spPr>
          <a:xfrm>
            <a:off x="655253" y="5486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97" name="直接连接符 96"/>
          <p:cNvCxnSpPr/>
          <p:nvPr/>
        </p:nvCxnSpPr>
        <p:spPr>
          <a:xfrm>
            <a:off x="807653" y="2438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98" name="图片 97"/>
          <p:cNvPicPr>
            <a:picLocks noChangeAspect="1"/>
          </p:cNvPicPr>
          <p:nvPr/>
        </p:nvPicPr>
        <p:blipFill>
          <a:blip r:embed="rId3"/>
          <a:stretch>
            <a:fillRect/>
          </a:stretch>
        </p:blipFill>
        <p:spPr>
          <a:xfrm>
            <a:off x="10972805" y="5648345"/>
            <a:ext cx="2478100" cy="2377365"/>
          </a:xfrm>
          <a:prstGeom prst="rect">
            <a:avLst/>
          </a:prstGeom>
        </p:spPr>
      </p:pic>
    </p:spTree>
  </p:cSld>
  <p:clrMapOvr>
    <a:masterClrMapping/>
  </p:clrMapOvr>
  <p:transition spd="slow" advClick="0" advTm="92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8" presetClass="emph" presetSubtype="0" repeatCount="indefinite" fill="hold" nodeType="withEffect">
                                  <p:stCondLst>
                                    <p:cond delay="200"/>
                                  </p:stCondLst>
                                  <p:childTnLst>
                                    <p:animRot by="21600000">
                                      <p:cBhvr>
                                        <p:cTn id="9" dur="7000" fill="hold"/>
                                        <p:tgtEl>
                                          <p:spTgt spid="98"/>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par>
                                <p:cTn id="13" presetID="16" presetClass="entr" presetSubtype="42" fill="hold" nodeType="withEffect">
                                  <p:stCondLst>
                                    <p:cond delay="400"/>
                                  </p:stCondLst>
                                  <p:childTnLst>
                                    <p:set>
                                      <p:cBhvr>
                                        <p:cTn id="14" dur="1" fill="hold">
                                          <p:stCondLst>
                                            <p:cond delay="0"/>
                                          </p:stCondLst>
                                        </p:cTn>
                                        <p:tgtEl>
                                          <p:spTgt spid="97"/>
                                        </p:tgtEl>
                                        <p:attrNameLst>
                                          <p:attrName>style.visibility</p:attrName>
                                        </p:attrNameLst>
                                      </p:cBhvr>
                                      <p:to>
                                        <p:strVal val="visible"/>
                                      </p:to>
                                    </p:set>
                                    <p:animEffect transition="in" filter="barn(outHorizontal)">
                                      <p:cBhvr>
                                        <p:cTn id="15" dur="500"/>
                                        <p:tgtEl>
                                          <p:spTgt spid="97"/>
                                        </p:tgtEl>
                                      </p:cBhvr>
                                    </p:animEffect>
                                  </p:childTnLst>
                                </p:cTn>
                              </p:par>
                              <p:par>
                                <p:cTn id="16" presetID="6" presetClass="entr" presetSubtype="32" fill="hold" grpId="0" nodeType="withEffect">
                                  <p:stCondLst>
                                    <p:cond delay="800"/>
                                  </p:stCondLst>
                                  <p:iterate type="lt">
                                    <p:tmPct val="10000"/>
                                  </p:iterate>
                                  <p:childTnLst>
                                    <p:set>
                                      <p:cBhvr>
                                        <p:cTn id="17" dur="1" fill="hold">
                                          <p:stCondLst>
                                            <p:cond delay="0"/>
                                          </p:stCondLst>
                                        </p:cTn>
                                        <p:tgtEl>
                                          <p:spTgt spid="95"/>
                                        </p:tgtEl>
                                        <p:attrNameLst>
                                          <p:attrName>style.visibility</p:attrName>
                                        </p:attrNameLst>
                                      </p:cBhvr>
                                      <p:to>
                                        <p:strVal val="visible"/>
                                      </p:to>
                                    </p:set>
                                    <p:animEffect transition="in" filter="circle(out)">
                                      <p:cBhvr>
                                        <p:cTn id="18" dur="1000"/>
                                        <p:tgtEl>
                                          <p:spTgt spid="95"/>
                                        </p:tgtEl>
                                      </p:cBhvr>
                                    </p:animEffect>
                                  </p:childTnLst>
                                </p:cTn>
                              </p:par>
                              <p:par>
                                <p:cTn id="19" presetID="6" presetClass="entr" presetSubtype="32" fill="hold" grpId="0" nodeType="withEffect">
                                  <p:stCondLst>
                                    <p:cond delay="2500"/>
                                  </p:stCondLst>
                                  <p:iterate type="lt">
                                    <p:tmPct val="10000"/>
                                  </p:iterate>
                                  <p:childTnLst>
                                    <p:set>
                                      <p:cBhvr>
                                        <p:cTn id="20" dur="1" fill="hold">
                                          <p:stCondLst>
                                            <p:cond delay="0"/>
                                          </p:stCondLst>
                                        </p:cTn>
                                        <p:tgtEl>
                                          <p:spTgt spid="96"/>
                                        </p:tgtEl>
                                        <p:attrNameLst>
                                          <p:attrName>style.visibility</p:attrName>
                                        </p:attrNameLst>
                                      </p:cBhvr>
                                      <p:to>
                                        <p:strVal val="visible"/>
                                      </p:to>
                                    </p:set>
                                    <p:animEffect transition="in" filter="circle(out)">
                                      <p:cBhvr>
                                        <p:cTn id="21" dur="1000"/>
                                        <p:tgtEl>
                                          <p:spTgt spid="96"/>
                                        </p:tgtEl>
                                      </p:cBhvr>
                                    </p:animEffect>
                                  </p:childTnLst>
                                </p:cTn>
                              </p:par>
                              <p:par>
                                <p:cTn id="22" presetID="16" presetClass="entr" presetSubtype="42" fill="hold" grpId="0" nodeType="withEffect">
                                  <p:stCondLst>
                                    <p:cond delay="3500"/>
                                  </p:stCondLst>
                                  <p:childTnLst>
                                    <p:set>
                                      <p:cBhvr>
                                        <p:cTn id="23" dur="1" fill="hold">
                                          <p:stCondLst>
                                            <p:cond delay="0"/>
                                          </p:stCondLst>
                                        </p:cTn>
                                        <p:tgtEl>
                                          <p:spTgt spid="93"/>
                                        </p:tgtEl>
                                        <p:attrNameLst>
                                          <p:attrName>style.visibility</p:attrName>
                                        </p:attrNameLst>
                                      </p:cBhvr>
                                      <p:to>
                                        <p:strVal val="visible"/>
                                      </p:to>
                                    </p:set>
                                    <p:animEffect transition="in" filter="barn(outHorizontal)">
                                      <p:cBhvr>
                                        <p:cTn id="24" dur="1300"/>
                                        <p:tgtEl>
                                          <p:spTgt spid="93"/>
                                        </p:tgtEl>
                                      </p:cBhvr>
                                    </p:animEffect>
                                  </p:childTnLst>
                                </p:cTn>
                              </p:par>
                              <p:par>
                                <p:cTn id="25" presetID="10" presetClass="entr" presetSubtype="0" fill="hold" grpId="0" nodeType="withEffect">
                                  <p:stCondLst>
                                    <p:cond delay="460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460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460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par>
                                <p:cTn id="34" presetID="10" presetClass="entr" presetSubtype="0" fill="hold" grpId="0" nodeType="withEffect">
                                  <p:stCondLst>
                                    <p:cond delay="460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500"/>
                                        <p:tgtEl>
                                          <p:spTgt spid="91"/>
                                        </p:tgtEl>
                                      </p:cBhvr>
                                    </p:animEffect>
                                  </p:childTnLst>
                                </p:cTn>
                              </p:par>
                              <p:par>
                                <p:cTn id="37" presetID="22" presetClass="entr" presetSubtype="8" fill="hold" grpId="0" nodeType="withEffect">
                                  <p:stCondLst>
                                    <p:cond delay="510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1000"/>
                                        <p:tgtEl>
                                          <p:spTgt spid="32"/>
                                        </p:tgtEl>
                                      </p:cBhvr>
                                    </p:animEffect>
                                  </p:childTnLst>
                                </p:cTn>
                              </p:par>
                              <p:par>
                                <p:cTn id="40" presetID="22" presetClass="entr" presetSubtype="2" fill="hold" nodeType="withEffect">
                                  <p:stCondLst>
                                    <p:cond delay="6100"/>
                                  </p:stCondLst>
                                  <p:childTnLst>
                                    <p:set>
                                      <p:cBhvr>
                                        <p:cTn id="41" dur="1" fill="hold">
                                          <p:stCondLst>
                                            <p:cond delay="0"/>
                                          </p:stCondLst>
                                        </p:cTn>
                                        <p:tgtEl>
                                          <p:spTgt spid="3"/>
                                        </p:tgtEl>
                                        <p:attrNameLst>
                                          <p:attrName>style.visibility</p:attrName>
                                        </p:attrNameLst>
                                      </p:cBhvr>
                                      <p:to>
                                        <p:strVal val="visible"/>
                                      </p:to>
                                    </p:set>
                                    <p:animEffect transition="in" filter="wipe(right)">
                                      <p:cBhvr>
                                        <p:cTn id="42" dur="1000"/>
                                        <p:tgtEl>
                                          <p:spTgt spid="3"/>
                                        </p:tgtEl>
                                      </p:cBhvr>
                                    </p:animEffect>
                                  </p:childTnLst>
                                </p:cTn>
                              </p:par>
                              <p:par>
                                <p:cTn id="43" presetID="22" presetClass="entr" presetSubtype="8" fill="hold" grpId="0" nodeType="withEffect">
                                  <p:stCondLst>
                                    <p:cond delay="710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38" grpId="0"/>
      <p:bldP spid="53" grpId="0"/>
      <p:bldP spid="90" grpId="0"/>
      <p:bldP spid="91" grpId="0"/>
      <p:bldP spid="92" grpId="0"/>
      <p:bldP spid="93" grpId="0"/>
      <p:bldP spid="94" grpId="0"/>
      <p:bldP spid="95"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rot="16200000">
            <a:off x="6113864" y="601985"/>
            <a:ext cx="4277422" cy="8234606"/>
          </a:xfrm>
          <a:prstGeom prst="rect">
            <a:avLst/>
          </a:prstGeom>
          <a:blipFill dpi="0" rotWithShape="1">
            <a:blip r:embed="rId1">
              <a:alphaModFix amt="1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237301" y="2157246"/>
            <a:ext cx="1661993" cy="2554545"/>
          </a:xfrm>
          <a:prstGeom prst="rect">
            <a:avLst/>
          </a:prstGeom>
          <a:noFill/>
        </p:spPr>
        <p:txBody>
          <a:bodyPr vert="eaVert" wrap="none" rtlCol="0">
            <a:spAutoFit/>
          </a:bodyPr>
          <a:lstStyle/>
          <a:p>
            <a:r>
              <a:rPr lang="zh-CN" altLang="en-US" sz="9600" dirty="0">
                <a:latin typeface="叶根友刀锋黑草" panose="02010601030101010101" pitchFamily="2" charset="-122"/>
                <a:ea typeface="叶根友刀锋黑草" panose="02010601030101010101" pitchFamily="2" charset="-122"/>
              </a:rPr>
              <a:t>目录</a:t>
            </a:r>
            <a:endParaRPr lang="zh-CN" altLang="en-US" sz="9600" dirty="0">
              <a:latin typeface="叶根友刀锋黑草" panose="02010601030101010101" pitchFamily="2" charset="-122"/>
              <a:ea typeface="叶根友刀锋黑草" panose="02010601030101010101" pitchFamily="2" charset="-122"/>
            </a:endParaRPr>
          </a:p>
        </p:txBody>
      </p:sp>
      <p:grpSp>
        <p:nvGrpSpPr>
          <p:cNvPr id="48" name="组合 47"/>
          <p:cNvGrpSpPr/>
          <p:nvPr/>
        </p:nvGrpSpPr>
        <p:grpSpPr>
          <a:xfrm>
            <a:off x="1229749" y="1632180"/>
            <a:ext cx="1589651" cy="428335"/>
            <a:chOff x="3885927" y="1084021"/>
            <a:chExt cx="3868201" cy="867400"/>
          </a:xfrm>
          <a:solidFill>
            <a:srgbClr val="4E556D"/>
          </a:solidFill>
        </p:grpSpPr>
        <p:sp>
          <p:nvSpPr>
            <p:cNvPr id="49"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0"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1"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2"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4"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5"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6"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7"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8"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9"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0"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1214509" y="4847820"/>
            <a:ext cx="1589651" cy="428335"/>
            <a:chOff x="1290709" y="4847820"/>
            <a:chExt cx="1589651" cy="428335"/>
          </a:xfrm>
        </p:grpSpPr>
        <p:sp>
          <p:nvSpPr>
            <p:cNvPr id="62" name="Freeform 6"/>
            <p:cNvSpPr>
              <a:spLocks noEditPoints="1"/>
            </p:cNvSpPr>
            <p:nvPr/>
          </p:nvSpPr>
          <p:spPr bwMode="auto">
            <a:xfrm rot="10800000">
              <a:off x="2035912" y="4847820"/>
              <a:ext cx="844448" cy="368088"/>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3" name="Freeform 7"/>
            <p:cNvSpPr>
              <a:spLocks noEditPoints="1"/>
            </p:cNvSpPr>
            <p:nvPr/>
          </p:nvSpPr>
          <p:spPr bwMode="auto">
            <a:xfrm rot="10800000">
              <a:off x="1290709" y="4847820"/>
              <a:ext cx="844448" cy="368088"/>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4" name="Freeform 8"/>
            <p:cNvSpPr>
              <a:spLocks noEditPoints="1"/>
            </p:cNvSpPr>
            <p:nvPr/>
          </p:nvSpPr>
          <p:spPr bwMode="auto">
            <a:xfrm rot="10800000">
              <a:off x="1969977" y="5013294"/>
              <a:ext cx="231116" cy="175378"/>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5" name="Freeform 9"/>
            <p:cNvSpPr/>
            <p:nvPr/>
          </p:nvSpPr>
          <p:spPr bwMode="auto">
            <a:xfrm rot="10800000">
              <a:off x="2019084" y="5168452"/>
              <a:ext cx="49451" cy="39202"/>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6" name="Freeform 10"/>
            <p:cNvSpPr/>
            <p:nvPr/>
          </p:nvSpPr>
          <p:spPr bwMode="auto">
            <a:xfrm rot="10800000">
              <a:off x="2038659" y="5172166"/>
              <a:ext cx="36745" cy="56946"/>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7" name="Freeform 11"/>
            <p:cNvSpPr/>
            <p:nvPr/>
          </p:nvSpPr>
          <p:spPr bwMode="auto">
            <a:xfrm rot="10800000">
              <a:off x="2070939" y="5175467"/>
              <a:ext cx="29190" cy="66437"/>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8" name="Freeform 12"/>
            <p:cNvSpPr/>
            <p:nvPr/>
          </p:nvSpPr>
          <p:spPr bwMode="auto">
            <a:xfrm rot="10800000">
              <a:off x="2101847" y="5168452"/>
              <a:ext cx="50138" cy="39202"/>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9" name="Freeform 13"/>
            <p:cNvSpPr/>
            <p:nvPr/>
          </p:nvSpPr>
          <p:spPr bwMode="auto">
            <a:xfrm rot="10800000">
              <a:off x="2095665" y="5172166"/>
              <a:ext cx="36058" cy="56946"/>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0" name="Freeform 14"/>
            <p:cNvSpPr/>
            <p:nvPr/>
          </p:nvSpPr>
          <p:spPr bwMode="auto">
            <a:xfrm rot="10800000">
              <a:off x="2077808" y="5238603"/>
              <a:ext cx="15453" cy="14855"/>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1" name="Freeform 15"/>
            <p:cNvSpPr/>
            <p:nvPr/>
          </p:nvSpPr>
          <p:spPr bwMode="auto">
            <a:xfrm rot="10800000">
              <a:off x="2080212" y="5255935"/>
              <a:ext cx="10646" cy="10316"/>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2" name="Freeform 16"/>
            <p:cNvSpPr/>
            <p:nvPr/>
          </p:nvSpPr>
          <p:spPr bwMode="auto">
            <a:xfrm rot="10800000">
              <a:off x="2082615" y="5270791"/>
              <a:ext cx="5838" cy="5364"/>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grpSp>
      <p:pic>
        <p:nvPicPr>
          <p:cNvPr id="73" name="图片 72"/>
          <p:cNvPicPr>
            <a:picLocks noChangeAspect="1"/>
          </p:cNvPicPr>
          <p:nvPr/>
        </p:nvPicPr>
        <p:blipFill>
          <a:blip r:embed="rId2"/>
          <a:stretch>
            <a:fillRect/>
          </a:stretch>
        </p:blipFill>
        <p:spPr>
          <a:xfrm>
            <a:off x="8768780" y="2242982"/>
            <a:ext cx="2478100" cy="2377365"/>
          </a:xfrm>
          <a:prstGeom prst="rect">
            <a:avLst/>
          </a:prstGeom>
        </p:spPr>
      </p:pic>
      <p:sp>
        <p:nvSpPr>
          <p:cNvPr id="74" name="文本框 73"/>
          <p:cNvSpPr txBox="1"/>
          <p:nvPr/>
        </p:nvSpPr>
        <p:spPr>
          <a:xfrm>
            <a:off x="3264525" y="2978383"/>
            <a:ext cx="1292662" cy="1015663"/>
          </a:xfrm>
          <a:prstGeom prst="rect">
            <a:avLst/>
          </a:prstGeom>
          <a:noFill/>
        </p:spPr>
        <p:txBody>
          <a:bodyPr vert="eaVert" wrap="none" rtlCol="0">
            <a:spAutoFit/>
          </a:bodyPr>
          <a:lstStyle/>
          <a:p>
            <a:r>
              <a:rPr lang="zh-CN" altLang="en-US" sz="7200" dirty="0" smtClean="0">
                <a:latin typeface="書體坊顏體㊣" panose="02010600030101010101" pitchFamily="2" charset="-122"/>
                <a:ea typeface="書體坊顏體㊣" panose="02010600030101010101" pitchFamily="2" charset="-122"/>
              </a:rPr>
              <a:t>叁</a:t>
            </a:r>
            <a:endParaRPr lang="zh-CN" altLang="en-US" sz="7200" dirty="0">
              <a:latin typeface="書體坊顏體㊣" panose="02010600030101010101" pitchFamily="2" charset="-122"/>
              <a:ea typeface="書體坊顏體㊣" panose="02010600030101010101" pitchFamily="2" charset="-122"/>
            </a:endParaRPr>
          </a:p>
        </p:txBody>
      </p:sp>
      <p:sp>
        <p:nvSpPr>
          <p:cNvPr id="75" name="文本框 74"/>
          <p:cNvSpPr txBox="1"/>
          <p:nvPr/>
        </p:nvSpPr>
        <p:spPr>
          <a:xfrm>
            <a:off x="4333937" y="2956560"/>
            <a:ext cx="2926080" cy="645160"/>
          </a:xfrm>
          <a:prstGeom prst="rect">
            <a:avLst/>
          </a:prstGeom>
          <a:noFill/>
        </p:spPr>
        <p:txBody>
          <a:bodyPr wrap="none" rtlCol="0">
            <a:spAutoFit/>
          </a:bodyPr>
          <a:lstStyle/>
          <a:p>
            <a:r>
              <a:rPr lang="zh-CN" altLang="en-US" sz="3600" dirty="0" smtClean="0">
                <a:latin typeface="华文楷体" panose="02010600040101010101" pitchFamily="2" charset="-122"/>
                <a:ea typeface="华文楷体" panose="02010600040101010101" pitchFamily="2" charset="-122"/>
              </a:rPr>
              <a:t>点击即可编辑</a:t>
            </a:r>
            <a:endParaRPr lang="zh-CN" altLang="en-US" sz="3600" dirty="0">
              <a:latin typeface="华文楷体" panose="02010600040101010101" pitchFamily="2" charset="-122"/>
              <a:ea typeface="华文楷体" panose="02010600040101010101" pitchFamily="2" charset="-122"/>
            </a:endParaRPr>
          </a:p>
        </p:txBody>
      </p:sp>
      <p:sp>
        <p:nvSpPr>
          <p:cNvPr id="76" name="文本框 75"/>
          <p:cNvSpPr txBox="1"/>
          <p:nvPr/>
        </p:nvSpPr>
        <p:spPr>
          <a:xfrm>
            <a:off x="4379657" y="3505200"/>
            <a:ext cx="1935480" cy="398780"/>
          </a:xfrm>
          <a:prstGeom prst="rect">
            <a:avLst/>
          </a:prstGeom>
          <a:noFill/>
        </p:spPr>
        <p:txBody>
          <a:bodyPr wrap="non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cxnSp>
        <p:nvCxnSpPr>
          <p:cNvPr id="77" name="直接连接符 76"/>
          <p:cNvCxnSpPr/>
          <p:nvPr/>
        </p:nvCxnSpPr>
        <p:spPr>
          <a:xfrm>
            <a:off x="4349177" y="3093720"/>
            <a:ext cx="0" cy="7315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98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3900" fill="hold"/>
                                        <p:tgtEl>
                                          <p:spTgt spid="73"/>
                                        </p:tgtEl>
                                        <p:attrNameLst>
                                          <p:attrName>ppt_x</p:attrName>
                                        </p:attrNameLst>
                                      </p:cBhvr>
                                      <p:tavLst>
                                        <p:tav tm="0">
                                          <p:val>
                                            <p:strVal val="0-#ppt_w/2"/>
                                          </p:val>
                                        </p:tav>
                                        <p:tav tm="100000">
                                          <p:val>
                                            <p:strVal val="#ppt_x"/>
                                          </p:val>
                                        </p:tav>
                                      </p:tavLst>
                                    </p:anim>
                                    <p:anim calcmode="lin" valueType="num">
                                      <p:cBhvr additive="base">
                                        <p:cTn id="8" dur="3900" fill="hold"/>
                                        <p:tgtEl>
                                          <p:spTgt spid="73"/>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6500" fill="hold"/>
                                        <p:tgtEl>
                                          <p:spTgt spid="73"/>
                                        </p:tgtEl>
                                        <p:attrNameLst>
                                          <p:attrName>r</p:attrName>
                                        </p:attrNameLst>
                                      </p:cBhvr>
                                    </p:animRot>
                                  </p:childTnLst>
                                </p:cTn>
                              </p:par>
                              <p:par>
                                <p:cTn id="11" presetID="1" presetClass="entr" presetSubtype="0" fill="hold" nodeType="withEffect">
                                  <p:stCondLst>
                                    <p:cond delay="2000"/>
                                  </p:stCondLst>
                                  <p:childTnLst>
                                    <p:set>
                                      <p:cBhvr>
                                        <p:cTn id="12" dur="1" fill="hold">
                                          <p:stCondLst>
                                            <p:cond delay="0"/>
                                          </p:stCondLst>
                                        </p:cTn>
                                        <p:tgtEl>
                                          <p:spTgt spid="48"/>
                                        </p:tgtEl>
                                        <p:attrNameLst>
                                          <p:attrName>style.visibility</p:attrName>
                                        </p:attrNameLst>
                                      </p:cBhvr>
                                      <p:to>
                                        <p:strVal val="visible"/>
                                      </p:to>
                                    </p:set>
                                  </p:childTnLst>
                                </p:cTn>
                              </p:par>
                              <p:par>
                                <p:cTn id="13" presetID="42" presetClass="path" presetSubtype="0" accel="50000" decel="50000" fill="hold" nodeType="withEffect">
                                  <p:stCondLst>
                                    <p:cond delay="2000"/>
                                  </p:stCondLst>
                                  <p:childTnLst>
                                    <p:animMotion origin="layout" path="M 4.375E-6 -2.96296E-6 L 0.00143 0.19074 " pathEditMode="relative" rAng="0" ptsTypes="AA">
                                      <p:cBhvr>
                                        <p:cTn id="14" dur="2000" spd="-100000" fill="hold"/>
                                        <p:tgtEl>
                                          <p:spTgt spid="48"/>
                                        </p:tgtEl>
                                        <p:attrNameLst>
                                          <p:attrName>ppt_x</p:attrName>
                                          <p:attrName>ppt_y</p:attrName>
                                        </p:attrNameLst>
                                      </p:cBhvr>
                                      <p:rCtr x="65" y="9537"/>
                                    </p:animMotion>
                                  </p:childTnLst>
                                </p:cTn>
                              </p:par>
                              <p:par>
                                <p:cTn id="15" presetID="1" presetClass="entr" presetSubtype="0" fill="hold" nodeType="withEffect">
                                  <p:stCondLst>
                                    <p:cond delay="2000"/>
                                  </p:stCondLst>
                                  <p:childTnLst>
                                    <p:set>
                                      <p:cBhvr>
                                        <p:cTn id="16" dur="1" fill="hold">
                                          <p:stCondLst>
                                            <p:cond delay="0"/>
                                          </p:stCondLst>
                                        </p:cTn>
                                        <p:tgtEl>
                                          <p:spTgt spid="61"/>
                                        </p:tgtEl>
                                        <p:attrNameLst>
                                          <p:attrName>style.visibility</p:attrName>
                                        </p:attrNameLst>
                                      </p:cBhvr>
                                      <p:to>
                                        <p:strVal val="visible"/>
                                      </p:to>
                                    </p:set>
                                  </p:childTnLst>
                                </p:cTn>
                              </p:par>
                              <p:par>
                                <p:cTn id="17" presetID="64" presetClass="path" presetSubtype="0" accel="50000" decel="50000" fill="hold" nodeType="withEffect">
                                  <p:stCondLst>
                                    <p:cond delay="2000"/>
                                  </p:stCondLst>
                                  <p:childTnLst>
                                    <p:animMotion origin="layout" path="M -3.54167E-6 -4.44444E-6 L 0.00157 -0.19143 " pathEditMode="relative" rAng="0" ptsTypes="AA">
                                      <p:cBhvr>
                                        <p:cTn id="18" dur="2000" spd="-100000" fill="hold"/>
                                        <p:tgtEl>
                                          <p:spTgt spid="61"/>
                                        </p:tgtEl>
                                        <p:attrNameLst>
                                          <p:attrName>ppt_x</p:attrName>
                                          <p:attrName>ppt_y</p:attrName>
                                        </p:attrNameLst>
                                      </p:cBhvr>
                                      <p:rCtr x="78" y="-9583"/>
                                    </p:animMotion>
                                  </p:childTnLst>
                                </p:cTn>
                              </p:par>
                              <p:par>
                                <p:cTn id="19" presetID="16" presetClass="entr" presetSubtype="42" fill="hold" grpId="0" nodeType="withEffect">
                                  <p:stCondLst>
                                    <p:cond delay="2300"/>
                                  </p:stCondLst>
                                  <p:childTnLst>
                                    <p:set>
                                      <p:cBhvr>
                                        <p:cTn id="20" dur="1" fill="hold">
                                          <p:stCondLst>
                                            <p:cond delay="0"/>
                                          </p:stCondLst>
                                        </p:cTn>
                                        <p:tgtEl>
                                          <p:spTgt spid="47"/>
                                        </p:tgtEl>
                                        <p:attrNameLst>
                                          <p:attrName>style.visibility</p:attrName>
                                        </p:attrNameLst>
                                      </p:cBhvr>
                                      <p:to>
                                        <p:strVal val="visible"/>
                                      </p:to>
                                    </p:set>
                                    <p:animEffect transition="in" filter="barn(outHorizontal)">
                                      <p:cBhvr>
                                        <p:cTn id="21" dur="1500"/>
                                        <p:tgtEl>
                                          <p:spTgt spid="47"/>
                                        </p:tgtEl>
                                      </p:cBhvr>
                                    </p:animEffect>
                                  </p:childTnLst>
                                </p:cTn>
                              </p:par>
                              <p:par>
                                <p:cTn id="22" presetID="10" presetClass="entr" presetSubtype="0" fill="hold" grpId="0" nodeType="withEffect">
                                  <p:stCondLst>
                                    <p:cond delay="410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16" presetClass="entr" presetSubtype="42" fill="hold" nodeType="withEffect">
                                  <p:stCondLst>
                                    <p:cond delay="4800"/>
                                  </p:stCondLst>
                                  <p:childTnLst>
                                    <p:set>
                                      <p:cBhvr>
                                        <p:cTn id="26" dur="1" fill="hold">
                                          <p:stCondLst>
                                            <p:cond delay="0"/>
                                          </p:stCondLst>
                                        </p:cTn>
                                        <p:tgtEl>
                                          <p:spTgt spid="77"/>
                                        </p:tgtEl>
                                        <p:attrNameLst>
                                          <p:attrName>style.visibility</p:attrName>
                                        </p:attrNameLst>
                                      </p:cBhvr>
                                      <p:to>
                                        <p:strVal val="visible"/>
                                      </p:to>
                                    </p:set>
                                    <p:animEffect transition="in" filter="barn(outHorizontal)">
                                      <p:cBhvr>
                                        <p:cTn id="27" dur="500"/>
                                        <p:tgtEl>
                                          <p:spTgt spid="77"/>
                                        </p:tgtEl>
                                      </p:cBhvr>
                                    </p:animEffect>
                                  </p:childTnLst>
                                </p:cTn>
                              </p:par>
                              <p:par>
                                <p:cTn id="28" presetID="6" presetClass="entr" presetSubtype="32" fill="hold" grpId="0" nodeType="withEffect">
                                  <p:stCondLst>
                                    <p:cond delay="5300"/>
                                  </p:stCondLst>
                                  <p:iterate type="lt">
                                    <p:tmPct val="10000"/>
                                  </p:iterate>
                                  <p:childTnLst>
                                    <p:set>
                                      <p:cBhvr>
                                        <p:cTn id="29" dur="1" fill="hold">
                                          <p:stCondLst>
                                            <p:cond delay="0"/>
                                          </p:stCondLst>
                                        </p:cTn>
                                        <p:tgtEl>
                                          <p:spTgt spid="75"/>
                                        </p:tgtEl>
                                        <p:attrNameLst>
                                          <p:attrName>style.visibility</p:attrName>
                                        </p:attrNameLst>
                                      </p:cBhvr>
                                      <p:to>
                                        <p:strVal val="visible"/>
                                      </p:to>
                                    </p:set>
                                    <p:animEffect transition="in" filter="circle(out)">
                                      <p:cBhvr>
                                        <p:cTn id="30" dur="1000"/>
                                        <p:tgtEl>
                                          <p:spTgt spid="75"/>
                                        </p:tgtEl>
                                      </p:cBhvr>
                                    </p:animEffect>
                                  </p:childTnLst>
                                </p:cTn>
                              </p:par>
                            </p:childTnLst>
                          </p:cTn>
                        </p:par>
                        <p:par>
                          <p:cTn id="31" fill="hold">
                            <p:stCondLst>
                              <p:cond delay="0"/>
                            </p:stCondLst>
                            <p:childTnLst>
                              <p:par>
                                <p:cTn id="32" presetID="6" presetClass="entr" presetSubtype="32" fill="hold" grpId="0" nodeType="afterEffect">
                                  <p:stCondLst>
                                    <p:cond delay="0"/>
                                  </p:stCondLst>
                                  <p:iterate type="lt">
                                    <p:tmPct val="10000"/>
                                  </p:iterate>
                                  <p:childTnLst>
                                    <p:set>
                                      <p:cBhvr>
                                        <p:cTn id="33" dur="1" fill="hold">
                                          <p:stCondLst>
                                            <p:cond delay="0"/>
                                          </p:stCondLst>
                                        </p:cTn>
                                        <p:tgtEl>
                                          <p:spTgt spid="76"/>
                                        </p:tgtEl>
                                        <p:attrNameLst>
                                          <p:attrName>style.visibility</p:attrName>
                                        </p:attrNameLst>
                                      </p:cBhvr>
                                      <p:to>
                                        <p:strVal val="visible"/>
                                      </p:to>
                                    </p:set>
                                    <p:animEffect transition="in" filter="circle(out)">
                                      <p:cBhvr>
                                        <p:cTn id="3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1">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16050" y="2979682"/>
            <a:ext cx="10775950" cy="917420"/>
            <a:chOff x="175260" y="2991486"/>
            <a:chExt cx="11574780" cy="998108"/>
          </a:xfrm>
        </p:grpSpPr>
        <p:cxnSp>
          <p:nvCxnSpPr>
            <p:cNvPr id="7" name="直接连接符 6"/>
            <p:cNvCxnSpPr/>
            <p:nvPr/>
          </p:nvCxnSpPr>
          <p:spPr>
            <a:xfrm>
              <a:off x="624840" y="3489960"/>
              <a:ext cx="11125200" cy="30480"/>
            </a:xfrm>
            <a:prstGeom prst="line">
              <a:avLst/>
            </a:prstGeom>
            <a:ln w="28575">
              <a:solidFill>
                <a:srgbClr val="4E556D"/>
              </a:solidFill>
            </a:ln>
          </p:spPr>
          <p:style>
            <a:lnRef idx="1">
              <a:schemeClr val="accent1"/>
            </a:lnRef>
            <a:fillRef idx="0">
              <a:schemeClr val="accent1"/>
            </a:fillRef>
            <a:effectRef idx="0">
              <a:schemeClr val="accent1"/>
            </a:effectRef>
            <a:fontRef idx="minor">
              <a:schemeClr val="tx1"/>
            </a:fontRef>
          </p:style>
        </p:cxnSp>
        <p:sp>
          <p:nvSpPr>
            <p:cNvPr id="59" name="Freeform 8"/>
            <p:cNvSpPr/>
            <p:nvPr/>
          </p:nvSpPr>
          <p:spPr bwMode="auto">
            <a:xfrm rot="3119793">
              <a:off x="732154" y="2821623"/>
              <a:ext cx="393700" cy="733425"/>
            </a:xfrm>
            <a:custGeom>
              <a:avLst/>
              <a:gdLst>
                <a:gd name="T0" fmla="*/ 106 w 248"/>
                <a:gd name="T1" fmla="*/ 4 h 462"/>
                <a:gd name="T2" fmla="*/ 100 w 248"/>
                <a:gd name="T3" fmla="*/ 27 h 462"/>
                <a:gd name="T4" fmla="*/ 71 w 248"/>
                <a:gd name="T5" fmla="*/ 44 h 462"/>
                <a:gd name="T6" fmla="*/ 56 w 248"/>
                <a:gd name="T7" fmla="*/ 61 h 462"/>
                <a:gd name="T8" fmla="*/ 44 w 248"/>
                <a:gd name="T9" fmla="*/ 84 h 462"/>
                <a:gd name="T10" fmla="*/ 50 w 248"/>
                <a:gd name="T11" fmla="*/ 138 h 462"/>
                <a:gd name="T12" fmla="*/ 104 w 248"/>
                <a:gd name="T13" fmla="*/ 203 h 462"/>
                <a:gd name="T14" fmla="*/ 129 w 248"/>
                <a:gd name="T15" fmla="*/ 203 h 462"/>
                <a:gd name="T16" fmla="*/ 117 w 248"/>
                <a:gd name="T17" fmla="*/ 163 h 462"/>
                <a:gd name="T18" fmla="*/ 125 w 248"/>
                <a:gd name="T19" fmla="*/ 123 h 462"/>
                <a:gd name="T20" fmla="*/ 150 w 248"/>
                <a:gd name="T21" fmla="*/ 92 h 462"/>
                <a:gd name="T22" fmla="*/ 182 w 248"/>
                <a:gd name="T23" fmla="*/ 80 h 462"/>
                <a:gd name="T24" fmla="*/ 230 w 248"/>
                <a:gd name="T25" fmla="*/ 92 h 462"/>
                <a:gd name="T26" fmla="*/ 219 w 248"/>
                <a:gd name="T27" fmla="*/ 119 h 462"/>
                <a:gd name="T28" fmla="*/ 182 w 248"/>
                <a:gd name="T29" fmla="*/ 149 h 462"/>
                <a:gd name="T30" fmla="*/ 167 w 248"/>
                <a:gd name="T31" fmla="*/ 207 h 462"/>
                <a:gd name="T32" fmla="*/ 169 w 248"/>
                <a:gd name="T33" fmla="*/ 228 h 462"/>
                <a:gd name="T34" fmla="*/ 179 w 248"/>
                <a:gd name="T35" fmla="*/ 247 h 462"/>
                <a:gd name="T36" fmla="*/ 190 w 248"/>
                <a:gd name="T37" fmla="*/ 263 h 462"/>
                <a:gd name="T38" fmla="*/ 207 w 248"/>
                <a:gd name="T39" fmla="*/ 293 h 462"/>
                <a:gd name="T40" fmla="*/ 213 w 248"/>
                <a:gd name="T41" fmla="*/ 328 h 462"/>
                <a:gd name="T42" fmla="*/ 202 w 248"/>
                <a:gd name="T43" fmla="*/ 382 h 462"/>
                <a:gd name="T44" fmla="*/ 167 w 248"/>
                <a:gd name="T45" fmla="*/ 430 h 462"/>
                <a:gd name="T46" fmla="*/ 115 w 248"/>
                <a:gd name="T47" fmla="*/ 462 h 462"/>
                <a:gd name="T48" fmla="*/ 159 w 248"/>
                <a:gd name="T49" fmla="*/ 414 h 462"/>
                <a:gd name="T50" fmla="*/ 177 w 248"/>
                <a:gd name="T51" fmla="*/ 376 h 462"/>
                <a:gd name="T52" fmla="*/ 165 w 248"/>
                <a:gd name="T53" fmla="*/ 315 h 462"/>
                <a:gd name="T54" fmla="*/ 129 w 248"/>
                <a:gd name="T55" fmla="*/ 286 h 462"/>
                <a:gd name="T56" fmla="*/ 69 w 248"/>
                <a:gd name="T57" fmla="*/ 288 h 462"/>
                <a:gd name="T58" fmla="*/ 48 w 248"/>
                <a:gd name="T59" fmla="*/ 299 h 462"/>
                <a:gd name="T60" fmla="*/ 35 w 248"/>
                <a:gd name="T61" fmla="*/ 315 h 462"/>
                <a:gd name="T62" fmla="*/ 29 w 248"/>
                <a:gd name="T63" fmla="*/ 332 h 462"/>
                <a:gd name="T64" fmla="*/ 31 w 248"/>
                <a:gd name="T65" fmla="*/ 351 h 462"/>
                <a:gd name="T66" fmla="*/ 38 w 248"/>
                <a:gd name="T67" fmla="*/ 361 h 462"/>
                <a:gd name="T68" fmla="*/ 40 w 248"/>
                <a:gd name="T69" fmla="*/ 347 h 462"/>
                <a:gd name="T70" fmla="*/ 48 w 248"/>
                <a:gd name="T71" fmla="*/ 336 h 462"/>
                <a:gd name="T72" fmla="*/ 58 w 248"/>
                <a:gd name="T73" fmla="*/ 334 h 462"/>
                <a:gd name="T74" fmla="*/ 71 w 248"/>
                <a:gd name="T75" fmla="*/ 336 h 462"/>
                <a:gd name="T76" fmla="*/ 83 w 248"/>
                <a:gd name="T77" fmla="*/ 343 h 462"/>
                <a:gd name="T78" fmla="*/ 86 w 248"/>
                <a:gd name="T79" fmla="*/ 355 h 462"/>
                <a:gd name="T80" fmla="*/ 83 w 248"/>
                <a:gd name="T81" fmla="*/ 372 h 462"/>
                <a:gd name="T82" fmla="*/ 69 w 248"/>
                <a:gd name="T83" fmla="*/ 384 h 462"/>
                <a:gd name="T84" fmla="*/ 52 w 248"/>
                <a:gd name="T85" fmla="*/ 390 h 462"/>
                <a:gd name="T86" fmla="*/ 19 w 248"/>
                <a:gd name="T87" fmla="*/ 376 h 462"/>
                <a:gd name="T88" fmla="*/ 6 w 248"/>
                <a:gd name="T89" fmla="*/ 336 h 462"/>
                <a:gd name="T90" fmla="*/ 21 w 248"/>
                <a:gd name="T91" fmla="*/ 292 h 462"/>
                <a:gd name="T92" fmla="*/ 58 w 248"/>
                <a:gd name="T93" fmla="*/ 259 h 462"/>
                <a:gd name="T94" fmla="*/ 104 w 248"/>
                <a:gd name="T95" fmla="*/ 245 h 462"/>
                <a:gd name="T96" fmla="*/ 148 w 248"/>
                <a:gd name="T97" fmla="*/ 249 h 462"/>
                <a:gd name="T98" fmla="*/ 77 w 248"/>
                <a:gd name="T99" fmla="*/ 209 h 462"/>
                <a:gd name="T100" fmla="*/ 21 w 248"/>
                <a:gd name="T101" fmla="*/ 148 h 462"/>
                <a:gd name="T102" fmla="*/ 0 w 248"/>
                <a:gd name="T103" fmla="*/ 82 h 462"/>
                <a:gd name="T104" fmla="*/ 10 w 248"/>
                <a:gd name="T105" fmla="*/ 40 h 462"/>
                <a:gd name="T106" fmla="*/ 27 w 248"/>
                <a:gd name="T107" fmla="*/ 19 h 462"/>
                <a:gd name="T108" fmla="*/ 56 w 248"/>
                <a:gd name="T109" fmla="*/ 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462">
                  <a:moveTo>
                    <a:pt x="75" y="0"/>
                  </a:moveTo>
                  <a:lnTo>
                    <a:pt x="106" y="4"/>
                  </a:lnTo>
                  <a:lnTo>
                    <a:pt x="131" y="17"/>
                  </a:lnTo>
                  <a:lnTo>
                    <a:pt x="100" y="27"/>
                  </a:lnTo>
                  <a:lnTo>
                    <a:pt x="84" y="34"/>
                  </a:lnTo>
                  <a:lnTo>
                    <a:pt x="71" y="44"/>
                  </a:lnTo>
                  <a:lnTo>
                    <a:pt x="63" y="52"/>
                  </a:lnTo>
                  <a:lnTo>
                    <a:pt x="56" y="61"/>
                  </a:lnTo>
                  <a:lnTo>
                    <a:pt x="50" y="69"/>
                  </a:lnTo>
                  <a:lnTo>
                    <a:pt x="44" y="84"/>
                  </a:lnTo>
                  <a:lnTo>
                    <a:pt x="42" y="101"/>
                  </a:lnTo>
                  <a:lnTo>
                    <a:pt x="50" y="138"/>
                  </a:lnTo>
                  <a:lnTo>
                    <a:pt x="71" y="173"/>
                  </a:lnTo>
                  <a:lnTo>
                    <a:pt x="104" y="203"/>
                  </a:lnTo>
                  <a:lnTo>
                    <a:pt x="144" y="230"/>
                  </a:lnTo>
                  <a:lnTo>
                    <a:pt x="129" y="203"/>
                  </a:lnTo>
                  <a:lnTo>
                    <a:pt x="121" y="182"/>
                  </a:lnTo>
                  <a:lnTo>
                    <a:pt x="117" y="163"/>
                  </a:lnTo>
                  <a:lnTo>
                    <a:pt x="119" y="144"/>
                  </a:lnTo>
                  <a:lnTo>
                    <a:pt x="125" y="123"/>
                  </a:lnTo>
                  <a:lnTo>
                    <a:pt x="136" y="105"/>
                  </a:lnTo>
                  <a:lnTo>
                    <a:pt x="150" y="92"/>
                  </a:lnTo>
                  <a:lnTo>
                    <a:pt x="165" y="82"/>
                  </a:lnTo>
                  <a:lnTo>
                    <a:pt x="182" y="80"/>
                  </a:lnTo>
                  <a:lnTo>
                    <a:pt x="207" y="82"/>
                  </a:lnTo>
                  <a:lnTo>
                    <a:pt x="230" y="92"/>
                  </a:lnTo>
                  <a:lnTo>
                    <a:pt x="248" y="107"/>
                  </a:lnTo>
                  <a:lnTo>
                    <a:pt x="219" y="119"/>
                  </a:lnTo>
                  <a:lnTo>
                    <a:pt x="196" y="134"/>
                  </a:lnTo>
                  <a:lnTo>
                    <a:pt x="182" y="149"/>
                  </a:lnTo>
                  <a:lnTo>
                    <a:pt x="171" y="178"/>
                  </a:lnTo>
                  <a:lnTo>
                    <a:pt x="167" y="207"/>
                  </a:lnTo>
                  <a:lnTo>
                    <a:pt x="167" y="219"/>
                  </a:lnTo>
                  <a:lnTo>
                    <a:pt x="169" y="228"/>
                  </a:lnTo>
                  <a:lnTo>
                    <a:pt x="175" y="238"/>
                  </a:lnTo>
                  <a:lnTo>
                    <a:pt x="179" y="247"/>
                  </a:lnTo>
                  <a:lnTo>
                    <a:pt x="184" y="255"/>
                  </a:lnTo>
                  <a:lnTo>
                    <a:pt x="190" y="263"/>
                  </a:lnTo>
                  <a:lnTo>
                    <a:pt x="200" y="278"/>
                  </a:lnTo>
                  <a:lnTo>
                    <a:pt x="207" y="293"/>
                  </a:lnTo>
                  <a:lnTo>
                    <a:pt x="211" y="309"/>
                  </a:lnTo>
                  <a:lnTo>
                    <a:pt x="213" y="328"/>
                  </a:lnTo>
                  <a:lnTo>
                    <a:pt x="209" y="355"/>
                  </a:lnTo>
                  <a:lnTo>
                    <a:pt x="202" y="382"/>
                  </a:lnTo>
                  <a:lnTo>
                    <a:pt x="186" y="407"/>
                  </a:lnTo>
                  <a:lnTo>
                    <a:pt x="167" y="430"/>
                  </a:lnTo>
                  <a:lnTo>
                    <a:pt x="144" y="449"/>
                  </a:lnTo>
                  <a:lnTo>
                    <a:pt x="115" y="462"/>
                  </a:lnTo>
                  <a:lnTo>
                    <a:pt x="140" y="438"/>
                  </a:lnTo>
                  <a:lnTo>
                    <a:pt x="159" y="414"/>
                  </a:lnTo>
                  <a:lnTo>
                    <a:pt x="173" y="395"/>
                  </a:lnTo>
                  <a:lnTo>
                    <a:pt x="177" y="376"/>
                  </a:lnTo>
                  <a:lnTo>
                    <a:pt x="175" y="342"/>
                  </a:lnTo>
                  <a:lnTo>
                    <a:pt x="165" y="315"/>
                  </a:lnTo>
                  <a:lnTo>
                    <a:pt x="150" y="297"/>
                  </a:lnTo>
                  <a:lnTo>
                    <a:pt x="129" y="286"/>
                  </a:lnTo>
                  <a:lnTo>
                    <a:pt x="102" y="282"/>
                  </a:lnTo>
                  <a:lnTo>
                    <a:pt x="69" y="288"/>
                  </a:lnTo>
                  <a:lnTo>
                    <a:pt x="58" y="293"/>
                  </a:lnTo>
                  <a:lnTo>
                    <a:pt x="48" y="299"/>
                  </a:lnTo>
                  <a:lnTo>
                    <a:pt x="40" y="307"/>
                  </a:lnTo>
                  <a:lnTo>
                    <a:pt x="35" y="315"/>
                  </a:lnTo>
                  <a:lnTo>
                    <a:pt x="31" y="322"/>
                  </a:lnTo>
                  <a:lnTo>
                    <a:pt x="29" y="332"/>
                  </a:lnTo>
                  <a:lnTo>
                    <a:pt x="31" y="342"/>
                  </a:lnTo>
                  <a:lnTo>
                    <a:pt x="31" y="351"/>
                  </a:lnTo>
                  <a:lnTo>
                    <a:pt x="35" y="357"/>
                  </a:lnTo>
                  <a:lnTo>
                    <a:pt x="38" y="361"/>
                  </a:lnTo>
                  <a:lnTo>
                    <a:pt x="38" y="353"/>
                  </a:lnTo>
                  <a:lnTo>
                    <a:pt x="40" y="347"/>
                  </a:lnTo>
                  <a:lnTo>
                    <a:pt x="44" y="342"/>
                  </a:lnTo>
                  <a:lnTo>
                    <a:pt x="48" y="336"/>
                  </a:lnTo>
                  <a:lnTo>
                    <a:pt x="52" y="334"/>
                  </a:lnTo>
                  <a:lnTo>
                    <a:pt x="58" y="334"/>
                  </a:lnTo>
                  <a:lnTo>
                    <a:pt x="65" y="334"/>
                  </a:lnTo>
                  <a:lnTo>
                    <a:pt x="71" y="336"/>
                  </a:lnTo>
                  <a:lnTo>
                    <a:pt x="77" y="338"/>
                  </a:lnTo>
                  <a:lnTo>
                    <a:pt x="83" y="343"/>
                  </a:lnTo>
                  <a:lnTo>
                    <a:pt x="84" y="349"/>
                  </a:lnTo>
                  <a:lnTo>
                    <a:pt x="86" y="355"/>
                  </a:lnTo>
                  <a:lnTo>
                    <a:pt x="84" y="365"/>
                  </a:lnTo>
                  <a:lnTo>
                    <a:pt x="83" y="372"/>
                  </a:lnTo>
                  <a:lnTo>
                    <a:pt x="77" y="378"/>
                  </a:lnTo>
                  <a:lnTo>
                    <a:pt x="69" y="384"/>
                  </a:lnTo>
                  <a:lnTo>
                    <a:pt x="61" y="388"/>
                  </a:lnTo>
                  <a:lnTo>
                    <a:pt x="52" y="390"/>
                  </a:lnTo>
                  <a:lnTo>
                    <a:pt x="35" y="386"/>
                  </a:lnTo>
                  <a:lnTo>
                    <a:pt x="19" y="376"/>
                  </a:lnTo>
                  <a:lnTo>
                    <a:pt x="10" y="359"/>
                  </a:lnTo>
                  <a:lnTo>
                    <a:pt x="6" y="336"/>
                  </a:lnTo>
                  <a:lnTo>
                    <a:pt x="10" y="313"/>
                  </a:lnTo>
                  <a:lnTo>
                    <a:pt x="21" y="292"/>
                  </a:lnTo>
                  <a:lnTo>
                    <a:pt x="36" y="272"/>
                  </a:lnTo>
                  <a:lnTo>
                    <a:pt x="58" y="259"/>
                  </a:lnTo>
                  <a:lnTo>
                    <a:pt x="81" y="249"/>
                  </a:lnTo>
                  <a:lnTo>
                    <a:pt x="104" y="245"/>
                  </a:lnTo>
                  <a:lnTo>
                    <a:pt x="129" y="247"/>
                  </a:lnTo>
                  <a:lnTo>
                    <a:pt x="148" y="249"/>
                  </a:lnTo>
                  <a:lnTo>
                    <a:pt x="111" y="232"/>
                  </a:lnTo>
                  <a:lnTo>
                    <a:pt x="77" y="209"/>
                  </a:lnTo>
                  <a:lnTo>
                    <a:pt x="44" y="180"/>
                  </a:lnTo>
                  <a:lnTo>
                    <a:pt x="21" y="148"/>
                  </a:lnTo>
                  <a:lnTo>
                    <a:pt x="4" y="115"/>
                  </a:lnTo>
                  <a:lnTo>
                    <a:pt x="0" y="82"/>
                  </a:lnTo>
                  <a:lnTo>
                    <a:pt x="2" y="59"/>
                  </a:lnTo>
                  <a:lnTo>
                    <a:pt x="10" y="40"/>
                  </a:lnTo>
                  <a:lnTo>
                    <a:pt x="17" y="28"/>
                  </a:lnTo>
                  <a:lnTo>
                    <a:pt x="27" y="19"/>
                  </a:lnTo>
                  <a:lnTo>
                    <a:pt x="38" y="9"/>
                  </a:lnTo>
                  <a:lnTo>
                    <a:pt x="56" y="2"/>
                  </a:lnTo>
                  <a:lnTo>
                    <a:pt x="7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0" name="Freeform 8"/>
            <p:cNvSpPr/>
            <p:nvPr/>
          </p:nvSpPr>
          <p:spPr bwMode="auto">
            <a:xfrm rot="18063553" flipV="1">
              <a:off x="705577" y="3437189"/>
              <a:ext cx="422294" cy="682515"/>
            </a:xfrm>
            <a:custGeom>
              <a:avLst/>
              <a:gdLst>
                <a:gd name="T0" fmla="*/ 106 w 248"/>
                <a:gd name="T1" fmla="*/ 4 h 462"/>
                <a:gd name="T2" fmla="*/ 100 w 248"/>
                <a:gd name="T3" fmla="*/ 27 h 462"/>
                <a:gd name="T4" fmla="*/ 71 w 248"/>
                <a:gd name="T5" fmla="*/ 44 h 462"/>
                <a:gd name="T6" fmla="*/ 56 w 248"/>
                <a:gd name="T7" fmla="*/ 61 h 462"/>
                <a:gd name="T8" fmla="*/ 44 w 248"/>
                <a:gd name="T9" fmla="*/ 84 h 462"/>
                <a:gd name="T10" fmla="*/ 50 w 248"/>
                <a:gd name="T11" fmla="*/ 138 h 462"/>
                <a:gd name="T12" fmla="*/ 104 w 248"/>
                <a:gd name="T13" fmla="*/ 203 h 462"/>
                <a:gd name="T14" fmla="*/ 129 w 248"/>
                <a:gd name="T15" fmla="*/ 203 h 462"/>
                <a:gd name="T16" fmla="*/ 117 w 248"/>
                <a:gd name="T17" fmla="*/ 163 h 462"/>
                <a:gd name="T18" fmla="*/ 125 w 248"/>
                <a:gd name="T19" fmla="*/ 123 h 462"/>
                <a:gd name="T20" fmla="*/ 150 w 248"/>
                <a:gd name="T21" fmla="*/ 92 h 462"/>
                <a:gd name="T22" fmla="*/ 182 w 248"/>
                <a:gd name="T23" fmla="*/ 80 h 462"/>
                <a:gd name="T24" fmla="*/ 230 w 248"/>
                <a:gd name="T25" fmla="*/ 92 h 462"/>
                <a:gd name="T26" fmla="*/ 219 w 248"/>
                <a:gd name="T27" fmla="*/ 119 h 462"/>
                <a:gd name="T28" fmla="*/ 182 w 248"/>
                <a:gd name="T29" fmla="*/ 149 h 462"/>
                <a:gd name="T30" fmla="*/ 167 w 248"/>
                <a:gd name="T31" fmla="*/ 207 h 462"/>
                <a:gd name="T32" fmla="*/ 169 w 248"/>
                <a:gd name="T33" fmla="*/ 228 h 462"/>
                <a:gd name="T34" fmla="*/ 179 w 248"/>
                <a:gd name="T35" fmla="*/ 247 h 462"/>
                <a:gd name="T36" fmla="*/ 190 w 248"/>
                <a:gd name="T37" fmla="*/ 263 h 462"/>
                <a:gd name="T38" fmla="*/ 207 w 248"/>
                <a:gd name="T39" fmla="*/ 293 h 462"/>
                <a:gd name="T40" fmla="*/ 213 w 248"/>
                <a:gd name="T41" fmla="*/ 328 h 462"/>
                <a:gd name="T42" fmla="*/ 202 w 248"/>
                <a:gd name="T43" fmla="*/ 382 h 462"/>
                <a:gd name="T44" fmla="*/ 167 w 248"/>
                <a:gd name="T45" fmla="*/ 430 h 462"/>
                <a:gd name="T46" fmla="*/ 115 w 248"/>
                <a:gd name="T47" fmla="*/ 462 h 462"/>
                <a:gd name="T48" fmla="*/ 159 w 248"/>
                <a:gd name="T49" fmla="*/ 414 h 462"/>
                <a:gd name="T50" fmla="*/ 177 w 248"/>
                <a:gd name="T51" fmla="*/ 376 h 462"/>
                <a:gd name="T52" fmla="*/ 165 w 248"/>
                <a:gd name="T53" fmla="*/ 315 h 462"/>
                <a:gd name="T54" fmla="*/ 129 w 248"/>
                <a:gd name="T55" fmla="*/ 286 h 462"/>
                <a:gd name="T56" fmla="*/ 69 w 248"/>
                <a:gd name="T57" fmla="*/ 288 h 462"/>
                <a:gd name="T58" fmla="*/ 48 w 248"/>
                <a:gd name="T59" fmla="*/ 299 h 462"/>
                <a:gd name="T60" fmla="*/ 35 w 248"/>
                <a:gd name="T61" fmla="*/ 315 h 462"/>
                <a:gd name="T62" fmla="*/ 29 w 248"/>
                <a:gd name="T63" fmla="*/ 332 h 462"/>
                <a:gd name="T64" fmla="*/ 31 w 248"/>
                <a:gd name="T65" fmla="*/ 351 h 462"/>
                <a:gd name="T66" fmla="*/ 38 w 248"/>
                <a:gd name="T67" fmla="*/ 361 h 462"/>
                <a:gd name="T68" fmla="*/ 40 w 248"/>
                <a:gd name="T69" fmla="*/ 347 h 462"/>
                <a:gd name="T70" fmla="*/ 48 w 248"/>
                <a:gd name="T71" fmla="*/ 336 h 462"/>
                <a:gd name="T72" fmla="*/ 58 w 248"/>
                <a:gd name="T73" fmla="*/ 334 h 462"/>
                <a:gd name="T74" fmla="*/ 71 w 248"/>
                <a:gd name="T75" fmla="*/ 336 h 462"/>
                <a:gd name="T76" fmla="*/ 83 w 248"/>
                <a:gd name="T77" fmla="*/ 343 h 462"/>
                <a:gd name="T78" fmla="*/ 86 w 248"/>
                <a:gd name="T79" fmla="*/ 355 h 462"/>
                <a:gd name="T80" fmla="*/ 83 w 248"/>
                <a:gd name="T81" fmla="*/ 372 h 462"/>
                <a:gd name="T82" fmla="*/ 69 w 248"/>
                <a:gd name="T83" fmla="*/ 384 h 462"/>
                <a:gd name="T84" fmla="*/ 52 w 248"/>
                <a:gd name="T85" fmla="*/ 390 h 462"/>
                <a:gd name="T86" fmla="*/ 19 w 248"/>
                <a:gd name="T87" fmla="*/ 376 h 462"/>
                <a:gd name="T88" fmla="*/ 6 w 248"/>
                <a:gd name="T89" fmla="*/ 336 h 462"/>
                <a:gd name="T90" fmla="*/ 21 w 248"/>
                <a:gd name="T91" fmla="*/ 292 h 462"/>
                <a:gd name="T92" fmla="*/ 58 w 248"/>
                <a:gd name="T93" fmla="*/ 259 h 462"/>
                <a:gd name="T94" fmla="*/ 104 w 248"/>
                <a:gd name="T95" fmla="*/ 245 h 462"/>
                <a:gd name="T96" fmla="*/ 148 w 248"/>
                <a:gd name="T97" fmla="*/ 249 h 462"/>
                <a:gd name="T98" fmla="*/ 77 w 248"/>
                <a:gd name="T99" fmla="*/ 209 h 462"/>
                <a:gd name="T100" fmla="*/ 21 w 248"/>
                <a:gd name="T101" fmla="*/ 148 h 462"/>
                <a:gd name="T102" fmla="*/ 0 w 248"/>
                <a:gd name="T103" fmla="*/ 82 h 462"/>
                <a:gd name="T104" fmla="*/ 10 w 248"/>
                <a:gd name="T105" fmla="*/ 40 h 462"/>
                <a:gd name="T106" fmla="*/ 27 w 248"/>
                <a:gd name="T107" fmla="*/ 19 h 462"/>
                <a:gd name="T108" fmla="*/ 56 w 248"/>
                <a:gd name="T109" fmla="*/ 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462">
                  <a:moveTo>
                    <a:pt x="75" y="0"/>
                  </a:moveTo>
                  <a:lnTo>
                    <a:pt x="106" y="4"/>
                  </a:lnTo>
                  <a:lnTo>
                    <a:pt x="131" y="17"/>
                  </a:lnTo>
                  <a:lnTo>
                    <a:pt x="100" y="27"/>
                  </a:lnTo>
                  <a:lnTo>
                    <a:pt x="84" y="34"/>
                  </a:lnTo>
                  <a:lnTo>
                    <a:pt x="71" y="44"/>
                  </a:lnTo>
                  <a:lnTo>
                    <a:pt x="63" y="52"/>
                  </a:lnTo>
                  <a:lnTo>
                    <a:pt x="56" y="61"/>
                  </a:lnTo>
                  <a:lnTo>
                    <a:pt x="50" y="69"/>
                  </a:lnTo>
                  <a:lnTo>
                    <a:pt x="44" y="84"/>
                  </a:lnTo>
                  <a:lnTo>
                    <a:pt x="42" y="101"/>
                  </a:lnTo>
                  <a:lnTo>
                    <a:pt x="50" y="138"/>
                  </a:lnTo>
                  <a:lnTo>
                    <a:pt x="71" y="173"/>
                  </a:lnTo>
                  <a:lnTo>
                    <a:pt x="104" y="203"/>
                  </a:lnTo>
                  <a:lnTo>
                    <a:pt x="144" y="230"/>
                  </a:lnTo>
                  <a:lnTo>
                    <a:pt x="129" y="203"/>
                  </a:lnTo>
                  <a:lnTo>
                    <a:pt x="121" y="182"/>
                  </a:lnTo>
                  <a:lnTo>
                    <a:pt x="117" y="163"/>
                  </a:lnTo>
                  <a:lnTo>
                    <a:pt x="119" y="144"/>
                  </a:lnTo>
                  <a:lnTo>
                    <a:pt x="125" y="123"/>
                  </a:lnTo>
                  <a:lnTo>
                    <a:pt x="136" y="105"/>
                  </a:lnTo>
                  <a:lnTo>
                    <a:pt x="150" y="92"/>
                  </a:lnTo>
                  <a:lnTo>
                    <a:pt x="165" y="82"/>
                  </a:lnTo>
                  <a:lnTo>
                    <a:pt x="182" y="80"/>
                  </a:lnTo>
                  <a:lnTo>
                    <a:pt x="207" y="82"/>
                  </a:lnTo>
                  <a:lnTo>
                    <a:pt x="230" y="92"/>
                  </a:lnTo>
                  <a:lnTo>
                    <a:pt x="248" y="107"/>
                  </a:lnTo>
                  <a:lnTo>
                    <a:pt x="219" y="119"/>
                  </a:lnTo>
                  <a:lnTo>
                    <a:pt x="196" y="134"/>
                  </a:lnTo>
                  <a:lnTo>
                    <a:pt x="182" y="149"/>
                  </a:lnTo>
                  <a:lnTo>
                    <a:pt x="171" y="178"/>
                  </a:lnTo>
                  <a:lnTo>
                    <a:pt x="167" y="207"/>
                  </a:lnTo>
                  <a:lnTo>
                    <a:pt x="167" y="219"/>
                  </a:lnTo>
                  <a:lnTo>
                    <a:pt x="169" y="228"/>
                  </a:lnTo>
                  <a:lnTo>
                    <a:pt x="175" y="238"/>
                  </a:lnTo>
                  <a:lnTo>
                    <a:pt x="179" y="247"/>
                  </a:lnTo>
                  <a:lnTo>
                    <a:pt x="184" y="255"/>
                  </a:lnTo>
                  <a:lnTo>
                    <a:pt x="190" y="263"/>
                  </a:lnTo>
                  <a:lnTo>
                    <a:pt x="200" y="278"/>
                  </a:lnTo>
                  <a:lnTo>
                    <a:pt x="207" y="293"/>
                  </a:lnTo>
                  <a:lnTo>
                    <a:pt x="211" y="309"/>
                  </a:lnTo>
                  <a:lnTo>
                    <a:pt x="213" y="328"/>
                  </a:lnTo>
                  <a:lnTo>
                    <a:pt x="209" y="355"/>
                  </a:lnTo>
                  <a:lnTo>
                    <a:pt x="202" y="382"/>
                  </a:lnTo>
                  <a:lnTo>
                    <a:pt x="186" y="407"/>
                  </a:lnTo>
                  <a:lnTo>
                    <a:pt x="167" y="430"/>
                  </a:lnTo>
                  <a:lnTo>
                    <a:pt x="144" y="449"/>
                  </a:lnTo>
                  <a:lnTo>
                    <a:pt x="115" y="462"/>
                  </a:lnTo>
                  <a:lnTo>
                    <a:pt x="140" y="438"/>
                  </a:lnTo>
                  <a:lnTo>
                    <a:pt x="159" y="414"/>
                  </a:lnTo>
                  <a:lnTo>
                    <a:pt x="173" y="395"/>
                  </a:lnTo>
                  <a:lnTo>
                    <a:pt x="177" y="376"/>
                  </a:lnTo>
                  <a:lnTo>
                    <a:pt x="175" y="342"/>
                  </a:lnTo>
                  <a:lnTo>
                    <a:pt x="165" y="315"/>
                  </a:lnTo>
                  <a:lnTo>
                    <a:pt x="150" y="297"/>
                  </a:lnTo>
                  <a:lnTo>
                    <a:pt x="129" y="286"/>
                  </a:lnTo>
                  <a:lnTo>
                    <a:pt x="102" y="282"/>
                  </a:lnTo>
                  <a:lnTo>
                    <a:pt x="69" y="288"/>
                  </a:lnTo>
                  <a:lnTo>
                    <a:pt x="58" y="293"/>
                  </a:lnTo>
                  <a:lnTo>
                    <a:pt x="48" y="299"/>
                  </a:lnTo>
                  <a:lnTo>
                    <a:pt x="40" y="307"/>
                  </a:lnTo>
                  <a:lnTo>
                    <a:pt x="35" y="315"/>
                  </a:lnTo>
                  <a:lnTo>
                    <a:pt x="31" y="322"/>
                  </a:lnTo>
                  <a:lnTo>
                    <a:pt x="29" y="332"/>
                  </a:lnTo>
                  <a:lnTo>
                    <a:pt x="31" y="342"/>
                  </a:lnTo>
                  <a:lnTo>
                    <a:pt x="31" y="351"/>
                  </a:lnTo>
                  <a:lnTo>
                    <a:pt x="35" y="357"/>
                  </a:lnTo>
                  <a:lnTo>
                    <a:pt x="38" y="361"/>
                  </a:lnTo>
                  <a:lnTo>
                    <a:pt x="38" y="353"/>
                  </a:lnTo>
                  <a:lnTo>
                    <a:pt x="40" y="347"/>
                  </a:lnTo>
                  <a:lnTo>
                    <a:pt x="44" y="342"/>
                  </a:lnTo>
                  <a:lnTo>
                    <a:pt x="48" y="336"/>
                  </a:lnTo>
                  <a:lnTo>
                    <a:pt x="52" y="334"/>
                  </a:lnTo>
                  <a:lnTo>
                    <a:pt x="58" y="334"/>
                  </a:lnTo>
                  <a:lnTo>
                    <a:pt x="65" y="334"/>
                  </a:lnTo>
                  <a:lnTo>
                    <a:pt x="71" y="336"/>
                  </a:lnTo>
                  <a:lnTo>
                    <a:pt x="77" y="338"/>
                  </a:lnTo>
                  <a:lnTo>
                    <a:pt x="83" y="343"/>
                  </a:lnTo>
                  <a:lnTo>
                    <a:pt x="84" y="349"/>
                  </a:lnTo>
                  <a:lnTo>
                    <a:pt x="86" y="355"/>
                  </a:lnTo>
                  <a:lnTo>
                    <a:pt x="84" y="365"/>
                  </a:lnTo>
                  <a:lnTo>
                    <a:pt x="83" y="372"/>
                  </a:lnTo>
                  <a:lnTo>
                    <a:pt x="77" y="378"/>
                  </a:lnTo>
                  <a:lnTo>
                    <a:pt x="69" y="384"/>
                  </a:lnTo>
                  <a:lnTo>
                    <a:pt x="61" y="388"/>
                  </a:lnTo>
                  <a:lnTo>
                    <a:pt x="52" y="390"/>
                  </a:lnTo>
                  <a:lnTo>
                    <a:pt x="35" y="386"/>
                  </a:lnTo>
                  <a:lnTo>
                    <a:pt x="19" y="376"/>
                  </a:lnTo>
                  <a:lnTo>
                    <a:pt x="10" y="359"/>
                  </a:lnTo>
                  <a:lnTo>
                    <a:pt x="6" y="336"/>
                  </a:lnTo>
                  <a:lnTo>
                    <a:pt x="10" y="313"/>
                  </a:lnTo>
                  <a:lnTo>
                    <a:pt x="21" y="292"/>
                  </a:lnTo>
                  <a:lnTo>
                    <a:pt x="36" y="272"/>
                  </a:lnTo>
                  <a:lnTo>
                    <a:pt x="58" y="259"/>
                  </a:lnTo>
                  <a:lnTo>
                    <a:pt x="81" y="249"/>
                  </a:lnTo>
                  <a:lnTo>
                    <a:pt x="104" y="245"/>
                  </a:lnTo>
                  <a:lnTo>
                    <a:pt x="129" y="247"/>
                  </a:lnTo>
                  <a:lnTo>
                    <a:pt x="148" y="249"/>
                  </a:lnTo>
                  <a:lnTo>
                    <a:pt x="111" y="232"/>
                  </a:lnTo>
                  <a:lnTo>
                    <a:pt x="77" y="209"/>
                  </a:lnTo>
                  <a:lnTo>
                    <a:pt x="44" y="180"/>
                  </a:lnTo>
                  <a:lnTo>
                    <a:pt x="21" y="148"/>
                  </a:lnTo>
                  <a:lnTo>
                    <a:pt x="4" y="115"/>
                  </a:lnTo>
                  <a:lnTo>
                    <a:pt x="0" y="82"/>
                  </a:lnTo>
                  <a:lnTo>
                    <a:pt x="2" y="59"/>
                  </a:lnTo>
                  <a:lnTo>
                    <a:pt x="10" y="40"/>
                  </a:lnTo>
                  <a:lnTo>
                    <a:pt x="17" y="28"/>
                  </a:lnTo>
                  <a:lnTo>
                    <a:pt x="27" y="19"/>
                  </a:lnTo>
                  <a:lnTo>
                    <a:pt x="38" y="9"/>
                  </a:lnTo>
                  <a:lnTo>
                    <a:pt x="56" y="2"/>
                  </a:lnTo>
                  <a:lnTo>
                    <a:pt x="7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1" name="Freeform 110"/>
            <p:cNvSpPr/>
            <p:nvPr/>
          </p:nvSpPr>
          <p:spPr bwMode="auto">
            <a:xfrm rot="16200000">
              <a:off x="214313" y="3245166"/>
              <a:ext cx="395287" cy="473393"/>
            </a:xfrm>
            <a:custGeom>
              <a:avLst/>
              <a:gdLst>
                <a:gd name="T0" fmla="*/ 67 w 134"/>
                <a:gd name="T1" fmla="*/ 0 h 192"/>
                <a:gd name="T2" fmla="*/ 82 w 134"/>
                <a:gd name="T3" fmla="*/ 29 h 192"/>
                <a:gd name="T4" fmla="*/ 90 w 134"/>
                <a:gd name="T5" fmla="*/ 63 h 192"/>
                <a:gd name="T6" fmla="*/ 94 w 134"/>
                <a:gd name="T7" fmla="*/ 100 h 192"/>
                <a:gd name="T8" fmla="*/ 113 w 134"/>
                <a:gd name="T9" fmla="*/ 90 h 192"/>
                <a:gd name="T10" fmla="*/ 134 w 134"/>
                <a:gd name="T11" fmla="*/ 88 h 192"/>
                <a:gd name="T12" fmla="*/ 132 w 134"/>
                <a:gd name="T13" fmla="*/ 108 h 192"/>
                <a:gd name="T14" fmla="*/ 127 w 134"/>
                <a:gd name="T15" fmla="*/ 121 h 192"/>
                <a:gd name="T16" fmla="*/ 123 w 134"/>
                <a:gd name="T17" fmla="*/ 129 h 192"/>
                <a:gd name="T18" fmla="*/ 117 w 134"/>
                <a:gd name="T19" fmla="*/ 135 h 192"/>
                <a:gd name="T20" fmla="*/ 109 w 134"/>
                <a:gd name="T21" fmla="*/ 142 h 192"/>
                <a:gd name="T22" fmla="*/ 98 w 134"/>
                <a:gd name="T23" fmla="*/ 152 h 192"/>
                <a:gd name="T24" fmla="*/ 88 w 134"/>
                <a:gd name="T25" fmla="*/ 161 h 192"/>
                <a:gd name="T26" fmla="*/ 79 w 134"/>
                <a:gd name="T27" fmla="*/ 173 h 192"/>
                <a:gd name="T28" fmla="*/ 67 w 134"/>
                <a:gd name="T29" fmla="*/ 192 h 192"/>
                <a:gd name="T30" fmla="*/ 52 w 134"/>
                <a:gd name="T31" fmla="*/ 169 h 192"/>
                <a:gd name="T32" fmla="*/ 34 w 134"/>
                <a:gd name="T33" fmla="*/ 148 h 192"/>
                <a:gd name="T34" fmla="*/ 25 w 134"/>
                <a:gd name="T35" fmla="*/ 140 h 192"/>
                <a:gd name="T36" fmla="*/ 17 w 134"/>
                <a:gd name="T37" fmla="*/ 133 h 192"/>
                <a:gd name="T38" fmla="*/ 11 w 134"/>
                <a:gd name="T39" fmla="*/ 129 h 192"/>
                <a:gd name="T40" fmla="*/ 9 w 134"/>
                <a:gd name="T41" fmla="*/ 125 h 192"/>
                <a:gd name="T42" fmla="*/ 4 w 134"/>
                <a:gd name="T43" fmla="*/ 111 h 192"/>
                <a:gd name="T44" fmla="*/ 0 w 134"/>
                <a:gd name="T45" fmla="*/ 88 h 192"/>
                <a:gd name="T46" fmla="*/ 23 w 134"/>
                <a:gd name="T47" fmla="*/ 90 h 192"/>
                <a:gd name="T48" fmla="*/ 42 w 134"/>
                <a:gd name="T49" fmla="*/ 100 h 192"/>
                <a:gd name="T50" fmla="*/ 44 w 134"/>
                <a:gd name="T51" fmla="*/ 67 h 192"/>
                <a:gd name="T52" fmla="*/ 50 w 134"/>
                <a:gd name="T53" fmla="*/ 40 h 192"/>
                <a:gd name="T54" fmla="*/ 59 w 134"/>
                <a:gd name="T55" fmla="*/ 17 h 192"/>
                <a:gd name="T56" fmla="*/ 67 w 134"/>
                <a:gd name="T5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92">
                  <a:moveTo>
                    <a:pt x="67" y="0"/>
                  </a:moveTo>
                  <a:lnTo>
                    <a:pt x="82" y="29"/>
                  </a:lnTo>
                  <a:lnTo>
                    <a:pt x="90" y="63"/>
                  </a:lnTo>
                  <a:lnTo>
                    <a:pt x="94" y="100"/>
                  </a:lnTo>
                  <a:lnTo>
                    <a:pt x="113" y="90"/>
                  </a:lnTo>
                  <a:lnTo>
                    <a:pt x="134" y="88"/>
                  </a:lnTo>
                  <a:lnTo>
                    <a:pt x="132" y="108"/>
                  </a:lnTo>
                  <a:lnTo>
                    <a:pt x="127" y="121"/>
                  </a:lnTo>
                  <a:lnTo>
                    <a:pt x="123" y="129"/>
                  </a:lnTo>
                  <a:lnTo>
                    <a:pt x="117" y="135"/>
                  </a:lnTo>
                  <a:lnTo>
                    <a:pt x="109" y="142"/>
                  </a:lnTo>
                  <a:lnTo>
                    <a:pt x="98" y="152"/>
                  </a:lnTo>
                  <a:lnTo>
                    <a:pt x="88" y="161"/>
                  </a:lnTo>
                  <a:lnTo>
                    <a:pt x="79" y="173"/>
                  </a:lnTo>
                  <a:lnTo>
                    <a:pt x="67" y="192"/>
                  </a:lnTo>
                  <a:lnTo>
                    <a:pt x="52" y="169"/>
                  </a:lnTo>
                  <a:lnTo>
                    <a:pt x="34" y="148"/>
                  </a:lnTo>
                  <a:lnTo>
                    <a:pt x="25" y="140"/>
                  </a:lnTo>
                  <a:lnTo>
                    <a:pt x="17" y="133"/>
                  </a:lnTo>
                  <a:lnTo>
                    <a:pt x="11" y="129"/>
                  </a:lnTo>
                  <a:lnTo>
                    <a:pt x="9" y="125"/>
                  </a:lnTo>
                  <a:lnTo>
                    <a:pt x="4" y="111"/>
                  </a:lnTo>
                  <a:lnTo>
                    <a:pt x="0" y="88"/>
                  </a:lnTo>
                  <a:lnTo>
                    <a:pt x="23" y="90"/>
                  </a:lnTo>
                  <a:lnTo>
                    <a:pt x="42" y="100"/>
                  </a:lnTo>
                  <a:lnTo>
                    <a:pt x="44" y="67"/>
                  </a:lnTo>
                  <a:lnTo>
                    <a:pt x="50" y="40"/>
                  </a:lnTo>
                  <a:lnTo>
                    <a:pt x="59" y="17"/>
                  </a:lnTo>
                  <a:lnTo>
                    <a:pt x="6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sp>
        <p:nvSpPr>
          <p:cNvPr id="62" name="文本框 61"/>
          <p:cNvSpPr txBox="1"/>
          <p:nvPr/>
        </p:nvSpPr>
        <p:spPr>
          <a:xfrm>
            <a:off x="2793643" y="1711017"/>
            <a:ext cx="1015663" cy="1477328"/>
          </a:xfrm>
          <a:prstGeom prst="rect">
            <a:avLst/>
          </a:prstGeom>
          <a:noFill/>
        </p:spPr>
        <p:txBody>
          <a:bodyPr vert="eaVert" wrap="none" rtlCol="0">
            <a:spAutoFit/>
          </a:bodyPr>
          <a:lstStyle/>
          <a:p>
            <a:r>
              <a:rPr lang="zh-CN" altLang="en-US" sz="5400" dirty="0">
                <a:latin typeface="叶根友刀锋黑草" panose="02010601030101010101" pitchFamily="2" charset="-122"/>
                <a:ea typeface="叶根友刀锋黑草" panose="02010601030101010101" pitchFamily="2" charset="-122"/>
              </a:rPr>
              <a:t>图片</a:t>
            </a:r>
            <a:endParaRPr lang="zh-CN" altLang="en-US" sz="5400" dirty="0">
              <a:latin typeface="叶根友刀锋黑草" panose="02010601030101010101" pitchFamily="2" charset="-122"/>
              <a:ea typeface="叶根友刀锋黑草" panose="02010601030101010101" pitchFamily="2" charset="-122"/>
            </a:endParaRPr>
          </a:p>
        </p:txBody>
      </p:sp>
      <p:sp>
        <p:nvSpPr>
          <p:cNvPr id="63" name="文本框 62"/>
          <p:cNvSpPr txBox="1"/>
          <p:nvPr/>
        </p:nvSpPr>
        <p:spPr>
          <a:xfrm>
            <a:off x="3752706" y="3692217"/>
            <a:ext cx="1015663" cy="1477328"/>
          </a:xfrm>
          <a:prstGeom prst="rect">
            <a:avLst/>
          </a:prstGeom>
          <a:noFill/>
        </p:spPr>
        <p:txBody>
          <a:bodyPr vert="eaVert" wrap="none" rtlCol="0">
            <a:spAutoFit/>
          </a:bodyPr>
          <a:lstStyle/>
          <a:p>
            <a:r>
              <a:rPr lang="zh-CN" altLang="en-US" sz="5400" dirty="0">
                <a:latin typeface="叶根友刀锋黑草" panose="02010601030101010101" pitchFamily="2" charset="-122"/>
                <a:ea typeface="叶根友刀锋黑草" panose="02010601030101010101" pitchFamily="2" charset="-122"/>
              </a:rPr>
              <a:t>图片</a:t>
            </a:r>
            <a:endParaRPr lang="zh-CN" altLang="en-US" sz="5400" dirty="0">
              <a:latin typeface="叶根友刀锋黑草" panose="02010601030101010101" pitchFamily="2" charset="-122"/>
              <a:ea typeface="叶根友刀锋黑草" panose="02010601030101010101" pitchFamily="2" charset="-122"/>
            </a:endParaRPr>
          </a:p>
        </p:txBody>
      </p:sp>
      <p:sp>
        <p:nvSpPr>
          <p:cNvPr id="64" name="文本框 63"/>
          <p:cNvSpPr txBox="1"/>
          <p:nvPr/>
        </p:nvSpPr>
        <p:spPr>
          <a:xfrm>
            <a:off x="5650134" y="1787962"/>
            <a:ext cx="5196537" cy="706755"/>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r>
              <a:rPr sz="2000" spc="300" dirty="0">
                <a:solidFill>
                  <a:srgbClr val="4E556D"/>
                </a:solidFill>
                <a:latin typeface="华文楷体" panose="02010600040101010101" pitchFamily="2" charset="-122"/>
                <a:ea typeface="华文楷体" panose="02010600040101010101" pitchFamily="2" charset="-122"/>
              </a:rPr>
              <a:t>点击即可编辑点击即可编辑点击即可编辑</a:t>
            </a:r>
            <a:endParaRPr sz="2000" spc="300" dirty="0">
              <a:solidFill>
                <a:srgbClr val="4E556D"/>
              </a:solidFill>
              <a:latin typeface="华文楷体" panose="02010600040101010101" pitchFamily="2" charset="-122"/>
              <a:ea typeface="华文楷体" panose="02010600040101010101" pitchFamily="2" charset="-122"/>
            </a:endParaRPr>
          </a:p>
        </p:txBody>
      </p:sp>
      <p:sp>
        <p:nvSpPr>
          <p:cNvPr id="65" name="文本框 64"/>
          <p:cNvSpPr txBox="1"/>
          <p:nvPr/>
        </p:nvSpPr>
        <p:spPr>
          <a:xfrm>
            <a:off x="4942215" y="1931521"/>
            <a:ext cx="615553" cy="1036320"/>
          </a:xfrm>
          <a:prstGeom prst="rect">
            <a:avLst/>
          </a:prstGeom>
          <a:noFill/>
        </p:spPr>
        <p:txBody>
          <a:bodyPr vert="eaVert" wrap="square" rtlCol="0">
            <a:spAutoFit/>
          </a:bodyPr>
          <a:lstStyle/>
          <a:p>
            <a:r>
              <a:rPr lang="zh-CN" altLang="en-US" sz="2800" b="1" spc="-300" dirty="0" smtClean="0">
                <a:solidFill>
                  <a:srgbClr val="4E556D"/>
                </a:solidFill>
                <a:latin typeface="华文楷体" panose="02010600040101010101" pitchFamily="2" charset="-122"/>
                <a:ea typeface="华文楷体" panose="02010600040101010101" pitchFamily="2" charset="-122"/>
              </a:rPr>
              <a:t>标题</a:t>
            </a:r>
            <a:endParaRPr lang="zh-CN" altLang="en-US" sz="2800" b="1" spc="-300" dirty="0">
              <a:solidFill>
                <a:srgbClr val="4E556D"/>
              </a:solidFill>
              <a:latin typeface="华文楷体" panose="02010600040101010101" pitchFamily="2" charset="-122"/>
              <a:ea typeface="华文楷体" panose="02010600040101010101" pitchFamily="2" charset="-122"/>
            </a:endParaRPr>
          </a:p>
        </p:txBody>
      </p:sp>
      <p:sp>
        <p:nvSpPr>
          <p:cNvPr id="66" name="文本框 65"/>
          <p:cNvSpPr txBox="1"/>
          <p:nvPr/>
        </p:nvSpPr>
        <p:spPr>
          <a:xfrm>
            <a:off x="5649083" y="3769162"/>
            <a:ext cx="5186022" cy="706755"/>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r>
              <a:rPr sz="2000" spc="300" dirty="0">
                <a:solidFill>
                  <a:srgbClr val="4E556D"/>
                </a:solidFill>
                <a:latin typeface="华文楷体" panose="02010600040101010101" pitchFamily="2" charset="-122"/>
                <a:ea typeface="华文楷体" panose="02010600040101010101" pitchFamily="2" charset="-122"/>
              </a:rPr>
              <a:t>点击即可编辑点击即可编辑点击即可编辑点击即可编辑</a:t>
            </a:r>
            <a:endParaRPr sz="2000" spc="300" dirty="0">
              <a:solidFill>
                <a:srgbClr val="4E556D"/>
              </a:solidFill>
              <a:latin typeface="华文楷体" panose="02010600040101010101" pitchFamily="2" charset="-122"/>
              <a:ea typeface="华文楷体" panose="02010600040101010101" pitchFamily="2" charset="-122"/>
            </a:endParaRPr>
          </a:p>
        </p:txBody>
      </p:sp>
      <p:sp>
        <p:nvSpPr>
          <p:cNvPr id="67" name="文本框 66"/>
          <p:cNvSpPr txBox="1"/>
          <p:nvPr/>
        </p:nvSpPr>
        <p:spPr>
          <a:xfrm>
            <a:off x="4900949" y="3912721"/>
            <a:ext cx="615553" cy="1036320"/>
          </a:xfrm>
          <a:prstGeom prst="rect">
            <a:avLst/>
          </a:prstGeom>
          <a:noFill/>
        </p:spPr>
        <p:txBody>
          <a:bodyPr vert="eaVert" wrap="square" rtlCol="0">
            <a:spAutoFit/>
          </a:bodyPr>
          <a:lstStyle/>
          <a:p>
            <a:r>
              <a:rPr lang="zh-CN" altLang="en-US" sz="2800" b="1" spc="-300" dirty="0" smtClean="0">
                <a:solidFill>
                  <a:srgbClr val="4E556D"/>
                </a:solidFill>
                <a:latin typeface="华文楷体" panose="02010600040101010101" pitchFamily="2" charset="-122"/>
                <a:ea typeface="华文楷体" panose="02010600040101010101" pitchFamily="2" charset="-122"/>
              </a:rPr>
              <a:t>标题</a:t>
            </a:r>
            <a:endParaRPr lang="zh-CN" altLang="en-US" sz="2800" b="1" spc="-300" dirty="0">
              <a:solidFill>
                <a:srgbClr val="4E556D"/>
              </a:solidFill>
              <a:latin typeface="华文楷体" panose="02010600040101010101" pitchFamily="2" charset="-122"/>
              <a:ea typeface="华文楷体" panose="02010600040101010101" pitchFamily="2" charset="-122"/>
            </a:endParaRPr>
          </a:p>
        </p:txBody>
      </p:sp>
      <p:sp>
        <p:nvSpPr>
          <p:cNvPr id="69" name="文本框 68"/>
          <p:cNvSpPr txBox="1"/>
          <p:nvPr/>
        </p:nvSpPr>
        <p:spPr>
          <a:xfrm>
            <a:off x="152400" y="3113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叁</a:t>
            </a:r>
            <a:endParaRPr lang="zh-CN" altLang="en-US" sz="5400" dirty="0">
              <a:latin typeface="書體坊顏體㊣" panose="02010600030101010101" pitchFamily="2" charset="-122"/>
              <a:ea typeface="書體坊顏體㊣" panose="02010600030101010101" pitchFamily="2" charset="-122"/>
            </a:endParaRPr>
          </a:p>
        </p:txBody>
      </p:sp>
      <p:sp>
        <p:nvSpPr>
          <p:cNvPr id="70" name="文本框 69"/>
          <p:cNvSpPr txBox="1"/>
          <p:nvPr/>
        </p:nvSpPr>
        <p:spPr>
          <a:xfrm>
            <a:off x="944813" y="2895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71" name="文本框 70"/>
          <p:cNvSpPr txBox="1"/>
          <p:nvPr/>
        </p:nvSpPr>
        <p:spPr>
          <a:xfrm>
            <a:off x="990533" y="7010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72" name="直接连接符 71"/>
          <p:cNvCxnSpPr/>
          <p:nvPr/>
        </p:nvCxnSpPr>
        <p:spPr>
          <a:xfrm>
            <a:off x="960053" y="3962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74" name="图片 73"/>
          <p:cNvPicPr>
            <a:picLocks noChangeAspect="1"/>
          </p:cNvPicPr>
          <p:nvPr/>
        </p:nvPicPr>
        <p:blipFill>
          <a:blip r:embed="rId2"/>
          <a:stretch>
            <a:fillRect/>
          </a:stretch>
        </p:blipFill>
        <p:spPr>
          <a:xfrm>
            <a:off x="10972805" y="5648345"/>
            <a:ext cx="2478100" cy="2377365"/>
          </a:xfrm>
          <a:prstGeom prst="rect">
            <a:avLst/>
          </a:prstGeom>
        </p:spPr>
      </p:pic>
    </p:spTree>
  </p:cSld>
  <p:clrMapOvr>
    <a:masterClrMapping/>
  </p:clrMapOvr>
  <p:transition spd="slow" advClick="0" advTm="87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6" presetClass="entr" presetSubtype="42" fill="hold" nodeType="withEffect">
                                  <p:stCondLst>
                                    <p:cond delay="400"/>
                                  </p:stCondLst>
                                  <p:childTnLst>
                                    <p:set>
                                      <p:cBhvr>
                                        <p:cTn id="9" dur="1" fill="hold">
                                          <p:stCondLst>
                                            <p:cond delay="0"/>
                                          </p:stCondLst>
                                        </p:cTn>
                                        <p:tgtEl>
                                          <p:spTgt spid="72"/>
                                        </p:tgtEl>
                                        <p:attrNameLst>
                                          <p:attrName>style.visibility</p:attrName>
                                        </p:attrNameLst>
                                      </p:cBhvr>
                                      <p:to>
                                        <p:strVal val="visible"/>
                                      </p:to>
                                    </p:set>
                                    <p:animEffect transition="in" filter="barn(outHorizontal)">
                                      <p:cBhvr>
                                        <p:cTn id="10" dur="500"/>
                                        <p:tgtEl>
                                          <p:spTgt spid="72"/>
                                        </p:tgtEl>
                                      </p:cBhvr>
                                    </p:animEffect>
                                  </p:childTnLst>
                                </p:cTn>
                              </p:par>
                              <p:par>
                                <p:cTn id="11" presetID="6" presetClass="entr" presetSubtype="32" fill="hold" grpId="0" nodeType="withEffect">
                                  <p:stCondLst>
                                    <p:cond delay="800"/>
                                  </p:stCondLst>
                                  <p:iterate type="lt">
                                    <p:tmPct val="10000"/>
                                  </p:iterate>
                                  <p:childTnLst>
                                    <p:set>
                                      <p:cBhvr>
                                        <p:cTn id="12" dur="1" fill="hold">
                                          <p:stCondLst>
                                            <p:cond delay="0"/>
                                          </p:stCondLst>
                                        </p:cTn>
                                        <p:tgtEl>
                                          <p:spTgt spid="70"/>
                                        </p:tgtEl>
                                        <p:attrNameLst>
                                          <p:attrName>style.visibility</p:attrName>
                                        </p:attrNameLst>
                                      </p:cBhvr>
                                      <p:to>
                                        <p:strVal val="visible"/>
                                      </p:to>
                                    </p:set>
                                    <p:animEffect transition="in" filter="circle(out)">
                                      <p:cBhvr>
                                        <p:cTn id="13" dur="1000"/>
                                        <p:tgtEl>
                                          <p:spTgt spid="70"/>
                                        </p:tgtEl>
                                      </p:cBhvr>
                                    </p:animEffect>
                                  </p:childTnLst>
                                </p:cTn>
                              </p:par>
                              <p:par>
                                <p:cTn id="14" presetID="6" presetClass="entr" presetSubtype="32" fill="hold" grpId="0" nodeType="withEffect">
                                  <p:stCondLst>
                                    <p:cond delay="1800"/>
                                  </p:stCondLst>
                                  <p:iterate type="lt">
                                    <p:tmPct val="5385"/>
                                  </p:iterate>
                                  <p:childTnLst>
                                    <p:set>
                                      <p:cBhvr>
                                        <p:cTn id="15" dur="1" fill="hold">
                                          <p:stCondLst>
                                            <p:cond delay="0"/>
                                          </p:stCondLst>
                                        </p:cTn>
                                        <p:tgtEl>
                                          <p:spTgt spid="71"/>
                                        </p:tgtEl>
                                        <p:attrNameLst>
                                          <p:attrName>style.visibility</p:attrName>
                                        </p:attrNameLst>
                                      </p:cBhvr>
                                      <p:to>
                                        <p:strVal val="visible"/>
                                      </p:to>
                                    </p:set>
                                    <p:animEffect transition="in" filter="circle(out)">
                                      <p:cBhvr>
                                        <p:cTn id="16" dur="10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8" presetClass="emph" presetSubtype="0" repeatCount="indefinite" fill="hold" nodeType="withEffect">
                                  <p:stCondLst>
                                    <p:cond delay="200"/>
                                  </p:stCondLst>
                                  <p:childTnLst>
                                    <p:animRot by="21600000">
                                      <p:cBhvr>
                                        <p:cTn id="21" dur="7000" fill="hold"/>
                                        <p:tgtEl>
                                          <p:spTgt spid="74"/>
                                        </p:tgtEl>
                                        <p:attrNameLst>
                                          <p:attrName>r</p:attrName>
                                        </p:attrNameLst>
                                      </p:cBhvr>
                                    </p:animRot>
                                  </p:childTnLst>
                                </p:cTn>
                              </p:par>
                              <p:par>
                                <p:cTn id="22" presetID="22" presetClass="entr" presetSubtype="8" fill="hold" nodeType="withEffect">
                                  <p:stCondLst>
                                    <p:cond delay="330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42" presetClass="entr" presetSubtype="0" fill="hold" grpId="0" nodeType="withEffect">
                                  <p:stCondLst>
                                    <p:cond delay="420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anim calcmode="lin" valueType="num">
                                      <p:cBhvr>
                                        <p:cTn id="28" dur="1000" fill="hold"/>
                                        <p:tgtEl>
                                          <p:spTgt spid="62"/>
                                        </p:tgtEl>
                                        <p:attrNameLst>
                                          <p:attrName>ppt_x</p:attrName>
                                        </p:attrNameLst>
                                      </p:cBhvr>
                                      <p:tavLst>
                                        <p:tav tm="0">
                                          <p:val>
                                            <p:strVal val="#ppt_x"/>
                                          </p:val>
                                        </p:tav>
                                        <p:tav tm="100000">
                                          <p:val>
                                            <p:strVal val="#ppt_x"/>
                                          </p:val>
                                        </p:tav>
                                      </p:tavLst>
                                    </p:anim>
                                    <p:anim calcmode="lin" valueType="num">
                                      <p:cBhvr>
                                        <p:cTn id="29" dur="1000" fill="hold"/>
                                        <p:tgtEl>
                                          <p:spTgt spid="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420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1000"/>
                                        <p:tgtEl>
                                          <p:spTgt spid="63"/>
                                        </p:tgtEl>
                                      </p:cBhvr>
                                    </p:animEffect>
                                    <p:anim calcmode="lin" valueType="num">
                                      <p:cBhvr>
                                        <p:cTn id="33" dur="1000" fill="hold"/>
                                        <p:tgtEl>
                                          <p:spTgt spid="63"/>
                                        </p:tgtEl>
                                        <p:attrNameLst>
                                          <p:attrName>ppt_x</p:attrName>
                                        </p:attrNameLst>
                                      </p:cBhvr>
                                      <p:tavLst>
                                        <p:tav tm="0">
                                          <p:val>
                                            <p:strVal val="#ppt_x"/>
                                          </p:val>
                                        </p:tav>
                                        <p:tav tm="100000">
                                          <p:val>
                                            <p:strVal val="#ppt_x"/>
                                          </p:val>
                                        </p:tav>
                                      </p:tavLst>
                                    </p:anim>
                                    <p:anim calcmode="lin" valueType="num">
                                      <p:cBhvr>
                                        <p:cTn id="34" dur="1000" fill="hold"/>
                                        <p:tgtEl>
                                          <p:spTgt spid="6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52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520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22" presetClass="entr" presetSubtype="8" fill="hold" grpId="0" nodeType="withEffect">
                                  <p:stCondLst>
                                    <p:cond delay="570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1100"/>
                                        <p:tgtEl>
                                          <p:spTgt spid="64"/>
                                        </p:tgtEl>
                                      </p:cBhvr>
                                    </p:animEffect>
                                  </p:childTnLst>
                                </p:cTn>
                              </p:par>
                              <p:par>
                                <p:cTn id="44" presetID="22" presetClass="entr" presetSubtype="8" fill="hold" grpId="0" nodeType="withEffect">
                                  <p:stCondLst>
                                    <p:cond delay="6800"/>
                                  </p:stCondLst>
                                  <p:childTnLst>
                                    <p:set>
                                      <p:cBhvr>
                                        <p:cTn id="45" dur="1" fill="hold">
                                          <p:stCondLst>
                                            <p:cond delay="0"/>
                                          </p:stCondLst>
                                        </p:cTn>
                                        <p:tgtEl>
                                          <p:spTgt spid="66"/>
                                        </p:tgtEl>
                                        <p:attrNameLst>
                                          <p:attrName>style.visibility</p:attrName>
                                        </p:attrNameLst>
                                      </p:cBhvr>
                                      <p:to>
                                        <p:strVal val="visible"/>
                                      </p:to>
                                    </p:set>
                                    <p:animEffect transition="in" filter="wipe(left)">
                                      <p:cBhvr>
                                        <p:cTn id="46" dur="11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p:nvPr/>
        </p:nvSpPr>
        <p:spPr bwMode="auto">
          <a:xfrm>
            <a:off x="8608483" y="2543166"/>
            <a:ext cx="999038" cy="1687419"/>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tx2"/>
          </a:solidFill>
          <a:ln>
            <a:noFill/>
          </a:ln>
          <a:effectLst/>
        </p:spPr>
        <p:txBody>
          <a:bodyPr vert="horz" wrap="square" lIns="90305" tIns="45153" rIns="90305" bIns="45153" numCol="1" anchor="t" anchorCtr="0" compatLnSpc="1"/>
          <a:lstStyle/>
          <a:p>
            <a:endParaRPr lang="zh-CN" altLang="en-US" sz="1875">
              <a:solidFill>
                <a:schemeClr val="tx1">
                  <a:lumMod val="65000"/>
                  <a:lumOff val="35000"/>
                </a:schemeClr>
              </a:solidFill>
            </a:endParaRPr>
          </a:p>
        </p:txBody>
      </p:sp>
      <p:sp>
        <p:nvSpPr>
          <p:cNvPr id="17" name="Freeform 7"/>
          <p:cNvSpPr/>
          <p:nvPr/>
        </p:nvSpPr>
        <p:spPr bwMode="auto">
          <a:xfrm>
            <a:off x="6067650" y="3545732"/>
            <a:ext cx="1002567" cy="684852"/>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tx2"/>
          </a:solidFill>
          <a:ln>
            <a:noFill/>
          </a:ln>
          <a:effectLst/>
        </p:spPr>
        <p:txBody>
          <a:bodyPr vert="horz" wrap="square" lIns="90305" tIns="45153" rIns="90305" bIns="45153" numCol="1" anchor="t" anchorCtr="0" compatLnSpc="1"/>
          <a:lstStyle/>
          <a:p>
            <a:endParaRPr lang="zh-CN" altLang="en-US" sz="1875">
              <a:solidFill>
                <a:schemeClr val="tx1">
                  <a:lumMod val="65000"/>
                  <a:lumOff val="35000"/>
                </a:schemeClr>
              </a:solidFill>
            </a:endParaRPr>
          </a:p>
        </p:txBody>
      </p:sp>
      <p:sp>
        <p:nvSpPr>
          <p:cNvPr id="20" name="Freeform 15"/>
          <p:cNvSpPr/>
          <p:nvPr/>
        </p:nvSpPr>
        <p:spPr bwMode="auto">
          <a:xfrm>
            <a:off x="7331863" y="3150080"/>
            <a:ext cx="1002567" cy="1080506"/>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chemeClr val="tx2"/>
          </a:solidFill>
          <a:ln>
            <a:noFill/>
          </a:ln>
          <a:effectLst/>
        </p:spPr>
        <p:txBody>
          <a:bodyPr vert="horz" wrap="square" lIns="90305" tIns="45153" rIns="90305" bIns="45153" numCol="1" anchor="t" anchorCtr="0" compatLnSpc="1"/>
          <a:lstStyle/>
          <a:p>
            <a:endParaRPr lang="zh-CN" altLang="en-US" sz="1875">
              <a:solidFill>
                <a:schemeClr val="tx1">
                  <a:lumMod val="65000"/>
                  <a:lumOff val="35000"/>
                </a:schemeClr>
              </a:solidFill>
            </a:endParaRPr>
          </a:p>
        </p:txBody>
      </p:sp>
      <p:sp>
        <p:nvSpPr>
          <p:cNvPr id="21" name="TextBox 14"/>
          <p:cNvSpPr txBox="1"/>
          <p:nvPr/>
        </p:nvSpPr>
        <p:spPr>
          <a:xfrm>
            <a:off x="6257946" y="3064444"/>
            <a:ext cx="579005" cy="517834"/>
          </a:xfrm>
          <a:prstGeom prst="rect">
            <a:avLst/>
          </a:prstGeom>
          <a:noFill/>
        </p:spPr>
        <p:txBody>
          <a:bodyPr wrap="none" rtlCol="0" anchor="ctr">
            <a:spAutoFit/>
          </a:bodyPr>
          <a:lstStyle/>
          <a:p>
            <a:pPr lvl="0" algn="ctr"/>
            <a:r>
              <a:rPr lang="en-US" altLang="zh-CN" sz="2765" dirty="0">
                <a:solidFill>
                  <a:schemeClr val="tx1">
                    <a:lumMod val="65000"/>
                    <a:lumOff val="35000"/>
                  </a:schemeClr>
                </a:solidFill>
                <a:latin typeface="Impact MT Std" pitchFamily="34" charset="0"/>
                <a:ea typeface="UKIJ Qolyazma" pitchFamily="18" charset="0"/>
                <a:cs typeface="Arial" panose="020B0604020202020204" pitchFamily="34" charset="0"/>
              </a:rPr>
              <a:t>20</a:t>
            </a:r>
            <a:endParaRPr lang="zh-CN" altLang="en-US" sz="1875" dirty="0">
              <a:solidFill>
                <a:schemeClr val="tx1">
                  <a:lumMod val="65000"/>
                  <a:lumOff val="35000"/>
                </a:schemeClr>
              </a:solidFill>
              <a:latin typeface="Impact MT Std" pitchFamily="34" charset="0"/>
              <a:cs typeface="Arial" panose="020B0604020202020204" pitchFamily="34" charset="0"/>
            </a:endParaRPr>
          </a:p>
        </p:txBody>
      </p:sp>
      <p:sp>
        <p:nvSpPr>
          <p:cNvPr id="22" name="TextBox 18"/>
          <p:cNvSpPr txBox="1"/>
          <p:nvPr/>
        </p:nvSpPr>
        <p:spPr>
          <a:xfrm>
            <a:off x="7543644" y="2574928"/>
            <a:ext cx="579005" cy="517834"/>
          </a:xfrm>
          <a:prstGeom prst="rect">
            <a:avLst/>
          </a:prstGeom>
          <a:noFill/>
        </p:spPr>
        <p:txBody>
          <a:bodyPr wrap="none" rtlCol="0" anchor="ctr">
            <a:spAutoFit/>
          </a:bodyPr>
          <a:lstStyle/>
          <a:p>
            <a:pPr lvl="0" algn="ctr"/>
            <a:r>
              <a:rPr lang="en-US" altLang="zh-CN" sz="2765">
                <a:solidFill>
                  <a:schemeClr val="tx1">
                    <a:lumMod val="65000"/>
                    <a:lumOff val="35000"/>
                  </a:schemeClr>
                </a:solidFill>
                <a:latin typeface="Impact MT Std" pitchFamily="34" charset="0"/>
                <a:ea typeface="UKIJ Qolyazma" pitchFamily="18" charset="0"/>
                <a:cs typeface="Arial" panose="020B0604020202020204" pitchFamily="34" charset="0"/>
              </a:rPr>
              <a:t>50</a:t>
            </a:r>
            <a:endParaRPr lang="zh-CN" altLang="en-US" sz="1875">
              <a:solidFill>
                <a:schemeClr val="tx1">
                  <a:lumMod val="65000"/>
                  <a:lumOff val="35000"/>
                </a:schemeClr>
              </a:solidFill>
              <a:latin typeface="Impact MT Std" pitchFamily="34" charset="0"/>
              <a:cs typeface="Arial" panose="020B0604020202020204" pitchFamily="34" charset="0"/>
            </a:endParaRPr>
          </a:p>
        </p:txBody>
      </p:sp>
      <p:sp>
        <p:nvSpPr>
          <p:cNvPr id="23" name="TextBox 19"/>
          <p:cNvSpPr txBox="1"/>
          <p:nvPr/>
        </p:nvSpPr>
        <p:spPr>
          <a:xfrm>
            <a:off x="8818501" y="1989910"/>
            <a:ext cx="579005" cy="517834"/>
          </a:xfrm>
          <a:prstGeom prst="rect">
            <a:avLst/>
          </a:prstGeom>
          <a:noFill/>
        </p:spPr>
        <p:txBody>
          <a:bodyPr wrap="none" rtlCol="0" anchor="ctr">
            <a:spAutoFit/>
          </a:bodyPr>
          <a:lstStyle/>
          <a:p>
            <a:pPr lvl="0" algn="ctr"/>
            <a:r>
              <a:rPr lang="en-US" altLang="zh-CN" sz="2765">
                <a:solidFill>
                  <a:schemeClr val="tx1">
                    <a:lumMod val="65000"/>
                    <a:lumOff val="35000"/>
                  </a:schemeClr>
                </a:solidFill>
                <a:latin typeface="Impact MT Std" pitchFamily="34" charset="0"/>
                <a:ea typeface="UKIJ Qolyazma" pitchFamily="18" charset="0"/>
                <a:cs typeface="Arial" panose="020B0604020202020204" pitchFamily="34" charset="0"/>
              </a:rPr>
              <a:t>80</a:t>
            </a:r>
            <a:endParaRPr lang="zh-CN" altLang="en-US" sz="1875">
              <a:solidFill>
                <a:schemeClr val="tx1">
                  <a:lumMod val="65000"/>
                  <a:lumOff val="35000"/>
                </a:schemeClr>
              </a:solidFill>
              <a:latin typeface="Impact MT Std" pitchFamily="34" charset="0"/>
              <a:cs typeface="Arial" panose="020B0604020202020204" pitchFamily="34" charset="0"/>
            </a:endParaRPr>
          </a:p>
        </p:txBody>
      </p:sp>
      <p:cxnSp>
        <p:nvCxnSpPr>
          <p:cNvPr id="24" name="直接连接符 23"/>
          <p:cNvCxnSpPr/>
          <p:nvPr/>
        </p:nvCxnSpPr>
        <p:spPr>
          <a:xfrm>
            <a:off x="3320837" y="3225913"/>
            <a:ext cx="2370939" cy="1004672"/>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691776" y="4230584"/>
            <a:ext cx="4200203"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9"/>
          <p:cNvSpPr txBox="1"/>
          <p:nvPr/>
        </p:nvSpPr>
        <p:spPr>
          <a:xfrm flipH="1">
            <a:off x="5691777" y="4683481"/>
            <a:ext cx="2752321" cy="31123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spcBef>
                <a:spcPct val="0"/>
              </a:spcBef>
              <a:buFont typeface="Arial" panose="020B0604020202020204" pitchFamily="34" charset="0"/>
              <a:buNone/>
            </a:pPr>
            <a:r>
              <a:rPr lang="zh-CN" altLang="en-US" sz="1780" dirty="0">
                <a:solidFill>
                  <a:schemeClr val="tx1">
                    <a:lumMod val="65000"/>
                    <a:lumOff val="35000"/>
                  </a:schemeClr>
                </a:solidFill>
                <a:latin typeface="微软雅黑" panose="020B0503020204020204" pitchFamily="34" charset="-122"/>
                <a:cs typeface="Arial" panose="020B0604020202020204" pitchFamily="34" charset="0"/>
              </a:rPr>
              <a:t>点击输入标题</a:t>
            </a:r>
            <a:endParaRPr lang="zh-CN" altLang="en-US" sz="1780"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27" name="TextBox 30"/>
          <p:cNvSpPr txBox="1"/>
          <p:nvPr/>
        </p:nvSpPr>
        <p:spPr>
          <a:xfrm>
            <a:off x="5691776" y="4922402"/>
            <a:ext cx="4545016" cy="922368"/>
          </a:xfrm>
          <a:prstGeom prst="rect">
            <a:avLst/>
          </a:prstGeom>
          <a:noFill/>
        </p:spPr>
        <p:txBody>
          <a:bodyPr wrap="square" rtlCol="0">
            <a:spAutoFit/>
          </a:bodyPr>
          <a:lstStyle/>
          <a:p>
            <a:pPr>
              <a:lnSpc>
                <a:spcPct val="130000"/>
              </a:lnSpc>
            </a:pPr>
            <a:r>
              <a:rPr lang="zh-CN" altLang="en-US" sz="1385" dirty="0">
                <a:solidFill>
                  <a:schemeClr val="tx1">
                    <a:lumMod val="65000"/>
                    <a:lumOff val="35000"/>
                  </a:schemeClr>
                </a:solidFill>
                <a:latin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385" dirty="0">
              <a:solidFill>
                <a:schemeClr val="tx1">
                  <a:lumMod val="65000"/>
                  <a:lumOff val="35000"/>
                </a:schemeClr>
              </a:solidFill>
              <a:latin typeface="微软雅黑" panose="020B0503020204020204" pitchFamily="34" charset="-122"/>
            </a:endParaRPr>
          </a:p>
        </p:txBody>
      </p:sp>
      <p:pic>
        <p:nvPicPr>
          <p:cNvPr id="29" name="图片 28"/>
          <p:cNvPicPr>
            <a:picLocks noChangeAspect="1"/>
          </p:cNvPicPr>
          <p:nvPr/>
        </p:nvPicPr>
        <p:blipFill>
          <a:blip r:embed="rId1"/>
          <a:stretch>
            <a:fillRect/>
          </a:stretch>
        </p:blipFill>
        <p:spPr>
          <a:xfrm>
            <a:off x="10972805" y="5648345"/>
            <a:ext cx="2478100" cy="2377365"/>
          </a:xfrm>
          <a:prstGeom prst="rect">
            <a:avLst/>
          </a:prstGeom>
        </p:spPr>
      </p:pic>
      <p:pic>
        <p:nvPicPr>
          <p:cNvPr id="30" name="图片 29"/>
          <p:cNvPicPr>
            <a:picLocks noChangeAspect="1"/>
          </p:cNvPicPr>
          <p:nvPr/>
        </p:nvPicPr>
        <p:blipFill>
          <a:blip r:embed="rId1"/>
          <a:stretch>
            <a:fillRect/>
          </a:stretch>
        </p:blipFill>
        <p:spPr>
          <a:xfrm>
            <a:off x="1655030" y="2134678"/>
            <a:ext cx="2478100" cy="2377365"/>
          </a:xfrm>
          <a:prstGeom prst="rect">
            <a:avLst/>
          </a:prstGeom>
        </p:spPr>
      </p:pic>
      <p:sp>
        <p:nvSpPr>
          <p:cNvPr id="31" name="矩形 30"/>
          <p:cNvSpPr/>
          <p:nvPr/>
        </p:nvSpPr>
        <p:spPr>
          <a:xfrm>
            <a:off x="0" y="-2444708"/>
            <a:ext cx="2542252" cy="4889416"/>
          </a:xfrm>
          <a:prstGeom prst="rect">
            <a:avLst/>
          </a:prstGeom>
          <a:blipFill dpi="0" rotWithShape="1">
            <a:blip r:embed="rId2">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52400" y="3113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叁</a:t>
            </a:r>
            <a:endParaRPr lang="zh-CN" altLang="en-US" sz="5400" dirty="0">
              <a:latin typeface="書體坊顏體㊣" panose="02010600030101010101" pitchFamily="2" charset="-122"/>
              <a:ea typeface="書體坊顏體㊣" panose="02010600030101010101" pitchFamily="2" charset="-122"/>
            </a:endParaRPr>
          </a:p>
        </p:txBody>
      </p:sp>
      <p:sp>
        <p:nvSpPr>
          <p:cNvPr id="33" name="文本框 32"/>
          <p:cNvSpPr txBox="1"/>
          <p:nvPr/>
        </p:nvSpPr>
        <p:spPr>
          <a:xfrm>
            <a:off x="944813" y="2895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39" name="文本框 38"/>
          <p:cNvSpPr txBox="1"/>
          <p:nvPr/>
        </p:nvSpPr>
        <p:spPr>
          <a:xfrm>
            <a:off x="990533" y="7010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40" name="直接连接符 39"/>
          <p:cNvCxnSpPr/>
          <p:nvPr/>
        </p:nvCxnSpPr>
        <p:spPr>
          <a:xfrm>
            <a:off x="960053" y="3962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6" presetClass="entr" presetSubtype="42" fill="hold" nodeType="withEffect">
                                  <p:stCondLst>
                                    <p:cond delay="400"/>
                                  </p:stCondLst>
                                  <p:childTnLst>
                                    <p:set>
                                      <p:cBhvr>
                                        <p:cTn id="9" dur="1" fill="hold">
                                          <p:stCondLst>
                                            <p:cond delay="0"/>
                                          </p:stCondLst>
                                        </p:cTn>
                                        <p:tgtEl>
                                          <p:spTgt spid="40"/>
                                        </p:tgtEl>
                                        <p:attrNameLst>
                                          <p:attrName>style.visibility</p:attrName>
                                        </p:attrNameLst>
                                      </p:cBhvr>
                                      <p:to>
                                        <p:strVal val="visible"/>
                                      </p:to>
                                    </p:set>
                                    <p:animEffect transition="in" filter="barn(outHorizontal)">
                                      <p:cBhvr>
                                        <p:cTn id="10" dur="500"/>
                                        <p:tgtEl>
                                          <p:spTgt spid="40"/>
                                        </p:tgtEl>
                                      </p:cBhvr>
                                    </p:animEffect>
                                  </p:childTnLst>
                                </p:cTn>
                              </p:par>
                              <p:par>
                                <p:cTn id="11" presetID="6" presetClass="entr" presetSubtype="32" fill="hold" grpId="0" nodeType="withEffect">
                                  <p:stCondLst>
                                    <p:cond delay="800"/>
                                  </p:stCondLst>
                                  <p:iterate type="lt">
                                    <p:tmPct val="10000"/>
                                  </p:iterate>
                                  <p:childTnLst>
                                    <p:set>
                                      <p:cBhvr>
                                        <p:cTn id="12" dur="1" fill="hold">
                                          <p:stCondLst>
                                            <p:cond delay="0"/>
                                          </p:stCondLst>
                                        </p:cTn>
                                        <p:tgtEl>
                                          <p:spTgt spid="33"/>
                                        </p:tgtEl>
                                        <p:attrNameLst>
                                          <p:attrName>style.visibility</p:attrName>
                                        </p:attrNameLst>
                                      </p:cBhvr>
                                      <p:to>
                                        <p:strVal val="visible"/>
                                      </p:to>
                                    </p:set>
                                    <p:animEffect transition="in" filter="circle(out)">
                                      <p:cBhvr>
                                        <p:cTn id="13" dur="1000"/>
                                        <p:tgtEl>
                                          <p:spTgt spid="33"/>
                                        </p:tgtEl>
                                      </p:cBhvr>
                                    </p:animEffect>
                                  </p:childTnLst>
                                </p:cTn>
                              </p:par>
                              <p:par>
                                <p:cTn id="14" presetID="6" presetClass="entr" presetSubtype="32" fill="hold" grpId="0" nodeType="withEffect">
                                  <p:stCondLst>
                                    <p:cond delay="1800"/>
                                  </p:stCondLst>
                                  <p:iterate type="lt">
                                    <p:tmPct val="5385"/>
                                  </p:iterate>
                                  <p:childTnLst>
                                    <p:set>
                                      <p:cBhvr>
                                        <p:cTn id="15" dur="1" fill="hold">
                                          <p:stCondLst>
                                            <p:cond delay="0"/>
                                          </p:stCondLst>
                                        </p:cTn>
                                        <p:tgtEl>
                                          <p:spTgt spid="39"/>
                                        </p:tgtEl>
                                        <p:attrNameLst>
                                          <p:attrName>style.visibility</p:attrName>
                                        </p:attrNameLst>
                                      </p:cBhvr>
                                      <p:to>
                                        <p:strVal val="visible"/>
                                      </p:to>
                                    </p:set>
                                    <p:animEffect transition="in" filter="circle(out)">
                                      <p:cBhvr>
                                        <p:cTn id="16" dur="10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8" presetClass="emph" presetSubtype="0" repeatCount="indefinite" fill="hold" nodeType="withEffect">
                                  <p:stCondLst>
                                    <p:cond delay="200"/>
                                  </p:stCondLst>
                                  <p:childTnLst>
                                    <p:animRot by="21600000">
                                      <p:cBhvr>
                                        <p:cTn id="21" dur="7000" fill="hold"/>
                                        <p:tgtEl>
                                          <p:spTgt spid="30"/>
                                        </p:tgtEl>
                                        <p:attrNameLst>
                                          <p:attrName>r</p:attrName>
                                        </p:attrNameLst>
                                      </p:cBhvr>
                                    </p:animRo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400"/>
                                        <p:tgtEl>
                                          <p:spTgt spid="2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350"/>
                                        <p:tgtEl>
                                          <p:spTgt spid="25"/>
                                        </p:tgtEl>
                                      </p:cBhvr>
                                    </p:animEffect>
                                  </p:childTnLst>
                                </p:cTn>
                              </p:par>
                            </p:childTnLst>
                          </p:cTn>
                        </p:par>
                        <p:par>
                          <p:cTn id="30" fill="hold">
                            <p:stCondLst>
                              <p:cond delay="1000"/>
                            </p:stCondLst>
                            <p:childTnLst>
                              <p:par>
                                <p:cTn id="31" presetID="2" presetClass="entr" presetSubtype="4" decel="100000" fill="hold" grpId="0" nodeType="afterEffect">
                                  <p:stCondLst>
                                    <p:cond delay="25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75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225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26"/>
                                        </p:tgtEl>
                                        <p:attrNameLst>
                                          <p:attrName>style.visibility</p:attrName>
                                        </p:attrNameLst>
                                      </p:cBhvr>
                                      <p:to>
                                        <p:strVal val="visible"/>
                                      </p:to>
                                    </p:set>
                                    <p:animEffect transition="in" filter="fade">
                                      <p:cBhvr>
                                        <p:cTn id="56" dur="100"/>
                                        <p:tgtEl>
                                          <p:spTgt spid="26"/>
                                        </p:tgtEl>
                                      </p:cBhvr>
                                    </p:animEffect>
                                  </p:childTnLst>
                                </p:cTn>
                              </p:par>
                              <p:par>
                                <p:cTn id="57" presetID="10" presetClass="entr" presetSubtype="0" fill="hold" grpId="0" nodeType="withEffect">
                                  <p:stCondLst>
                                    <p:cond delay="0"/>
                                  </p:stCondLst>
                                  <p:iterate type="lt">
                                    <p:tmPct val="10000"/>
                                  </p:iterate>
                                  <p:childTnLst>
                                    <p:set>
                                      <p:cBhvr>
                                        <p:cTn id="58" dur="1" fill="hold">
                                          <p:stCondLst>
                                            <p:cond delay="0"/>
                                          </p:stCondLst>
                                        </p:cTn>
                                        <p:tgtEl>
                                          <p:spTgt spid="27"/>
                                        </p:tgtEl>
                                        <p:attrNameLst>
                                          <p:attrName>style.visibility</p:attrName>
                                        </p:attrNameLst>
                                      </p:cBhvr>
                                      <p:to>
                                        <p:strVal val="visible"/>
                                      </p:to>
                                    </p:set>
                                    <p:animEffect transition="in" filter="fade">
                                      <p:cBhvr>
                                        <p:cTn id="59" dur="100"/>
                                        <p:tgtEl>
                                          <p:spTgt spid="27"/>
                                        </p:tgtEl>
                                      </p:cBhvr>
                                    </p:animEffect>
                                  </p:childTnLst>
                                </p:cTn>
                              </p:par>
                              <p:par>
                                <p:cTn id="60" presetID="10"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8" presetClass="emph" presetSubtype="0" repeatCount="indefinite" fill="hold" nodeType="withEffect">
                                  <p:stCondLst>
                                    <p:cond delay="200"/>
                                  </p:stCondLst>
                                  <p:childTnLst>
                                    <p:animRot by="21600000">
                                      <p:cBhvr>
                                        <p:cTn id="64" dur="7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p:bldP spid="22" grpId="0"/>
      <p:bldP spid="23" grpId="0"/>
      <p:bldP spid="26" grpId="0"/>
      <p:bldP spid="27" grpId="0"/>
      <p:bldP spid="32" grpId="0"/>
      <p:bldP spid="33"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1">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303263" y="2468880"/>
            <a:ext cx="1015663" cy="1938592"/>
            <a:chOff x="1216031" y="2606040"/>
            <a:chExt cx="1015663" cy="1938592"/>
          </a:xfrm>
        </p:grpSpPr>
        <p:sp>
          <p:nvSpPr>
            <p:cNvPr id="19" name="文本框 18"/>
            <p:cNvSpPr txBox="1"/>
            <p:nvPr/>
          </p:nvSpPr>
          <p:spPr>
            <a:xfrm>
              <a:off x="1216031" y="2836673"/>
              <a:ext cx="1015663" cy="1477328"/>
            </a:xfrm>
            <a:prstGeom prst="rect">
              <a:avLst/>
            </a:prstGeom>
            <a:noFill/>
          </p:spPr>
          <p:txBody>
            <a:bodyPr vert="eaVert" wrap="none" rtlCol="0">
              <a:spAutoFit/>
            </a:bodyPr>
            <a:lstStyle/>
            <a:p>
              <a:r>
                <a:rPr lang="zh-CN" altLang="en-US" sz="5400" dirty="0" smtClean="0">
                  <a:latin typeface="叶根友刀锋黑草" panose="02010601030101010101" pitchFamily="2" charset="-122"/>
                  <a:ea typeface="叶根友刀锋黑草" panose="02010601030101010101" pitchFamily="2" charset="-122"/>
                </a:rPr>
                <a:t>标题</a:t>
              </a:r>
              <a:endParaRPr lang="zh-CN" altLang="en-US" sz="5400" dirty="0">
                <a:latin typeface="叶根友刀锋黑草" panose="02010601030101010101" pitchFamily="2" charset="-122"/>
                <a:ea typeface="叶根友刀锋黑草" panose="02010601030101010101" pitchFamily="2" charset="-122"/>
              </a:endParaRPr>
            </a:p>
          </p:txBody>
        </p:sp>
        <p:grpSp>
          <p:nvGrpSpPr>
            <p:cNvPr id="20" name="组合 19"/>
            <p:cNvGrpSpPr/>
            <p:nvPr/>
          </p:nvGrpSpPr>
          <p:grpSpPr>
            <a:xfrm>
              <a:off x="1350448" y="2606040"/>
              <a:ext cx="746828" cy="201235"/>
              <a:chOff x="3885927" y="1084021"/>
              <a:chExt cx="3868201" cy="867400"/>
            </a:xfrm>
            <a:solidFill>
              <a:srgbClr val="4E556D"/>
            </a:solidFill>
          </p:grpSpPr>
          <p:sp>
            <p:nvSpPr>
              <p:cNvPr id="21"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8"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9"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0"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1"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rot="10800000">
              <a:off x="1350451" y="4343399"/>
              <a:ext cx="746823" cy="201233"/>
              <a:chOff x="3885927" y="1084021"/>
              <a:chExt cx="3868201" cy="867400"/>
            </a:xfrm>
            <a:solidFill>
              <a:srgbClr val="4E556D"/>
            </a:solidFill>
          </p:grpSpPr>
          <p:sp>
            <p:nvSpPr>
              <p:cNvPr id="33"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4"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5"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6"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7"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8"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9"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0"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1"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2"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3"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2" name="左中括号 1"/>
          <p:cNvSpPr/>
          <p:nvPr/>
        </p:nvSpPr>
        <p:spPr>
          <a:xfrm>
            <a:off x="2576603" y="2253942"/>
            <a:ext cx="182880" cy="2346960"/>
          </a:xfrm>
          <a:prstGeom prst="leftBracket">
            <a:avLst/>
          </a:prstGeom>
          <a:ln w="28575">
            <a:solidFill>
              <a:srgbClr val="4E55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4" name="组合 3"/>
          <p:cNvGrpSpPr/>
          <p:nvPr/>
        </p:nvGrpSpPr>
        <p:grpSpPr>
          <a:xfrm>
            <a:off x="3077413" y="1284894"/>
            <a:ext cx="1015663" cy="1938592"/>
            <a:chOff x="3258191" y="1280160"/>
            <a:chExt cx="1015663" cy="1938592"/>
          </a:xfrm>
        </p:grpSpPr>
        <p:sp>
          <p:nvSpPr>
            <p:cNvPr id="79" name="文本框 78"/>
            <p:cNvSpPr txBox="1"/>
            <p:nvPr/>
          </p:nvSpPr>
          <p:spPr>
            <a:xfrm>
              <a:off x="3258191" y="1510793"/>
              <a:ext cx="1015663" cy="1477328"/>
            </a:xfrm>
            <a:prstGeom prst="rect">
              <a:avLst/>
            </a:prstGeom>
            <a:noFill/>
          </p:spPr>
          <p:txBody>
            <a:bodyPr vert="eaVert" wrap="none" rtlCol="0">
              <a:spAutoFit/>
            </a:bodyPr>
            <a:lstStyle/>
            <a:p>
              <a:r>
                <a:rPr lang="zh-CN" altLang="en-US" sz="5400" dirty="0" smtClean="0">
                  <a:latin typeface="叶根友刀锋黑草" panose="02010601030101010101" pitchFamily="2" charset="-122"/>
                  <a:ea typeface="叶根友刀锋黑草" panose="02010601030101010101" pitchFamily="2" charset="-122"/>
                </a:rPr>
                <a:t>标题</a:t>
              </a:r>
              <a:endParaRPr lang="zh-CN" altLang="en-US" sz="5400" dirty="0">
                <a:latin typeface="叶根友刀锋黑草" panose="02010601030101010101" pitchFamily="2" charset="-122"/>
                <a:ea typeface="叶根友刀锋黑草" panose="02010601030101010101" pitchFamily="2" charset="-122"/>
              </a:endParaRPr>
            </a:p>
          </p:txBody>
        </p:sp>
        <p:grpSp>
          <p:nvGrpSpPr>
            <p:cNvPr id="80" name="组合 79"/>
            <p:cNvGrpSpPr/>
            <p:nvPr/>
          </p:nvGrpSpPr>
          <p:grpSpPr>
            <a:xfrm>
              <a:off x="3392608" y="1280160"/>
              <a:ext cx="746828" cy="201235"/>
              <a:chOff x="3885927" y="1084021"/>
              <a:chExt cx="3868201" cy="867400"/>
            </a:xfrm>
            <a:solidFill>
              <a:srgbClr val="4E556D"/>
            </a:solidFill>
          </p:grpSpPr>
          <p:sp>
            <p:nvSpPr>
              <p:cNvPr id="81"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2"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3"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4"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5"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6"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7"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8"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9"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0"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1"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92" name="组合 91"/>
            <p:cNvGrpSpPr/>
            <p:nvPr/>
          </p:nvGrpSpPr>
          <p:grpSpPr>
            <a:xfrm rot="10800000">
              <a:off x="3392611" y="3017519"/>
              <a:ext cx="746823" cy="201233"/>
              <a:chOff x="3885927" y="1084021"/>
              <a:chExt cx="3868201" cy="867400"/>
            </a:xfrm>
            <a:solidFill>
              <a:srgbClr val="4E556D"/>
            </a:solidFill>
          </p:grpSpPr>
          <p:sp>
            <p:nvSpPr>
              <p:cNvPr id="93"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4"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5"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6"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7"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8"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9"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0"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1"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2"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3"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grpSp>
        <p:nvGrpSpPr>
          <p:cNvPr id="5" name="组合 4"/>
          <p:cNvGrpSpPr/>
          <p:nvPr/>
        </p:nvGrpSpPr>
        <p:grpSpPr>
          <a:xfrm>
            <a:off x="3060071" y="3650765"/>
            <a:ext cx="1015663" cy="1938592"/>
            <a:chOff x="3303911" y="3992880"/>
            <a:chExt cx="1015663" cy="1938592"/>
          </a:xfrm>
        </p:grpSpPr>
        <p:sp>
          <p:nvSpPr>
            <p:cNvPr id="104" name="文本框 103"/>
            <p:cNvSpPr txBox="1"/>
            <p:nvPr/>
          </p:nvSpPr>
          <p:spPr>
            <a:xfrm>
              <a:off x="3303911" y="4223513"/>
              <a:ext cx="1015663" cy="1477328"/>
            </a:xfrm>
            <a:prstGeom prst="rect">
              <a:avLst/>
            </a:prstGeom>
            <a:noFill/>
          </p:spPr>
          <p:txBody>
            <a:bodyPr vert="eaVert" wrap="none" rtlCol="0">
              <a:spAutoFit/>
            </a:bodyPr>
            <a:lstStyle/>
            <a:p>
              <a:r>
                <a:rPr lang="zh-CN" altLang="en-US" sz="5400" dirty="0" smtClean="0">
                  <a:latin typeface="叶根友刀锋黑草" panose="02010601030101010101" pitchFamily="2" charset="-122"/>
                  <a:ea typeface="叶根友刀锋黑草" panose="02010601030101010101" pitchFamily="2" charset="-122"/>
                </a:rPr>
                <a:t>标题</a:t>
              </a:r>
              <a:endParaRPr lang="zh-CN" altLang="en-US" sz="5400" dirty="0">
                <a:latin typeface="叶根友刀锋黑草" panose="02010601030101010101" pitchFamily="2" charset="-122"/>
                <a:ea typeface="叶根友刀锋黑草" panose="02010601030101010101" pitchFamily="2" charset="-122"/>
              </a:endParaRPr>
            </a:p>
          </p:txBody>
        </p:sp>
        <p:grpSp>
          <p:nvGrpSpPr>
            <p:cNvPr id="105" name="组合 104"/>
            <p:cNvGrpSpPr/>
            <p:nvPr/>
          </p:nvGrpSpPr>
          <p:grpSpPr>
            <a:xfrm>
              <a:off x="3438328" y="3992880"/>
              <a:ext cx="746828" cy="201235"/>
              <a:chOff x="3885927" y="1084021"/>
              <a:chExt cx="3868201" cy="867400"/>
            </a:xfrm>
            <a:solidFill>
              <a:srgbClr val="4E556D"/>
            </a:solidFill>
          </p:grpSpPr>
          <p:sp>
            <p:nvSpPr>
              <p:cNvPr id="106"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7"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8"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9"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0"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1"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2"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3"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4"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5"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6"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117" name="组合 116"/>
            <p:cNvGrpSpPr/>
            <p:nvPr/>
          </p:nvGrpSpPr>
          <p:grpSpPr>
            <a:xfrm rot="10800000">
              <a:off x="3438331" y="5730239"/>
              <a:ext cx="746823" cy="201233"/>
              <a:chOff x="3885927" y="1084021"/>
              <a:chExt cx="3868201" cy="867400"/>
            </a:xfrm>
            <a:solidFill>
              <a:srgbClr val="4E556D"/>
            </a:solidFill>
          </p:grpSpPr>
          <p:sp>
            <p:nvSpPr>
              <p:cNvPr id="118"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9"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0"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1"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2"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3"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4"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5"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6"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7"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8"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129" name="左中括号 128"/>
          <p:cNvSpPr/>
          <p:nvPr/>
        </p:nvSpPr>
        <p:spPr>
          <a:xfrm>
            <a:off x="4589342" y="1466193"/>
            <a:ext cx="140313" cy="1592317"/>
          </a:xfrm>
          <a:prstGeom prst="leftBracket">
            <a:avLst/>
          </a:prstGeom>
          <a:ln w="28575">
            <a:solidFill>
              <a:srgbClr val="4E55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1" name="文本框 130"/>
          <p:cNvSpPr txBox="1"/>
          <p:nvPr/>
        </p:nvSpPr>
        <p:spPr>
          <a:xfrm>
            <a:off x="6511382" y="1341348"/>
            <a:ext cx="4390696"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132" name="左中括号 131"/>
          <p:cNvSpPr/>
          <p:nvPr/>
        </p:nvSpPr>
        <p:spPr>
          <a:xfrm>
            <a:off x="4606684" y="3831021"/>
            <a:ext cx="154502" cy="1592318"/>
          </a:xfrm>
          <a:prstGeom prst="leftBracket">
            <a:avLst/>
          </a:prstGeom>
          <a:ln w="28575">
            <a:solidFill>
              <a:srgbClr val="4E55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4" name="文本框 133"/>
          <p:cNvSpPr txBox="1"/>
          <p:nvPr/>
        </p:nvSpPr>
        <p:spPr>
          <a:xfrm>
            <a:off x="5271670" y="1310571"/>
            <a:ext cx="1740529" cy="769441"/>
          </a:xfrm>
          <a:prstGeom prst="rect">
            <a:avLst/>
          </a:prstGeom>
          <a:noFill/>
          <a:ln>
            <a:noFill/>
          </a:ln>
        </p:spPr>
        <p:txBody>
          <a:bodyPr vert="horz" wrap="square" rtlCol="0">
            <a:spAutoFit/>
          </a:bodyPr>
          <a:lstStyle/>
          <a:p>
            <a:r>
              <a:rPr lang="zh-CN" altLang="en-US" sz="4400" dirty="0" smtClean="0">
                <a:ln>
                  <a:solidFill>
                    <a:srgbClr val="DAC99B"/>
                  </a:solidFill>
                </a:ln>
                <a:solidFill>
                  <a:srgbClr val="4E556D"/>
                </a:solidFill>
                <a:latin typeface="叶根友刀锋黑草" panose="02010601030101010101" pitchFamily="2" charset="-122"/>
                <a:ea typeface="叶根友刀锋黑草" panose="02010601030101010101" pitchFamily="2" charset="-122"/>
              </a:rPr>
              <a:t>标题</a:t>
            </a:r>
            <a:endParaRPr lang="zh-CN" altLang="en-US" sz="4400" dirty="0">
              <a:ln>
                <a:solidFill>
                  <a:srgbClr val="DAC99B"/>
                </a:solidFill>
              </a:ln>
              <a:solidFill>
                <a:srgbClr val="4E556D"/>
              </a:solidFill>
              <a:latin typeface="叶根友刀锋黑草" panose="02010601030101010101" pitchFamily="2" charset="-122"/>
              <a:ea typeface="叶根友刀锋黑草" panose="02010601030101010101" pitchFamily="2" charset="-122"/>
            </a:endParaRPr>
          </a:p>
        </p:txBody>
      </p:sp>
      <p:sp>
        <p:nvSpPr>
          <p:cNvPr id="136" name="文本框 135"/>
          <p:cNvSpPr txBox="1"/>
          <p:nvPr/>
        </p:nvSpPr>
        <p:spPr>
          <a:xfrm>
            <a:off x="6495087" y="2416332"/>
            <a:ext cx="4280863"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137" name="文本框 136"/>
          <p:cNvSpPr txBox="1"/>
          <p:nvPr/>
        </p:nvSpPr>
        <p:spPr>
          <a:xfrm>
            <a:off x="5255375" y="2393667"/>
            <a:ext cx="1740529" cy="769441"/>
          </a:xfrm>
          <a:prstGeom prst="rect">
            <a:avLst/>
          </a:prstGeom>
          <a:noFill/>
          <a:ln>
            <a:noFill/>
          </a:ln>
        </p:spPr>
        <p:txBody>
          <a:bodyPr vert="horz" wrap="square" rtlCol="0">
            <a:spAutoFit/>
          </a:bodyPr>
          <a:lstStyle/>
          <a:p>
            <a:r>
              <a:rPr lang="zh-CN" altLang="en-US" sz="4400" dirty="0" smtClean="0">
                <a:ln>
                  <a:solidFill>
                    <a:srgbClr val="DAC99B"/>
                  </a:solidFill>
                </a:ln>
                <a:solidFill>
                  <a:srgbClr val="4E556D"/>
                </a:solidFill>
                <a:latin typeface="叶根友刀锋黑草" panose="02010601030101010101" pitchFamily="2" charset="-122"/>
                <a:ea typeface="叶根友刀锋黑草" panose="02010601030101010101" pitchFamily="2" charset="-122"/>
              </a:rPr>
              <a:t>标题</a:t>
            </a:r>
            <a:endParaRPr lang="zh-CN" altLang="en-US" sz="4400" dirty="0">
              <a:ln>
                <a:solidFill>
                  <a:srgbClr val="DAC99B"/>
                </a:solidFill>
              </a:ln>
              <a:solidFill>
                <a:srgbClr val="4E556D"/>
              </a:solidFill>
              <a:latin typeface="叶根友刀锋黑草" panose="02010601030101010101" pitchFamily="2" charset="-122"/>
              <a:ea typeface="叶根友刀锋黑草" panose="02010601030101010101" pitchFamily="2" charset="-122"/>
            </a:endParaRPr>
          </a:p>
        </p:txBody>
      </p:sp>
      <p:sp>
        <p:nvSpPr>
          <p:cNvPr id="138" name="文本框 137"/>
          <p:cNvSpPr txBox="1"/>
          <p:nvPr/>
        </p:nvSpPr>
        <p:spPr>
          <a:xfrm>
            <a:off x="6457025" y="3662850"/>
            <a:ext cx="4279286"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139" name="文本框 138"/>
          <p:cNvSpPr txBox="1"/>
          <p:nvPr/>
        </p:nvSpPr>
        <p:spPr>
          <a:xfrm>
            <a:off x="5217313" y="3640185"/>
            <a:ext cx="1740529" cy="769441"/>
          </a:xfrm>
          <a:prstGeom prst="rect">
            <a:avLst/>
          </a:prstGeom>
          <a:noFill/>
          <a:ln>
            <a:noFill/>
          </a:ln>
        </p:spPr>
        <p:txBody>
          <a:bodyPr vert="horz" wrap="square" rtlCol="0">
            <a:spAutoFit/>
          </a:bodyPr>
          <a:lstStyle/>
          <a:p>
            <a:r>
              <a:rPr lang="zh-CN" altLang="en-US" sz="4400" dirty="0" smtClean="0">
                <a:ln>
                  <a:solidFill>
                    <a:srgbClr val="DAC99B"/>
                  </a:solidFill>
                </a:ln>
                <a:solidFill>
                  <a:srgbClr val="4E556D"/>
                </a:solidFill>
                <a:latin typeface="叶根友刀锋黑草" panose="02010601030101010101" pitchFamily="2" charset="-122"/>
                <a:ea typeface="叶根友刀锋黑草" panose="02010601030101010101" pitchFamily="2" charset="-122"/>
              </a:rPr>
              <a:t>标题</a:t>
            </a:r>
            <a:endParaRPr lang="zh-CN" altLang="en-US" sz="4400" dirty="0">
              <a:ln>
                <a:solidFill>
                  <a:srgbClr val="DAC99B"/>
                </a:solidFill>
              </a:ln>
              <a:solidFill>
                <a:srgbClr val="4E556D"/>
              </a:solidFill>
              <a:latin typeface="叶根友刀锋黑草" panose="02010601030101010101" pitchFamily="2" charset="-122"/>
              <a:ea typeface="叶根友刀锋黑草" panose="02010601030101010101" pitchFamily="2" charset="-122"/>
            </a:endParaRPr>
          </a:p>
        </p:txBody>
      </p:sp>
      <p:sp>
        <p:nvSpPr>
          <p:cNvPr id="140" name="文本框 139"/>
          <p:cNvSpPr txBox="1"/>
          <p:nvPr/>
        </p:nvSpPr>
        <p:spPr>
          <a:xfrm>
            <a:off x="6424443" y="4886775"/>
            <a:ext cx="4343399"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141" name="文本框 140"/>
          <p:cNvSpPr txBox="1"/>
          <p:nvPr/>
        </p:nvSpPr>
        <p:spPr>
          <a:xfrm>
            <a:off x="5184731" y="4864110"/>
            <a:ext cx="1740529" cy="769441"/>
          </a:xfrm>
          <a:prstGeom prst="rect">
            <a:avLst/>
          </a:prstGeom>
          <a:noFill/>
          <a:ln>
            <a:noFill/>
          </a:ln>
        </p:spPr>
        <p:txBody>
          <a:bodyPr vert="horz" wrap="square" rtlCol="0">
            <a:spAutoFit/>
          </a:bodyPr>
          <a:lstStyle/>
          <a:p>
            <a:r>
              <a:rPr lang="zh-CN" altLang="en-US" sz="4400" dirty="0" smtClean="0">
                <a:ln>
                  <a:solidFill>
                    <a:srgbClr val="DAC99B"/>
                  </a:solidFill>
                </a:ln>
                <a:solidFill>
                  <a:srgbClr val="4E556D"/>
                </a:solidFill>
                <a:latin typeface="叶根友刀锋黑草" panose="02010601030101010101" pitchFamily="2" charset="-122"/>
                <a:ea typeface="叶根友刀锋黑草" panose="02010601030101010101" pitchFamily="2" charset="-122"/>
              </a:rPr>
              <a:t>标题</a:t>
            </a:r>
            <a:endParaRPr lang="zh-CN" altLang="en-US" sz="4400" dirty="0">
              <a:ln>
                <a:solidFill>
                  <a:srgbClr val="DAC99B"/>
                </a:solidFill>
              </a:ln>
              <a:solidFill>
                <a:srgbClr val="4E556D"/>
              </a:solidFill>
              <a:latin typeface="叶根友刀锋黑草" panose="02010601030101010101" pitchFamily="2" charset="-122"/>
              <a:ea typeface="叶根友刀锋黑草" panose="02010601030101010101" pitchFamily="2" charset="-122"/>
            </a:endParaRPr>
          </a:p>
        </p:txBody>
      </p:sp>
      <p:sp>
        <p:nvSpPr>
          <p:cNvPr id="143" name="文本框 142"/>
          <p:cNvSpPr txBox="1"/>
          <p:nvPr/>
        </p:nvSpPr>
        <p:spPr>
          <a:xfrm>
            <a:off x="152400" y="3113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叁</a:t>
            </a:r>
            <a:endParaRPr lang="zh-CN" altLang="en-US" sz="5400" dirty="0">
              <a:latin typeface="書體坊顏體㊣" panose="02010600030101010101" pitchFamily="2" charset="-122"/>
              <a:ea typeface="書體坊顏體㊣" panose="02010600030101010101" pitchFamily="2" charset="-122"/>
            </a:endParaRPr>
          </a:p>
        </p:txBody>
      </p:sp>
      <p:sp>
        <p:nvSpPr>
          <p:cNvPr id="144" name="文本框 143"/>
          <p:cNvSpPr txBox="1"/>
          <p:nvPr/>
        </p:nvSpPr>
        <p:spPr>
          <a:xfrm>
            <a:off x="944813" y="2895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145" name="文本框 144"/>
          <p:cNvSpPr txBox="1"/>
          <p:nvPr/>
        </p:nvSpPr>
        <p:spPr>
          <a:xfrm>
            <a:off x="990533" y="68580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146" name="直接连接符 145"/>
          <p:cNvCxnSpPr/>
          <p:nvPr/>
        </p:nvCxnSpPr>
        <p:spPr>
          <a:xfrm>
            <a:off x="960053" y="3962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147" name="图片 146"/>
          <p:cNvPicPr>
            <a:picLocks noChangeAspect="1"/>
          </p:cNvPicPr>
          <p:nvPr/>
        </p:nvPicPr>
        <p:blipFill>
          <a:blip r:embed="rId2"/>
          <a:stretch>
            <a:fillRect/>
          </a:stretch>
        </p:blipFill>
        <p:spPr>
          <a:xfrm>
            <a:off x="10972805" y="5648345"/>
            <a:ext cx="2478100" cy="2377365"/>
          </a:xfrm>
          <a:prstGeom prst="rect">
            <a:avLst/>
          </a:prstGeom>
        </p:spPr>
      </p:pic>
    </p:spTree>
  </p:cSld>
  <p:clrMapOvr>
    <a:masterClrMapping/>
  </p:clrMapOvr>
  <p:transition spd="slow" advClick="0" advTm="140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par>
                                <p:cTn id="8" presetID="16" presetClass="entr" presetSubtype="42" fill="hold" nodeType="withEffect">
                                  <p:stCondLst>
                                    <p:cond delay="400"/>
                                  </p:stCondLst>
                                  <p:childTnLst>
                                    <p:set>
                                      <p:cBhvr>
                                        <p:cTn id="9" dur="1" fill="hold">
                                          <p:stCondLst>
                                            <p:cond delay="0"/>
                                          </p:stCondLst>
                                        </p:cTn>
                                        <p:tgtEl>
                                          <p:spTgt spid="146"/>
                                        </p:tgtEl>
                                        <p:attrNameLst>
                                          <p:attrName>style.visibility</p:attrName>
                                        </p:attrNameLst>
                                      </p:cBhvr>
                                      <p:to>
                                        <p:strVal val="visible"/>
                                      </p:to>
                                    </p:set>
                                    <p:animEffect transition="in" filter="barn(outHorizontal)">
                                      <p:cBhvr>
                                        <p:cTn id="10" dur="500"/>
                                        <p:tgtEl>
                                          <p:spTgt spid="146"/>
                                        </p:tgtEl>
                                      </p:cBhvr>
                                    </p:animEffect>
                                  </p:childTnLst>
                                </p:cTn>
                              </p:par>
                              <p:par>
                                <p:cTn id="11" presetID="6" presetClass="entr" presetSubtype="32" fill="hold" grpId="0" nodeType="withEffect">
                                  <p:stCondLst>
                                    <p:cond delay="800"/>
                                  </p:stCondLst>
                                  <p:iterate type="lt">
                                    <p:tmPct val="10000"/>
                                  </p:iterate>
                                  <p:childTnLst>
                                    <p:set>
                                      <p:cBhvr>
                                        <p:cTn id="12" dur="1" fill="hold">
                                          <p:stCondLst>
                                            <p:cond delay="0"/>
                                          </p:stCondLst>
                                        </p:cTn>
                                        <p:tgtEl>
                                          <p:spTgt spid="144"/>
                                        </p:tgtEl>
                                        <p:attrNameLst>
                                          <p:attrName>style.visibility</p:attrName>
                                        </p:attrNameLst>
                                      </p:cBhvr>
                                      <p:to>
                                        <p:strVal val="visible"/>
                                      </p:to>
                                    </p:set>
                                    <p:animEffect transition="in" filter="circle(out)">
                                      <p:cBhvr>
                                        <p:cTn id="13" dur="1000"/>
                                        <p:tgtEl>
                                          <p:spTgt spid="144"/>
                                        </p:tgtEl>
                                      </p:cBhvr>
                                    </p:animEffect>
                                  </p:childTnLst>
                                </p:cTn>
                              </p:par>
                              <p:par>
                                <p:cTn id="14" presetID="6" presetClass="entr" presetSubtype="32" fill="hold" grpId="0" nodeType="withEffect">
                                  <p:stCondLst>
                                    <p:cond delay="1800"/>
                                  </p:stCondLst>
                                  <p:iterate type="lt">
                                    <p:tmPct val="5385"/>
                                  </p:iterate>
                                  <p:childTnLst>
                                    <p:set>
                                      <p:cBhvr>
                                        <p:cTn id="15" dur="1" fill="hold">
                                          <p:stCondLst>
                                            <p:cond delay="0"/>
                                          </p:stCondLst>
                                        </p:cTn>
                                        <p:tgtEl>
                                          <p:spTgt spid="145"/>
                                        </p:tgtEl>
                                        <p:attrNameLst>
                                          <p:attrName>style.visibility</p:attrName>
                                        </p:attrNameLst>
                                      </p:cBhvr>
                                      <p:to>
                                        <p:strVal val="visible"/>
                                      </p:to>
                                    </p:set>
                                    <p:animEffect transition="in" filter="circle(out)">
                                      <p:cBhvr>
                                        <p:cTn id="16" dur="1000"/>
                                        <p:tgtEl>
                                          <p:spTgt spid="145"/>
                                        </p:tgtEl>
                                      </p:cBhvr>
                                    </p:animEffect>
                                  </p:childTnLst>
                                </p:cTn>
                              </p:par>
                              <p:par>
                                <p:cTn id="17" presetID="10" presetClass="entr" presetSubtype="0" fill="hold" nodeType="with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500"/>
                                        <p:tgtEl>
                                          <p:spTgt spid="147"/>
                                        </p:tgtEl>
                                      </p:cBhvr>
                                    </p:animEffect>
                                  </p:childTnLst>
                                </p:cTn>
                              </p:par>
                              <p:par>
                                <p:cTn id="20" presetID="8" presetClass="emph" presetSubtype="0" repeatCount="indefinite" fill="hold" nodeType="withEffect">
                                  <p:stCondLst>
                                    <p:cond delay="200"/>
                                  </p:stCondLst>
                                  <p:childTnLst>
                                    <p:animRot by="21600000">
                                      <p:cBhvr>
                                        <p:cTn id="21" dur="7000" fill="hold"/>
                                        <p:tgtEl>
                                          <p:spTgt spid="147"/>
                                        </p:tgtEl>
                                        <p:attrNameLst>
                                          <p:attrName>r</p:attrName>
                                        </p:attrNameLst>
                                      </p:cBhvr>
                                    </p:animRot>
                                  </p:childTnLst>
                                </p:cTn>
                              </p:par>
                              <p:par>
                                <p:cTn id="22" presetID="42" presetClass="entr" presetSubtype="0" fill="hold" nodeType="withEffect">
                                  <p:stCondLst>
                                    <p:cond delay="34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16" presetClass="entr" presetSubtype="42" fill="hold" grpId="0" nodeType="withEffect">
                                  <p:stCondLst>
                                    <p:cond delay="4000"/>
                                  </p:stCondLst>
                                  <p:childTnLst>
                                    <p:set>
                                      <p:cBhvr>
                                        <p:cTn id="28" dur="1" fill="hold">
                                          <p:stCondLst>
                                            <p:cond delay="0"/>
                                          </p:stCondLst>
                                        </p:cTn>
                                        <p:tgtEl>
                                          <p:spTgt spid="2"/>
                                        </p:tgtEl>
                                        <p:attrNameLst>
                                          <p:attrName>style.visibility</p:attrName>
                                        </p:attrNameLst>
                                      </p:cBhvr>
                                      <p:to>
                                        <p:strVal val="visible"/>
                                      </p:to>
                                    </p:set>
                                    <p:animEffect transition="in" filter="barn(outHorizontal)">
                                      <p:cBhvr>
                                        <p:cTn id="29" dur="1000"/>
                                        <p:tgtEl>
                                          <p:spTgt spid="2"/>
                                        </p:tgtEl>
                                      </p:cBhvr>
                                    </p:animEffect>
                                  </p:childTnLst>
                                </p:cTn>
                              </p:par>
                              <p:par>
                                <p:cTn id="30" presetID="42" presetClass="entr" presetSubtype="0" fill="hold" nodeType="withEffect">
                                  <p:stCondLst>
                                    <p:cond delay="4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49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16" presetClass="entr" presetSubtype="42" fill="hold" grpId="0" nodeType="withEffect">
                                  <p:stCondLst>
                                    <p:cond delay="5700"/>
                                  </p:stCondLst>
                                  <p:childTnLst>
                                    <p:set>
                                      <p:cBhvr>
                                        <p:cTn id="41" dur="1" fill="hold">
                                          <p:stCondLst>
                                            <p:cond delay="0"/>
                                          </p:stCondLst>
                                        </p:cTn>
                                        <p:tgtEl>
                                          <p:spTgt spid="129"/>
                                        </p:tgtEl>
                                        <p:attrNameLst>
                                          <p:attrName>style.visibility</p:attrName>
                                        </p:attrNameLst>
                                      </p:cBhvr>
                                      <p:to>
                                        <p:strVal val="visible"/>
                                      </p:to>
                                    </p:set>
                                    <p:animEffect transition="in" filter="barn(outHorizontal)">
                                      <p:cBhvr>
                                        <p:cTn id="42" dur="500"/>
                                        <p:tgtEl>
                                          <p:spTgt spid="129"/>
                                        </p:tgtEl>
                                      </p:cBhvr>
                                    </p:animEffect>
                                  </p:childTnLst>
                                </p:cTn>
                              </p:par>
                              <p:par>
                                <p:cTn id="43" presetID="16" presetClass="entr" presetSubtype="42" fill="hold" grpId="0" nodeType="withEffect">
                                  <p:stCondLst>
                                    <p:cond delay="5700"/>
                                  </p:stCondLst>
                                  <p:childTnLst>
                                    <p:set>
                                      <p:cBhvr>
                                        <p:cTn id="44" dur="1" fill="hold">
                                          <p:stCondLst>
                                            <p:cond delay="0"/>
                                          </p:stCondLst>
                                        </p:cTn>
                                        <p:tgtEl>
                                          <p:spTgt spid="132"/>
                                        </p:tgtEl>
                                        <p:attrNameLst>
                                          <p:attrName>style.visibility</p:attrName>
                                        </p:attrNameLst>
                                      </p:cBhvr>
                                      <p:to>
                                        <p:strVal val="visible"/>
                                      </p:to>
                                    </p:set>
                                    <p:animEffect transition="in" filter="barn(outHorizontal)">
                                      <p:cBhvr>
                                        <p:cTn id="45" dur="500"/>
                                        <p:tgtEl>
                                          <p:spTgt spid="132"/>
                                        </p:tgtEl>
                                      </p:cBhvr>
                                    </p:animEffect>
                                  </p:childTnLst>
                                </p:cTn>
                              </p:par>
                              <p:par>
                                <p:cTn id="46" presetID="6" presetClass="entr" presetSubtype="32" fill="hold" grpId="0" nodeType="withEffect">
                                  <p:stCondLst>
                                    <p:cond delay="6100"/>
                                  </p:stCondLst>
                                  <p:childTnLst>
                                    <p:set>
                                      <p:cBhvr>
                                        <p:cTn id="47" dur="1" fill="hold">
                                          <p:stCondLst>
                                            <p:cond delay="0"/>
                                          </p:stCondLst>
                                        </p:cTn>
                                        <p:tgtEl>
                                          <p:spTgt spid="134"/>
                                        </p:tgtEl>
                                        <p:attrNameLst>
                                          <p:attrName>style.visibility</p:attrName>
                                        </p:attrNameLst>
                                      </p:cBhvr>
                                      <p:to>
                                        <p:strVal val="visible"/>
                                      </p:to>
                                    </p:set>
                                    <p:animEffect transition="in" filter="circle(out)">
                                      <p:cBhvr>
                                        <p:cTn id="48" dur="900"/>
                                        <p:tgtEl>
                                          <p:spTgt spid="134"/>
                                        </p:tgtEl>
                                      </p:cBhvr>
                                    </p:animEffect>
                                  </p:childTnLst>
                                </p:cTn>
                              </p:par>
                              <p:par>
                                <p:cTn id="49" presetID="22" presetClass="entr" presetSubtype="8" fill="hold" grpId="0" nodeType="withEffect">
                                  <p:stCondLst>
                                    <p:cond delay="6900"/>
                                  </p:stCondLst>
                                  <p:childTnLst>
                                    <p:set>
                                      <p:cBhvr>
                                        <p:cTn id="50" dur="1" fill="hold">
                                          <p:stCondLst>
                                            <p:cond delay="0"/>
                                          </p:stCondLst>
                                        </p:cTn>
                                        <p:tgtEl>
                                          <p:spTgt spid="131"/>
                                        </p:tgtEl>
                                        <p:attrNameLst>
                                          <p:attrName>style.visibility</p:attrName>
                                        </p:attrNameLst>
                                      </p:cBhvr>
                                      <p:to>
                                        <p:strVal val="visible"/>
                                      </p:to>
                                    </p:set>
                                    <p:animEffect transition="in" filter="wipe(left)">
                                      <p:cBhvr>
                                        <p:cTn id="51" dur="1000"/>
                                        <p:tgtEl>
                                          <p:spTgt spid="131"/>
                                        </p:tgtEl>
                                      </p:cBhvr>
                                    </p:animEffect>
                                  </p:childTnLst>
                                </p:cTn>
                              </p:par>
                            </p:childTnLst>
                          </p:cTn>
                        </p:par>
                        <p:par>
                          <p:cTn id="52" fill="hold">
                            <p:stCondLst>
                              <p:cond delay="0"/>
                            </p:stCondLst>
                            <p:childTnLst>
                              <p:par>
                                <p:cTn id="53" presetID="6" presetClass="entr" presetSubtype="32" fill="hold" grpId="0" nodeType="after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circle(out)">
                                      <p:cBhvr>
                                        <p:cTn id="55" dur="900"/>
                                        <p:tgtEl>
                                          <p:spTgt spid="137"/>
                                        </p:tgtEl>
                                      </p:cBhvr>
                                    </p:animEffect>
                                  </p:childTnLst>
                                </p:cTn>
                              </p:par>
                              <p:par>
                                <p:cTn id="56" presetID="22" presetClass="entr" presetSubtype="8" fill="hold" grpId="0" nodeType="withEffect">
                                  <p:stCondLst>
                                    <p:cond delay="800"/>
                                  </p:stCondLst>
                                  <p:childTnLst>
                                    <p:set>
                                      <p:cBhvr>
                                        <p:cTn id="57" dur="1" fill="hold">
                                          <p:stCondLst>
                                            <p:cond delay="0"/>
                                          </p:stCondLst>
                                        </p:cTn>
                                        <p:tgtEl>
                                          <p:spTgt spid="136"/>
                                        </p:tgtEl>
                                        <p:attrNameLst>
                                          <p:attrName>style.visibility</p:attrName>
                                        </p:attrNameLst>
                                      </p:cBhvr>
                                      <p:to>
                                        <p:strVal val="visible"/>
                                      </p:to>
                                    </p:set>
                                    <p:animEffect transition="in" filter="wipe(left)">
                                      <p:cBhvr>
                                        <p:cTn id="58" dur="1000"/>
                                        <p:tgtEl>
                                          <p:spTgt spid="136"/>
                                        </p:tgtEl>
                                      </p:cBhvr>
                                    </p:animEffect>
                                  </p:childTnLst>
                                </p:cTn>
                              </p:par>
                            </p:childTnLst>
                          </p:cTn>
                        </p:par>
                        <p:par>
                          <p:cTn id="59" fill="hold">
                            <p:stCondLst>
                              <p:cond delay="1000"/>
                            </p:stCondLst>
                            <p:childTnLst>
                              <p:par>
                                <p:cTn id="60" presetID="6" presetClass="entr" presetSubtype="32" fill="hold" grpId="0" nodeType="afterEffect">
                                  <p:stCondLst>
                                    <p:cond delay="0"/>
                                  </p:stCondLst>
                                  <p:childTnLst>
                                    <p:set>
                                      <p:cBhvr>
                                        <p:cTn id="61" dur="1" fill="hold">
                                          <p:stCondLst>
                                            <p:cond delay="0"/>
                                          </p:stCondLst>
                                        </p:cTn>
                                        <p:tgtEl>
                                          <p:spTgt spid="139"/>
                                        </p:tgtEl>
                                        <p:attrNameLst>
                                          <p:attrName>style.visibility</p:attrName>
                                        </p:attrNameLst>
                                      </p:cBhvr>
                                      <p:to>
                                        <p:strVal val="visible"/>
                                      </p:to>
                                    </p:set>
                                    <p:animEffect transition="in" filter="circle(out)">
                                      <p:cBhvr>
                                        <p:cTn id="62" dur="900"/>
                                        <p:tgtEl>
                                          <p:spTgt spid="139"/>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left)">
                                      <p:cBhvr>
                                        <p:cTn id="66" dur="1000"/>
                                        <p:tgtEl>
                                          <p:spTgt spid="138"/>
                                        </p:tgtEl>
                                      </p:cBhvr>
                                    </p:animEffect>
                                  </p:childTnLst>
                                </p:cTn>
                              </p:par>
                            </p:childTnLst>
                          </p:cTn>
                        </p:par>
                        <p:par>
                          <p:cTn id="67" fill="hold">
                            <p:stCondLst>
                              <p:cond delay="3000"/>
                            </p:stCondLst>
                            <p:childTnLst>
                              <p:par>
                                <p:cTn id="68" presetID="6" presetClass="entr" presetSubtype="32" fill="hold" grpId="0" nodeType="after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circle(out)">
                                      <p:cBhvr>
                                        <p:cTn id="70" dur="900"/>
                                        <p:tgtEl>
                                          <p:spTgt spid="141"/>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40"/>
                                        </p:tgtEl>
                                        <p:attrNameLst>
                                          <p:attrName>style.visibility</p:attrName>
                                        </p:attrNameLst>
                                      </p:cBhvr>
                                      <p:to>
                                        <p:strVal val="visible"/>
                                      </p:to>
                                    </p:set>
                                    <p:animEffect transition="in" filter="wipe(left)">
                                      <p:cBhvr>
                                        <p:cTn id="74"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9" grpId="0" animBg="1"/>
      <p:bldP spid="131" grpId="0"/>
      <p:bldP spid="132" grpId="0" animBg="1"/>
      <p:bldP spid="134" grpId="0"/>
      <p:bldP spid="136" grpId="0"/>
      <p:bldP spid="137" grpId="0"/>
      <p:bldP spid="138" grpId="0"/>
      <p:bldP spid="139" grpId="0"/>
      <p:bldP spid="140" grpId="0"/>
      <p:bldP spid="141" grpId="0"/>
      <p:bldP spid="143" grpId="0"/>
      <p:bldP spid="144" grpId="0"/>
      <p:bldP spid="1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2">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图表 6"/>
          <p:cNvGraphicFramePr/>
          <p:nvPr/>
        </p:nvGraphicFramePr>
        <p:xfrm>
          <a:off x="3967480" y="1112520"/>
          <a:ext cx="5679440" cy="4202853"/>
        </p:xfrm>
        <a:graphic>
          <a:graphicData uri="http://schemas.openxmlformats.org/drawingml/2006/chart">
            <c:chart xmlns:c="http://schemas.openxmlformats.org/drawingml/2006/chart" xmlns:r="http://schemas.openxmlformats.org/officeDocument/2006/relationships" r:id="rId1"/>
          </a:graphicData>
        </a:graphic>
      </p:graphicFrame>
      <p:sp>
        <p:nvSpPr>
          <p:cNvPr id="144" name="文本框 143"/>
          <p:cNvSpPr txBox="1"/>
          <p:nvPr/>
        </p:nvSpPr>
        <p:spPr>
          <a:xfrm>
            <a:off x="2083458" y="4935542"/>
            <a:ext cx="8173062" cy="706755"/>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r>
              <a:rPr sz="2000" spc="300" dirty="0">
                <a:solidFill>
                  <a:srgbClr val="4E556D"/>
                </a:solidFill>
                <a:latin typeface="华文楷体" panose="02010600040101010101" pitchFamily="2" charset="-122"/>
                <a:ea typeface="华文楷体" panose="02010600040101010101" pitchFamily="2" charset="-122"/>
              </a:rPr>
              <a:t>点击即可编辑点击即可编辑点击即可编辑点击即可编辑</a:t>
            </a:r>
            <a:endParaRPr sz="2000" spc="300" dirty="0">
              <a:solidFill>
                <a:srgbClr val="4E556D"/>
              </a:solidFill>
              <a:latin typeface="华文楷体" panose="02010600040101010101" pitchFamily="2" charset="-122"/>
              <a:ea typeface="华文楷体" panose="02010600040101010101" pitchFamily="2" charset="-122"/>
            </a:endParaRPr>
          </a:p>
        </p:txBody>
      </p:sp>
      <p:sp>
        <p:nvSpPr>
          <p:cNvPr id="145" name="文本框 144"/>
          <p:cNvSpPr txBox="1"/>
          <p:nvPr/>
        </p:nvSpPr>
        <p:spPr>
          <a:xfrm>
            <a:off x="1938341" y="1837206"/>
            <a:ext cx="1661993" cy="2554545"/>
          </a:xfrm>
          <a:prstGeom prst="rect">
            <a:avLst/>
          </a:prstGeom>
          <a:noFill/>
        </p:spPr>
        <p:txBody>
          <a:bodyPr vert="eaVert" wrap="none" rtlCol="0">
            <a:spAutoFit/>
          </a:bodyPr>
          <a:lstStyle/>
          <a:p>
            <a:r>
              <a:rPr lang="zh-CN" altLang="en-US" sz="9600" dirty="0">
                <a:latin typeface="叶根友刀锋黑草" panose="02010601030101010101" pitchFamily="2" charset="-122"/>
                <a:ea typeface="叶根友刀锋黑草" panose="02010601030101010101" pitchFamily="2" charset="-122"/>
              </a:rPr>
              <a:t>数据</a:t>
            </a:r>
            <a:endParaRPr lang="zh-CN" altLang="en-US" sz="9600" dirty="0">
              <a:latin typeface="叶根友刀锋黑草" panose="02010601030101010101" pitchFamily="2" charset="-122"/>
              <a:ea typeface="叶根友刀锋黑草" panose="02010601030101010101" pitchFamily="2" charset="-122"/>
            </a:endParaRPr>
          </a:p>
        </p:txBody>
      </p:sp>
      <p:cxnSp>
        <p:nvCxnSpPr>
          <p:cNvPr id="146" name="直接连接符 145"/>
          <p:cNvCxnSpPr/>
          <p:nvPr/>
        </p:nvCxnSpPr>
        <p:spPr>
          <a:xfrm>
            <a:off x="1447800" y="4632960"/>
            <a:ext cx="9326880" cy="0"/>
          </a:xfrm>
          <a:prstGeom prst="line">
            <a:avLst/>
          </a:prstGeom>
          <a:ln w="76200" cmpd="tri">
            <a:solidFill>
              <a:srgbClr val="4E556D"/>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48" name="文本框 147"/>
          <p:cNvSpPr txBox="1"/>
          <p:nvPr/>
        </p:nvSpPr>
        <p:spPr>
          <a:xfrm>
            <a:off x="152400" y="3113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叁</a:t>
            </a:r>
            <a:endParaRPr lang="zh-CN" altLang="en-US" sz="5400" dirty="0">
              <a:latin typeface="書體坊顏體㊣" panose="02010600030101010101" pitchFamily="2" charset="-122"/>
              <a:ea typeface="書體坊顏體㊣" panose="02010600030101010101" pitchFamily="2" charset="-122"/>
            </a:endParaRPr>
          </a:p>
        </p:txBody>
      </p:sp>
      <p:sp>
        <p:nvSpPr>
          <p:cNvPr id="149" name="文本框 148"/>
          <p:cNvSpPr txBox="1"/>
          <p:nvPr/>
        </p:nvSpPr>
        <p:spPr>
          <a:xfrm>
            <a:off x="944813" y="2895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150" name="文本框 149"/>
          <p:cNvSpPr txBox="1"/>
          <p:nvPr/>
        </p:nvSpPr>
        <p:spPr>
          <a:xfrm>
            <a:off x="990533" y="7010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151" name="直接连接符 150"/>
          <p:cNvCxnSpPr/>
          <p:nvPr/>
        </p:nvCxnSpPr>
        <p:spPr>
          <a:xfrm>
            <a:off x="960053" y="3962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152" name="图片 151"/>
          <p:cNvPicPr>
            <a:picLocks noChangeAspect="1"/>
          </p:cNvPicPr>
          <p:nvPr/>
        </p:nvPicPr>
        <p:blipFill>
          <a:blip r:embed="rId3"/>
          <a:stretch>
            <a:fillRect/>
          </a:stretch>
        </p:blipFill>
        <p:spPr>
          <a:xfrm>
            <a:off x="10972805" y="5648345"/>
            <a:ext cx="2478100" cy="237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8777">
        <p14:ripple/>
      </p:transition>
    </mc:Choice>
    <mc:Fallback>
      <p:transition spd="slow" advClick="0" advTm="87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par>
                                <p:cTn id="8" presetID="16" presetClass="entr" presetSubtype="42" fill="hold" nodeType="withEffect">
                                  <p:stCondLst>
                                    <p:cond delay="400"/>
                                  </p:stCondLst>
                                  <p:childTnLst>
                                    <p:set>
                                      <p:cBhvr>
                                        <p:cTn id="9" dur="1" fill="hold">
                                          <p:stCondLst>
                                            <p:cond delay="0"/>
                                          </p:stCondLst>
                                        </p:cTn>
                                        <p:tgtEl>
                                          <p:spTgt spid="151"/>
                                        </p:tgtEl>
                                        <p:attrNameLst>
                                          <p:attrName>style.visibility</p:attrName>
                                        </p:attrNameLst>
                                      </p:cBhvr>
                                      <p:to>
                                        <p:strVal val="visible"/>
                                      </p:to>
                                    </p:set>
                                    <p:animEffect transition="in" filter="barn(outHorizontal)">
                                      <p:cBhvr>
                                        <p:cTn id="10" dur="500"/>
                                        <p:tgtEl>
                                          <p:spTgt spid="151"/>
                                        </p:tgtEl>
                                      </p:cBhvr>
                                    </p:animEffect>
                                  </p:childTnLst>
                                </p:cTn>
                              </p:par>
                              <p:par>
                                <p:cTn id="11" presetID="6" presetClass="entr" presetSubtype="32" fill="hold" grpId="0" nodeType="withEffect">
                                  <p:stCondLst>
                                    <p:cond delay="800"/>
                                  </p:stCondLst>
                                  <p:iterate type="lt">
                                    <p:tmPct val="10000"/>
                                  </p:iterate>
                                  <p:childTnLst>
                                    <p:set>
                                      <p:cBhvr>
                                        <p:cTn id="12" dur="1" fill="hold">
                                          <p:stCondLst>
                                            <p:cond delay="0"/>
                                          </p:stCondLst>
                                        </p:cTn>
                                        <p:tgtEl>
                                          <p:spTgt spid="149"/>
                                        </p:tgtEl>
                                        <p:attrNameLst>
                                          <p:attrName>style.visibility</p:attrName>
                                        </p:attrNameLst>
                                      </p:cBhvr>
                                      <p:to>
                                        <p:strVal val="visible"/>
                                      </p:to>
                                    </p:set>
                                    <p:animEffect transition="in" filter="circle(out)">
                                      <p:cBhvr>
                                        <p:cTn id="13" dur="1000"/>
                                        <p:tgtEl>
                                          <p:spTgt spid="149"/>
                                        </p:tgtEl>
                                      </p:cBhvr>
                                    </p:animEffect>
                                  </p:childTnLst>
                                </p:cTn>
                              </p:par>
                              <p:par>
                                <p:cTn id="14" presetID="6" presetClass="entr" presetSubtype="32" fill="hold" grpId="0" nodeType="withEffect">
                                  <p:stCondLst>
                                    <p:cond delay="1800"/>
                                  </p:stCondLst>
                                  <p:iterate type="lt">
                                    <p:tmPct val="5385"/>
                                  </p:iterate>
                                  <p:childTnLst>
                                    <p:set>
                                      <p:cBhvr>
                                        <p:cTn id="15" dur="1" fill="hold">
                                          <p:stCondLst>
                                            <p:cond delay="0"/>
                                          </p:stCondLst>
                                        </p:cTn>
                                        <p:tgtEl>
                                          <p:spTgt spid="150"/>
                                        </p:tgtEl>
                                        <p:attrNameLst>
                                          <p:attrName>style.visibility</p:attrName>
                                        </p:attrNameLst>
                                      </p:cBhvr>
                                      <p:to>
                                        <p:strVal val="visible"/>
                                      </p:to>
                                    </p:set>
                                    <p:animEffect transition="in" filter="circle(out)">
                                      <p:cBhvr>
                                        <p:cTn id="16" dur="1000"/>
                                        <p:tgtEl>
                                          <p:spTgt spid="150"/>
                                        </p:tgtEl>
                                      </p:cBhvr>
                                    </p:animEffect>
                                  </p:childTnLst>
                                </p:cTn>
                              </p:par>
                              <p:par>
                                <p:cTn id="17" presetID="10" presetClass="entr" presetSubtype="0" fill="hold" nodeType="with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500"/>
                                        <p:tgtEl>
                                          <p:spTgt spid="152"/>
                                        </p:tgtEl>
                                      </p:cBhvr>
                                    </p:animEffect>
                                  </p:childTnLst>
                                </p:cTn>
                              </p:par>
                              <p:par>
                                <p:cTn id="20" presetID="8" presetClass="emph" presetSubtype="0" repeatCount="indefinite" fill="hold" nodeType="withEffect">
                                  <p:stCondLst>
                                    <p:cond delay="200"/>
                                  </p:stCondLst>
                                  <p:childTnLst>
                                    <p:animRot by="21600000">
                                      <p:cBhvr>
                                        <p:cTn id="21" dur="7000" fill="hold"/>
                                        <p:tgtEl>
                                          <p:spTgt spid="152"/>
                                        </p:tgtEl>
                                        <p:attrNameLst>
                                          <p:attrName>r</p:attrName>
                                        </p:attrNameLst>
                                      </p:cBhvr>
                                    </p:animRot>
                                  </p:childTnLst>
                                </p:cTn>
                              </p:par>
                              <p:par>
                                <p:cTn id="22" presetID="16" presetClass="entr" presetSubtype="42" fill="hold" grpId="0" nodeType="withEffect">
                                  <p:stCondLst>
                                    <p:cond delay="3500"/>
                                  </p:stCondLst>
                                  <p:childTnLst>
                                    <p:set>
                                      <p:cBhvr>
                                        <p:cTn id="23" dur="1" fill="hold">
                                          <p:stCondLst>
                                            <p:cond delay="0"/>
                                          </p:stCondLst>
                                        </p:cTn>
                                        <p:tgtEl>
                                          <p:spTgt spid="145"/>
                                        </p:tgtEl>
                                        <p:attrNameLst>
                                          <p:attrName>style.visibility</p:attrName>
                                        </p:attrNameLst>
                                      </p:cBhvr>
                                      <p:to>
                                        <p:strVal val="visible"/>
                                      </p:to>
                                    </p:set>
                                    <p:animEffect transition="in" filter="barn(outHorizontal)">
                                      <p:cBhvr>
                                        <p:cTn id="24" dur="500"/>
                                        <p:tgtEl>
                                          <p:spTgt spid="145"/>
                                        </p:tgtEl>
                                      </p:cBhvr>
                                    </p:animEffect>
                                  </p:childTnLst>
                                </p:cTn>
                              </p:par>
                              <p:par>
                                <p:cTn id="25" presetID="22" presetClass="entr" presetSubtype="8" fill="hold" grpId="0" nodeType="withEffect">
                                  <p:stCondLst>
                                    <p:cond delay="40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200"/>
                                        <p:tgtEl>
                                          <p:spTgt spid="7"/>
                                        </p:tgtEl>
                                      </p:cBhvr>
                                    </p:animEffect>
                                  </p:childTnLst>
                                </p:cTn>
                              </p:par>
                              <p:par>
                                <p:cTn id="28" presetID="22" presetClass="entr" presetSubtype="2" fill="hold" nodeType="withEffect">
                                  <p:stCondLst>
                                    <p:cond delay="5000"/>
                                  </p:stCondLst>
                                  <p:childTnLst>
                                    <p:set>
                                      <p:cBhvr>
                                        <p:cTn id="29" dur="1" fill="hold">
                                          <p:stCondLst>
                                            <p:cond delay="0"/>
                                          </p:stCondLst>
                                        </p:cTn>
                                        <p:tgtEl>
                                          <p:spTgt spid="146"/>
                                        </p:tgtEl>
                                        <p:attrNameLst>
                                          <p:attrName>style.visibility</p:attrName>
                                        </p:attrNameLst>
                                      </p:cBhvr>
                                      <p:to>
                                        <p:strVal val="visible"/>
                                      </p:to>
                                    </p:set>
                                    <p:animEffect transition="in" filter="wipe(right)">
                                      <p:cBhvr>
                                        <p:cTn id="30" dur="1100"/>
                                        <p:tgtEl>
                                          <p:spTgt spid="146"/>
                                        </p:tgtEl>
                                      </p:cBhvr>
                                    </p:animEffect>
                                  </p:childTnLst>
                                </p:cTn>
                              </p:par>
                              <p:par>
                                <p:cTn id="31" presetID="22" presetClass="entr" presetSubtype="8" fill="hold" grpId="0" nodeType="withEffect">
                                  <p:stCondLst>
                                    <p:cond delay="5600"/>
                                  </p:stCondLst>
                                  <p:childTnLst>
                                    <p:set>
                                      <p:cBhvr>
                                        <p:cTn id="32" dur="1" fill="hold">
                                          <p:stCondLst>
                                            <p:cond delay="0"/>
                                          </p:stCondLst>
                                        </p:cTn>
                                        <p:tgtEl>
                                          <p:spTgt spid="144"/>
                                        </p:tgtEl>
                                        <p:attrNameLst>
                                          <p:attrName>style.visibility</p:attrName>
                                        </p:attrNameLst>
                                      </p:cBhvr>
                                      <p:to>
                                        <p:strVal val="visible"/>
                                      </p:to>
                                    </p:set>
                                    <p:animEffect transition="in" filter="wipe(left)">
                                      <p:cBhvr>
                                        <p:cTn id="33" dur="24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44" grpId="0"/>
      <p:bldP spid="145" grpId="0"/>
      <p:bldP spid="148" grpId="0"/>
      <p:bldP spid="149" grpId="0"/>
      <p:bldP spid="1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rot="16200000">
            <a:off x="6113864" y="601985"/>
            <a:ext cx="4277422" cy="8234606"/>
          </a:xfrm>
          <a:prstGeom prst="rect">
            <a:avLst/>
          </a:prstGeom>
          <a:blipFill dpi="0" rotWithShape="1">
            <a:blip r:embed="rId1">
              <a:alphaModFix amt="1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206821" y="2157246"/>
            <a:ext cx="1661993" cy="2554545"/>
          </a:xfrm>
          <a:prstGeom prst="rect">
            <a:avLst/>
          </a:prstGeom>
          <a:noFill/>
        </p:spPr>
        <p:txBody>
          <a:bodyPr vert="eaVert" wrap="none" rtlCol="0">
            <a:spAutoFit/>
          </a:bodyPr>
          <a:lstStyle/>
          <a:p>
            <a:r>
              <a:rPr lang="zh-CN" altLang="en-US" sz="9600" dirty="0">
                <a:latin typeface="叶根友刀锋黑草" panose="02010601030101010101" pitchFamily="2" charset="-122"/>
                <a:ea typeface="叶根友刀锋黑草" panose="02010601030101010101" pitchFamily="2" charset="-122"/>
              </a:rPr>
              <a:t>目录</a:t>
            </a:r>
            <a:endParaRPr lang="zh-CN" altLang="en-US" sz="9600" dirty="0">
              <a:latin typeface="叶根友刀锋黑草" panose="02010601030101010101" pitchFamily="2" charset="-122"/>
              <a:ea typeface="叶根友刀锋黑草" panose="02010601030101010101" pitchFamily="2" charset="-122"/>
            </a:endParaRPr>
          </a:p>
        </p:txBody>
      </p:sp>
      <p:grpSp>
        <p:nvGrpSpPr>
          <p:cNvPr id="48" name="组合 47"/>
          <p:cNvGrpSpPr/>
          <p:nvPr/>
        </p:nvGrpSpPr>
        <p:grpSpPr>
          <a:xfrm>
            <a:off x="1199269" y="1632180"/>
            <a:ext cx="1589651" cy="428335"/>
            <a:chOff x="3885927" y="1084021"/>
            <a:chExt cx="3868201" cy="867400"/>
          </a:xfrm>
          <a:solidFill>
            <a:srgbClr val="4E556D"/>
          </a:solidFill>
        </p:grpSpPr>
        <p:sp>
          <p:nvSpPr>
            <p:cNvPr id="49"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0"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1"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2"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4"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5"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6"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7"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8"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9"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0"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1184029" y="4847820"/>
            <a:ext cx="1589651" cy="428335"/>
            <a:chOff x="1290709" y="4847820"/>
            <a:chExt cx="1589651" cy="428335"/>
          </a:xfrm>
        </p:grpSpPr>
        <p:sp>
          <p:nvSpPr>
            <p:cNvPr id="62" name="Freeform 6"/>
            <p:cNvSpPr>
              <a:spLocks noEditPoints="1"/>
            </p:cNvSpPr>
            <p:nvPr/>
          </p:nvSpPr>
          <p:spPr bwMode="auto">
            <a:xfrm rot="10800000">
              <a:off x="2035912" y="4847820"/>
              <a:ext cx="844448" cy="368088"/>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3" name="Freeform 7"/>
            <p:cNvSpPr>
              <a:spLocks noEditPoints="1"/>
            </p:cNvSpPr>
            <p:nvPr/>
          </p:nvSpPr>
          <p:spPr bwMode="auto">
            <a:xfrm rot="10800000">
              <a:off x="1290709" y="4847820"/>
              <a:ext cx="844448" cy="368088"/>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4" name="Freeform 8"/>
            <p:cNvSpPr>
              <a:spLocks noEditPoints="1"/>
            </p:cNvSpPr>
            <p:nvPr/>
          </p:nvSpPr>
          <p:spPr bwMode="auto">
            <a:xfrm rot="10800000">
              <a:off x="1969977" y="5013294"/>
              <a:ext cx="231116" cy="175378"/>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5" name="Freeform 9"/>
            <p:cNvSpPr/>
            <p:nvPr/>
          </p:nvSpPr>
          <p:spPr bwMode="auto">
            <a:xfrm rot="10800000">
              <a:off x="2019084" y="5168452"/>
              <a:ext cx="49451" cy="39202"/>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6" name="Freeform 10"/>
            <p:cNvSpPr/>
            <p:nvPr/>
          </p:nvSpPr>
          <p:spPr bwMode="auto">
            <a:xfrm rot="10800000">
              <a:off x="2038659" y="5172166"/>
              <a:ext cx="36745" cy="56946"/>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7" name="Freeform 11"/>
            <p:cNvSpPr/>
            <p:nvPr/>
          </p:nvSpPr>
          <p:spPr bwMode="auto">
            <a:xfrm rot="10800000">
              <a:off x="2070939" y="5175467"/>
              <a:ext cx="29190" cy="66437"/>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8" name="Freeform 12"/>
            <p:cNvSpPr/>
            <p:nvPr/>
          </p:nvSpPr>
          <p:spPr bwMode="auto">
            <a:xfrm rot="10800000">
              <a:off x="2101847" y="5168452"/>
              <a:ext cx="50138" cy="39202"/>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9" name="Freeform 13"/>
            <p:cNvSpPr/>
            <p:nvPr/>
          </p:nvSpPr>
          <p:spPr bwMode="auto">
            <a:xfrm rot="10800000">
              <a:off x="2095665" y="5172166"/>
              <a:ext cx="36058" cy="56946"/>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0" name="Freeform 14"/>
            <p:cNvSpPr/>
            <p:nvPr/>
          </p:nvSpPr>
          <p:spPr bwMode="auto">
            <a:xfrm rot="10800000">
              <a:off x="2077808" y="5238603"/>
              <a:ext cx="15453" cy="14855"/>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1" name="Freeform 15"/>
            <p:cNvSpPr/>
            <p:nvPr/>
          </p:nvSpPr>
          <p:spPr bwMode="auto">
            <a:xfrm rot="10800000">
              <a:off x="2080212" y="5255935"/>
              <a:ext cx="10646" cy="10316"/>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2" name="Freeform 16"/>
            <p:cNvSpPr/>
            <p:nvPr/>
          </p:nvSpPr>
          <p:spPr bwMode="auto">
            <a:xfrm rot="10800000">
              <a:off x="2082615" y="5270791"/>
              <a:ext cx="5838" cy="5364"/>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grpSp>
      <p:pic>
        <p:nvPicPr>
          <p:cNvPr id="73" name="图片 72"/>
          <p:cNvPicPr>
            <a:picLocks noChangeAspect="1"/>
          </p:cNvPicPr>
          <p:nvPr/>
        </p:nvPicPr>
        <p:blipFill>
          <a:blip r:embed="rId2"/>
          <a:stretch>
            <a:fillRect/>
          </a:stretch>
        </p:blipFill>
        <p:spPr>
          <a:xfrm>
            <a:off x="8768780" y="2242982"/>
            <a:ext cx="2478100" cy="2377365"/>
          </a:xfrm>
          <a:prstGeom prst="rect">
            <a:avLst/>
          </a:prstGeom>
        </p:spPr>
      </p:pic>
      <p:sp>
        <p:nvSpPr>
          <p:cNvPr id="74" name="文本框 73"/>
          <p:cNvSpPr txBox="1"/>
          <p:nvPr/>
        </p:nvSpPr>
        <p:spPr>
          <a:xfrm>
            <a:off x="3325485" y="2978383"/>
            <a:ext cx="1292662" cy="1015663"/>
          </a:xfrm>
          <a:prstGeom prst="rect">
            <a:avLst/>
          </a:prstGeom>
          <a:noFill/>
        </p:spPr>
        <p:txBody>
          <a:bodyPr vert="eaVert" wrap="none" rtlCol="0">
            <a:spAutoFit/>
          </a:bodyPr>
          <a:lstStyle/>
          <a:p>
            <a:r>
              <a:rPr lang="zh-CN" altLang="en-US" sz="7200" dirty="0" smtClean="0">
                <a:latin typeface="書體坊顏體㊣" panose="02010600030101010101" pitchFamily="2" charset="-122"/>
                <a:ea typeface="書體坊顏體㊣" panose="02010600030101010101" pitchFamily="2" charset="-122"/>
              </a:rPr>
              <a:t>肆</a:t>
            </a:r>
            <a:endParaRPr lang="zh-CN" altLang="en-US" sz="7200" dirty="0">
              <a:latin typeface="書體坊顏體㊣" panose="02010600030101010101" pitchFamily="2" charset="-122"/>
              <a:ea typeface="書體坊顏體㊣" panose="02010600030101010101" pitchFamily="2" charset="-122"/>
            </a:endParaRPr>
          </a:p>
        </p:txBody>
      </p:sp>
      <p:sp>
        <p:nvSpPr>
          <p:cNvPr id="75" name="文本框 74"/>
          <p:cNvSpPr txBox="1"/>
          <p:nvPr/>
        </p:nvSpPr>
        <p:spPr>
          <a:xfrm>
            <a:off x="4394897" y="2956560"/>
            <a:ext cx="2926080" cy="645160"/>
          </a:xfrm>
          <a:prstGeom prst="rect">
            <a:avLst/>
          </a:prstGeom>
          <a:noFill/>
        </p:spPr>
        <p:txBody>
          <a:bodyPr wrap="none" rtlCol="0">
            <a:spAutoFit/>
          </a:bodyPr>
          <a:lstStyle/>
          <a:p>
            <a:r>
              <a:rPr lang="zh-CN" altLang="en-US" sz="3600" dirty="0" smtClean="0">
                <a:latin typeface="华文楷体" panose="02010600040101010101" pitchFamily="2" charset="-122"/>
                <a:ea typeface="华文楷体" panose="02010600040101010101" pitchFamily="2" charset="-122"/>
              </a:rPr>
              <a:t>点击即可编辑</a:t>
            </a:r>
            <a:endParaRPr lang="zh-CN" altLang="en-US" sz="3600" dirty="0">
              <a:latin typeface="华文楷体" panose="02010600040101010101" pitchFamily="2" charset="-122"/>
              <a:ea typeface="华文楷体" panose="02010600040101010101" pitchFamily="2" charset="-122"/>
            </a:endParaRPr>
          </a:p>
        </p:txBody>
      </p:sp>
      <p:sp>
        <p:nvSpPr>
          <p:cNvPr id="76" name="文本框 75"/>
          <p:cNvSpPr txBox="1"/>
          <p:nvPr/>
        </p:nvSpPr>
        <p:spPr>
          <a:xfrm>
            <a:off x="4440617" y="3505200"/>
            <a:ext cx="1935480" cy="398780"/>
          </a:xfrm>
          <a:prstGeom prst="rect">
            <a:avLst/>
          </a:prstGeom>
          <a:noFill/>
        </p:spPr>
        <p:txBody>
          <a:bodyPr wrap="non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cxnSp>
        <p:nvCxnSpPr>
          <p:cNvPr id="77" name="直接连接符 76"/>
          <p:cNvCxnSpPr/>
          <p:nvPr/>
        </p:nvCxnSpPr>
        <p:spPr>
          <a:xfrm>
            <a:off x="4410137" y="3093720"/>
            <a:ext cx="0" cy="7315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97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3900" fill="hold"/>
                                        <p:tgtEl>
                                          <p:spTgt spid="73"/>
                                        </p:tgtEl>
                                        <p:attrNameLst>
                                          <p:attrName>ppt_x</p:attrName>
                                        </p:attrNameLst>
                                      </p:cBhvr>
                                      <p:tavLst>
                                        <p:tav tm="0">
                                          <p:val>
                                            <p:strVal val="0-#ppt_w/2"/>
                                          </p:val>
                                        </p:tav>
                                        <p:tav tm="100000">
                                          <p:val>
                                            <p:strVal val="#ppt_x"/>
                                          </p:val>
                                        </p:tav>
                                      </p:tavLst>
                                    </p:anim>
                                    <p:anim calcmode="lin" valueType="num">
                                      <p:cBhvr additive="base">
                                        <p:cTn id="8" dur="3900" fill="hold"/>
                                        <p:tgtEl>
                                          <p:spTgt spid="73"/>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6500" fill="hold"/>
                                        <p:tgtEl>
                                          <p:spTgt spid="73"/>
                                        </p:tgtEl>
                                        <p:attrNameLst>
                                          <p:attrName>r</p:attrName>
                                        </p:attrNameLst>
                                      </p:cBhvr>
                                    </p:animRot>
                                  </p:childTnLst>
                                </p:cTn>
                              </p:par>
                              <p:par>
                                <p:cTn id="11" presetID="1" presetClass="entr" presetSubtype="0" fill="hold" nodeType="withEffect">
                                  <p:stCondLst>
                                    <p:cond delay="2000"/>
                                  </p:stCondLst>
                                  <p:childTnLst>
                                    <p:set>
                                      <p:cBhvr>
                                        <p:cTn id="12" dur="1" fill="hold">
                                          <p:stCondLst>
                                            <p:cond delay="0"/>
                                          </p:stCondLst>
                                        </p:cTn>
                                        <p:tgtEl>
                                          <p:spTgt spid="48"/>
                                        </p:tgtEl>
                                        <p:attrNameLst>
                                          <p:attrName>style.visibility</p:attrName>
                                        </p:attrNameLst>
                                      </p:cBhvr>
                                      <p:to>
                                        <p:strVal val="visible"/>
                                      </p:to>
                                    </p:set>
                                  </p:childTnLst>
                                </p:cTn>
                              </p:par>
                              <p:par>
                                <p:cTn id="13" presetID="42" presetClass="path" presetSubtype="0" accel="50000" decel="50000" fill="hold" nodeType="withEffect">
                                  <p:stCondLst>
                                    <p:cond delay="2000"/>
                                  </p:stCondLst>
                                  <p:childTnLst>
                                    <p:animMotion origin="layout" path="M -1.66667E-6 -2.96296E-6 L 0.00143 0.19074 " pathEditMode="relative" rAng="0" ptsTypes="AA">
                                      <p:cBhvr>
                                        <p:cTn id="14" dur="2000" spd="-100000" fill="hold"/>
                                        <p:tgtEl>
                                          <p:spTgt spid="48"/>
                                        </p:tgtEl>
                                        <p:attrNameLst>
                                          <p:attrName>ppt_x</p:attrName>
                                          <p:attrName>ppt_y</p:attrName>
                                        </p:attrNameLst>
                                      </p:cBhvr>
                                      <p:rCtr x="65" y="9537"/>
                                    </p:animMotion>
                                  </p:childTnLst>
                                </p:cTn>
                              </p:par>
                              <p:par>
                                <p:cTn id="15" presetID="1" presetClass="entr" presetSubtype="0" fill="hold" nodeType="withEffect">
                                  <p:stCondLst>
                                    <p:cond delay="2000"/>
                                  </p:stCondLst>
                                  <p:childTnLst>
                                    <p:set>
                                      <p:cBhvr>
                                        <p:cTn id="16" dur="1" fill="hold">
                                          <p:stCondLst>
                                            <p:cond delay="0"/>
                                          </p:stCondLst>
                                        </p:cTn>
                                        <p:tgtEl>
                                          <p:spTgt spid="61"/>
                                        </p:tgtEl>
                                        <p:attrNameLst>
                                          <p:attrName>style.visibility</p:attrName>
                                        </p:attrNameLst>
                                      </p:cBhvr>
                                      <p:to>
                                        <p:strVal val="visible"/>
                                      </p:to>
                                    </p:set>
                                  </p:childTnLst>
                                </p:cTn>
                              </p:par>
                              <p:par>
                                <p:cTn id="17" presetID="64" presetClass="path" presetSubtype="0" accel="50000" decel="50000" fill="hold" nodeType="withEffect">
                                  <p:stCondLst>
                                    <p:cond delay="2000"/>
                                  </p:stCondLst>
                                  <p:childTnLst>
                                    <p:animMotion origin="layout" path="M 4.16667E-7 -4.44444E-6 L 0.00156 -0.19143 " pathEditMode="relative" rAng="0" ptsTypes="AA">
                                      <p:cBhvr>
                                        <p:cTn id="18" dur="2000" spd="-100000" fill="hold"/>
                                        <p:tgtEl>
                                          <p:spTgt spid="61"/>
                                        </p:tgtEl>
                                        <p:attrNameLst>
                                          <p:attrName>ppt_x</p:attrName>
                                          <p:attrName>ppt_y</p:attrName>
                                        </p:attrNameLst>
                                      </p:cBhvr>
                                      <p:rCtr x="78" y="-9583"/>
                                    </p:animMotion>
                                  </p:childTnLst>
                                </p:cTn>
                              </p:par>
                              <p:par>
                                <p:cTn id="19" presetID="16" presetClass="entr" presetSubtype="42" fill="hold" grpId="0" nodeType="withEffect">
                                  <p:stCondLst>
                                    <p:cond delay="2300"/>
                                  </p:stCondLst>
                                  <p:childTnLst>
                                    <p:set>
                                      <p:cBhvr>
                                        <p:cTn id="20" dur="1" fill="hold">
                                          <p:stCondLst>
                                            <p:cond delay="0"/>
                                          </p:stCondLst>
                                        </p:cTn>
                                        <p:tgtEl>
                                          <p:spTgt spid="47"/>
                                        </p:tgtEl>
                                        <p:attrNameLst>
                                          <p:attrName>style.visibility</p:attrName>
                                        </p:attrNameLst>
                                      </p:cBhvr>
                                      <p:to>
                                        <p:strVal val="visible"/>
                                      </p:to>
                                    </p:set>
                                    <p:animEffect transition="in" filter="barn(outHorizontal)">
                                      <p:cBhvr>
                                        <p:cTn id="21" dur="1500"/>
                                        <p:tgtEl>
                                          <p:spTgt spid="47"/>
                                        </p:tgtEl>
                                      </p:cBhvr>
                                    </p:animEffect>
                                  </p:childTnLst>
                                </p:cTn>
                              </p:par>
                              <p:par>
                                <p:cTn id="22" presetID="10" presetClass="entr" presetSubtype="0" fill="hold" grpId="0" nodeType="withEffect">
                                  <p:stCondLst>
                                    <p:cond delay="410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16" presetClass="entr" presetSubtype="42" fill="hold" nodeType="withEffect">
                                  <p:stCondLst>
                                    <p:cond delay="4800"/>
                                  </p:stCondLst>
                                  <p:childTnLst>
                                    <p:set>
                                      <p:cBhvr>
                                        <p:cTn id="26" dur="1" fill="hold">
                                          <p:stCondLst>
                                            <p:cond delay="0"/>
                                          </p:stCondLst>
                                        </p:cTn>
                                        <p:tgtEl>
                                          <p:spTgt spid="77"/>
                                        </p:tgtEl>
                                        <p:attrNameLst>
                                          <p:attrName>style.visibility</p:attrName>
                                        </p:attrNameLst>
                                      </p:cBhvr>
                                      <p:to>
                                        <p:strVal val="visible"/>
                                      </p:to>
                                    </p:set>
                                    <p:animEffect transition="in" filter="barn(outHorizontal)">
                                      <p:cBhvr>
                                        <p:cTn id="27" dur="500"/>
                                        <p:tgtEl>
                                          <p:spTgt spid="77"/>
                                        </p:tgtEl>
                                      </p:cBhvr>
                                    </p:animEffect>
                                  </p:childTnLst>
                                </p:cTn>
                              </p:par>
                              <p:par>
                                <p:cTn id="28" presetID="6" presetClass="entr" presetSubtype="32" fill="hold" grpId="0" nodeType="withEffect">
                                  <p:stCondLst>
                                    <p:cond delay="5300"/>
                                  </p:stCondLst>
                                  <p:iterate type="lt">
                                    <p:tmPct val="10000"/>
                                  </p:iterate>
                                  <p:childTnLst>
                                    <p:set>
                                      <p:cBhvr>
                                        <p:cTn id="29" dur="1" fill="hold">
                                          <p:stCondLst>
                                            <p:cond delay="0"/>
                                          </p:stCondLst>
                                        </p:cTn>
                                        <p:tgtEl>
                                          <p:spTgt spid="75"/>
                                        </p:tgtEl>
                                        <p:attrNameLst>
                                          <p:attrName>style.visibility</p:attrName>
                                        </p:attrNameLst>
                                      </p:cBhvr>
                                      <p:to>
                                        <p:strVal val="visible"/>
                                      </p:to>
                                    </p:set>
                                    <p:animEffect transition="in" filter="circle(out)">
                                      <p:cBhvr>
                                        <p:cTn id="30" dur="1000"/>
                                        <p:tgtEl>
                                          <p:spTgt spid="75"/>
                                        </p:tgtEl>
                                      </p:cBhvr>
                                    </p:animEffect>
                                  </p:childTnLst>
                                </p:cTn>
                              </p:par>
                            </p:childTnLst>
                          </p:cTn>
                        </p:par>
                        <p:par>
                          <p:cTn id="31" fill="hold">
                            <p:stCondLst>
                              <p:cond delay="0"/>
                            </p:stCondLst>
                            <p:childTnLst>
                              <p:par>
                                <p:cTn id="32" presetID="6" presetClass="entr" presetSubtype="32" fill="hold" grpId="0" nodeType="afterEffect">
                                  <p:stCondLst>
                                    <p:cond delay="0"/>
                                  </p:stCondLst>
                                  <p:iterate type="lt">
                                    <p:tmPct val="10000"/>
                                  </p:iterate>
                                  <p:childTnLst>
                                    <p:set>
                                      <p:cBhvr>
                                        <p:cTn id="33" dur="1" fill="hold">
                                          <p:stCondLst>
                                            <p:cond delay="0"/>
                                          </p:stCondLst>
                                        </p:cTn>
                                        <p:tgtEl>
                                          <p:spTgt spid="76"/>
                                        </p:tgtEl>
                                        <p:attrNameLst>
                                          <p:attrName>style.visibility</p:attrName>
                                        </p:attrNameLst>
                                      </p:cBhvr>
                                      <p:to>
                                        <p:strVal val="visible"/>
                                      </p:to>
                                    </p:set>
                                    <p:animEffect transition="in" filter="circle(out)">
                                      <p:cBhvr>
                                        <p:cTn id="3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4" grpId="0"/>
      <p:bldP spid="75" grpId="0"/>
      <p:bldP spid="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1">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05656" y="3821196"/>
            <a:ext cx="2289104" cy="132207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点击即可编辑点击即可编辑点击即可编辑点击即可编辑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15" name="文本框 14"/>
          <p:cNvSpPr txBox="1"/>
          <p:nvPr/>
        </p:nvSpPr>
        <p:spPr>
          <a:xfrm>
            <a:off x="1517866" y="3307313"/>
            <a:ext cx="1829858" cy="523220"/>
          </a:xfrm>
          <a:prstGeom prst="rect">
            <a:avLst/>
          </a:prstGeom>
          <a:noFill/>
        </p:spPr>
        <p:txBody>
          <a:bodyPr wrap="square" rtlCol="0">
            <a:spAutoFit/>
          </a:bodyPr>
          <a:lstStyle/>
          <a:p>
            <a:r>
              <a:rPr lang="zh-CN" altLang="en-US" sz="2800" b="1" dirty="0" smtClean="0">
                <a:solidFill>
                  <a:srgbClr val="4E556D"/>
                </a:solidFill>
                <a:latin typeface="华文楷体" panose="02010600040101010101" pitchFamily="2" charset="-122"/>
                <a:ea typeface="华文楷体" panose="02010600040101010101" pitchFamily="2" charset="-122"/>
              </a:rPr>
              <a:t>输入标题</a:t>
            </a:r>
            <a:endParaRPr lang="zh-CN" altLang="en-US" sz="2800" b="1" dirty="0">
              <a:solidFill>
                <a:srgbClr val="4E556D"/>
              </a:solidFill>
              <a:latin typeface="华文楷体" panose="02010600040101010101" pitchFamily="2" charset="-122"/>
              <a:ea typeface="华文楷体" panose="02010600040101010101" pitchFamily="2" charset="-122"/>
            </a:endParaRPr>
          </a:p>
        </p:txBody>
      </p:sp>
      <p:grpSp>
        <p:nvGrpSpPr>
          <p:cNvPr id="6" name="组合 5"/>
          <p:cNvGrpSpPr/>
          <p:nvPr/>
        </p:nvGrpSpPr>
        <p:grpSpPr>
          <a:xfrm>
            <a:off x="1278058" y="1325356"/>
            <a:ext cx="2653862" cy="4755404"/>
            <a:chOff x="1384738" y="1325356"/>
            <a:chExt cx="2653862" cy="4755404"/>
          </a:xfrm>
        </p:grpSpPr>
        <p:sp>
          <p:nvSpPr>
            <p:cNvPr id="17" name="矩形 16"/>
            <p:cNvSpPr/>
            <p:nvPr/>
          </p:nvSpPr>
          <p:spPr>
            <a:xfrm>
              <a:off x="1384738" y="1325356"/>
              <a:ext cx="2501462" cy="4603004"/>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626697" y="1619129"/>
              <a:ext cx="1015663" cy="1505072"/>
            </a:xfrm>
            <a:prstGeom prst="rect">
              <a:avLst/>
            </a:prstGeom>
            <a:noFill/>
          </p:spPr>
          <p:txBody>
            <a:bodyPr vert="eaVert" wrap="square" rtlCol="0">
              <a:spAutoFit/>
            </a:bodyPr>
            <a:lstStyle/>
            <a:p>
              <a:r>
                <a:rPr lang="zh-CN" altLang="en-US" sz="5400" dirty="0">
                  <a:latin typeface="叶根友刀锋黑草" panose="02010601030101010101" pitchFamily="2" charset="-122"/>
                  <a:ea typeface="叶根友刀锋黑草" panose="02010601030101010101" pitchFamily="2" charset="-122"/>
                </a:rPr>
                <a:t>图片</a:t>
              </a:r>
              <a:endParaRPr lang="zh-CN" altLang="en-US" sz="5400" dirty="0">
                <a:latin typeface="叶根友刀锋黑草" panose="02010601030101010101" pitchFamily="2" charset="-122"/>
                <a:ea typeface="叶根友刀锋黑草" panose="02010601030101010101" pitchFamily="2" charset="-122"/>
              </a:endParaRPr>
            </a:p>
          </p:txBody>
        </p:sp>
        <p:sp>
          <p:nvSpPr>
            <p:cNvPr id="24" name="矩形 23"/>
            <p:cNvSpPr/>
            <p:nvPr/>
          </p:nvSpPr>
          <p:spPr>
            <a:xfrm>
              <a:off x="1537138" y="1477756"/>
              <a:ext cx="2501462" cy="4603004"/>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528445" y="1471930"/>
              <a:ext cx="1060450" cy="1014413"/>
              <a:chOff x="2244725" y="4215130"/>
              <a:chExt cx="1060450" cy="1014413"/>
            </a:xfrm>
          </p:grpSpPr>
          <p:sp>
            <p:nvSpPr>
              <p:cNvPr id="26" name="Freeform 169"/>
              <p:cNvSpPr/>
              <p:nvPr/>
            </p:nvSpPr>
            <p:spPr bwMode="auto">
              <a:xfrm>
                <a:off x="2786063" y="4732655"/>
                <a:ext cx="141288" cy="134938"/>
              </a:xfrm>
              <a:custGeom>
                <a:avLst/>
                <a:gdLst>
                  <a:gd name="T0" fmla="*/ 0 w 89"/>
                  <a:gd name="T1" fmla="*/ 0 h 85"/>
                  <a:gd name="T2" fmla="*/ 25 w 89"/>
                  <a:gd name="T3" fmla="*/ 4 h 85"/>
                  <a:gd name="T4" fmla="*/ 44 w 89"/>
                  <a:gd name="T5" fmla="*/ 14 h 85"/>
                  <a:gd name="T6" fmla="*/ 64 w 89"/>
                  <a:gd name="T7" fmla="*/ 27 h 85"/>
                  <a:gd name="T8" fmla="*/ 75 w 89"/>
                  <a:gd name="T9" fmla="*/ 44 h 85"/>
                  <a:gd name="T10" fmla="*/ 85 w 89"/>
                  <a:gd name="T11" fmla="*/ 64 h 85"/>
                  <a:gd name="T12" fmla="*/ 89 w 89"/>
                  <a:gd name="T13" fmla="*/ 85 h 85"/>
                  <a:gd name="T14" fmla="*/ 66 w 89"/>
                  <a:gd name="T15" fmla="*/ 81 h 85"/>
                  <a:gd name="T16" fmla="*/ 46 w 89"/>
                  <a:gd name="T17" fmla="*/ 73 h 85"/>
                  <a:gd name="T18" fmla="*/ 29 w 89"/>
                  <a:gd name="T19" fmla="*/ 62 h 85"/>
                  <a:gd name="T20" fmla="*/ 14 w 89"/>
                  <a:gd name="T21" fmla="*/ 44 h 85"/>
                  <a:gd name="T22" fmla="*/ 6 w 89"/>
                  <a:gd name="T23" fmla="*/ 23 h 85"/>
                  <a:gd name="T24" fmla="*/ 0 w 89"/>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5">
                    <a:moveTo>
                      <a:pt x="0" y="0"/>
                    </a:moveTo>
                    <a:lnTo>
                      <a:pt x="25" y="4"/>
                    </a:lnTo>
                    <a:lnTo>
                      <a:pt x="44" y="14"/>
                    </a:lnTo>
                    <a:lnTo>
                      <a:pt x="64" y="27"/>
                    </a:lnTo>
                    <a:lnTo>
                      <a:pt x="75" y="44"/>
                    </a:lnTo>
                    <a:lnTo>
                      <a:pt x="85" y="64"/>
                    </a:lnTo>
                    <a:lnTo>
                      <a:pt x="89" y="85"/>
                    </a:lnTo>
                    <a:lnTo>
                      <a:pt x="66" y="81"/>
                    </a:lnTo>
                    <a:lnTo>
                      <a:pt x="46" y="73"/>
                    </a:lnTo>
                    <a:lnTo>
                      <a:pt x="29" y="62"/>
                    </a:lnTo>
                    <a:lnTo>
                      <a:pt x="14" y="44"/>
                    </a:lnTo>
                    <a:lnTo>
                      <a:pt x="6" y="23"/>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7" name="Freeform 170"/>
              <p:cNvSpPr>
                <a:spLocks noEditPoints="1"/>
              </p:cNvSpPr>
              <p:nvPr/>
            </p:nvSpPr>
            <p:spPr bwMode="auto">
              <a:xfrm>
                <a:off x="2244725" y="4215130"/>
                <a:ext cx="1060450" cy="1014413"/>
              </a:xfrm>
              <a:custGeom>
                <a:avLst/>
                <a:gdLst>
                  <a:gd name="T0" fmla="*/ 163 w 668"/>
                  <a:gd name="T1" fmla="*/ 324 h 639"/>
                  <a:gd name="T2" fmla="*/ 307 w 668"/>
                  <a:gd name="T3" fmla="*/ 186 h 639"/>
                  <a:gd name="T4" fmla="*/ 96 w 668"/>
                  <a:gd name="T5" fmla="*/ 511 h 639"/>
                  <a:gd name="T6" fmla="*/ 107 w 668"/>
                  <a:gd name="T7" fmla="*/ 397 h 639"/>
                  <a:gd name="T8" fmla="*/ 120 w 668"/>
                  <a:gd name="T9" fmla="*/ 347 h 639"/>
                  <a:gd name="T10" fmla="*/ 65 w 668"/>
                  <a:gd name="T11" fmla="*/ 284 h 639"/>
                  <a:gd name="T12" fmla="*/ 107 w 668"/>
                  <a:gd name="T13" fmla="*/ 269 h 639"/>
                  <a:gd name="T14" fmla="*/ 170 w 668"/>
                  <a:gd name="T15" fmla="*/ 269 h 639"/>
                  <a:gd name="T16" fmla="*/ 76 w 668"/>
                  <a:gd name="T17" fmla="*/ 221 h 639"/>
                  <a:gd name="T18" fmla="*/ 57 w 668"/>
                  <a:gd name="T19" fmla="*/ 159 h 639"/>
                  <a:gd name="T20" fmla="*/ 109 w 668"/>
                  <a:gd name="T21" fmla="*/ 142 h 639"/>
                  <a:gd name="T22" fmla="*/ 92 w 668"/>
                  <a:gd name="T23" fmla="*/ 157 h 639"/>
                  <a:gd name="T24" fmla="*/ 80 w 668"/>
                  <a:gd name="T25" fmla="*/ 173 h 639"/>
                  <a:gd name="T26" fmla="*/ 109 w 668"/>
                  <a:gd name="T27" fmla="*/ 198 h 639"/>
                  <a:gd name="T28" fmla="*/ 211 w 668"/>
                  <a:gd name="T29" fmla="*/ 165 h 639"/>
                  <a:gd name="T30" fmla="*/ 197 w 668"/>
                  <a:gd name="T31" fmla="*/ 90 h 639"/>
                  <a:gd name="T32" fmla="*/ 172 w 668"/>
                  <a:gd name="T33" fmla="*/ 77 h 639"/>
                  <a:gd name="T34" fmla="*/ 167 w 668"/>
                  <a:gd name="T35" fmla="*/ 102 h 639"/>
                  <a:gd name="T36" fmla="*/ 145 w 668"/>
                  <a:gd name="T37" fmla="*/ 79 h 639"/>
                  <a:gd name="T38" fmla="*/ 176 w 668"/>
                  <a:gd name="T39" fmla="*/ 50 h 639"/>
                  <a:gd name="T40" fmla="*/ 224 w 668"/>
                  <a:gd name="T41" fmla="*/ 65 h 639"/>
                  <a:gd name="T42" fmla="*/ 243 w 668"/>
                  <a:gd name="T43" fmla="*/ 157 h 639"/>
                  <a:gd name="T44" fmla="*/ 272 w 668"/>
                  <a:gd name="T45" fmla="*/ 169 h 639"/>
                  <a:gd name="T46" fmla="*/ 334 w 668"/>
                  <a:gd name="T47" fmla="*/ 138 h 639"/>
                  <a:gd name="T48" fmla="*/ 280 w 668"/>
                  <a:gd name="T49" fmla="*/ 94 h 639"/>
                  <a:gd name="T50" fmla="*/ 303 w 668"/>
                  <a:gd name="T51" fmla="*/ 57 h 639"/>
                  <a:gd name="T52" fmla="*/ 372 w 668"/>
                  <a:gd name="T53" fmla="*/ 115 h 639"/>
                  <a:gd name="T54" fmla="*/ 418 w 668"/>
                  <a:gd name="T55" fmla="*/ 98 h 639"/>
                  <a:gd name="T56" fmla="*/ 583 w 668"/>
                  <a:gd name="T57" fmla="*/ 105 h 639"/>
                  <a:gd name="T58" fmla="*/ 668 w 668"/>
                  <a:gd name="T59" fmla="*/ 34 h 639"/>
                  <a:gd name="T60" fmla="*/ 445 w 668"/>
                  <a:gd name="T61" fmla="*/ 117 h 639"/>
                  <a:gd name="T62" fmla="*/ 297 w 668"/>
                  <a:gd name="T63" fmla="*/ 257 h 639"/>
                  <a:gd name="T64" fmla="*/ 399 w 668"/>
                  <a:gd name="T65" fmla="*/ 269 h 639"/>
                  <a:gd name="T66" fmla="*/ 468 w 668"/>
                  <a:gd name="T67" fmla="*/ 251 h 639"/>
                  <a:gd name="T68" fmla="*/ 483 w 668"/>
                  <a:gd name="T69" fmla="*/ 213 h 639"/>
                  <a:gd name="T70" fmla="*/ 455 w 668"/>
                  <a:gd name="T71" fmla="*/ 188 h 639"/>
                  <a:gd name="T72" fmla="*/ 374 w 668"/>
                  <a:gd name="T73" fmla="*/ 230 h 639"/>
                  <a:gd name="T74" fmla="*/ 456 w 668"/>
                  <a:gd name="T75" fmla="*/ 152 h 639"/>
                  <a:gd name="T76" fmla="*/ 518 w 668"/>
                  <a:gd name="T77" fmla="*/ 186 h 639"/>
                  <a:gd name="T78" fmla="*/ 483 w 668"/>
                  <a:gd name="T79" fmla="*/ 280 h 639"/>
                  <a:gd name="T80" fmla="*/ 481 w 668"/>
                  <a:gd name="T81" fmla="*/ 338 h 639"/>
                  <a:gd name="T82" fmla="*/ 470 w 668"/>
                  <a:gd name="T83" fmla="*/ 397 h 639"/>
                  <a:gd name="T84" fmla="*/ 339 w 668"/>
                  <a:gd name="T85" fmla="*/ 286 h 639"/>
                  <a:gd name="T86" fmla="*/ 328 w 668"/>
                  <a:gd name="T87" fmla="*/ 394 h 639"/>
                  <a:gd name="T88" fmla="*/ 428 w 668"/>
                  <a:gd name="T89" fmla="*/ 468 h 639"/>
                  <a:gd name="T90" fmla="*/ 316 w 668"/>
                  <a:gd name="T91" fmla="*/ 434 h 639"/>
                  <a:gd name="T92" fmla="*/ 266 w 668"/>
                  <a:gd name="T93" fmla="*/ 491 h 639"/>
                  <a:gd name="T94" fmla="*/ 163 w 668"/>
                  <a:gd name="T95" fmla="*/ 461 h 639"/>
                  <a:gd name="T96" fmla="*/ 176 w 668"/>
                  <a:gd name="T97" fmla="*/ 390 h 639"/>
                  <a:gd name="T98" fmla="*/ 224 w 668"/>
                  <a:gd name="T99" fmla="*/ 359 h 639"/>
                  <a:gd name="T100" fmla="*/ 195 w 668"/>
                  <a:gd name="T101" fmla="*/ 426 h 639"/>
                  <a:gd name="T102" fmla="*/ 215 w 668"/>
                  <a:gd name="T103" fmla="*/ 459 h 639"/>
                  <a:gd name="T104" fmla="*/ 278 w 668"/>
                  <a:gd name="T105" fmla="*/ 420 h 639"/>
                  <a:gd name="T106" fmla="*/ 276 w 668"/>
                  <a:gd name="T107" fmla="*/ 349 h 639"/>
                  <a:gd name="T108" fmla="*/ 161 w 668"/>
                  <a:gd name="T109" fmla="*/ 349 h 639"/>
                  <a:gd name="T110" fmla="*/ 128 w 668"/>
                  <a:gd name="T111" fmla="*/ 5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8" h="639">
                    <a:moveTo>
                      <a:pt x="337" y="155"/>
                    </a:moveTo>
                    <a:lnTo>
                      <a:pt x="282" y="186"/>
                    </a:lnTo>
                    <a:lnTo>
                      <a:pt x="222" y="213"/>
                    </a:lnTo>
                    <a:lnTo>
                      <a:pt x="193" y="271"/>
                    </a:lnTo>
                    <a:lnTo>
                      <a:pt x="163" y="324"/>
                    </a:lnTo>
                    <a:lnTo>
                      <a:pt x="193" y="294"/>
                    </a:lnTo>
                    <a:lnTo>
                      <a:pt x="230" y="273"/>
                    </a:lnTo>
                    <a:lnTo>
                      <a:pt x="270" y="259"/>
                    </a:lnTo>
                    <a:lnTo>
                      <a:pt x="284" y="221"/>
                    </a:lnTo>
                    <a:lnTo>
                      <a:pt x="307" y="186"/>
                    </a:lnTo>
                    <a:lnTo>
                      <a:pt x="337" y="155"/>
                    </a:lnTo>
                    <a:close/>
                    <a:moveTo>
                      <a:pt x="36" y="34"/>
                    </a:moveTo>
                    <a:lnTo>
                      <a:pt x="36" y="595"/>
                    </a:lnTo>
                    <a:lnTo>
                      <a:pt x="109" y="557"/>
                    </a:lnTo>
                    <a:lnTo>
                      <a:pt x="96" y="511"/>
                    </a:lnTo>
                    <a:lnTo>
                      <a:pt x="92" y="465"/>
                    </a:lnTo>
                    <a:lnTo>
                      <a:pt x="94" y="443"/>
                    </a:lnTo>
                    <a:lnTo>
                      <a:pt x="96" y="424"/>
                    </a:lnTo>
                    <a:lnTo>
                      <a:pt x="101" y="411"/>
                    </a:lnTo>
                    <a:lnTo>
                      <a:pt x="107" y="397"/>
                    </a:lnTo>
                    <a:lnTo>
                      <a:pt x="113" y="384"/>
                    </a:lnTo>
                    <a:lnTo>
                      <a:pt x="117" y="374"/>
                    </a:lnTo>
                    <a:lnTo>
                      <a:pt x="119" y="369"/>
                    </a:lnTo>
                    <a:lnTo>
                      <a:pt x="120" y="359"/>
                    </a:lnTo>
                    <a:lnTo>
                      <a:pt x="120" y="347"/>
                    </a:lnTo>
                    <a:lnTo>
                      <a:pt x="115" y="332"/>
                    </a:lnTo>
                    <a:lnTo>
                      <a:pt x="103" y="315"/>
                    </a:lnTo>
                    <a:lnTo>
                      <a:pt x="84" y="299"/>
                    </a:lnTo>
                    <a:lnTo>
                      <a:pt x="59" y="290"/>
                    </a:lnTo>
                    <a:lnTo>
                      <a:pt x="65" y="284"/>
                    </a:lnTo>
                    <a:lnTo>
                      <a:pt x="71" y="278"/>
                    </a:lnTo>
                    <a:lnTo>
                      <a:pt x="76" y="273"/>
                    </a:lnTo>
                    <a:lnTo>
                      <a:pt x="88" y="269"/>
                    </a:lnTo>
                    <a:lnTo>
                      <a:pt x="97" y="267"/>
                    </a:lnTo>
                    <a:lnTo>
                      <a:pt x="107" y="269"/>
                    </a:lnTo>
                    <a:lnTo>
                      <a:pt x="117" y="273"/>
                    </a:lnTo>
                    <a:lnTo>
                      <a:pt x="126" y="282"/>
                    </a:lnTo>
                    <a:lnTo>
                      <a:pt x="138" y="297"/>
                    </a:lnTo>
                    <a:lnTo>
                      <a:pt x="144" y="319"/>
                    </a:lnTo>
                    <a:lnTo>
                      <a:pt x="170" y="269"/>
                    </a:lnTo>
                    <a:lnTo>
                      <a:pt x="193" y="225"/>
                    </a:lnTo>
                    <a:lnTo>
                      <a:pt x="165" y="234"/>
                    </a:lnTo>
                    <a:lnTo>
                      <a:pt x="138" y="236"/>
                    </a:lnTo>
                    <a:lnTo>
                      <a:pt x="103" y="232"/>
                    </a:lnTo>
                    <a:lnTo>
                      <a:pt x="76" y="221"/>
                    </a:lnTo>
                    <a:lnTo>
                      <a:pt x="63" y="209"/>
                    </a:lnTo>
                    <a:lnTo>
                      <a:pt x="55" y="194"/>
                    </a:lnTo>
                    <a:lnTo>
                      <a:pt x="51" y="178"/>
                    </a:lnTo>
                    <a:lnTo>
                      <a:pt x="53" y="169"/>
                    </a:lnTo>
                    <a:lnTo>
                      <a:pt x="57" y="159"/>
                    </a:lnTo>
                    <a:lnTo>
                      <a:pt x="63" y="150"/>
                    </a:lnTo>
                    <a:lnTo>
                      <a:pt x="71" y="144"/>
                    </a:lnTo>
                    <a:lnTo>
                      <a:pt x="80" y="140"/>
                    </a:lnTo>
                    <a:lnTo>
                      <a:pt x="90" y="138"/>
                    </a:lnTo>
                    <a:lnTo>
                      <a:pt x="109" y="142"/>
                    </a:lnTo>
                    <a:lnTo>
                      <a:pt x="126" y="152"/>
                    </a:lnTo>
                    <a:lnTo>
                      <a:pt x="113" y="163"/>
                    </a:lnTo>
                    <a:lnTo>
                      <a:pt x="107" y="159"/>
                    </a:lnTo>
                    <a:lnTo>
                      <a:pt x="99" y="157"/>
                    </a:lnTo>
                    <a:lnTo>
                      <a:pt x="92" y="157"/>
                    </a:lnTo>
                    <a:lnTo>
                      <a:pt x="86" y="157"/>
                    </a:lnTo>
                    <a:lnTo>
                      <a:pt x="82" y="161"/>
                    </a:lnTo>
                    <a:lnTo>
                      <a:pt x="80" y="165"/>
                    </a:lnTo>
                    <a:lnTo>
                      <a:pt x="78" y="169"/>
                    </a:lnTo>
                    <a:lnTo>
                      <a:pt x="80" y="173"/>
                    </a:lnTo>
                    <a:lnTo>
                      <a:pt x="82" y="178"/>
                    </a:lnTo>
                    <a:lnTo>
                      <a:pt x="86" y="184"/>
                    </a:lnTo>
                    <a:lnTo>
                      <a:pt x="92" y="190"/>
                    </a:lnTo>
                    <a:lnTo>
                      <a:pt x="99" y="194"/>
                    </a:lnTo>
                    <a:lnTo>
                      <a:pt x="109" y="198"/>
                    </a:lnTo>
                    <a:lnTo>
                      <a:pt x="126" y="203"/>
                    </a:lnTo>
                    <a:lnTo>
                      <a:pt x="145" y="203"/>
                    </a:lnTo>
                    <a:lnTo>
                      <a:pt x="172" y="201"/>
                    </a:lnTo>
                    <a:lnTo>
                      <a:pt x="205" y="196"/>
                    </a:lnTo>
                    <a:lnTo>
                      <a:pt x="211" y="165"/>
                    </a:lnTo>
                    <a:lnTo>
                      <a:pt x="213" y="140"/>
                    </a:lnTo>
                    <a:lnTo>
                      <a:pt x="211" y="123"/>
                    </a:lnTo>
                    <a:lnTo>
                      <a:pt x="207" y="105"/>
                    </a:lnTo>
                    <a:lnTo>
                      <a:pt x="201" y="96"/>
                    </a:lnTo>
                    <a:lnTo>
                      <a:pt x="197" y="90"/>
                    </a:lnTo>
                    <a:lnTo>
                      <a:pt x="192" y="82"/>
                    </a:lnTo>
                    <a:lnTo>
                      <a:pt x="186" y="79"/>
                    </a:lnTo>
                    <a:lnTo>
                      <a:pt x="180" y="77"/>
                    </a:lnTo>
                    <a:lnTo>
                      <a:pt x="176" y="75"/>
                    </a:lnTo>
                    <a:lnTo>
                      <a:pt x="172" y="77"/>
                    </a:lnTo>
                    <a:lnTo>
                      <a:pt x="168" y="79"/>
                    </a:lnTo>
                    <a:lnTo>
                      <a:pt x="165" y="82"/>
                    </a:lnTo>
                    <a:lnTo>
                      <a:pt x="165" y="88"/>
                    </a:lnTo>
                    <a:lnTo>
                      <a:pt x="165" y="94"/>
                    </a:lnTo>
                    <a:lnTo>
                      <a:pt x="167" y="102"/>
                    </a:lnTo>
                    <a:lnTo>
                      <a:pt x="170" y="109"/>
                    </a:lnTo>
                    <a:lnTo>
                      <a:pt x="159" y="121"/>
                    </a:lnTo>
                    <a:lnTo>
                      <a:pt x="147" y="105"/>
                    </a:lnTo>
                    <a:lnTo>
                      <a:pt x="144" y="88"/>
                    </a:lnTo>
                    <a:lnTo>
                      <a:pt x="145" y="79"/>
                    </a:lnTo>
                    <a:lnTo>
                      <a:pt x="149" y="69"/>
                    </a:lnTo>
                    <a:lnTo>
                      <a:pt x="155" y="61"/>
                    </a:lnTo>
                    <a:lnTo>
                      <a:pt x="161" y="56"/>
                    </a:lnTo>
                    <a:lnTo>
                      <a:pt x="168" y="52"/>
                    </a:lnTo>
                    <a:lnTo>
                      <a:pt x="176" y="50"/>
                    </a:lnTo>
                    <a:lnTo>
                      <a:pt x="186" y="50"/>
                    </a:lnTo>
                    <a:lnTo>
                      <a:pt x="195" y="52"/>
                    </a:lnTo>
                    <a:lnTo>
                      <a:pt x="205" y="54"/>
                    </a:lnTo>
                    <a:lnTo>
                      <a:pt x="215" y="59"/>
                    </a:lnTo>
                    <a:lnTo>
                      <a:pt x="224" y="65"/>
                    </a:lnTo>
                    <a:lnTo>
                      <a:pt x="232" y="75"/>
                    </a:lnTo>
                    <a:lnTo>
                      <a:pt x="238" y="84"/>
                    </a:lnTo>
                    <a:lnTo>
                      <a:pt x="245" y="104"/>
                    </a:lnTo>
                    <a:lnTo>
                      <a:pt x="247" y="125"/>
                    </a:lnTo>
                    <a:lnTo>
                      <a:pt x="243" y="157"/>
                    </a:lnTo>
                    <a:lnTo>
                      <a:pt x="236" y="184"/>
                    </a:lnTo>
                    <a:lnTo>
                      <a:pt x="245" y="180"/>
                    </a:lnTo>
                    <a:lnTo>
                      <a:pt x="255" y="177"/>
                    </a:lnTo>
                    <a:lnTo>
                      <a:pt x="263" y="173"/>
                    </a:lnTo>
                    <a:lnTo>
                      <a:pt x="272" y="169"/>
                    </a:lnTo>
                    <a:lnTo>
                      <a:pt x="280" y="163"/>
                    </a:lnTo>
                    <a:lnTo>
                      <a:pt x="288" y="159"/>
                    </a:lnTo>
                    <a:lnTo>
                      <a:pt x="297" y="155"/>
                    </a:lnTo>
                    <a:lnTo>
                      <a:pt x="311" y="148"/>
                    </a:lnTo>
                    <a:lnTo>
                      <a:pt x="334" y="138"/>
                    </a:lnTo>
                    <a:lnTo>
                      <a:pt x="311" y="132"/>
                    </a:lnTo>
                    <a:lnTo>
                      <a:pt x="293" y="121"/>
                    </a:lnTo>
                    <a:lnTo>
                      <a:pt x="286" y="111"/>
                    </a:lnTo>
                    <a:lnTo>
                      <a:pt x="280" y="104"/>
                    </a:lnTo>
                    <a:lnTo>
                      <a:pt x="280" y="94"/>
                    </a:lnTo>
                    <a:lnTo>
                      <a:pt x="280" y="84"/>
                    </a:lnTo>
                    <a:lnTo>
                      <a:pt x="286" y="73"/>
                    </a:lnTo>
                    <a:lnTo>
                      <a:pt x="289" y="67"/>
                    </a:lnTo>
                    <a:lnTo>
                      <a:pt x="295" y="61"/>
                    </a:lnTo>
                    <a:lnTo>
                      <a:pt x="303" y="57"/>
                    </a:lnTo>
                    <a:lnTo>
                      <a:pt x="312" y="80"/>
                    </a:lnTo>
                    <a:lnTo>
                      <a:pt x="328" y="98"/>
                    </a:lnTo>
                    <a:lnTo>
                      <a:pt x="347" y="111"/>
                    </a:lnTo>
                    <a:lnTo>
                      <a:pt x="364" y="115"/>
                    </a:lnTo>
                    <a:lnTo>
                      <a:pt x="372" y="115"/>
                    </a:lnTo>
                    <a:lnTo>
                      <a:pt x="380" y="111"/>
                    </a:lnTo>
                    <a:lnTo>
                      <a:pt x="389" y="107"/>
                    </a:lnTo>
                    <a:lnTo>
                      <a:pt x="401" y="104"/>
                    </a:lnTo>
                    <a:lnTo>
                      <a:pt x="410" y="102"/>
                    </a:lnTo>
                    <a:lnTo>
                      <a:pt x="418" y="98"/>
                    </a:lnTo>
                    <a:lnTo>
                      <a:pt x="453" y="90"/>
                    </a:lnTo>
                    <a:lnTo>
                      <a:pt x="485" y="88"/>
                    </a:lnTo>
                    <a:lnTo>
                      <a:pt x="537" y="92"/>
                    </a:lnTo>
                    <a:lnTo>
                      <a:pt x="562" y="98"/>
                    </a:lnTo>
                    <a:lnTo>
                      <a:pt x="583" y="105"/>
                    </a:lnTo>
                    <a:lnTo>
                      <a:pt x="622" y="34"/>
                    </a:lnTo>
                    <a:lnTo>
                      <a:pt x="36" y="34"/>
                    </a:lnTo>
                    <a:close/>
                    <a:moveTo>
                      <a:pt x="0" y="0"/>
                    </a:moveTo>
                    <a:lnTo>
                      <a:pt x="668" y="0"/>
                    </a:lnTo>
                    <a:lnTo>
                      <a:pt x="668" y="34"/>
                    </a:lnTo>
                    <a:lnTo>
                      <a:pt x="602" y="138"/>
                    </a:lnTo>
                    <a:lnTo>
                      <a:pt x="568" y="123"/>
                    </a:lnTo>
                    <a:lnTo>
                      <a:pt x="529" y="115"/>
                    </a:lnTo>
                    <a:lnTo>
                      <a:pt x="487" y="113"/>
                    </a:lnTo>
                    <a:lnTo>
                      <a:pt x="445" y="117"/>
                    </a:lnTo>
                    <a:lnTo>
                      <a:pt x="403" y="132"/>
                    </a:lnTo>
                    <a:lnTo>
                      <a:pt x="366" y="153"/>
                    </a:lnTo>
                    <a:lnTo>
                      <a:pt x="334" y="184"/>
                    </a:lnTo>
                    <a:lnTo>
                      <a:pt x="311" y="219"/>
                    </a:lnTo>
                    <a:lnTo>
                      <a:pt x="297" y="257"/>
                    </a:lnTo>
                    <a:lnTo>
                      <a:pt x="307" y="257"/>
                    </a:lnTo>
                    <a:lnTo>
                      <a:pt x="341" y="261"/>
                    </a:lnTo>
                    <a:lnTo>
                      <a:pt x="355" y="263"/>
                    </a:lnTo>
                    <a:lnTo>
                      <a:pt x="376" y="267"/>
                    </a:lnTo>
                    <a:lnTo>
                      <a:pt x="399" y="269"/>
                    </a:lnTo>
                    <a:lnTo>
                      <a:pt x="414" y="271"/>
                    </a:lnTo>
                    <a:lnTo>
                      <a:pt x="433" y="269"/>
                    </a:lnTo>
                    <a:lnTo>
                      <a:pt x="451" y="263"/>
                    </a:lnTo>
                    <a:lnTo>
                      <a:pt x="460" y="259"/>
                    </a:lnTo>
                    <a:lnTo>
                      <a:pt x="468" y="251"/>
                    </a:lnTo>
                    <a:lnTo>
                      <a:pt x="476" y="246"/>
                    </a:lnTo>
                    <a:lnTo>
                      <a:pt x="480" y="238"/>
                    </a:lnTo>
                    <a:lnTo>
                      <a:pt x="483" y="228"/>
                    </a:lnTo>
                    <a:lnTo>
                      <a:pt x="483" y="221"/>
                    </a:lnTo>
                    <a:lnTo>
                      <a:pt x="483" y="213"/>
                    </a:lnTo>
                    <a:lnTo>
                      <a:pt x="480" y="205"/>
                    </a:lnTo>
                    <a:lnTo>
                      <a:pt x="474" y="198"/>
                    </a:lnTo>
                    <a:lnTo>
                      <a:pt x="468" y="194"/>
                    </a:lnTo>
                    <a:lnTo>
                      <a:pt x="462" y="190"/>
                    </a:lnTo>
                    <a:lnTo>
                      <a:pt x="455" y="188"/>
                    </a:lnTo>
                    <a:lnTo>
                      <a:pt x="447" y="188"/>
                    </a:lnTo>
                    <a:lnTo>
                      <a:pt x="428" y="190"/>
                    </a:lnTo>
                    <a:lnTo>
                      <a:pt x="407" y="201"/>
                    </a:lnTo>
                    <a:lnTo>
                      <a:pt x="389" y="215"/>
                    </a:lnTo>
                    <a:lnTo>
                      <a:pt x="374" y="230"/>
                    </a:lnTo>
                    <a:lnTo>
                      <a:pt x="380" y="201"/>
                    </a:lnTo>
                    <a:lnTo>
                      <a:pt x="399" y="177"/>
                    </a:lnTo>
                    <a:lnTo>
                      <a:pt x="416" y="163"/>
                    </a:lnTo>
                    <a:lnTo>
                      <a:pt x="435" y="153"/>
                    </a:lnTo>
                    <a:lnTo>
                      <a:pt x="456" y="152"/>
                    </a:lnTo>
                    <a:lnTo>
                      <a:pt x="476" y="153"/>
                    </a:lnTo>
                    <a:lnTo>
                      <a:pt x="493" y="161"/>
                    </a:lnTo>
                    <a:lnTo>
                      <a:pt x="503" y="169"/>
                    </a:lnTo>
                    <a:lnTo>
                      <a:pt x="512" y="177"/>
                    </a:lnTo>
                    <a:lnTo>
                      <a:pt x="518" y="186"/>
                    </a:lnTo>
                    <a:lnTo>
                      <a:pt x="526" y="201"/>
                    </a:lnTo>
                    <a:lnTo>
                      <a:pt x="528" y="217"/>
                    </a:lnTo>
                    <a:lnTo>
                      <a:pt x="522" y="242"/>
                    </a:lnTo>
                    <a:lnTo>
                      <a:pt x="503" y="267"/>
                    </a:lnTo>
                    <a:lnTo>
                      <a:pt x="483" y="280"/>
                    </a:lnTo>
                    <a:lnTo>
                      <a:pt x="460" y="288"/>
                    </a:lnTo>
                    <a:lnTo>
                      <a:pt x="432" y="290"/>
                    </a:lnTo>
                    <a:lnTo>
                      <a:pt x="453" y="303"/>
                    </a:lnTo>
                    <a:lnTo>
                      <a:pt x="470" y="321"/>
                    </a:lnTo>
                    <a:lnTo>
                      <a:pt x="481" y="338"/>
                    </a:lnTo>
                    <a:lnTo>
                      <a:pt x="487" y="355"/>
                    </a:lnTo>
                    <a:lnTo>
                      <a:pt x="493" y="388"/>
                    </a:lnTo>
                    <a:lnTo>
                      <a:pt x="489" y="411"/>
                    </a:lnTo>
                    <a:lnTo>
                      <a:pt x="481" y="436"/>
                    </a:lnTo>
                    <a:lnTo>
                      <a:pt x="470" y="397"/>
                    </a:lnTo>
                    <a:lnTo>
                      <a:pt x="455" y="365"/>
                    </a:lnTo>
                    <a:lnTo>
                      <a:pt x="437" y="338"/>
                    </a:lnTo>
                    <a:lnTo>
                      <a:pt x="405" y="309"/>
                    </a:lnTo>
                    <a:lnTo>
                      <a:pt x="372" y="294"/>
                    </a:lnTo>
                    <a:lnTo>
                      <a:pt x="339" y="286"/>
                    </a:lnTo>
                    <a:lnTo>
                      <a:pt x="311" y="282"/>
                    </a:lnTo>
                    <a:lnTo>
                      <a:pt x="295" y="282"/>
                    </a:lnTo>
                    <a:lnTo>
                      <a:pt x="299" y="322"/>
                    </a:lnTo>
                    <a:lnTo>
                      <a:pt x="311" y="359"/>
                    </a:lnTo>
                    <a:lnTo>
                      <a:pt x="328" y="394"/>
                    </a:lnTo>
                    <a:lnTo>
                      <a:pt x="349" y="417"/>
                    </a:lnTo>
                    <a:lnTo>
                      <a:pt x="378" y="434"/>
                    </a:lnTo>
                    <a:lnTo>
                      <a:pt x="412" y="449"/>
                    </a:lnTo>
                    <a:lnTo>
                      <a:pt x="456" y="459"/>
                    </a:lnTo>
                    <a:lnTo>
                      <a:pt x="428" y="468"/>
                    </a:lnTo>
                    <a:lnTo>
                      <a:pt x="405" y="470"/>
                    </a:lnTo>
                    <a:lnTo>
                      <a:pt x="380" y="468"/>
                    </a:lnTo>
                    <a:lnTo>
                      <a:pt x="351" y="459"/>
                    </a:lnTo>
                    <a:lnTo>
                      <a:pt x="334" y="449"/>
                    </a:lnTo>
                    <a:lnTo>
                      <a:pt x="316" y="434"/>
                    </a:lnTo>
                    <a:lnTo>
                      <a:pt x="303" y="413"/>
                    </a:lnTo>
                    <a:lnTo>
                      <a:pt x="301" y="436"/>
                    </a:lnTo>
                    <a:lnTo>
                      <a:pt x="293" y="459"/>
                    </a:lnTo>
                    <a:lnTo>
                      <a:pt x="282" y="478"/>
                    </a:lnTo>
                    <a:lnTo>
                      <a:pt x="266" y="491"/>
                    </a:lnTo>
                    <a:lnTo>
                      <a:pt x="247" y="501"/>
                    </a:lnTo>
                    <a:lnTo>
                      <a:pt x="226" y="505"/>
                    </a:lnTo>
                    <a:lnTo>
                      <a:pt x="199" y="499"/>
                    </a:lnTo>
                    <a:lnTo>
                      <a:pt x="178" y="484"/>
                    </a:lnTo>
                    <a:lnTo>
                      <a:pt x="163" y="461"/>
                    </a:lnTo>
                    <a:lnTo>
                      <a:pt x="159" y="436"/>
                    </a:lnTo>
                    <a:lnTo>
                      <a:pt x="159" y="420"/>
                    </a:lnTo>
                    <a:lnTo>
                      <a:pt x="165" y="407"/>
                    </a:lnTo>
                    <a:lnTo>
                      <a:pt x="170" y="397"/>
                    </a:lnTo>
                    <a:lnTo>
                      <a:pt x="176" y="390"/>
                    </a:lnTo>
                    <a:lnTo>
                      <a:pt x="182" y="382"/>
                    </a:lnTo>
                    <a:lnTo>
                      <a:pt x="190" y="376"/>
                    </a:lnTo>
                    <a:lnTo>
                      <a:pt x="199" y="370"/>
                    </a:lnTo>
                    <a:lnTo>
                      <a:pt x="209" y="365"/>
                    </a:lnTo>
                    <a:lnTo>
                      <a:pt x="224" y="359"/>
                    </a:lnTo>
                    <a:lnTo>
                      <a:pt x="240" y="357"/>
                    </a:lnTo>
                    <a:lnTo>
                      <a:pt x="224" y="370"/>
                    </a:lnTo>
                    <a:lnTo>
                      <a:pt x="211" y="390"/>
                    </a:lnTo>
                    <a:lnTo>
                      <a:pt x="199" y="409"/>
                    </a:lnTo>
                    <a:lnTo>
                      <a:pt x="195" y="426"/>
                    </a:lnTo>
                    <a:lnTo>
                      <a:pt x="195" y="434"/>
                    </a:lnTo>
                    <a:lnTo>
                      <a:pt x="199" y="442"/>
                    </a:lnTo>
                    <a:lnTo>
                      <a:pt x="201" y="447"/>
                    </a:lnTo>
                    <a:lnTo>
                      <a:pt x="207" y="453"/>
                    </a:lnTo>
                    <a:lnTo>
                      <a:pt x="215" y="459"/>
                    </a:lnTo>
                    <a:lnTo>
                      <a:pt x="222" y="463"/>
                    </a:lnTo>
                    <a:lnTo>
                      <a:pt x="230" y="463"/>
                    </a:lnTo>
                    <a:lnTo>
                      <a:pt x="249" y="457"/>
                    </a:lnTo>
                    <a:lnTo>
                      <a:pt x="266" y="443"/>
                    </a:lnTo>
                    <a:lnTo>
                      <a:pt x="278" y="420"/>
                    </a:lnTo>
                    <a:lnTo>
                      <a:pt x="284" y="392"/>
                    </a:lnTo>
                    <a:lnTo>
                      <a:pt x="282" y="376"/>
                    </a:lnTo>
                    <a:lnTo>
                      <a:pt x="280" y="369"/>
                    </a:lnTo>
                    <a:lnTo>
                      <a:pt x="278" y="359"/>
                    </a:lnTo>
                    <a:lnTo>
                      <a:pt x="276" y="349"/>
                    </a:lnTo>
                    <a:lnTo>
                      <a:pt x="274" y="338"/>
                    </a:lnTo>
                    <a:lnTo>
                      <a:pt x="268" y="284"/>
                    </a:lnTo>
                    <a:lnTo>
                      <a:pt x="228" y="297"/>
                    </a:lnTo>
                    <a:lnTo>
                      <a:pt x="192" y="321"/>
                    </a:lnTo>
                    <a:lnTo>
                      <a:pt x="161" y="349"/>
                    </a:lnTo>
                    <a:lnTo>
                      <a:pt x="138" y="386"/>
                    </a:lnTo>
                    <a:lnTo>
                      <a:pt x="122" y="426"/>
                    </a:lnTo>
                    <a:lnTo>
                      <a:pt x="117" y="466"/>
                    </a:lnTo>
                    <a:lnTo>
                      <a:pt x="120" y="505"/>
                    </a:lnTo>
                    <a:lnTo>
                      <a:pt x="128" y="543"/>
                    </a:lnTo>
                    <a:lnTo>
                      <a:pt x="144" y="576"/>
                    </a:lnTo>
                    <a:lnTo>
                      <a:pt x="36" y="639"/>
                    </a:lnTo>
                    <a:lnTo>
                      <a:pt x="0" y="63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8" name="Freeform 171"/>
              <p:cNvSpPr/>
              <p:nvPr/>
            </p:nvSpPr>
            <p:spPr bwMode="auto">
              <a:xfrm>
                <a:off x="2325688" y="4294505"/>
                <a:ext cx="119063" cy="112713"/>
              </a:xfrm>
              <a:custGeom>
                <a:avLst/>
                <a:gdLst>
                  <a:gd name="T0" fmla="*/ 0 w 75"/>
                  <a:gd name="T1" fmla="*/ 0 h 71"/>
                  <a:gd name="T2" fmla="*/ 35 w 75"/>
                  <a:gd name="T3" fmla="*/ 6 h 71"/>
                  <a:gd name="T4" fmla="*/ 45 w 75"/>
                  <a:gd name="T5" fmla="*/ 9 h 71"/>
                  <a:gd name="T6" fmla="*/ 54 w 75"/>
                  <a:gd name="T7" fmla="*/ 13 h 71"/>
                  <a:gd name="T8" fmla="*/ 64 w 75"/>
                  <a:gd name="T9" fmla="*/ 19 h 71"/>
                  <a:gd name="T10" fmla="*/ 69 w 75"/>
                  <a:gd name="T11" fmla="*/ 25 h 71"/>
                  <a:gd name="T12" fmla="*/ 73 w 75"/>
                  <a:gd name="T13" fmla="*/ 30 h 71"/>
                  <a:gd name="T14" fmla="*/ 75 w 75"/>
                  <a:gd name="T15" fmla="*/ 38 h 71"/>
                  <a:gd name="T16" fmla="*/ 73 w 75"/>
                  <a:gd name="T17" fmla="*/ 46 h 71"/>
                  <a:gd name="T18" fmla="*/ 69 w 75"/>
                  <a:gd name="T19" fmla="*/ 54 h 71"/>
                  <a:gd name="T20" fmla="*/ 62 w 75"/>
                  <a:gd name="T21" fmla="*/ 59 h 71"/>
                  <a:gd name="T22" fmla="*/ 54 w 75"/>
                  <a:gd name="T23" fmla="*/ 65 h 71"/>
                  <a:gd name="T24" fmla="*/ 46 w 75"/>
                  <a:gd name="T25" fmla="*/ 69 h 71"/>
                  <a:gd name="T26" fmla="*/ 41 w 75"/>
                  <a:gd name="T27" fmla="*/ 71 h 71"/>
                  <a:gd name="T28" fmla="*/ 33 w 75"/>
                  <a:gd name="T29" fmla="*/ 69 h 71"/>
                  <a:gd name="T30" fmla="*/ 27 w 75"/>
                  <a:gd name="T31" fmla="*/ 65 h 71"/>
                  <a:gd name="T32" fmla="*/ 21 w 75"/>
                  <a:gd name="T33" fmla="*/ 59 h 71"/>
                  <a:gd name="T34" fmla="*/ 16 w 75"/>
                  <a:gd name="T35" fmla="*/ 52 h 71"/>
                  <a:gd name="T36" fmla="*/ 10 w 75"/>
                  <a:gd name="T37" fmla="*/ 42 h 71"/>
                  <a:gd name="T38" fmla="*/ 8 w 75"/>
                  <a:gd name="T39" fmla="*/ 32 h 71"/>
                  <a:gd name="T40" fmla="*/ 0 w 75"/>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1">
                    <a:moveTo>
                      <a:pt x="0" y="0"/>
                    </a:moveTo>
                    <a:lnTo>
                      <a:pt x="35" y="6"/>
                    </a:lnTo>
                    <a:lnTo>
                      <a:pt x="45" y="9"/>
                    </a:lnTo>
                    <a:lnTo>
                      <a:pt x="54" y="13"/>
                    </a:lnTo>
                    <a:lnTo>
                      <a:pt x="64" y="19"/>
                    </a:lnTo>
                    <a:lnTo>
                      <a:pt x="69" y="25"/>
                    </a:lnTo>
                    <a:lnTo>
                      <a:pt x="73" y="30"/>
                    </a:lnTo>
                    <a:lnTo>
                      <a:pt x="75" y="38"/>
                    </a:lnTo>
                    <a:lnTo>
                      <a:pt x="73" y="46"/>
                    </a:lnTo>
                    <a:lnTo>
                      <a:pt x="69" y="54"/>
                    </a:lnTo>
                    <a:lnTo>
                      <a:pt x="62" y="59"/>
                    </a:lnTo>
                    <a:lnTo>
                      <a:pt x="54" y="65"/>
                    </a:lnTo>
                    <a:lnTo>
                      <a:pt x="46" y="69"/>
                    </a:lnTo>
                    <a:lnTo>
                      <a:pt x="41" y="71"/>
                    </a:lnTo>
                    <a:lnTo>
                      <a:pt x="33" y="69"/>
                    </a:lnTo>
                    <a:lnTo>
                      <a:pt x="27" y="65"/>
                    </a:lnTo>
                    <a:lnTo>
                      <a:pt x="21" y="59"/>
                    </a:lnTo>
                    <a:lnTo>
                      <a:pt x="16" y="52"/>
                    </a:lnTo>
                    <a:lnTo>
                      <a:pt x="10" y="42"/>
                    </a:lnTo>
                    <a:lnTo>
                      <a:pt x="8" y="3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grpSp>
      <p:sp>
        <p:nvSpPr>
          <p:cNvPr id="38" name="文本框 37"/>
          <p:cNvSpPr txBox="1"/>
          <p:nvPr/>
        </p:nvSpPr>
        <p:spPr>
          <a:xfrm>
            <a:off x="5010856" y="3821196"/>
            <a:ext cx="2289104" cy="132207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点击即可编辑点击即可编辑点击即可编辑点击即可编辑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39" name="文本框 38"/>
          <p:cNvSpPr txBox="1"/>
          <p:nvPr/>
        </p:nvSpPr>
        <p:spPr>
          <a:xfrm>
            <a:off x="4977346" y="3307313"/>
            <a:ext cx="1829858" cy="523220"/>
          </a:xfrm>
          <a:prstGeom prst="rect">
            <a:avLst/>
          </a:prstGeom>
          <a:noFill/>
        </p:spPr>
        <p:txBody>
          <a:bodyPr wrap="square" rtlCol="0">
            <a:spAutoFit/>
          </a:bodyPr>
          <a:lstStyle/>
          <a:p>
            <a:r>
              <a:rPr lang="zh-CN" altLang="en-US" sz="2800" b="1" dirty="0" smtClean="0">
                <a:solidFill>
                  <a:srgbClr val="4E556D"/>
                </a:solidFill>
                <a:latin typeface="华文楷体" panose="02010600040101010101" pitchFamily="2" charset="-122"/>
                <a:ea typeface="华文楷体" panose="02010600040101010101" pitchFamily="2" charset="-122"/>
              </a:rPr>
              <a:t>输入标题</a:t>
            </a:r>
            <a:endParaRPr lang="zh-CN" altLang="en-US" sz="2800" b="1" dirty="0">
              <a:solidFill>
                <a:srgbClr val="4E556D"/>
              </a:solidFill>
              <a:latin typeface="华文楷体" panose="02010600040101010101" pitchFamily="2" charset="-122"/>
              <a:ea typeface="华文楷体" panose="02010600040101010101" pitchFamily="2" charset="-122"/>
            </a:endParaRPr>
          </a:p>
        </p:txBody>
      </p:sp>
      <p:grpSp>
        <p:nvGrpSpPr>
          <p:cNvPr id="7" name="组合 6"/>
          <p:cNvGrpSpPr/>
          <p:nvPr/>
        </p:nvGrpSpPr>
        <p:grpSpPr>
          <a:xfrm>
            <a:off x="4783258" y="1325356"/>
            <a:ext cx="2653862" cy="4755404"/>
            <a:chOff x="4874698" y="1325356"/>
            <a:chExt cx="2653862" cy="4755404"/>
          </a:xfrm>
        </p:grpSpPr>
        <p:sp>
          <p:nvSpPr>
            <p:cNvPr id="40" name="矩形 39"/>
            <p:cNvSpPr/>
            <p:nvPr/>
          </p:nvSpPr>
          <p:spPr>
            <a:xfrm>
              <a:off x="4874698" y="1325356"/>
              <a:ext cx="2501462" cy="4603004"/>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116657" y="1619129"/>
              <a:ext cx="1015663" cy="1505072"/>
            </a:xfrm>
            <a:prstGeom prst="rect">
              <a:avLst/>
            </a:prstGeom>
            <a:noFill/>
          </p:spPr>
          <p:txBody>
            <a:bodyPr vert="eaVert" wrap="square" rtlCol="0">
              <a:spAutoFit/>
            </a:bodyPr>
            <a:lstStyle/>
            <a:p>
              <a:r>
                <a:rPr lang="zh-CN" altLang="en-US" sz="5400" dirty="0">
                  <a:latin typeface="叶根友刀锋黑草" panose="02010601030101010101" pitchFamily="2" charset="-122"/>
                  <a:ea typeface="叶根友刀锋黑草" panose="02010601030101010101" pitchFamily="2" charset="-122"/>
                </a:rPr>
                <a:t>图片</a:t>
              </a:r>
              <a:endParaRPr lang="zh-CN" altLang="en-US" sz="5400" dirty="0">
                <a:latin typeface="叶根友刀锋黑草" panose="02010601030101010101" pitchFamily="2" charset="-122"/>
                <a:ea typeface="叶根友刀锋黑草" panose="02010601030101010101" pitchFamily="2" charset="-122"/>
              </a:endParaRPr>
            </a:p>
          </p:txBody>
        </p:sp>
        <p:sp>
          <p:nvSpPr>
            <p:cNvPr id="42" name="矩形 41"/>
            <p:cNvSpPr/>
            <p:nvPr/>
          </p:nvSpPr>
          <p:spPr>
            <a:xfrm>
              <a:off x="5027098" y="1477756"/>
              <a:ext cx="2501462" cy="4603004"/>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5018405" y="1471930"/>
              <a:ext cx="1060450" cy="1014413"/>
              <a:chOff x="2244725" y="4215130"/>
              <a:chExt cx="1060450" cy="1014413"/>
            </a:xfrm>
          </p:grpSpPr>
          <p:sp>
            <p:nvSpPr>
              <p:cNvPr id="44" name="Freeform 169"/>
              <p:cNvSpPr/>
              <p:nvPr/>
            </p:nvSpPr>
            <p:spPr bwMode="auto">
              <a:xfrm>
                <a:off x="2786063" y="4732655"/>
                <a:ext cx="141288" cy="134938"/>
              </a:xfrm>
              <a:custGeom>
                <a:avLst/>
                <a:gdLst>
                  <a:gd name="T0" fmla="*/ 0 w 89"/>
                  <a:gd name="T1" fmla="*/ 0 h 85"/>
                  <a:gd name="T2" fmla="*/ 25 w 89"/>
                  <a:gd name="T3" fmla="*/ 4 h 85"/>
                  <a:gd name="T4" fmla="*/ 44 w 89"/>
                  <a:gd name="T5" fmla="*/ 14 h 85"/>
                  <a:gd name="T6" fmla="*/ 64 w 89"/>
                  <a:gd name="T7" fmla="*/ 27 h 85"/>
                  <a:gd name="T8" fmla="*/ 75 w 89"/>
                  <a:gd name="T9" fmla="*/ 44 h 85"/>
                  <a:gd name="T10" fmla="*/ 85 w 89"/>
                  <a:gd name="T11" fmla="*/ 64 h 85"/>
                  <a:gd name="T12" fmla="*/ 89 w 89"/>
                  <a:gd name="T13" fmla="*/ 85 h 85"/>
                  <a:gd name="T14" fmla="*/ 66 w 89"/>
                  <a:gd name="T15" fmla="*/ 81 h 85"/>
                  <a:gd name="T16" fmla="*/ 46 w 89"/>
                  <a:gd name="T17" fmla="*/ 73 h 85"/>
                  <a:gd name="T18" fmla="*/ 29 w 89"/>
                  <a:gd name="T19" fmla="*/ 62 h 85"/>
                  <a:gd name="T20" fmla="*/ 14 w 89"/>
                  <a:gd name="T21" fmla="*/ 44 h 85"/>
                  <a:gd name="T22" fmla="*/ 6 w 89"/>
                  <a:gd name="T23" fmla="*/ 23 h 85"/>
                  <a:gd name="T24" fmla="*/ 0 w 89"/>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5">
                    <a:moveTo>
                      <a:pt x="0" y="0"/>
                    </a:moveTo>
                    <a:lnTo>
                      <a:pt x="25" y="4"/>
                    </a:lnTo>
                    <a:lnTo>
                      <a:pt x="44" y="14"/>
                    </a:lnTo>
                    <a:lnTo>
                      <a:pt x="64" y="27"/>
                    </a:lnTo>
                    <a:lnTo>
                      <a:pt x="75" y="44"/>
                    </a:lnTo>
                    <a:lnTo>
                      <a:pt x="85" y="64"/>
                    </a:lnTo>
                    <a:lnTo>
                      <a:pt x="89" y="85"/>
                    </a:lnTo>
                    <a:lnTo>
                      <a:pt x="66" y="81"/>
                    </a:lnTo>
                    <a:lnTo>
                      <a:pt x="46" y="73"/>
                    </a:lnTo>
                    <a:lnTo>
                      <a:pt x="29" y="62"/>
                    </a:lnTo>
                    <a:lnTo>
                      <a:pt x="14" y="44"/>
                    </a:lnTo>
                    <a:lnTo>
                      <a:pt x="6" y="23"/>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5" name="Freeform 170"/>
              <p:cNvSpPr>
                <a:spLocks noEditPoints="1"/>
              </p:cNvSpPr>
              <p:nvPr/>
            </p:nvSpPr>
            <p:spPr bwMode="auto">
              <a:xfrm>
                <a:off x="2244725" y="4215130"/>
                <a:ext cx="1060450" cy="1014413"/>
              </a:xfrm>
              <a:custGeom>
                <a:avLst/>
                <a:gdLst>
                  <a:gd name="T0" fmla="*/ 163 w 668"/>
                  <a:gd name="T1" fmla="*/ 324 h 639"/>
                  <a:gd name="T2" fmla="*/ 307 w 668"/>
                  <a:gd name="T3" fmla="*/ 186 h 639"/>
                  <a:gd name="T4" fmla="*/ 96 w 668"/>
                  <a:gd name="T5" fmla="*/ 511 h 639"/>
                  <a:gd name="T6" fmla="*/ 107 w 668"/>
                  <a:gd name="T7" fmla="*/ 397 h 639"/>
                  <a:gd name="T8" fmla="*/ 120 w 668"/>
                  <a:gd name="T9" fmla="*/ 347 h 639"/>
                  <a:gd name="T10" fmla="*/ 65 w 668"/>
                  <a:gd name="T11" fmla="*/ 284 h 639"/>
                  <a:gd name="T12" fmla="*/ 107 w 668"/>
                  <a:gd name="T13" fmla="*/ 269 h 639"/>
                  <a:gd name="T14" fmla="*/ 170 w 668"/>
                  <a:gd name="T15" fmla="*/ 269 h 639"/>
                  <a:gd name="T16" fmla="*/ 76 w 668"/>
                  <a:gd name="T17" fmla="*/ 221 h 639"/>
                  <a:gd name="T18" fmla="*/ 57 w 668"/>
                  <a:gd name="T19" fmla="*/ 159 h 639"/>
                  <a:gd name="T20" fmla="*/ 109 w 668"/>
                  <a:gd name="T21" fmla="*/ 142 h 639"/>
                  <a:gd name="T22" fmla="*/ 92 w 668"/>
                  <a:gd name="T23" fmla="*/ 157 h 639"/>
                  <a:gd name="T24" fmla="*/ 80 w 668"/>
                  <a:gd name="T25" fmla="*/ 173 h 639"/>
                  <a:gd name="T26" fmla="*/ 109 w 668"/>
                  <a:gd name="T27" fmla="*/ 198 h 639"/>
                  <a:gd name="T28" fmla="*/ 211 w 668"/>
                  <a:gd name="T29" fmla="*/ 165 h 639"/>
                  <a:gd name="T30" fmla="*/ 197 w 668"/>
                  <a:gd name="T31" fmla="*/ 90 h 639"/>
                  <a:gd name="T32" fmla="*/ 172 w 668"/>
                  <a:gd name="T33" fmla="*/ 77 h 639"/>
                  <a:gd name="T34" fmla="*/ 167 w 668"/>
                  <a:gd name="T35" fmla="*/ 102 h 639"/>
                  <a:gd name="T36" fmla="*/ 145 w 668"/>
                  <a:gd name="T37" fmla="*/ 79 h 639"/>
                  <a:gd name="T38" fmla="*/ 176 w 668"/>
                  <a:gd name="T39" fmla="*/ 50 h 639"/>
                  <a:gd name="T40" fmla="*/ 224 w 668"/>
                  <a:gd name="T41" fmla="*/ 65 h 639"/>
                  <a:gd name="T42" fmla="*/ 243 w 668"/>
                  <a:gd name="T43" fmla="*/ 157 h 639"/>
                  <a:gd name="T44" fmla="*/ 272 w 668"/>
                  <a:gd name="T45" fmla="*/ 169 h 639"/>
                  <a:gd name="T46" fmla="*/ 334 w 668"/>
                  <a:gd name="T47" fmla="*/ 138 h 639"/>
                  <a:gd name="T48" fmla="*/ 280 w 668"/>
                  <a:gd name="T49" fmla="*/ 94 h 639"/>
                  <a:gd name="T50" fmla="*/ 303 w 668"/>
                  <a:gd name="T51" fmla="*/ 57 h 639"/>
                  <a:gd name="T52" fmla="*/ 372 w 668"/>
                  <a:gd name="T53" fmla="*/ 115 h 639"/>
                  <a:gd name="T54" fmla="*/ 418 w 668"/>
                  <a:gd name="T55" fmla="*/ 98 h 639"/>
                  <a:gd name="T56" fmla="*/ 583 w 668"/>
                  <a:gd name="T57" fmla="*/ 105 h 639"/>
                  <a:gd name="T58" fmla="*/ 668 w 668"/>
                  <a:gd name="T59" fmla="*/ 34 h 639"/>
                  <a:gd name="T60" fmla="*/ 445 w 668"/>
                  <a:gd name="T61" fmla="*/ 117 h 639"/>
                  <a:gd name="T62" fmla="*/ 297 w 668"/>
                  <a:gd name="T63" fmla="*/ 257 h 639"/>
                  <a:gd name="T64" fmla="*/ 399 w 668"/>
                  <a:gd name="T65" fmla="*/ 269 h 639"/>
                  <a:gd name="T66" fmla="*/ 468 w 668"/>
                  <a:gd name="T67" fmla="*/ 251 h 639"/>
                  <a:gd name="T68" fmla="*/ 483 w 668"/>
                  <a:gd name="T69" fmla="*/ 213 h 639"/>
                  <a:gd name="T70" fmla="*/ 455 w 668"/>
                  <a:gd name="T71" fmla="*/ 188 h 639"/>
                  <a:gd name="T72" fmla="*/ 374 w 668"/>
                  <a:gd name="T73" fmla="*/ 230 h 639"/>
                  <a:gd name="T74" fmla="*/ 456 w 668"/>
                  <a:gd name="T75" fmla="*/ 152 h 639"/>
                  <a:gd name="T76" fmla="*/ 518 w 668"/>
                  <a:gd name="T77" fmla="*/ 186 h 639"/>
                  <a:gd name="T78" fmla="*/ 483 w 668"/>
                  <a:gd name="T79" fmla="*/ 280 h 639"/>
                  <a:gd name="T80" fmla="*/ 481 w 668"/>
                  <a:gd name="T81" fmla="*/ 338 h 639"/>
                  <a:gd name="T82" fmla="*/ 470 w 668"/>
                  <a:gd name="T83" fmla="*/ 397 h 639"/>
                  <a:gd name="T84" fmla="*/ 339 w 668"/>
                  <a:gd name="T85" fmla="*/ 286 h 639"/>
                  <a:gd name="T86" fmla="*/ 328 w 668"/>
                  <a:gd name="T87" fmla="*/ 394 h 639"/>
                  <a:gd name="T88" fmla="*/ 428 w 668"/>
                  <a:gd name="T89" fmla="*/ 468 h 639"/>
                  <a:gd name="T90" fmla="*/ 316 w 668"/>
                  <a:gd name="T91" fmla="*/ 434 h 639"/>
                  <a:gd name="T92" fmla="*/ 266 w 668"/>
                  <a:gd name="T93" fmla="*/ 491 h 639"/>
                  <a:gd name="T94" fmla="*/ 163 w 668"/>
                  <a:gd name="T95" fmla="*/ 461 h 639"/>
                  <a:gd name="T96" fmla="*/ 176 w 668"/>
                  <a:gd name="T97" fmla="*/ 390 h 639"/>
                  <a:gd name="T98" fmla="*/ 224 w 668"/>
                  <a:gd name="T99" fmla="*/ 359 h 639"/>
                  <a:gd name="T100" fmla="*/ 195 w 668"/>
                  <a:gd name="T101" fmla="*/ 426 h 639"/>
                  <a:gd name="T102" fmla="*/ 215 w 668"/>
                  <a:gd name="T103" fmla="*/ 459 h 639"/>
                  <a:gd name="T104" fmla="*/ 278 w 668"/>
                  <a:gd name="T105" fmla="*/ 420 h 639"/>
                  <a:gd name="T106" fmla="*/ 276 w 668"/>
                  <a:gd name="T107" fmla="*/ 349 h 639"/>
                  <a:gd name="T108" fmla="*/ 161 w 668"/>
                  <a:gd name="T109" fmla="*/ 349 h 639"/>
                  <a:gd name="T110" fmla="*/ 128 w 668"/>
                  <a:gd name="T111" fmla="*/ 5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8" h="639">
                    <a:moveTo>
                      <a:pt x="337" y="155"/>
                    </a:moveTo>
                    <a:lnTo>
                      <a:pt x="282" y="186"/>
                    </a:lnTo>
                    <a:lnTo>
                      <a:pt x="222" y="213"/>
                    </a:lnTo>
                    <a:lnTo>
                      <a:pt x="193" y="271"/>
                    </a:lnTo>
                    <a:lnTo>
                      <a:pt x="163" y="324"/>
                    </a:lnTo>
                    <a:lnTo>
                      <a:pt x="193" y="294"/>
                    </a:lnTo>
                    <a:lnTo>
                      <a:pt x="230" y="273"/>
                    </a:lnTo>
                    <a:lnTo>
                      <a:pt x="270" y="259"/>
                    </a:lnTo>
                    <a:lnTo>
                      <a:pt x="284" y="221"/>
                    </a:lnTo>
                    <a:lnTo>
                      <a:pt x="307" y="186"/>
                    </a:lnTo>
                    <a:lnTo>
                      <a:pt x="337" y="155"/>
                    </a:lnTo>
                    <a:close/>
                    <a:moveTo>
                      <a:pt x="36" y="34"/>
                    </a:moveTo>
                    <a:lnTo>
                      <a:pt x="36" y="595"/>
                    </a:lnTo>
                    <a:lnTo>
                      <a:pt x="109" y="557"/>
                    </a:lnTo>
                    <a:lnTo>
                      <a:pt x="96" y="511"/>
                    </a:lnTo>
                    <a:lnTo>
                      <a:pt x="92" y="465"/>
                    </a:lnTo>
                    <a:lnTo>
                      <a:pt x="94" y="443"/>
                    </a:lnTo>
                    <a:lnTo>
                      <a:pt x="96" y="424"/>
                    </a:lnTo>
                    <a:lnTo>
                      <a:pt x="101" y="411"/>
                    </a:lnTo>
                    <a:lnTo>
                      <a:pt x="107" y="397"/>
                    </a:lnTo>
                    <a:lnTo>
                      <a:pt x="113" y="384"/>
                    </a:lnTo>
                    <a:lnTo>
                      <a:pt x="117" y="374"/>
                    </a:lnTo>
                    <a:lnTo>
                      <a:pt x="119" y="369"/>
                    </a:lnTo>
                    <a:lnTo>
                      <a:pt x="120" y="359"/>
                    </a:lnTo>
                    <a:lnTo>
                      <a:pt x="120" y="347"/>
                    </a:lnTo>
                    <a:lnTo>
                      <a:pt x="115" y="332"/>
                    </a:lnTo>
                    <a:lnTo>
                      <a:pt x="103" y="315"/>
                    </a:lnTo>
                    <a:lnTo>
                      <a:pt x="84" y="299"/>
                    </a:lnTo>
                    <a:lnTo>
                      <a:pt x="59" y="290"/>
                    </a:lnTo>
                    <a:lnTo>
                      <a:pt x="65" y="284"/>
                    </a:lnTo>
                    <a:lnTo>
                      <a:pt x="71" y="278"/>
                    </a:lnTo>
                    <a:lnTo>
                      <a:pt x="76" y="273"/>
                    </a:lnTo>
                    <a:lnTo>
                      <a:pt x="88" y="269"/>
                    </a:lnTo>
                    <a:lnTo>
                      <a:pt x="97" y="267"/>
                    </a:lnTo>
                    <a:lnTo>
                      <a:pt x="107" y="269"/>
                    </a:lnTo>
                    <a:lnTo>
                      <a:pt x="117" y="273"/>
                    </a:lnTo>
                    <a:lnTo>
                      <a:pt x="126" y="282"/>
                    </a:lnTo>
                    <a:lnTo>
                      <a:pt x="138" y="297"/>
                    </a:lnTo>
                    <a:lnTo>
                      <a:pt x="144" y="319"/>
                    </a:lnTo>
                    <a:lnTo>
                      <a:pt x="170" y="269"/>
                    </a:lnTo>
                    <a:lnTo>
                      <a:pt x="193" y="225"/>
                    </a:lnTo>
                    <a:lnTo>
                      <a:pt x="165" y="234"/>
                    </a:lnTo>
                    <a:lnTo>
                      <a:pt x="138" y="236"/>
                    </a:lnTo>
                    <a:lnTo>
                      <a:pt x="103" y="232"/>
                    </a:lnTo>
                    <a:lnTo>
                      <a:pt x="76" y="221"/>
                    </a:lnTo>
                    <a:lnTo>
                      <a:pt x="63" y="209"/>
                    </a:lnTo>
                    <a:lnTo>
                      <a:pt x="55" y="194"/>
                    </a:lnTo>
                    <a:lnTo>
                      <a:pt x="51" y="178"/>
                    </a:lnTo>
                    <a:lnTo>
                      <a:pt x="53" y="169"/>
                    </a:lnTo>
                    <a:lnTo>
                      <a:pt x="57" y="159"/>
                    </a:lnTo>
                    <a:lnTo>
                      <a:pt x="63" y="150"/>
                    </a:lnTo>
                    <a:lnTo>
                      <a:pt x="71" y="144"/>
                    </a:lnTo>
                    <a:lnTo>
                      <a:pt x="80" y="140"/>
                    </a:lnTo>
                    <a:lnTo>
                      <a:pt x="90" y="138"/>
                    </a:lnTo>
                    <a:lnTo>
                      <a:pt x="109" y="142"/>
                    </a:lnTo>
                    <a:lnTo>
                      <a:pt x="126" y="152"/>
                    </a:lnTo>
                    <a:lnTo>
                      <a:pt x="113" y="163"/>
                    </a:lnTo>
                    <a:lnTo>
                      <a:pt x="107" y="159"/>
                    </a:lnTo>
                    <a:lnTo>
                      <a:pt x="99" y="157"/>
                    </a:lnTo>
                    <a:lnTo>
                      <a:pt x="92" y="157"/>
                    </a:lnTo>
                    <a:lnTo>
                      <a:pt x="86" y="157"/>
                    </a:lnTo>
                    <a:lnTo>
                      <a:pt x="82" y="161"/>
                    </a:lnTo>
                    <a:lnTo>
                      <a:pt x="80" y="165"/>
                    </a:lnTo>
                    <a:lnTo>
                      <a:pt x="78" y="169"/>
                    </a:lnTo>
                    <a:lnTo>
                      <a:pt x="80" y="173"/>
                    </a:lnTo>
                    <a:lnTo>
                      <a:pt x="82" y="178"/>
                    </a:lnTo>
                    <a:lnTo>
                      <a:pt x="86" y="184"/>
                    </a:lnTo>
                    <a:lnTo>
                      <a:pt x="92" y="190"/>
                    </a:lnTo>
                    <a:lnTo>
                      <a:pt x="99" y="194"/>
                    </a:lnTo>
                    <a:lnTo>
                      <a:pt x="109" y="198"/>
                    </a:lnTo>
                    <a:lnTo>
                      <a:pt x="126" y="203"/>
                    </a:lnTo>
                    <a:lnTo>
                      <a:pt x="145" y="203"/>
                    </a:lnTo>
                    <a:lnTo>
                      <a:pt x="172" y="201"/>
                    </a:lnTo>
                    <a:lnTo>
                      <a:pt x="205" y="196"/>
                    </a:lnTo>
                    <a:lnTo>
                      <a:pt x="211" y="165"/>
                    </a:lnTo>
                    <a:lnTo>
                      <a:pt x="213" y="140"/>
                    </a:lnTo>
                    <a:lnTo>
                      <a:pt x="211" y="123"/>
                    </a:lnTo>
                    <a:lnTo>
                      <a:pt x="207" y="105"/>
                    </a:lnTo>
                    <a:lnTo>
                      <a:pt x="201" y="96"/>
                    </a:lnTo>
                    <a:lnTo>
                      <a:pt x="197" y="90"/>
                    </a:lnTo>
                    <a:lnTo>
                      <a:pt x="192" y="82"/>
                    </a:lnTo>
                    <a:lnTo>
                      <a:pt x="186" y="79"/>
                    </a:lnTo>
                    <a:lnTo>
                      <a:pt x="180" y="77"/>
                    </a:lnTo>
                    <a:lnTo>
                      <a:pt x="176" y="75"/>
                    </a:lnTo>
                    <a:lnTo>
                      <a:pt x="172" y="77"/>
                    </a:lnTo>
                    <a:lnTo>
                      <a:pt x="168" y="79"/>
                    </a:lnTo>
                    <a:lnTo>
                      <a:pt x="165" y="82"/>
                    </a:lnTo>
                    <a:lnTo>
                      <a:pt x="165" y="88"/>
                    </a:lnTo>
                    <a:lnTo>
                      <a:pt x="165" y="94"/>
                    </a:lnTo>
                    <a:lnTo>
                      <a:pt x="167" y="102"/>
                    </a:lnTo>
                    <a:lnTo>
                      <a:pt x="170" y="109"/>
                    </a:lnTo>
                    <a:lnTo>
                      <a:pt x="159" y="121"/>
                    </a:lnTo>
                    <a:lnTo>
                      <a:pt x="147" y="105"/>
                    </a:lnTo>
                    <a:lnTo>
                      <a:pt x="144" y="88"/>
                    </a:lnTo>
                    <a:lnTo>
                      <a:pt x="145" y="79"/>
                    </a:lnTo>
                    <a:lnTo>
                      <a:pt x="149" y="69"/>
                    </a:lnTo>
                    <a:lnTo>
                      <a:pt x="155" y="61"/>
                    </a:lnTo>
                    <a:lnTo>
                      <a:pt x="161" y="56"/>
                    </a:lnTo>
                    <a:lnTo>
                      <a:pt x="168" y="52"/>
                    </a:lnTo>
                    <a:lnTo>
                      <a:pt x="176" y="50"/>
                    </a:lnTo>
                    <a:lnTo>
                      <a:pt x="186" y="50"/>
                    </a:lnTo>
                    <a:lnTo>
                      <a:pt x="195" y="52"/>
                    </a:lnTo>
                    <a:lnTo>
                      <a:pt x="205" y="54"/>
                    </a:lnTo>
                    <a:lnTo>
                      <a:pt x="215" y="59"/>
                    </a:lnTo>
                    <a:lnTo>
                      <a:pt x="224" y="65"/>
                    </a:lnTo>
                    <a:lnTo>
                      <a:pt x="232" y="75"/>
                    </a:lnTo>
                    <a:lnTo>
                      <a:pt x="238" y="84"/>
                    </a:lnTo>
                    <a:lnTo>
                      <a:pt x="245" y="104"/>
                    </a:lnTo>
                    <a:lnTo>
                      <a:pt x="247" y="125"/>
                    </a:lnTo>
                    <a:lnTo>
                      <a:pt x="243" y="157"/>
                    </a:lnTo>
                    <a:lnTo>
                      <a:pt x="236" y="184"/>
                    </a:lnTo>
                    <a:lnTo>
                      <a:pt x="245" y="180"/>
                    </a:lnTo>
                    <a:lnTo>
                      <a:pt x="255" y="177"/>
                    </a:lnTo>
                    <a:lnTo>
                      <a:pt x="263" y="173"/>
                    </a:lnTo>
                    <a:lnTo>
                      <a:pt x="272" y="169"/>
                    </a:lnTo>
                    <a:lnTo>
                      <a:pt x="280" y="163"/>
                    </a:lnTo>
                    <a:lnTo>
                      <a:pt x="288" y="159"/>
                    </a:lnTo>
                    <a:lnTo>
                      <a:pt x="297" y="155"/>
                    </a:lnTo>
                    <a:lnTo>
                      <a:pt x="311" y="148"/>
                    </a:lnTo>
                    <a:lnTo>
                      <a:pt x="334" y="138"/>
                    </a:lnTo>
                    <a:lnTo>
                      <a:pt x="311" y="132"/>
                    </a:lnTo>
                    <a:lnTo>
                      <a:pt x="293" y="121"/>
                    </a:lnTo>
                    <a:lnTo>
                      <a:pt x="286" y="111"/>
                    </a:lnTo>
                    <a:lnTo>
                      <a:pt x="280" y="104"/>
                    </a:lnTo>
                    <a:lnTo>
                      <a:pt x="280" y="94"/>
                    </a:lnTo>
                    <a:lnTo>
                      <a:pt x="280" y="84"/>
                    </a:lnTo>
                    <a:lnTo>
                      <a:pt x="286" y="73"/>
                    </a:lnTo>
                    <a:lnTo>
                      <a:pt x="289" y="67"/>
                    </a:lnTo>
                    <a:lnTo>
                      <a:pt x="295" y="61"/>
                    </a:lnTo>
                    <a:lnTo>
                      <a:pt x="303" y="57"/>
                    </a:lnTo>
                    <a:lnTo>
                      <a:pt x="312" y="80"/>
                    </a:lnTo>
                    <a:lnTo>
                      <a:pt x="328" y="98"/>
                    </a:lnTo>
                    <a:lnTo>
                      <a:pt x="347" y="111"/>
                    </a:lnTo>
                    <a:lnTo>
                      <a:pt x="364" y="115"/>
                    </a:lnTo>
                    <a:lnTo>
                      <a:pt x="372" y="115"/>
                    </a:lnTo>
                    <a:lnTo>
                      <a:pt x="380" y="111"/>
                    </a:lnTo>
                    <a:lnTo>
                      <a:pt x="389" y="107"/>
                    </a:lnTo>
                    <a:lnTo>
                      <a:pt x="401" y="104"/>
                    </a:lnTo>
                    <a:lnTo>
                      <a:pt x="410" y="102"/>
                    </a:lnTo>
                    <a:lnTo>
                      <a:pt x="418" y="98"/>
                    </a:lnTo>
                    <a:lnTo>
                      <a:pt x="453" y="90"/>
                    </a:lnTo>
                    <a:lnTo>
                      <a:pt x="485" y="88"/>
                    </a:lnTo>
                    <a:lnTo>
                      <a:pt x="537" y="92"/>
                    </a:lnTo>
                    <a:lnTo>
                      <a:pt x="562" y="98"/>
                    </a:lnTo>
                    <a:lnTo>
                      <a:pt x="583" y="105"/>
                    </a:lnTo>
                    <a:lnTo>
                      <a:pt x="622" y="34"/>
                    </a:lnTo>
                    <a:lnTo>
                      <a:pt x="36" y="34"/>
                    </a:lnTo>
                    <a:close/>
                    <a:moveTo>
                      <a:pt x="0" y="0"/>
                    </a:moveTo>
                    <a:lnTo>
                      <a:pt x="668" y="0"/>
                    </a:lnTo>
                    <a:lnTo>
                      <a:pt x="668" y="34"/>
                    </a:lnTo>
                    <a:lnTo>
                      <a:pt x="602" y="138"/>
                    </a:lnTo>
                    <a:lnTo>
                      <a:pt x="568" y="123"/>
                    </a:lnTo>
                    <a:lnTo>
                      <a:pt x="529" y="115"/>
                    </a:lnTo>
                    <a:lnTo>
                      <a:pt x="487" y="113"/>
                    </a:lnTo>
                    <a:lnTo>
                      <a:pt x="445" y="117"/>
                    </a:lnTo>
                    <a:lnTo>
                      <a:pt x="403" y="132"/>
                    </a:lnTo>
                    <a:lnTo>
                      <a:pt x="366" y="153"/>
                    </a:lnTo>
                    <a:lnTo>
                      <a:pt x="334" y="184"/>
                    </a:lnTo>
                    <a:lnTo>
                      <a:pt x="311" y="219"/>
                    </a:lnTo>
                    <a:lnTo>
                      <a:pt x="297" y="257"/>
                    </a:lnTo>
                    <a:lnTo>
                      <a:pt x="307" y="257"/>
                    </a:lnTo>
                    <a:lnTo>
                      <a:pt x="341" y="261"/>
                    </a:lnTo>
                    <a:lnTo>
                      <a:pt x="355" y="263"/>
                    </a:lnTo>
                    <a:lnTo>
                      <a:pt x="376" y="267"/>
                    </a:lnTo>
                    <a:lnTo>
                      <a:pt x="399" y="269"/>
                    </a:lnTo>
                    <a:lnTo>
                      <a:pt x="414" y="271"/>
                    </a:lnTo>
                    <a:lnTo>
                      <a:pt x="433" y="269"/>
                    </a:lnTo>
                    <a:lnTo>
                      <a:pt x="451" y="263"/>
                    </a:lnTo>
                    <a:lnTo>
                      <a:pt x="460" y="259"/>
                    </a:lnTo>
                    <a:lnTo>
                      <a:pt x="468" y="251"/>
                    </a:lnTo>
                    <a:lnTo>
                      <a:pt x="476" y="246"/>
                    </a:lnTo>
                    <a:lnTo>
                      <a:pt x="480" y="238"/>
                    </a:lnTo>
                    <a:lnTo>
                      <a:pt x="483" y="228"/>
                    </a:lnTo>
                    <a:lnTo>
                      <a:pt x="483" y="221"/>
                    </a:lnTo>
                    <a:lnTo>
                      <a:pt x="483" y="213"/>
                    </a:lnTo>
                    <a:lnTo>
                      <a:pt x="480" y="205"/>
                    </a:lnTo>
                    <a:lnTo>
                      <a:pt x="474" y="198"/>
                    </a:lnTo>
                    <a:lnTo>
                      <a:pt x="468" y="194"/>
                    </a:lnTo>
                    <a:lnTo>
                      <a:pt x="462" y="190"/>
                    </a:lnTo>
                    <a:lnTo>
                      <a:pt x="455" y="188"/>
                    </a:lnTo>
                    <a:lnTo>
                      <a:pt x="447" y="188"/>
                    </a:lnTo>
                    <a:lnTo>
                      <a:pt x="428" y="190"/>
                    </a:lnTo>
                    <a:lnTo>
                      <a:pt x="407" y="201"/>
                    </a:lnTo>
                    <a:lnTo>
                      <a:pt x="389" y="215"/>
                    </a:lnTo>
                    <a:lnTo>
                      <a:pt x="374" y="230"/>
                    </a:lnTo>
                    <a:lnTo>
                      <a:pt x="380" y="201"/>
                    </a:lnTo>
                    <a:lnTo>
                      <a:pt x="399" y="177"/>
                    </a:lnTo>
                    <a:lnTo>
                      <a:pt x="416" y="163"/>
                    </a:lnTo>
                    <a:lnTo>
                      <a:pt x="435" y="153"/>
                    </a:lnTo>
                    <a:lnTo>
                      <a:pt x="456" y="152"/>
                    </a:lnTo>
                    <a:lnTo>
                      <a:pt x="476" y="153"/>
                    </a:lnTo>
                    <a:lnTo>
                      <a:pt x="493" y="161"/>
                    </a:lnTo>
                    <a:lnTo>
                      <a:pt x="503" y="169"/>
                    </a:lnTo>
                    <a:lnTo>
                      <a:pt x="512" y="177"/>
                    </a:lnTo>
                    <a:lnTo>
                      <a:pt x="518" y="186"/>
                    </a:lnTo>
                    <a:lnTo>
                      <a:pt x="526" y="201"/>
                    </a:lnTo>
                    <a:lnTo>
                      <a:pt x="528" y="217"/>
                    </a:lnTo>
                    <a:lnTo>
                      <a:pt x="522" y="242"/>
                    </a:lnTo>
                    <a:lnTo>
                      <a:pt x="503" y="267"/>
                    </a:lnTo>
                    <a:lnTo>
                      <a:pt x="483" y="280"/>
                    </a:lnTo>
                    <a:lnTo>
                      <a:pt x="460" y="288"/>
                    </a:lnTo>
                    <a:lnTo>
                      <a:pt x="432" y="290"/>
                    </a:lnTo>
                    <a:lnTo>
                      <a:pt x="453" y="303"/>
                    </a:lnTo>
                    <a:lnTo>
                      <a:pt x="470" y="321"/>
                    </a:lnTo>
                    <a:lnTo>
                      <a:pt x="481" y="338"/>
                    </a:lnTo>
                    <a:lnTo>
                      <a:pt x="487" y="355"/>
                    </a:lnTo>
                    <a:lnTo>
                      <a:pt x="493" y="388"/>
                    </a:lnTo>
                    <a:lnTo>
                      <a:pt x="489" y="411"/>
                    </a:lnTo>
                    <a:lnTo>
                      <a:pt x="481" y="436"/>
                    </a:lnTo>
                    <a:lnTo>
                      <a:pt x="470" y="397"/>
                    </a:lnTo>
                    <a:lnTo>
                      <a:pt x="455" y="365"/>
                    </a:lnTo>
                    <a:lnTo>
                      <a:pt x="437" y="338"/>
                    </a:lnTo>
                    <a:lnTo>
                      <a:pt x="405" y="309"/>
                    </a:lnTo>
                    <a:lnTo>
                      <a:pt x="372" y="294"/>
                    </a:lnTo>
                    <a:lnTo>
                      <a:pt x="339" y="286"/>
                    </a:lnTo>
                    <a:lnTo>
                      <a:pt x="311" y="282"/>
                    </a:lnTo>
                    <a:lnTo>
                      <a:pt x="295" y="282"/>
                    </a:lnTo>
                    <a:lnTo>
                      <a:pt x="299" y="322"/>
                    </a:lnTo>
                    <a:lnTo>
                      <a:pt x="311" y="359"/>
                    </a:lnTo>
                    <a:lnTo>
                      <a:pt x="328" y="394"/>
                    </a:lnTo>
                    <a:lnTo>
                      <a:pt x="349" y="417"/>
                    </a:lnTo>
                    <a:lnTo>
                      <a:pt x="378" y="434"/>
                    </a:lnTo>
                    <a:lnTo>
                      <a:pt x="412" y="449"/>
                    </a:lnTo>
                    <a:lnTo>
                      <a:pt x="456" y="459"/>
                    </a:lnTo>
                    <a:lnTo>
                      <a:pt x="428" y="468"/>
                    </a:lnTo>
                    <a:lnTo>
                      <a:pt x="405" y="470"/>
                    </a:lnTo>
                    <a:lnTo>
                      <a:pt x="380" y="468"/>
                    </a:lnTo>
                    <a:lnTo>
                      <a:pt x="351" y="459"/>
                    </a:lnTo>
                    <a:lnTo>
                      <a:pt x="334" y="449"/>
                    </a:lnTo>
                    <a:lnTo>
                      <a:pt x="316" y="434"/>
                    </a:lnTo>
                    <a:lnTo>
                      <a:pt x="303" y="413"/>
                    </a:lnTo>
                    <a:lnTo>
                      <a:pt x="301" y="436"/>
                    </a:lnTo>
                    <a:lnTo>
                      <a:pt x="293" y="459"/>
                    </a:lnTo>
                    <a:lnTo>
                      <a:pt x="282" y="478"/>
                    </a:lnTo>
                    <a:lnTo>
                      <a:pt x="266" y="491"/>
                    </a:lnTo>
                    <a:lnTo>
                      <a:pt x="247" y="501"/>
                    </a:lnTo>
                    <a:lnTo>
                      <a:pt x="226" y="505"/>
                    </a:lnTo>
                    <a:lnTo>
                      <a:pt x="199" y="499"/>
                    </a:lnTo>
                    <a:lnTo>
                      <a:pt x="178" y="484"/>
                    </a:lnTo>
                    <a:lnTo>
                      <a:pt x="163" y="461"/>
                    </a:lnTo>
                    <a:lnTo>
                      <a:pt x="159" y="436"/>
                    </a:lnTo>
                    <a:lnTo>
                      <a:pt x="159" y="420"/>
                    </a:lnTo>
                    <a:lnTo>
                      <a:pt x="165" y="407"/>
                    </a:lnTo>
                    <a:lnTo>
                      <a:pt x="170" y="397"/>
                    </a:lnTo>
                    <a:lnTo>
                      <a:pt x="176" y="390"/>
                    </a:lnTo>
                    <a:lnTo>
                      <a:pt x="182" y="382"/>
                    </a:lnTo>
                    <a:lnTo>
                      <a:pt x="190" y="376"/>
                    </a:lnTo>
                    <a:lnTo>
                      <a:pt x="199" y="370"/>
                    </a:lnTo>
                    <a:lnTo>
                      <a:pt x="209" y="365"/>
                    </a:lnTo>
                    <a:lnTo>
                      <a:pt x="224" y="359"/>
                    </a:lnTo>
                    <a:lnTo>
                      <a:pt x="240" y="357"/>
                    </a:lnTo>
                    <a:lnTo>
                      <a:pt x="224" y="370"/>
                    </a:lnTo>
                    <a:lnTo>
                      <a:pt x="211" y="390"/>
                    </a:lnTo>
                    <a:lnTo>
                      <a:pt x="199" y="409"/>
                    </a:lnTo>
                    <a:lnTo>
                      <a:pt x="195" y="426"/>
                    </a:lnTo>
                    <a:lnTo>
                      <a:pt x="195" y="434"/>
                    </a:lnTo>
                    <a:lnTo>
                      <a:pt x="199" y="442"/>
                    </a:lnTo>
                    <a:lnTo>
                      <a:pt x="201" y="447"/>
                    </a:lnTo>
                    <a:lnTo>
                      <a:pt x="207" y="453"/>
                    </a:lnTo>
                    <a:lnTo>
                      <a:pt x="215" y="459"/>
                    </a:lnTo>
                    <a:lnTo>
                      <a:pt x="222" y="463"/>
                    </a:lnTo>
                    <a:lnTo>
                      <a:pt x="230" y="463"/>
                    </a:lnTo>
                    <a:lnTo>
                      <a:pt x="249" y="457"/>
                    </a:lnTo>
                    <a:lnTo>
                      <a:pt x="266" y="443"/>
                    </a:lnTo>
                    <a:lnTo>
                      <a:pt x="278" y="420"/>
                    </a:lnTo>
                    <a:lnTo>
                      <a:pt x="284" y="392"/>
                    </a:lnTo>
                    <a:lnTo>
                      <a:pt x="282" y="376"/>
                    </a:lnTo>
                    <a:lnTo>
                      <a:pt x="280" y="369"/>
                    </a:lnTo>
                    <a:lnTo>
                      <a:pt x="278" y="359"/>
                    </a:lnTo>
                    <a:lnTo>
                      <a:pt x="276" y="349"/>
                    </a:lnTo>
                    <a:lnTo>
                      <a:pt x="274" y="338"/>
                    </a:lnTo>
                    <a:lnTo>
                      <a:pt x="268" y="284"/>
                    </a:lnTo>
                    <a:lnTo>
                      <a:pt x="228" y="297"/>
                    </a:lnTo>
                    <a:lnTo>
                      <a:pt x="192" y="321"/>
                    </a:lnTo>
                    <a:lnTo>
                      <a:pt x="161" y="349"/>
                    </a:lnTo>
                    <a:lnTo>
                      <a:pt x="138" y="386"/>
                    </a:lnTo>
                    <a:lnTo>
                      <a:pt x="122" y="426"/>
                    </a:lnTo>
                    <a:lnTo>
                      <a:pt x="117" y="466"/>
                    </a:lnTo>
                    <a:lnTo>
                      <a:pt x="120" y="505"/>
                    </a:lnTo>
                    <a:lnTo>
                      <a:pt x="128" y="543"/>
                    </a:lnTo>
                    <a:lnTo>
                      <a:pt x="144" y="576"/>
                    </a:lnTo>
                    <a:lnTo>
                      <a:pt x="36" y="639"/>
                    </a:lnTo>
                    <a:lnTo>
                      <a:pt x="0" y="63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6" name="Freeform 171"/>
              <p:cNvSpPr/>
              <p:nvPr/>
            </p:nvSpPr>
            <p:spPr bwMode="auto">
              <a:xfrm>
                <a:off x="2325688" y="4294505"/>
                <a:ext cx="119063" cy="112713"/>
              </a:xfrm>
              <a:custGeom>
                <a:avLst/>
                <a:gdLst>
                  <a:gd name="T0" fmla="*/ 0 w 75"/>
                  <a:gd name="T1" fmla="*/ 0 h 71"/>
                  <a:gd name="T2" fmla="*/ 35 w 75"/>
                  <a:gd name="T3" fmla="*/ 6 h 71"/>
                  <a:gd name="T4" fmla="*/ 45 w 75"/>
                  <a:gd name="T5" fmla="*/ 9 h 71"/>
                  <a:gd name="T6" fmla="*/ 54 w 75"/>
                  <a:gd name="T7" fmla="*/ 13 h 71"/>
                  <a:gd name="T8" fmla="*/ 64 w 75"/>
                  <a:gd name="T9" fmla="*/ 19 h 71"/>
                  <a:gd name="T10" fmla="*/ 69 w 75"/>
                  <a:gd name="T11" fmla="*/ 25 h 71"/>
                  <a:gd name="T12" fmla="*/ 73 w 75"/>
                  <a:gd name="T13" fmla="*/ 30 h 71"/>
                  <a:gd name="T14" fmla="*/ 75 w 75"/>
                  <a:gd name="T15" fmla="*/ 38 h 71"/>
                  <a:gd name="T16" fmla="*/ 73 w 75"/>
                  <a:gd name="T17" fmla="*/ 46 h 71"/>
                  <a:gd name="T18" fmla="*/ 69 w 75"/>
                  <a:gd name="T19" fmla="*/ 54 h 71"/>
                  <a:gd name="T20" fmla="*/ 62 w 75"/>
                  <a:gd name="T21" fmla="*/ 59 h 71"/>
                  <a:gd name="T22" fmla="*/ 54 w 75"/>
                  <a:gd name="T23" fmla="*/ 65 h 71"/>
                  <a:gd name="T24" fmla="*/ 46 w 75"/>
                  <a:gd name="T25" fmla="*/ 69 h 71"/>
                  <a:gd name="T26" fmla="*/ 41 w 75"/>
                  <a:gd name="T27" fmla="*/ 71 h 71"/>
                  <a:gd name="T28" fmla="*/ 33 w 75"/>
                  <a:gd name="T29" fmla="*/ 69 h 71"/>
                  <a:gd name="T30" fmla="*/ 27 w 75"/>
                  <a:gd name="T31" fmla="*/ 65 h 71"/>
                  <a:gd name="T32" fmla="*/ 21 w 75"/>
                  <a:gd name="T33" fmla="*/ 59 h 71"/>
                  <a:gd name="T34" fmla="*/ 16 w 75"/>
                  <a:gd name="T35" fmla="*/ 52 h 71"/>
                  <a:gd name="T36" fmla="*/ 10 w 75"/>
                  <a:gd name="T37" fmla="*/ 42 h 71"/>
                  <a:gd name="T38" fmla="*/ 8 w 75"/>
                  <a:gd name="T39" fmla="*/ 32 h 71"/>
                  <a:gd name="T40" fmla="*/ 0 w 75"/>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1">
                    <a:moveTo>
                      <a:pt x="0" y="0"/>
                    </a:moveTo>
                    <a:lnTo>
                      <a:pt x="35" y="6"/>
                    </a:lnTo>
                    <a:lnTo>
                      <a:pt x="45" y="9"/>
                    </a:lnTo>
                    <a:lnTo>
                      <a:pt x="54" y="13"/>
                    </a:lnTo>
                    <a:lnTo>
                      <a:pt x="64" y="19"/>
                    </a:lnTo>
                    <a:lnTo>
                      <a:pt x="69" y="25"/>
                    </a:lnTo>
                    <a:lnTo>
                      <a:pt x="73" y="30"/>
                    </a:lnTo>
                    <a:lnTo>
                      <a:pt x="75" y="38"/>
                    </a:lnTo>
                    <a:lnTo>
                      <a:pt x="73" y="46"/>
                    </a:lnTo>
                    <a:lnTo>
                      <a:pt x="69" y="54"/>
                    </a:lnTo>
                    <a:lnTo>
                      <a:pt x="62" y="59"/>
                    </a:lnTo>
                    <a:lnTo>
                      <a:pt x="54" y="65"/>
                    </a:lnTo>
                    <a:lnTo>
                      <a:pt x="46" y="69"/>
                    </a:lnTo>
                    <a:lnTo>
                      <a:pt x="41" y="71"/>
                    </a:lnTo>
                    <a:lnTo>
                      <a:pt x="33" y="69"/>
                    </a:lnTo>
                    <a:lnTo>
                      <a:pt x="27" y="65"/>
                    </a:lnTo>
                    <a:lnTo>
                      <a:pt x="21" y="59"/>
                    </a:lnTo>
                    <a:lnTo>
                      <a:pt x="16" y="52"/>
                    </a:lnTo>
                    <a:lnTo>
                      <a:pt x="10" y="42"/>
                    </a:lnTo>
                    <a:lnTo>
                      <a:pt x="8" y="3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grpSp>
      <p:sp>
        <p:nvSpPr>
          <p:cNvPr id="65" name="文本框 64"/>
          <p:cNvSpPr txBox="1"/>
          <p:nvPr/>
        </p:nvSpPr>
        <p:spPr>
          <a:xfrm>
            <a:off x="8531296" y="3821196"/>
            <a:ext cx="2289104" cy="132207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点击即可编辑点击即可编辑点击即可编辑点击即可编辑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66" name="文本框 65"/>
          <p:cNvSpPr txBox="1"/>
          <p:nvPr/>
        </p:nvSpPr>
        <p:spPr>
          <a:xfrm>
            <a:off x="8497786" y="3307313"/>
            <a:ext cx="1829858" cy="523220"/>
          </a:xfrm>
          <a:prstGeom prst="rect">
            <a:avLst/>
          </a:prstGeom>
          <a:noFill/>
        </p:spPr>
        <p:txBody>
          <a:bodyPr wrap="square" rtlCol="0">
            <a:spAutoFit/>
          </a:bodyPr>
          <a:lstStyle/>
          <a:p>
            <a:r>
              <a:rPr lang="zh-CN" altLang="en-US" sz="2800" b="1" dirty="0" smtClean="0">
                <a:solidFill>
                  <a:srgbClr val="4E556D"/>
                </a:solidFill>
                <a:latin typeface="华文楷体" panose="02010600040101010101" pitchFamily="2" charset="-122"/>
                <a:ea typeface="华文楷体" panose="02010600040101010101" pitchFamily="2" charset="-122"/>
              </a:rPr>
              <a:t>输入标题</a:t>
            </a:r>
            <a:endParaRPr lang="zh-CN" altLang="en-US" sz="2800" b="1" dirty="0">
              <a:solidFill>
                <a:srgbClr val="4E556D"/>
              </a:solidFill>
              <a:latin typeface="华文楷体" panose="02010600040101010101" pitchFamily="2" charset="-122"/>
              <a:ea typeface="华文楷体" panose="02010600040101010101" pitchFamily="2" charset="-122"/>
            </a:endParaRPr>
          </a:p>
        </p:txBody>
      </p:sp>
      <p:grpSp>
        <p:nvGrpSpPr>
          <p:cNvPr id="80" name="组合 79"/>
          <p:cNvGrpSpPr/>
          <p:nvPr/>
        </p:nvGrpSpPr>
        <p:grpSpPr>
          <a:xfrm>
            <a:off x="8303698" y="1325356"/>
            <a:ext cx="2653862" cy="4755404"/>
            <a:chOff x="8364658" y="1325356"/>
            <a:chExt cx="2653862" cy="4755404"/>
          </a:xfrm>
        </p:grpSpPr>
        <p:sp>
          <p:nvSpPr>
            <p:cNvPr id="67" name="矩形 66"/>
            <p:cNvSpPr/>
            <p:nvPr/>
          </p:nvSpPr>
          <p:spPr>
            <a:xfrm>
              <a:off x="8364658" y="1325356"/>
              <a:ext cx="2501462" cy="4603004"/>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9606617" y="1619129"/>
              <a:ext cx="1015663" cy="1505072"/>
            </a:xfrm>
            <a:prstGeom prst="rect">
              <a:avLst/>
            </a:prstGeom>
            <a:noFill/>
          </p:spPr>
          <p:txBody>
            <a:bodyPr vert="eaVert" wrap="square" rtlCol="0">
              <a:spAutoFit/>
            </a:bodyPr>
            <a:lstStyle/>
            <a:p>
              <a:r>
                <a:rPr lang="zh-CN" altLang="en-US" sz="5400" dirty="0">
                  <a:latin typeface="叶根友刀锋黑草" panose="02010601030101010101" pitchFamily="2" charset="-122"/>
                  <a:ea typeface="叶根友刀锋黑草" panose="02010601030101010101" pitchFamily="2" charset="-122"/>
                </a:rPr>
                <a:t>图片</a:t>
              </a:r>
              <a:endParaRPr lang="zh-CN" altLang="en-US" sz="5400" dirty="0">
                <a:latin typeface="叶根友刀锋黑草" panose="02010601030101010101" pitchFamily="2" charset="-122"/>
                <a:ea typeface="叶根友刀锋黑草" panose="02010601030101010101" pitchFamily="2" charset="-122"/>
              </a:endParaRPr>
            </a:p>
          </p:txBody>
        </p:sp>
        <p:sp>
          <p:nvSpPr>
            <p:cNvPr id="69" name="矩形 68"/>
            <p:cNvSpPr/>
            <p:nvPr/>
          </p:nvSpPr>
          <p:spPr>
            <a:xfrm>
              <a:off x="8517058" y="1477756"/>
              <a:ext cx="2501462" cy="4603004"/>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8508365" y="1471930"/>
              <a:ext cx="1060450" cy="1014413"/>
              <a:chOff x="2244725" y="4215130"/>
              <a:chExt cx="1060450" cy="1014413"/>
            </a:xfrm>
          </p:grpSpPr>
          <p:sp>
            <p:nvSpPr>
              <p:cNvPr id="71" name="Freeform 169"/>
              <p:cNvSpPr/>
              <p:nvPr/>
            </p:nvSpPr>
            <p:spPr bwMode="auto">
              <a:xfrm>
                <a:off x="2786063" y="4732655"/>
                <a:ext cx="141288" cy="134938"/>
              </a:xfrm>
              <a:custGeom>
                <a:avLst/>
                <a:gdLst>
                  <a:gd name="T0" fmla="*/ 0 w 89"/>
                  <a:gd name="T1" fmla="*/ 0 h 85"/>
                  <a:gd name="T2" fmla="*/ 25 w 89"/>
                  <a:gd name="T3" fmla="*/ 4 h 85"/>
                  <a:gd name="T4" fmla="*/ 44 w 89"/>
                  <a:gd name="T5" fmla="*/ 14 h 85"/>
                  <a:gd name="T6" fmla="*/ 64 w 89"/>
                  <a:gd name="T7" fmla="*/ 27 h 85"/>
                  <a:gd name="T8" fmla="*/ 75 w 89"/>
                  <a:gd name="T9" fmla="*/ 44 h 85"/>
                  <a:gd name="T10" fmla="*/ 85 w 89"/>
                  <a:gd name="T11" fmla="*/ 64 h 85"/>
                  <a:gd name="T12" fmla="*/ 89 w 89"/>
                  <a:gd name="T13" fmla="*/ 85 h 85"/>
                  <a:gd name="T14" fmla="*/ 66 w 89"/>
                  <a:gd name="T15" fmla="*/ 81 h 85"/>
                  <a:gd name="T16" fmla="*/ 46 w 89"/>
                  <a:gd name="T17" fmla="*/ 73 h 85"/>
                  <a:gd name="T18" fmla="*/ 29 w 89"/>
                  <a:gd name="T19" fmla="*/ 62 h 85"/>
                  <a:gd name="T20" fmla="*/ 14 w 89"/>
                  <a:gd name="T21" fmla="*/ 44 h 85"/>
                  <a:gd name="T22" fmla="*/ 6 w 89"/>
                  <a:gd name="T23" fmla="*/ 23 h 85"/>
                  <a:gd name="T24" fmla="*/ 0 w 89"/>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5">
                    <a:moveTo>
                      <a:pt x="0" y="0"/>
                    </a:moveTo>
                    <a:lnTo>
                      <a:pt x="25" y="4"/>
                    </a:lnTo>
                    <a:lnTo>
                      <a:pt x="44" y="14"/>
                    </a:lnTo>
                    <a:lnTo>
                      <a:pt x="64" y="27"/>
                    </a:lnTo>
                    <a:lnTo>
                      <a:pt x="75" y="44"/>
                    </a:lnTo>
                    <a:lnTo>
                      <a:pt x="85" y="64"/>
                    </a:lnTo>
                    <a:lnTo>
                      <a:pt x="89" y="85"/>
                    </a:lnTo>
                    <a:lnTo>
                      <a:pt x="66" y="81"/>
                    </a:lnTo>
                    <a:lnTo>
                      <a:pt x="46" y="73"/>
                    </a:lnTo>
                    <a:lnTo>
                      <a:pt x="29" y="62"/>
                    </a:lnTo>
                    <a:lnTo>
                      <a:pt x="14" y="44"/>
                    </a:lnTo>
                    <a:lnTo>
                      <a:pt x="6" y="23"/>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2" name="Freeform 170"/>
              <p:cNvSpPr>
                <a:spLocks noEditPoints="1"/>
              </p:cNvSpPr>
              <p:nvPr/>
            </p:nvSpPr>
            <p:spPr bwMode="auto">
              <a:xfrm>
                <a:off x="2244725" y="4215130"/>
                <a:ext cx="1060450" cy="1014413"/>
              </a:xfrm>
              <a:custGeom>
                <a:avLst/>
                <a:gdLst>
                  <a:gd name="T0" fmla="*/ 163 w 668"/>
                  <a:gd name="T1" fmla="*/ 324 h 639"/>
                  <a:gd name="T2" fmla="*/ 307 w 668"/>
                  <a:gd name="T3" fmla="*/ 186 h 639"/>
                  <a:gd name="T4" fmla="*/ 96 w 668"/>
                  <a:gd name="T5" fmla="*/ 511 h 639"/>
                  <a:gd name="T6" fmla="*/ 107 w 668"/>
                  <a:gd name="T7" fmla="*/ 397 h 639"/>
                  <a:gd name="T8" fmla="*/ 120 w 668"/>
                  <a:gd name="T9" fmla="*/ 347 h 639"/>
                  <a:gd name="T10" fmla="*/ 65 w 668"/>
                  <a:gd name="T11" fmla="*/ 284 h 639"/>
                  <a:gd name="T12" fmla="*/ 107 w 668"/>
                  <a:gd name="T13" fmla="*/ 269 h 639"/>
                  <a:gd name="T14" fmla="*/ 170 w 668"/>
                  <a:gd name="T15" fmla="*/ 269 h 639"/>
                  <a:gd name="T16" fmla="*/ 76 w 668"/>
                  <a:gd name="T17" fmla="*/ 221 h 639"/>
                  <a:gd name="T18" fmla="*/ 57 w 668"/>
                  <a:gd name="T19" fmla="*/ 159 h 639"/>
                  <a:gd name="T20" fmla="*/ 109 w 668"/>
                  <a:gd name="T21" fmla="*/ 142 h 639"/>
                  <a:gd name="T22" fmla="*/ 92 w 668"/>
                  <a:gd name="T23" fmla="*/ 157 h 639"/>
                  <a:gd name="T24" fmla="*/ 80 w 668"/>
                  <a:gd name="T25" fmla="*/ 173 h 639"/>
                  <a:gd name="T26" fmla="*/ 109 w 668"/>
                  <a:gd name="T27" fmla="*/ 198 h 639"/>
                  <a:gd name="T28" fmla="*/ 211 w 668"/>
                  <a:gd name="T29" fmla="*/ 165 h 639"/>
                  <a:gd name="T30" fmla="*/ 197 w 668"/>
                  <a:gd name="T31" fmla="*/ 90 h 639"/>
                  <a:gd name="T32" fmla="*/ 172 w 668"/>
                  <a:gd name="T33" fmla="*/ 77 h 639"/>
                  <a:gd name="T34" fmla="*/ 167 w 668"/>
                  <a:gd name="T35" fmla="*/ 102 h 639"/>
                  <a:gd name="T36" fmla="*/ 145 w 668"/>
                  <a:gd name="T37" fmla="*/ 79 h 639"/>
                  <a:gd name="T38" fmla="*/ 176 w 668"/>
                  <a:gd name="T39" fmla="*/ 50 h 639"/>
                  <a:gd name="T40" fmla="*/ 224 w 668"/>
                  <a:gd name="T41" fmla="*/ 65 h 639"/>
                  <a:gd name="T42" fmla="*/ 243 w 668"/>
                  <a:gd name="T43" fmla="*/ 157 h 639"/>
                  <a:gd name="T44" fmla="*/ 272 w 668"/>
                  <a:gd name="T45" fmla="*/ 169 h 639"/>
                  <a:gd name="T46" fmla="*/ 334 w 668"/>
                  <a:gd name="T47" fmla="*/ 138 h 639"/>
                  <a:gd name="T48" fmla="*/ 280 w 668"/>
                  <a:gd name="T49" fmla="*/ 94 h 639"/>
                  <a:gd name="T50" fmla="*/ 303 w 668"/>
                  <a:gd name="T51" fmla="*/ 57 h 639"/>
                  <a:gd name="T52" fmla="*/ 372 w 668"/>
                  <a:gd name="T53" fmla="*/ 115 h 639"/>
                  <a:gd name="T54" fmla="*/ 418 w 668"/>
                  <a:gd name="T55" fmla="*/ 98 h 639"/>
                  <a:gd name="T56" fmla="*/ 583 w 668"/>
                  <a:gd name="T57" fmla="*/ 105 h 639"/>
                  <a:gd name="T58" fmla="*/ 668 w 668"/>
                  <a:gd name="T59" fmla="*/ 34 h 639"/>
                  <a:gd name="T60" fmla="*/ 445 w 668"/>
                  <a:gd name="T61" fmla="*/ 117 h 639"/>
                  <a:gd name="T62" fmla="*/ 297 w 668"/>
                  <a:gd name="T63" fmla="*/ 257 h 639"/>
                  <a:gd name="T64" fmla="*/ 399 w 668"/>
                  <a:gd name="T65" fmla="*/ 269 h 639"/>
                  <a:gd name="T66" fmla="*/ 468 w 668"/>
                  <a:gd name="T67" fmla="*/ 251 h 639"/>
                  <a:gd name="T68" fmla="*/ 483 w 668"/>
                  <a:gd name="T69" fmla="*/ 213 h 639"/>
                  <a:gd name="T70" fmla="*/ 455 w 668"/>
                  <a:gd name="T71" fmla="*/ 188 h 639"/>
                  <a:gd name="T72" fmla="*/ 374 w 668"/>
                  <a:gd name="T73" fmla="*/ 230 h 639"/>
                  <a:gd name="T74" fmla="*/ 456 w 668"/>
                  <a:gd name="T75" fmla="*/ 152 h 639"/>
                  <a:gd name="T76" fmla="*/ 518 w 668"/>
                  <a:gd name="T77" fmla="*/ 186 h 639"/>
                  <a:gd name="T78" fmla="*/ 483 w 668"/>
                  <a:gd name="T79" fmla="*/ 280 h 639"/>
                  <a:gd name="T80" fmla="*/ 481 w 668"/>
                  <a:gd name="T81" fmla="*/ 338 h 639"/>
                  <a:gd name="T82" fmla="*/ 470 w 668"/>
                  <a:gd name="T83" fmla="*/ 397 h 639"/>
                  <a:gd name="T84" fmla="*/ 339 w 668"/>
                  <a:gd name="T85" fmla="*/ 286 h 639"/>
                  <a:gd name="T86" fmla="*/ 328 w 668"/>
                  <a:gd name="T87" fmla="*/ 394 h 639"/>
                  <a:gd name="T88" fmla="*/ 428 w 668"/>
                  <a:gd name="T89" fmla="*/ 468 h 639"/>
                  <a:gd name="T90" fmla="*/ 316 w 668"/>
                  <a:gd name="T91" fmla="*/ 434 h 639"/>
                  <a:gd name="T92" fmla="*/ 266 w 668"/>
                  <a:gd name="T93" fmla="*/ 491 h 639"/>
                  <a:gd name="T94" fmla="*/ 163 w 668"/>
                  <a:gd name="T95" fmla="*/ 461 h 639"/>
                  <a:gd name="T96" fmla="*/ 176 w 668"/>
                  <a:gd name="T97" fmla="*/ 390 h 639"/>
                  <a:gd name="T98" fmla="*/ 224 w 668"/>
                  <a:gd name="T99" fmla="*/ 359 h 639"/>
                  <a:gd name="T100" fmla="*/ 195 w 668"/>
                  <a:gd name="T101" fmla="*/ 426 h 639"/>
                  <a:gd name="T102" fmla="*/ 215 w 668"/>
                  <a:gd name="T103" fmla="*/ 459 h 639"/>
                  <a:gd name="T104" fmla="*/ 278 w 668"/>
                  <a:gd name="T105" fmla="*/ 420 h 639"/>
                  <a:gd name="T106" fmla="*/ 276 w 668"/>
                  <a:gd name="T107" fmla="*/ 349 h 639"/>
                  <a:gd name="T108" fmla="*/ 161 w 668"/>
                  <a:gd name="T109" fmla="*/ 349 h 639"/>
                  <a:gd name="T110" fmla="*/ 128 w 668"/>
                  <a:gd name="T111" fmla="*/ 5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8" h="639">
                    <a:moveTo>
                      <a:pt x="337" y="155"/>
                    </a:moveTo>
                    <a:lnTo>
                      <a:pt x="282" y="186"/>
                    </a:lnTo>
                    <a:lnTo>
                      <a:pt x="222" y="213"/>
                    </a:lnTo>
                    <a:lnTo>
                      <a:pt x="193" y="271"/>
                    </a:lnTo>
                    <a:lnTo>
                      <a:pt x="163" y="324"/>
                    </a:lnTo>
                    <a:lnTo>
                      <a:pt x="193" y="294"/>
                    </a:lnTo>
                    <a:lnTo>
                      <a:pt x="230" y="273"/>
                    </a:lnTo>
                    <a:lnTo>
                      <a:pt x="270" y="259"/>
                    </a:lnTo>
                    <a:lnTo>
                      <a:pt x="284" y="221"/>
                    </a:lnTo>
                    <a:lnTo>
                      <a:pt x="307" y="186"/>
                    </a:lnTo>
                    <a:lnTo>
                      <a:pt x="337" y="155"/>
                    </a:lnTo>
                    <a:close/>
                    <a:moveTo>
                      <a:pt x="36" y="34"/>
                    </a:moveTo>
                    <a:lnTo>
                      <a:pt x="36" y="595"/>
                    </a:lnTo>
                    <a:lnTo>
                      <a:pt x="109" y="557"/>
                    </a:lnTo>
                    <a:lnTo>
                      <a:pt x="96" y="511"/>
                    </a:lnTo>
                    <a:lnTo>
                      <a:pt x="92" y="465"/>
                    </a:lnTo>
                    <a:lnTo>
                      <a:pt x="94" y="443"/>
                    </a:lnTo>
                    <a:lnTo>
                      <a:pt x="96" y="424"/>
                    </a:lnTo>
                    <a:lnTo>
                      <a:pt x="101" y="411"/>
                    </a:lnTo>
                    <a:lnTo>
                      <a:pt x="107" y="397"/>
                    </a:lnTo>
                    <a:lnTo>
                      <a:pt x="113" y="384"/>
                    </a:lnTo>
                    <a:lnTo>
                      <a:pt x="117" y="374"/>
                    </a:lnTo>
                    <a:lnTo>
                      <a:pt x="119" y="369"/>
                    </a:lnTo>
                    <a:lnTo>
                      <a:pt x="120" y="359"/>
                    </a:lnTo>
                    <a:lnTo>
                      <a:pt x="120" y="347"/>
                    </a:lnTo>
                    <a:lnTo>
                      <a:pt x="115" y="332"/>
                    </a:lnTo>
                    <a:lnTo>
                      <a:pt x="103" y="315"/>
                    </a:lnTo>
                    <a:lnTo>
                      <a:pt x="84" y="299"/>
                    </a:lnTo>
                    <a:lnTo>
                      <a:pt x="59" y="290"/>
                    </a:lnTo>
                    <a:lnTo>
                      <a:pt x="65" y="284"/>
                    </a:lnTo>
                    <a:lnTo>
                      <a:pt x="71" y="278"/>
                    </a:lnTo>
                    <a:lnTo>
                      <a:pt x="76" y="273"/>
                    </a:lnTo>
                    <a:lnTo>
                      <a:pt x="88" y="269"/>
                    </a:lnTo>
                    <a:lnTo>
                      <a:pt x="97" y="267"/>
                    </a:lnTo>
                    <a:lnTo>
                      <a:pt x="107" y="269"/>
                    </a:lnTo>
                    <a:lnTo>
                      <a:pt x="117" y="273"/>
                    </a:lnTo>
                    <a:lnTo>
                      <a:pt x="126" y="282"/>
                    </a:lnTo>
                    <a:lnTo>
                      <a:pt x="138" y="297"/>
                    </a:lnTo>
                    <a:lnTo>
                      <a:pt x="144" y="319"/>
                    </a:lnTo>
                    <a:lnTo>
                      <a:pt x="170" y="269"/>
                    </a:lnTo>
                    <a:lnTo>
                      <a:pt x="193" y="225"/>
                    </a:lnTo>
                    <a:lnTo>
                      <a:pt x="165" y="234"/>
                    </a:lnTo>
                    <a:lnTo>
                      <a:pt x="138" y="236"/>
                    </a:lnTo>
                    <a:lnTo>
                      <a:pt x="103" y="232"/>
                    </a:lnTo>
                    <a:lnTo>
                      <a:pt x="76" y="221"/>
                    </a:lnTo>
                    <a:lnTo>
                      <a:pt x="63" y="209"/>
                    </a:lnTo>
                    <a:lnTo>
                      <a:pt x="55" y="194"/>
                    </a:lnTo>
                    <a:lnTo>
                      <a:pt x="51" y="178"/>
                    </a:lnTo>
                    <a:lnTo>
                      <a:pt x="53" y="169"/>
                    </a:lnTo>
                    <a:lnTo>
                      <a:pt x="57" y="159"/>
                    </a:lnTo>
                    <a:lnTo>
                      <a:pt x="63" y="150"/>
                    </a:lnTo>
                    <a:lnTo>
                      <a:pt x="71" y="144"/>
                    </a:lnTo>
                    <a:lnTo>
                      <a:pt x="80" y="140"/>
                    </a:lnTo>
                    <a:lnTo>
                      <a:pt x="90" y="138"/>
                    </a:lnTo>
                    <a:lnTo>
                      <a:pt x="109" y="142"/>
                    </a:lnTo>
                    <a:lnTo>
                      <a:pt x="126" y="152"/>
                    </a:lnTo>
                    <a:lnTo>
                      <a:pt x="113" y="163"/>
                    </a:lnTo>
                    <a:lnTo>
                      <a:pt x="107" y="159"/>
                    </a:lnTo>
                    <a:lnTo>
                      <a:pt x="99" y="157"/>
                    </a:lnTo>
                    <a:lnTo>
                      <a:pt x="92" y="157"/>
                    </a:lnTo>
                    <a:lnTo>
                      <a:pt x="86" y="157"/>
                    </a:lnTo>
                    <a:lnTo>
                      <a:pt x="82" y="161"/>
                    </a:lnTo>
                    <a:lnTo>
                      <a:pt x="80" y="165"/>
                    </a:lnTo>
                    <a:lnTo>
                      <a:pt x="78" y="169"/>
                    </a:lnTo>
                    <a:lnTo>
                      <a:pt x="80" y="173"/>
                    </a:lnTo>
                    <a:lnTo>
                      <a:pt x="82" y="178"/>
                    </a:lnTo>
                    <a:lnTo>
                      <a:pt x="86" y="184"/>
                    </a:lnTo>
                    <a:lnTo>
                      <a:pt x="92" y="190"/>
                    </a:lnTo>
                    <a:lnTo>
                      <a:pt x="99" y="194"/>
                    </a:lnTo>
                    <a:lnTo>
                      <a:pt x="109" y="198"/>
                    </a:lnTo>
                    <a:lnTo>
                      <a:pt x="126" y="203"/>
                    </a:lnTo>
                    <a:lnTo>
                      <a:pt x="145" y="203"/>
                    </a:lnTo>
                    <a:lnTo>
                      <a:pt x="172" y="201"/>
                    </a:lnTo>
                    <a:lnTo>
                      <a:pt x="205" y="196"/>
                    </a:lnTo>
                    <a:lnTo>
                      <a:pt x="211" y="165"/>
                    </a:lnTo>
                    <a:lnTo>
                      <a:pt x="213" y="140"/>
                    </a:lnTo>
                    <a:lnTo>
                      <a:pt x="211" y="123"/>
                    </a:lnTo>
                    <a:lnTo>
                      <a:pt x="207" y="105"/>
                    </a:lnTo>
                    <a:lnTo>
                      <a:pt x="201" y="96"/>
                    </a:lnTo>
                    <a:lnTo>
                      <a:pt x="197" y="90"/>
                    </a:lnTo>
                    <a:lnTo>
                      <a:pt x="192" y="82"/>
                    </a:lnTo>
                    <a:lnTo>
                      <a:pt x="186" y="79"/>
                    </a:lnTo>
                    <a:lnTo>
                      <a:pt x="180" y="77"/>
                    </a:lnTo>
                    <a:lnTo>
                      <a:pt x="176" y="75"/>
                    </a:lnTo>
                    <a:lnTo>
                      <a:pt x="172" y="77"/>
                    </a:lnTo>
                    <a:lnTo>
                      <a:pt x="168" y="79"/>
                    </a:lnTo>
                    <a:lnTo>
                      <a:pt x="165" y="82"/>
                    </a:lnTo>
                    <a:lnTo>
                      <a:pt x="165" y="88"/>
                    </a:lnTo>
                    <a:lnTo>
                      <a:pt x="165" y="94"/>
                    </a:lnTo>
                    <a:lnTo>
                      <a:pt x="167" y="102"/>
                    </a:lnTo>
                    <a:lnTo>
                      <a:pt x="170" y="109"/>
                    </a:lnTo>
                    <a:lnTo>
                      <a:pt x="159" y="121"/>
                    </a:lnTo>
                    <a:lnTo>
                      <a:pt x="147" y="105"/>
                    </a:lnTo>
                    <a:lnTo>
                      <a:pt x="144" y="88"/>
                    </a:lnTo>
                    <a:lnTo>
                      <a:pt x="145" y="79"/>
                    </a:lnTo>
                    <a:lnTo>
                      <a:pt x="149" y="69"/>
                    </a:lnTo>
                    <a:lnTo>
                      <a:pt x="155" y="61"/>
                    </a:lnTo>
                    <a:lnTo>
                      <a:pt x="161" y="56"/>
                    </a:lnTo>
                    <a:lnTo>
                      <a:pt x="168" y="52"/>
                    </a:lnTo>
                    <a:lnTo>
                      <a:pt x="176" y="50"/>
                    </a:lnTo>
                    <a:lnTo>
                      <a:pt x="186" y="50"/>
                    </a:lnTo>
                    <a:lnTo>
                      <a:pt x="195" y="52"/>
                    </a:lnTo>
                    <a:lnTo>
                      <a:pt x="205" y="54"/>
                    </a:lnTo>
                    <a:lnTo>
                      <a:pt x="215" y="59"/>
                    </a:lnTo>
                    <a:lnTo>
                      <a:pt x="224" y="65"/>
                    </a:lnTo>
                    <a:lnTo>
                      <a:pt x="232" y="75"/>
                    </a:lnTo>
                    <a:lnTo>
                      <a:pt x="238" y="84"/>
                    </a:lnTo>
                    <a:lnTo>
                      <a:pt x="245" y="104"/>
                    </a:lnTo>
                    <a:lnTo>
                      <a:pt x="247" y="125"/>
                    </a:lnTo>
                    <a:lnTo>
                      <a:pt x="243" y="157"/>
                    </a:lnTo>
                    <a:lnTo>
                      <a:pt x="236" y="184"/>
                    </a:lnTo>
                    <a:lnTo>
                      <a:pt x="245" y="180"/>
                    </a:lnTo>
                    <a:lnTo>
                      <a:pt x="255" y="177"/>
                    </a:lnTo>
                    <a:lnTo>
                      <a:pt x="263" y="173"/>
                    </a:lnTo>
                    <a:lnTo>
                      <a:pt x="272" y="169"/>
                    </a:lnTo>
                    <a:lnTo>
                      <a:pt x="280" y="163"/>
                    </a:lnTo>
                    <a:lnTo>
                      <a:pt x="288" y="159"/>
                    </a:lnTo>
                    <a:lnTo>
                      <a:pt x="297" y="155"/>
                    </a:lnTo>
                    <a:lnTo>
                      <a:pt x="311" y="148"/>
                    </a:lnTo>
                    <a:lnTo>
                      <a:pt x="334" y="138"/>
                    </a:lnTo>
                    <a:lnTo>
                      <a:pt x="311" y="132"/>
                    </a:lnTo>
                    <a:lnTo>
                      <a:pt x="293" y="121"/>
                    </a:lnTo>
                    <a:lnTo>
                      <a:pt x="286" y="111"/>
                    </a:lnTo>
                    <a:lnTo>
                      <a:pt x="280" y="104"/>
                    </a:lnTo>
                    <a:lnTo>
                      <a:pt x="280" y="94"/>
                    </a:lnTo>
                    <a:lnTo>
                      <a:pt x="280" y="84"/>
                    </a:lnTo>
                    <a:lnTo>
                      <a:pt x="286" y="73"/>
                    </a:lnTo>
                    <a:lnTo>
                      <a:pt x="289" y="67"/>
                    </a:lnTo>
                    <a:lnTo>
                      <a:pt x="295" y="61"/>
                    </a:lnTo>
                    <a:lnTo>
                      <a:pt x="303" y="57"/>
                    </a:lnTo>
                    <a:lnTo>
                      <a:pt x="312" y="80"/>
                    </a:lnTo>
                    <a:lnTo>
                      <a:pt x="328" y="98"/>
                    </a:lnTo>
                    <a:lnTo>
                      <a:pt x="347" y="111"/>
                    </a:lnTo>
                    <a:lnTo>
                      <a:pt x="364" y="115"/>
                    </a:lnTo>
                    <a:lnTo>
                      <a:pt x="372" y="115"/>
                    </a:lnTo>
                    <a:lnTo>
                      <a:pt x="380" y="111"/>
                    </a:lnTo>
                    <a:lnTo>
                      <a:pt x="389" y="107"/>
                    </a:lnTo>
                    <a:lnTo>
                      <a:pt x="401" y="104"/>
                    </a:lnTo>
                    <a:lnTo>
                      <a:pt x="410" y="102"/>
                    </a:lnTo>
                    <a:lnTo>
                      <a:pt x="418" y="98"/>
                    </a:lnTo>
                    <a:lnTo>
                      <a:pt x="453" y="90"/>
                    </a:lnTo>
                    <a:lnTo>
                      <a:pt x="485" y="88"/>
                    </a:lnTo>
                    <a:lnTo>
                      <a:pt x="537" y="92"/>
                    </a:lnTo>
                    <a:lnTo>
                      <a:pt x="562" y="98"/>
                    </a:lnTo>
                    <a:lnTo>
                      <a:pt x="583" y="105"/>
                    </a:lnTo>
                    <a:lnTo>
                      <a:pt x="622" y="34"/>
                    </a:lnTo>
                    <a:lnTo>
                      <a:pt x="36" y="34"/>
                    </a:lnTo>
                    <a:close/>
                    <a:moveTo>
                      <a:pt x="0" y="0"/>
                    </a:moveTo>
                    <a:lnTo>
                      <a:pt x="668" y="0"/>
                    </a:lnTo>
                    <a:lnTo>
                      <a:pt x="668" y="34"/>
                    </a:lnTo>
                    <a:lnTo>
                      <a:pt x="602" y="138"/>
                    </a:lnTo>
                    <a:lnTo>
                      <a:pt x="568" y="123"/>
                    </a:lnTo>
                    <a:lnTo>
                      <a:pt x="529" y="115"/>
                    </a:lnTo>
                    <a:lnTo>
                      <a:pt x="487" y="113"/>
                    </a:lnTo>
                    <a:lnTo>
                      <a:pt x="445" y="117"/>
                    </a:lnTo>
                    <a:lnTo>
                      <a:pt x="403" y="132"/>
                    </a:lnTo>
                    <a:lnTo>
                      <a:pt x="366" y="153"/>
                    </a:lnTo>
                    <a:lnTo>
                      <a:pt x="334" y="184"/>
                    </a:lnTo>
                    <a:lnTo>
                      <a:pt x="311" y="219"/>
                    </a:lnTo>
                    <a:lnTo>
                      <a:pt x="297" y="257"/>
                    </a:lnTo>
                    <a:lnTo>
                      <a:pt x="307" y="257"/>
                    </a:lnTo>
                    <a:lnTo>
                      <a:pt x="341" y="261"/>
                    </a:lnTo>
                    <a:lnTo>
                      <a:pt x="355" y="263"/>
                    </a:lnTo>
                    <a:lnTo>
                      <a:pt x="376" y="267"/>
                    </a:lnTo>
                    <a:lnTo>
                      <a:pt x="399" y="269"/>
                    </a:lnTo>
                    <a:lnTo>
                      <a:pt x="414" y="271"/>
                    </a:lnTo>
                    <a:lnTo>
                      <a:pt x="433" y="269"/>
                    </a:lnTo>
                    <a:lnTo>
                      <a:pt x="451" y="263"/>
                    </a:lnTo>
                    <a:lnTo>
                      <a:pt x="460" y="259"/>
                    </a:lnTo>
                    <a:lnTo>
                      <a:pt x="468" y="251"/>
                    </a:lnTo>
                    <a:lnTo>
                      <a:pt x="476" y="246"/>
                    </a:lnTo>
                    <a:lnTo>
                      <a:pt x="480" y="238"/>
                    </a:lnTo>
                    <a:lnTo>
                      <a:pt x="483" y="228"/>
                    </a:lnTo>
                    <a:lnTo>
                      <a:pt x="483" y="221"/>
                    </a:lnTo>
                    <a:lnTo>
                      <a:pt x="483" y="213"/>
                    </a:lnTo>
                    <a:lnTo>
                      <a:pt x="480" y="205"/>
                    </a:lnTo>
                    <a:lnTo>
                      <a:pt x="474" y="198"/>
                    </a:lnTo>
                    <a:lnTo>
                      <a:pt x="468" y="194"/>
                    </a:lnTo>
                    <a:lnTo>
                      <a:pt x="462" y="190"/>
                    </a:lnTo>
                    <a:lnTo>
                      <a:pt x="455" y="188"/>
                    </a:lnTo>
                    <a:lnTo>
                      <a:pt x="447" y="188"/>
                    </a:lnTo>
                    <a:lnTo>
                      <a:pt x="428" y="190"/>
                    </a:lnTo>
                    <a:lnTo>
                      <a:pt x="407" y="201"/>
                    </a:lnTo>
                    <a:lnTo>
                      <a:pt x="389" y="215"/>
                    </a:lnTo>
                    <a:lnTo>
                      <a:pt x="374" y="230"/>
                    </a:lnTo>
                    <a:lnTo>
                      <a:pt x="380" y="201"/>
                    </a:lnTo>
                    <a:lnTo>
                      <a:pt x="399" y="177"/>
                    </a:lnTo>
                    <a:lnTo>
                      <a:pt x="416" y="163"/>
                    </a:lnTo>
                    <a:lnTo>
                      <a:pt x="435" y="153"/>
                    </a:lnTo>
                    <a:lnTo>
                      <a:pt x="456" y="152"/>
                    </a:lnTo>
                    <a:lnTo>
                      <a:pt x="476" y="153"/>
                    </a:lnTo>
                    <a:lnTo>
                      <a:pt x="493" y="161"/>
                    </a:lnTo>
                    <a:lnTo>
                      <a:pt x="503" y="169"/>
                    </a:lnTo>
                    <a:lnTo>
                      <a:pt x="512" y="177"/>
                    </a:lnTo>
                    <a:lnTo>
                      <a:pt x="518" y="186"/>
                    </a:lnTo>
                    <a:lnTo>
                      <a:pt x="526" y="201"/>
                    </a:lnTo>
                    <a:lnTo>
                      <a:pt x="528" y="217"/>
                    </a:lnTo>
                    <a:lnTo>
                      <a:pt x="522" y="242"/>
                    </a:lnTo>
                    <a:lnTo>
                      <a:pt x="503" y="267"/>
                    </a:lnTo>
                    <a:lnTo>
                      <a:pt x="483" y="280"/>
                    </a:lnTo>
                    <a:lnTo>
                      <a:pt x="460" y="288"/>
                    </a:lnTo>
                    <a:lnTo>
                      <a:pt x="432" y="290"/>
                    </a:lnTo>
                    <a:lnTo>
                      <a:pt x="453" y="303"/>
                    </a:lnTo>
                    <a:lnTo>
                      <a:pt x="470" y="321"/>
                    </a:lnTo>
                    <a:lnTo>
                      <a:pt x="481" y="338"/>
                    </a:lnTo>
                    <a:lnTo>
                      <a:pt x="487" y="355"/>
                    </a:lnTo>
                    <a:lnTo>
                      <a:pt x="493" y="388"/>
                    </a:lnTo>
                    <a:lnTo>
                      <a:pt x="489" y="411"/>
                    </a:lnTo>
                    <a:lnTo>
                      <a:pt x="481" y="436"/>
                    </a:lnTo>
                    <a:lnTo>
                      <a:pt x="470" y="397"/>
                    </a:lnTo>
                    <a:lnTo>
                      <a:pt x="455" y="365"/>
                    </a:lnTo>
                    <a:lnTo>
                      <a:pt x="437" y="338"/>
                    </a:lnTo>
                    <a:lnTo>
                      <a:pt x="405" y="309"/>
                    </a:lnTo>
                    <a:lnTo>
                      <a:pt x="372" y="294"/>
                    </a:lnTo>
                    <a:lnTo>
                      <a:pt x="339" y="286"/>
                    </a:lnTo>
                    <a:lnTo>
                      <a:pt x="311" y="282"/>
                    </a:lnTo>
                    <a:lnTo>
                      <a:pt x="295" y="282"/>
                    </a:lnTo>
                    <a:lnTo>
                      <a:pt x="299" y="322"/>
                    </a:lnTo>
                    <a:lnTo>
                      <a:pt x="311" y="359"/>
                    </a:lnTo>
                    <a:lnTo>
                      <a:pt x="328" y="394"/>
                    </a:lnTo>
                    <a:lnTo>
                      <a:pt x="349" y="417"/>
                    </a:lnTo>
                    <a:lnTo>
                      <a:pt x="378" y="434"/>
                    </a:lnTo>
                    <a:lnTo>
                      <a:pt x="412" y="449"/>
                    </a:lnTo>
                    <a:lnTo>
                      <a:pt x="456" y="459"/>
                    </a:lnTo>
                    <a:lnTo>
                      <a:pt x="428" y="468"/>
                    </a:lnTo>
                    <a:lnTo>
                      <a:pt x="405" y="470"/>
                    </a:lnTo>
                    <a:lnTo>
                      <a:pt x="380" y="468"/>
                    </a:lnTo>
                    <a:lnTo>
                      <a:pt x="351" y="459"/>
                    </a:lnTo>
                    <a:lnTo>
                      <a:pt x="334" y="449"/>
                    </a:lnTo>
                    <a:lnTo>
                      <a:pt x="316" y="434"/>
                    </a:lnTo>
                    <a:lnTo>
                      <a:pt x="303" y="413"/>
                    </a:lnTo>
                    <a:lnTo>
                      <a:pt x="301" y="436"/>
                    </a:lnTo>
                    <a:lnTo>
                      <a:pt x="293" y="459"/>
                    </a:lnTo>
                    <a:lnTo>
                      <a:pt x="282" y="478"/>
                    </a:lnTo>
                    <a:lnTo>
                      <a:pt x="266" y="491"/>
                    </a:lnTo>
                    <a:lnTo>
                      <a:pt x="247" y="501"/>
                    </a:lnTo>
                    <a:lnTo>
                      <a:pt x="226" y="505"/>
                    </a:lnTo>
                    <a:lnTo>
                      <a:pt x="199" y="499"/>
                    </a:lnTo>
                    <a:lnTo>
                      <a:pt x="178" y="484"/>
                    </a:lnTo>
                    <a:lnTo>
                      <a:pt x="163" y="461"/>
                    </a:lnTo>
                    <a:lnTo>
                      <a:pt x="159" y="436"/>
                    </a:lnTo>
                    <a:lnTo>
                      <a:pt x="159" y="420"/>
                    </a:lnTo>
                    <a:lnTo>
                      <a:pt x="165" y="407"/>
                    </a:lnTo>
                    <a:lnTo>
                      <a:pt x="170" y="397"/>
                    </a:lnTo>
                    <a:lnTo>
                      <a:pt x="176" y="390"/>
                    </a:lnTo>
                    <a:lnTo>
                      <a:pt x="182" y="382"/>
                    </a:lnTo>
                    <a:lnTo>
                      <a:pt x="190" y="376"/>
                    </a:lnTo>
                    <a:lnTo>
                      <a:pt x="199" y="370"/>
                    </a:lnTo>
                    <a:lnTo>
                      <a:pt x="209" y="365"/>
                    </a:lnTo>
                    <a:lnTo>
                      <a:pt x="224" y="359"/>
                    </a:lnTo>
                    <a:lnTo>
                      <a:pt x="240" y="357"/>
                    </a:lnTo>
                    <a:lnTo>
                      <a:pt x="224" y="370"/>
                    </a:lnTo>
                    <a:lnTo>
                      <a:pt x="211" y="390"/>
                    </a:lnTo>
                    <a:lnTo>
                      <a:pt x="199" y="409"/>
                    </a:lnTo>
                    <a:lnTo>
                      <a:pt x="195" y="426"/>
                    </a:lnTo>
                    <a:lnTo>
                      <a:pt x="195" y="434"/>
                    </a:lnTo>
                    <a:lnTo>
                      <a:pt x="199" y="442"/>
                    </a:lnTo>
                    <a:lnTo>
                      <a:pt x="201" y="447"/>
                    </a:lnTo>
                    <a:lnTo>
                      <a:pt x="207" y="453"/>
                    </a:lnTo>
                    <a:lnTo>
                      <a:pt x="215" y="459"/>
                    </a:lnTo>
                    <a:lnTo>
                      <a:pt x="222" y="463"/>
                    </a:lnTo>
                    <a:lnTo>
                      <a:pt x="230" y="463"/>
                    </a:lnTo>
                    <a:lnTo>
                      <a:pt x="249" y="457"/>
                    </a:lnTo>
                    <a:lnTo>
                      <a:pt x="266" y="443"/>
                    </a:lnTo>
                    <a:lnTo>
                      <a:pt x="278" y="420"/>
                    </a:lnTo>
                    <a:lnTo>
                      <a:pt x="284" y="392"/>
                    </a:lnTo>
                    <a:lnTo>
                      <a:pt x="282" y="376"/>
                    </a:lnTo>
                    <a:lnTo>
                      <a:pt x="280" y="369"/>
                    </a:lnTo>
                    <a:lnTo>
                      <a:pt x="278" y="359"/>
                    </a:lnTo>
                    <a:lnTo>
                      <a:pt x="276" y="349"/>
                    </a:lnTo>
                    <a:lnTo>
                      <a:pt x="274" y="338"/>
                    </a:lnTo>
                    <a:lnTo>
                      <a:pt x="268" y="284"/>
                    </a:lnTo>
                    <a:lnTo>
                      <a:pt x="228" y="297"/>
                    </a:lnTo>
                    <a:lnTo>
                      <a:pt x="192" y="321"/>
                    </a:lnTo>
                    <a:lnTo>
                      <a:pt x="161" y="349"/>
                    </a:lnTo>
                    <a:lnTo>
                      <a:pt x="138" y="386"/>
                    </a:lnTo>
                    <a:lnTo>
                      <a:pt x="122" y="426"/>
                    </a:lnTo>
                    <a:lnTo>
                      <a:pt x="117" y="466"/>
                    </a:lnTo>
                    <a:lnTo>
                      <a:pt x="120" y="505"/>
                    </a:lnTo>
                    <a:lnTo>
                      <a:pt x="128" y="543"/>
                    </a:lnTo>
                    <a:lnTo>
                      <a:pt x="144" y="576"/>
                    </a:lnTo>
                    <a:lnTo>
                      <a:pt x="36" y="639"/>
                    </a:lnTo>
                    <a:lnTo>
                      <a:pt x="0" y="63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3" name="Freeform 171"/>
              <p:cNvSpPr/>
              <p:nvPr/>
            </p:nvSpPr>
            <p:spPr bwMode="auto">
              <a:xfrm>
                <a:off x="2325688" y="4294505"/>
                <a:ext cx="119063" cy="112713"/>
              </a:xfrm>
              <a:custGeom>
                <a:avLst/>
                <a:gdLst>
                  <a:gd name="T0" fmla="*/ 0 w 75"/>
                  <a:gd name="T1" fmla="*/ 0 h 71"/>
                  <a:gd name="T2" fmla="*/ 35 w 75"/>
                  <a:gd name="T3" fmla="*/ 6 h 71"/>
                  <a:gd name="T4" fmla="*/ 45 w 75"/>
                  <a:gd name="T5" fmla="*/ 9 h 71"/>
                  <a:gd name="T6" fmla="*/ 54 w 75"/>
                  <a:gd name="T7" fmla="*/ 13 h 71"/>
                  <a:gd name="T8" fmla="*/ 64 w 75"/>
                  <a:gd name="T9" fmla="*/ 19 h 71"/>
                  <a:gd name="T10" fmla="*/ 69 w 75"/>
                  <a:gd name="T11" fmla="*/ 25 h 71"/>
                  <a:gd name="T12" fmla="*/ 73 w 75"/>
                  <a:gd name="T13" fmla="*/ 30 h 71"/>
                  <a:gd name="T14" fmla="*/ 75 w 75"/>
                  <a:gd name="T15" fmla="*/ 38 h 71"/>
                  <a:gd name="T16" fmla="*/ 73 w 75"/>
                  <a:gd name="T17" fmla="*/ 46 h 71"/>
                  <a:gd name="T18" fmla="*/ 69 w 75"/>
                  <a:gd name="T19" fmla="*/ 54 h 71"/>
                  <a:gd name="T20" fmla="*/ 62 w 75"/>
                  <a:gd name="T21" fmla="*/ 59 h 71"/>
                  <a:gd name="T22" fmla="*/ 54 w 75"/>
                  <a:gd name="T23" fmla="*/ 65 h 71"/>
                  <a:gd name="T24" fmla="*/ 46 w 75"/>
                  <a:gd name="T25" fmla="*/ 69 h 71"/>
                  <a:gd name="T26" fmla="*/ 41 w 75"/>
                  <a:gd name="T27" fmla="*/ 71 h 71"/>
                  <a:gd name="T28" fmla="*/ 33 w 75"/>
                  <a:gd name="T29" fmla="*/ 69 h 71"/>
                  <a:gd name="T30" fmla="*/ 27 w 75"/>
                  <a:gd name="T31" fmla="*/ 65 h 71"/>
                  <a:gd name="T32" fmla="*/ 21 w 75"/>
                  <a:gd name="T33" fmla="*/ 59 h 71"/>
                  <a:gd name="T34" fmla="*/ 16 w 75"/>
                  <a:gd name="T35" fmla="*/ 52 h 71"/>
                  <a:gd name="T36" fmla="*/ 10 w 75"/>
                  <a:gd name="T37" fmla="*/ 42 h 71"/>
                  <a:gd name="T38" fmla="*/ 8 w 75"/>
                  <a:gd name="T39" fmla="*/ 32 h 71"/>
                  <a:gd name="T40" fmla="*/ 0 w 75"/>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1">
                    <a:moveTo>
                      <a:pt x="0" y="0"/>
                    </a:moveTo>
                    <a:lnTo>
                      <a:pt x="35" y="6"/>
                    </a:lnTo>
                    <a:lnTo>
                      <a:pt x="45" y="9"/>
                    </a:lnTo>
                    <a:lnTo>
                      <a:pt x="54" y="13"/>
                    </a:lnTo>
                    <a:lnTo>
                      <a:pt x="64" y="19"/>
                    </a:lnTo>
                    <a:lnTo>
                      <a:pt x="69" y="25"/>
                    </a:lnTo>
                    <a:lnTo>
                      <a:pt x="73" y="30"/>
                    </a:lnTo>
                    <a:lnTo>
                      <a:pt x="75" y="38"/>
                    </a:lnTo>
                    <a:lnTo>
                      <a:pt x="73" y="46"/>
                    </a:lnTo>
                    <a:lnTo>
                      <a:pt x="69" y="54"/>
                    </a:lnTo>
                    <a:lnTo>
                      <a:pt x="62" y="59"/>
                    </a:lnTo>
                    <a:lnTo>
                      <a:pt x="54" y="65"/>
                    </a:lnTo>
                    <a:lnTo>
                      <a:pt x="46" y="69"/>
                    </a:lnTo>
                    <a:lnTo>
                      <a:pt x="41" y="71"/>
                    </a:lnTo>
                    <a:lnTo>
                      <a:pt x="33" y="69"/>
                    </a:lnTo>
                    <a:lnTo>
                      <a:pt x="27" y="65"/>
                    </a:lnTo>
                    <a:lnTo>
                      <a:pt x="21" y="59"/>
                    </a:lnTo>
                    <a:lnTo>
                      <a:pt x="16" y="52"/>
                    </a:lnTo>
                    <a:lnTo>
                      <a:pt x="10" y="42"/>
                    </a:lnTo>
                    <a:lnTo>
                      <a:pt x="8" y="3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grpSp>
      <p:sp>
        <p:nvSpPr>
          <p:cNvPr id="75" name="文本框 74"/>
          <p:cNvSpPr txBox="1"/>
          <p:nvPr/>
        </p:nvSpPr>
        <p:spPr>
          <a:xfrm>
            <a:off x="152400" y="3113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肆</a:t>
            </a:r>
            <a:endParaRPr lang="zh-CN" altLang="en-US" sz="5400" dirty="0">
              <a:latin typeface="書體坊顏體㊣" panose="02010600030101010101" pitchFamily="2" charset="-122"/>
              <a:ea typeface="書體坊顏體㊣" panose="02010600030101010101" pitchFamily="2" charset="-122"/>
            </a:endParaRPr>
          </a:p>
        </p:txBody>
      </p:sp>
      <p:sp>
        <p:nvSpPr>
          <p:cNvPr id="76" name="文本框 75"/>
          <p:cNvSpPr txBox="1"/>
          <p:nvPr/>
        </p:nvSpPr>
        <p:spPr>
          <a:xfrm>
            <a:off x="944813" y="2895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77" name="文本框 76"/>
          <p:cNvSpPr txBox="1"/>
          <p:nvPr/>
        </p:nvSpPr>
        <p:spPr>
          <a:xfrm>
            <a:off x="990533" y="7010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78" name="直接连接符 77"/>
          <p:cNvCxnSpPr/>
          <p:nvPr/>
        </p:nvCxnSpPr>
        <p:spPr>
          <a:xfrm>
            <a:off x="960053" y="3962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79" name="图片 78"/>
          <p:cNvPicPr>
            <a:picLocks noChangeAspect="1"/>
          </p:cNvPicPr>
          <p:nvPr/>
        </p:nvPicPr>
        <p:blipFill>
          <a:blip r:embed="rId2"/>
          <a:stretch>
            <a:fillRect/>
          </a:stretch>
        </p:blipFill>
        <p:spPr>
          <a:xfrm>
            <a:off x="10972805" y="5648345"/>
            <a:ext cx="2478100" cy="2377365"/>
          </a:xfrm>
          <a:prstGeom prst="rect">
            <a:avLst/>
          </a:prstGeom>
        </p:spPr>
      </p:pic>
    </p:spTree>
  </p:cSld>
  <p:clrMapOvr>
    <a:masterClrMapping/>
  </p:clrMapOvr>
  <p:transition spd="slow" advClick="0" advTm="13126">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6" presetClass="entr" presetSubtype="42" fill="hold" nodeType="withEffect">
                                  <p:stCondLst>
                                    <p:cond delay="400"/>
                                  </p:stCondLst>
                                  <p:childTnLst>
                                    <p:set>
                                      <p:cBhvr>
                                        <p:cTn id="9" dur="1" fill="hold">
                                          <p:stCondLst>
                                            <p:cond delay="0"/>
                                          </p:stCondLst>
                                        </p:cTn>
                                        <p:tgtEl>
                                          <p:spTgt spid="78"/>
                                        </p:tgtEl>
                                        <p:attrNameLst>
                                          <p:attrName>style.visibility</p:attrName>
                                        </p:attrNameLst>
                                      </p:cBhvr>
                                      <p:to>
                                        <p:strVal val="visible"/>
                                      </p:to>
                                    </p:set>
                                    <p:animEffect transition="in" filter="barn(outHorizontal)">
                                      <p:cBhvr>
                                        <p:cTn id="10" dur="500"/>
                                        <p:tgtEl>
                                          <p:spTgt spid="78"/>
                                        </p:tgtEl>
                                      </p:cBhvr>
                                    </p:animEffect>
                                  </p:childTnLst>
                                </p:cTn>
                              </p:par>
                              <p:par>
                                <p:cTn id="11" presetID="6" presetClass="entr" presetSubtype="32" fill="hold" grpId="0" nodeType="withEffect">
                                  <p:stCondLst>
                                    <p:cond delay="800"/>
                                  </p:stCondLst>
                                  <p:iterate type="lt">
                                    <p:tmPct val="10000"/>
                                  </p:iterate>
                                  <p:childTnLst>
                                    <p:set>
                                      <p:cBhvr>
                                        <p:cTn id="12" dur="1" fill="hold">
                                          <p:stCondLst>
                                            <p:cond delay="0"/>
                                          </p:stCondLst>
                                        </p:cTn>
                                        <p:tgtEl>
                                          <p:spTgt spid="76"/>
                                        </p:tgtEl>
                                        <p:attrNameLst>
                                          <p:attrName>style.visibility</p:attrName>
                                        </p:attrNameLst>
                                      </p:cBhvr>
                                      <p:to>
                                        <p:strVal val="visible"/>
                                      </p:to>
                                    </p:set>
                                    <p:animEffect transition="in" filter="circle(out)">
                                      <p:cBhvr>
                                        <p:cTn id="13" dur="1000"/>
                                        <p:tgtEl>
                                          <p:spTgt spid="76"/>
                                        </p:tgtEl>
                                      </p:cBhvr>
                                    </p:animEffect>
                                  </p:childTnLst>
                                </p:cTn>
                              </p:par>
                              <p:par>
                                <p:cTn id="14" presetID="6" presetClass="entr" presetSubtype="32" fill="hold" grpId="0" nodeType="withEffect">
                                  <p:stCondLst>
                                    <p:cond delay="1800"/>
                                  </p:stCondLst>
                                  <p:iterate type="lt">
                                    <p:tmPct val="5385"/>
                                  </p:iterate>
                                  <p:childTnLst>
                                    <p:set>
                                      <p:cBhvr>
                                        <p:cTn id="15" dur="1" fill="hold">
                                          <p:stCondLst>
                                            <p:cond delay="0"/>
                                          </p:stCondLst>
                                        </p:cTn>
                                        <p:tgtEl>
                                          <p:spTgt spid="77"/>
                                        </p:tgtEl>
                                        <p:attrNameLst>
                                          <p:attrName>style.visibility</p:attrName>
                                        </p:attrNameLst>
                                      </p:cBhvr>
                                      <p:to>
                                        <p:strVal val="visible"/>
                                      </p:to>
                                    </p:set>
                                    <p:animEffect transition="in" filter="circle(out)">
                                      <p:cBhvr>
                                        <p:cTn id="16" dur="1000"/>
                                        <p:tgtEl>
                                          <p:spTgt spid="77"/>
                                        </p:tgtEl>
                                      </p:cBhvr>
                                    </p:animEffect>
                                  </p:childTnLst>
                                </p:cTn>
                              </p:par>
                              <p:par>
                                <p:cTn id="17" presetID="10"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par>
                                <p:cTn id="20" presetID="8" presetClass="emph" presetSubtype="0" repeatCount="indefinite" fill="hold" nodeType="withEffect">
                                  <p:stCondLst>
                                    <p:cond delay="200"/>
                                  </p:stCondLst>
                                  <p:childTnLst>
                                    <p:animRot by="21600000">
                                      <p:cBhvr>
                                        <p:cTn id="21" dur="7000" fill="hold"/>
                                        <p:tgtEl>
                                          <p:spTgt spid="79"/>
                                        </p:tgtEl>
                                        <p:attrNameLst>
                                          <p:attrName>r</p:attrName>
                                        </p:attrNameLst>
                                      </p:cBhvr>
                                    </p:animRot>
                                  </p:childTnLst>
                                </p:cTn>
                              </p:par>
                              <p:par>
                                <p:cTn id="22" presetID="42" presetClass="entr" presetSubtype="0" fill="hold" nodeType="withEffect">
                                  <p:stCondLst>
                                    <p:cond delay="33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6" presetClass="entr" presetSubtype="32" fill="hold" grpId="0" nodeType="withEffect">
                                  <p:stCondLst>
                                    <p:cond delay="4200"/>
                                  </p:stCondLst>
                                  <p:iterate type="lt">
                                    <p:tmPct val="10000"/>
                                  </p:iterate>
                                  <p:childTnLst>
                                    <p:set>
                                      <p:cBhvr>
                                        <p:cTn id="28" dur="1" fill="hold">
                                          <p:stCondLst>
                                            <p:cond delay="0"/>
                                          </p:stCondLst>
                                        </p:cTn>
                                        <p:tgtEl>
                                          <p:spTgt spid="15"/>
                                        </p:tgtEl>
                                        <p:attrNameLst>
                                          <p:attrName>style.visibility</p:attrName>
                                        </p:attrNameLst>
                                      </p:cBhvr>
                                      <p:to>
                                        <p:strVal val="visible"/>
                                      </p:to>
                                    </p:set>
                                    <p:animEffect transition="in" filter="circle(out)">
                                      <p:cBhvr>
                                        <p:cTn id="29" dur="1000"/>
                                        <p:tgtEl>
                                          <p:spTgt spid="15"/>
                                        </p:tgtEl>
                                      </p:cBhvr>
                                    </p:animEffect>
                                  </p:childTnLst>
                                </p:cTn>
                              </p:par>
                              <p:par>
                                <p:cTn id="30" presetID="22" presetClass="entr" presetSubtype="1" fill="hold" grpId="0" nodeType="withEffect">
                                  <p:stCondLst>
                                    <p:cond delay="540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800"/>
                                        <p:tgtEl>
                                          <p:spTgt spid="14"/>
                                        </p:tgtEl>
                                      </p:cBhvr>
                                    </p:animEffect>
                                  </p:childTnLst>
                                </p:cTn>
                              </p:par>
                              <p:par>
                                <p:cTn id="33" presetID="42" presetClass="entr" presetSubtype="0" fill="hold" nodeType="withEffect">
                                  <p:stCondLst>
                                    <p:cond delay="62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6" presetClass="entr" presetSubtype="32" fill="hold" grpId="0" nodeType="withEffect">
                                  <p:stCondLst>
                                    <p:cond delay="7200"/>
                                  </p:stCondLst>
                                  <p:iterate type="lt">
                                    <p:tmPct val="10000"/>
                                  </p:iterate>
                                  <p:childTnLst>
                                    <p:set>
                                      <p:cBhvr>
                                        <p:cTn id="39" dur="1" fill="hold">
                                          <p:stCondLst>
                                            <p:cond delay="0"/>
                                          </p:stCondLst>
                                        </p:cTn>
                                        <p:tgtEl>
                                          <p:spTgt spid="39"/>
                                        </p:tgtEl>
                                        <p:attrNameLst>
                                          <p:attrName>style.visibility</p:attrName>
                                        </p:attrNameLst>
                                      </p:cBhvr>
                                      <p:to>
                                        <p:strVal val="visible"/>
                                      </p:to>
                                    </p:set>
                                    <p:animEffect transition="in" filter="circle(out)">
                                      <p:cBhvr>
                                        <p:cTn id="40" dur="1000"/>
                                        <p:tgtEl>
                                          <p:spTgt spid="39"/>
                                        </p:tgtEl>
                                      </p:cBhvr>
                                    </p:animEffect>
                                  </p:childTnLst>
                                </p:cTn>
                              </p:par>
                            </p:childTnLst>
                          </p:cTn>
                        </p:par>
                        <p:par>
                          <p:cTn id="41" fill="hold">
                            <p:stCondLst>
                              <p:cond delay="0"/>
                            </p:stCondLst>
                            <p:childTnLst>
                              <p:par>
                                <p:cTn id="42" presetID="22" presetClass="entr" presetSubtype="1"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800"/>
                                        <p:tgtEl>
                                          <p:spTgt spid="38"/>
                                        </p:tgtEl>
                                      </p:cBhvr>
                                    </p:animEffect>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1000"/>
                                        <p:tgtEl>
                                          <p:spTgt spid="80"/>
                                        </p:tgtEl>
                                      </p:cBhvr>
                                    </p:animEffect>
                                    <p:anim calcmode="lin" valueType="num">
                                      <p:cBhvr>
                                        <p:cTn id="49" dur="1000" fill="hold"/>
                                        <p:tgtEl>
                                          <p:spTgt spid="80"/>
                                        </p:tgtEl>
                                        <p:attrNameLst>
                                          <p:attrName>ppt_x</p:attrName>
                                        </p:attrNameLst>
                                      </p:cBhvr>
                                      <p:tavLst>
                                        <p:tav tm="0">
                                          <p:val>
                                            <p:strVal val="#ppt_x"/>
                                          </p:val>
                                        </p:tav>
                                        <p:tav tm="100000">
                                          <p:val>
                                            <p:strVal val="#ppt_x"/>
                                          </p:val>
                                        </p:tav>
                                      </p:tavLst>
                                    </p:anim>
                                    <p:anim calcmode="lin" valueType="num">
                                      <p:cBhvr>
                                        <p:cTn id="50" dur="1000" fill="hold"/>
                                        <p:tgtEl>
                                          <p:spTgt spid="80"/>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6" presetClass="entr" presetSubtype="32" fill="hold" grpId="0" nodeType="afterEffect">
                                  <p:stCondLst>
                                    <p:cond delay="0"/>
                                  </p:stCondLst>
                                  <p:iterate type="lt">
                                    <p:tmPct val="10000"/>
                                  </p:iterate>
                                  <p:childTnLst>
                                    <p:set>
                                      <p:cBhvr>
                                        <p:cTn id="53" dur="1" fill="hold">
                                          <p:stCondLst>
                                            <p:cond delay="0"/>
                                          </p:stCondLst>
                                        </p:cTn>
                                        <p:tgtEl>
                                          <p:spTgt spid="66"/>
                                        </p:tgtEl>
                                        <p:attrNameLst>
                                          <p:attrName>style.visibility</p:attrName>
                                        </p:attrNameLst>
                                      </p:cBhvr>
                                      <p:to>
                                        <p:strVal val="visible"/>
                                      </p:to>
                                    </p:set>
                                    <p:animEffect transition="in" filter="circle(out)">
                                      <p:cBhvr>
                                        <p:cTn id="54" dur="1000"/>
                                        <p:tgtEl>
                                          <p:spTgt spid="66"/>
                                        </p:tgtEl>
                                      </p:cBhvr>
                                    </p:animEffect>
                                  </p:childTnLst>
                                </p:cTn>
                              </p:par>
                            </p:childTnLst>
                          </p:cTn>
                        </p:par>
                        <p:par>
                          <p:cTn id="55" fill="hold">
                            <p:stCondLst>
                              <p:cond delay="3099"/>
                            </p:stCondLst>
                            <p:childTnLst>
                              <p:par>
                                <p:cTn id="56" presetID="22" presetClass="entr" presetSubtype="1"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up)">
                                      <p:cBhvr>
                                        <p:cTn id="58" dur="8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8" grpId="0"/>
      <p:bldP spid="39" grpId="0"/>
      <p:bldP spid="65" grpId="0"/>
      <p:bldP spid="66" grpId="0"/>
      <p:bldP spid="75" grpId="0"/>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6821" y="2157246"/>
            <a:ext cx="1661993" cy="2554545"/>
          </a:xfrm>
          <a:prstGeom prst="rect">
            <a:avLst/>
          </a:prstGeom>
          <a:noFill/>
        </p:spPr>
        <p:txBody>
          <a:bodyPr vert="eaVert" wrap="none" rtlCol="0">
            <a:spAutoFit/>
          </a:bodyPr>
          <a:lstStyle/>
          <a:p>
            <a:r>
              <a:rPr lang="zh-CN" altLang="en-US" sz="9600" dirty="0">
                <a:latin typeface="叶根友刀锋黑草" panose="02010601030101010101" pitchFamily="2" charset="-122"/>
                <a:ea typeface="叶根友刀锋黑草" panose="02010601030101010101" pitchFamily="2" charset="-122"/>
              </a:rPr>
              <a:t>目录</a:t>
            </a:r>
            <a:endParaRPr lang="zh-CN" altLang="en-US" sz="9600" dirty="0">
              <a:latin typeface="叶根友刀锋黑草" panose="02010601030101010101" pitchFamily="2" charset="-122"/>
              <a:ea typeface="叶根友刀锋黑草" panose="02010601030101010101" pitchFamily="2" charset="-122"/>
            </a:endParaRPr>
          </a:p>
        </p:txBody>
      </p:sp>
      <p:grpSp>
        <p:nvGrpSpPr>
          <p:cNvPr id="4" name="组合 3"/>
          <p:cNvGrpSpPr/>
          <p:nvPr/>
        </p:nvGrpSpPr>
        <p:grpSpPr>
          <a:xfrm>
            <a:off x="1199269" y="1632180"/>
            <a:ext cx="1589651" cy="428335"/>
            <a:chOff x="3885927" y="1084021"/>
            <a:chExt cx="3868201" cy="867400"/>
          </a:xfrm>
          <a:solidFill>
            <a:srgbClr val="4E556D"/>
          </a:solidFill>
        </p:grpSpPr>
        <p:sp>
          <p:nvSpPr>
            <p:cNvPr id="5"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8"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9"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12"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13"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14"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15"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1184029" y="4847820"/>
            <a:ext cx="1589651" cy="428335"/>
            <a:chOff x="1290709" y="4847820"/>
            <a:chExt cx="1589651" cy="428335"/>
          </a:xfrm>
        </p:grpSpPr>
        <p:sp>
          <p:nvSpPr>
            <p:cNvPr id="17" name="Freeform 6"/>
            <p:cNvSpPr>
              <a:spLocks noEditPoints="1"/>
            </p:cNvSpPr>
            <p:nvPr/>
          </p:nvSpPr>
          <p:spPr bwMode="auto">
            <a:xfrm rot="10800000">
              <a:off x="2035912" y="4847820"/>
              <a:ext cx="844448" cy="368088"/>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18" name="Freeform 7"/>
            <p:cNvSpPr>
              <a:spLocks noEditPoints="1"/>
            </p:cNvSpPr>
            <p:nvPr/>
          </p:nvSpPr>
          <p:spPr bwMode="auto">
            <a:xfrm rot="10800000">
              <a:off x="1290709" y="4847820"/>
              <a:ext cx="844448" cy="368088"/>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19" name="Freeform 8"/>
            <p:cNvSpPr>
              <a:spLocks noEditPoints="1"/>
            </p:cNvSpPr>
            <p:nvPr/>
          </p:nvSpPr>
          <p:spPr bwMode="auto">
            <a:xfrm rot="10800000">
              <a:off x="1969977" y="5013294"/>
              <a:ext cx="231116" cy="175378"/>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0" name="Freeform 9"/>
            <p:cNvSpPr/>
            <p:nvPr/>
          </p:nvSpPr>
          <p:spPr bwMode="auto">
            <a:xfrm rot="10800000">
              <a:off x="2019084" y="5168452"/>
              <a:ext cx="49451" cy="39202"/>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1" name="Freeform 10"/>
            <p:cNvSpPr/>
            <p:nvPr/>
          </p:nvSpPr>
          <p:spPr bwMode="auto">
            <a:xfrm rot="10800000">
              <a:off x="2038659" y="5172166"/>
              <a:ext cx="36745" cy="56946"/>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2" name="Freeform 11"/>
            <p:cNvSpPr/>
            <p:nvPr/>
          </p:nvSpPr>
          <p:spPr bwMode="auto">
            <a:xfrm rot="10800000">
              <a:off x="2070939" y="5175467"/>
              <a:ext cx="29190" cy="66437"/>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3" name="Freeform 12"/>
            <p:cNvSpPr/>
            <p:nvPr/>
          </p:nvSpPr>
          <p:spPr bwMode="auto">
            <a:xfrm rot="10800000">
              <a:off x="2101847" y="5168452"/>
              <a:ext cx="50138" cy="39202"/>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4" name="Freeform 13"/>
            <p:cNvSpPr/>
            <p:nvPr/>
          </p:nvSpPr>
          <p:spPr bwMode="auto">
            <a:xfrm rot="10800000">
              <a:off x="2095665" y="5172166"/>
              <a:ext cx="36058" cy="56946"/>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5" name="Freeform 14"/>
            <p:cNvSpPr/>
            <p:nvPr/>
          </p:nvSpPr>
          <p:spPr bwMode="auto">
            <a:xfrm rot="10800000">
              <a:off x="2077808" y="5238603"/>
              <a:ext cx="15453" cy="14855"/>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6" name="Freeform 15"/>
            <p:cNvSpPr/>
            <p:nvPr/>
          </p:nvSpPr>
          <p:spPr bwMode="auto">
            <a:xfrm rot="10800000">
              <a:off x="2080212" y="5255935"/>
              <a:ext cx="10646" cy="10316"/>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7" name="Freeform 16"/>
            <p:cNvSpPr/>
            <p:nvPr/>
          </p:nvSpPr>
          <p:spPr bwMode="auto">
            <a:xfrm rot="10800000">
              <a:off x="2082615" y="5270791"/>
              <a:ext cx="5838" cy="5364"/>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grpSp>
      <p:sp>
        <p:nvSpPr>
          <p:cNvPr id="39" name="文本框 38"/>
          <p:cNvSpPr txBox="1"/>
          <p:nvPr/>
        </p:nvSpPr>
        <p:spPr>
          <a:xfrm>
            <a:off x="3249285" y="905743"/>
            <a:ext cx="1292662" cy="1015663"/>
          </a:xfrm>
          <a:prstGeom prst="rect">
            <a:avLst/>
          </a:prstGeom>
          <a:noFill/>
        </p:spPr>
        <p:txBody>
          <a:bodyPr vert="eaVert" wrap="none" rtlCol="0">
            <a:spAutoFit/>
          </a:bodyPr>
          <a:lstStyle/>
          <a:p>
            <a:r>
              <a:rPr lang="zh-CN" altLang="en-US" sz="7200" dirty="0">
                <a:latin typeface="書體坊顏體㊣" panose="02010600030101010101" pitchFamily="2" charset="-122"/>
                <a:ea typeface="書體坊顏體㊣" panose="02010600030101010101" pitchFamily="2" charset="-122"/>
              </a:rPr>
              <a:t>壹</a:t>
            </a:r>
            <a:endParaRPr lang="zh-CN" altLang="en-US" sz="7200" dirty="0">
              <a:latin typeface="書體坊顏體㊣" panose="02010600030101010101" pitchFamily="2" charset="-122"/>
              <a:ea typeface="書體坊顏體㊣" panose="02010600030101010101" pitchFamily="2" charset="-122"/>
            </a:endParaRPr>
          </a:p>
        </p:txBody>
      </p:sp>
      <p:sp>
        <p:nvSpPr>
          <p:cNvPr id="43" name="矩形 42"/>
          <p:cNvSpPr/>
          <p:nvPr/>
        </p:nvSpPr>
        <p:spPr>
          <a:xfrm rot="16200000">
            <a:off x="6113864" y="601985"/>
            <a:ext cx="4277422" cy="8234606"/>
          </a:xfrm>
          <a:prstGeom prst="rect">
            <a:avLst/>
          </a:prstGeom>
          <a:blipFill dpi="0" rotWithShape="1">
            <a:blip r:embed="rId1">
              <a:alphaModFix amt="1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318697" y="883920"/>
            <a:ext cx="2926080" cy="645160"/>
          </a:xfrm>
          <a:prstGeom prst="rect">
            <a:avLst/>
          </a:prstGeom>
          <a:noFill/>
        </p:spPr>
        <p:txBody>
          <a:bodyPr wrap="none" rtlCol="0">
            <a:spAutoFit/>
          </a:bodyPr>
          <a:lstStyle/>
          <a:p>
            <a:r>
              <a:rPr lang="zh-CN" altLang="en-US" sz="3600" dirty="0" smtClean="0">
                <a:latin typeface="华文楷体" panose="02010600040101010101" pitchFamily="2" charset="-122"/>
                <a:ea typeface="华文楷体" panose="02010600040101010101" pitchFamily="2" charset="-122"/>
              </a:rPr>
              <a:t>点击即可编辑</a:t>
            </a:r>
            <a:endParaRPr lang="zh-CN" altLang="en-US" sz="3600" dirty="0">
              <a:latin typeface="华文楷体" panose="02010600040101010101" pitchFamily="2" charset="-122"/>
              <a:ea typeface="华文楷体" panose="02010600040101010101" pitchFamily="2" charset="-122"/>
            </a:endParaRPr>
          </a:p>
        </p:txBody>
      </p:sp>
      <p:sp>
        <p:nvSpPr>
          <p:cNvPr id="37" name="文本框 36"/>
          <p:cNvSpPr txBox="1"/>
          <p:nvPr/>
        </p:nvSpPr>
        <p:spPr>
          <a:xfrm>
            <a:off x="4364417" y="1432560"/>
            <a:ext cx="1935480" cy="398780"/>
          </a:xfrm>
          <a:prstGeom prst="rect">
            <a:avLst/>
          </a:prstGeom>
          <a:noFill/>
        </p:spPr>
        <p:txBody>
          <a:bodyPr wrap="non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cxnSp>
        <p:nvCxnSpPr>
          <p:cNvPr id="36" name="直接连接符 35"/>
          <p:cNvCxnSpPr/>
          <p:nvPr/>
        </p:nvCxnSpPr>
        <p:spPr>
          <a:xfrm>
            <a:off x="4333937" y="1021080"/>
            <a:ext cx="0" cy="7315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3279765" y="2323063"/>
            <a:ext cx="1292662" cy="1015663"/>
          </a:xfrm>
          <a:prstGeom prst="rect">
            <a:avLst/>
          </a:prstGeom>
          <a:noFill/>
        </p:spPr>
        <p:txBody>
          <a:bodyPr vert="eaVert" wrap="none" rtlCol="0">
            <a:spAutoFit/>
          </a:bodyPr>
          <a:lstStyle/>
          <a:p>
            <a:r>
              <a:rPr lang="zh-CN" altLang="en-US" sz="7200" dirty="0">
                <a:latin typeface="書體坊顏體㊣" panose="02010600030101010101" pitchFamily="2" charset="-122"/>
                <a:ea typeface="書體坊顏體㊣" panose="02010600030101010101" pitchFamily="2" charset="-122"/>
              </a:rPr>
              <a:t>贰</a:t>
            </a:r>
            <a:endParaRPr lang="zh-CN" altLang="en-US" sz="7200" dirty="0">
              <a:latin typeface="書體坊顏體㊣" panose="02010600030101010101" pitchFamily="2" charset="-122"/>
              <a:ea typeface="書體坊顏體㊣" panose="02010600030101010101" pitchFamily="2" charset="-122"/>
            </a:endParaRPr>
          </a:p>
        </p:txBody>
      </p:sp>
      <p:sp>
        <p:nvSpPr>
          <p:cNvPr id="41" name="文本框 40"/>
          <p:cNvSpPr txBox="1"/>
          <p:nvPr/>
        </p:nvSpPr>
        <p:spPr>
          <a:xfrm>
            <a:off x="4349177" y="2301240"/>
            <a:ext cx="2926080" cy="645160"/>
          </a:xfrm>
          <a:prstGeom prst="rect">
            <a:avLst/>
          </a:prstGeom>
          <a:noFill/>
        </p:spPr>
        <p:txBody>
          <a:bodyPr wrap="none" rtlCol="0">
            <a:spAutoFit/>
          </a:bodyPr>
          <a:lstStyle/>
          <a:p>
            <a:r>
              <a:rPr lang="zh-CN" altLang="en-US" sz="3600" dirty="0" smtClean="0">
                <a:latin typeface="华文楷体" panose="02010600040101010101" pitchFamily="2" charset="-122"/>
                <a:ea typeface="华文楷体" panose="02010600040101010101" pitchFamily="2" charset="-122"/>
              </a:rPr>
              <a:t>点击即可编辑</a:t>
            </a:r>
            <a:endParaRPr lang="zh-CN" altLang="en-US" sz="3600" dirty="0">
              <a:latin typeface="华文楷体" panose="02010600040101010101" pitchFamily="2" charset="-122"/>
              <a:ea typeface="华文楷体" panose="02010600040101010101" pitchFamily="2" charset="-122"/>
            </a:endParaRPr>
          </a:p>
        </p:txBody>
      </p:sp>
      <p:sp>
        <p:nvSpPr>
          <p:cNvPr id="42" name="文本框 41"/>
          <p:cNvSpPr txBox="1"/>
          <p:nvPr/>
        </p:nvSpPr>
        <p:spPr>
          <a:xfrm>
            <a:off x="4394897" y="2849880"/>
            <a:ext cx="1935480" cy="398780"/>
          </a:xfrm>
          <a:prstGeom prst="rect">
            <a:avLst/>
          </a:prstGeom>
          <a:noFill/>
        </p:spPr>
        <p:txBody>
          <a:bodyPr wrap="non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cxnSp>
        <p:nvCxnSpPr>
          <p:cNvPr id="44" name="直接连接符 43"/>
          <p:cNvCxnSpPr/>
          <p:nvPr/>
        </p:nvCxnSpPr>
        <p:spPr>
          <a:xfrm>
            <a:off x="4364417" y="2438400"/>
            <a:ext cx="0" cy="7315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3279765" y="3755623"/>
            <a:ext cx="1292662" cy="1015663"/>
          </a:xfrm>
          <a:prstGeom prst="rect">
            <a:avLst/>
          </a:prstGeom>
          <a:noFill/>
        </p:spPr>
        <p:txBody>
          <a:bodyPr vert="eaVert" wrap="none" rtlCol="0">
            <a:spAutoFit/>
          </a:bodyPr>
          <a:lstStyle/>
          <a:p>
            <a:r>
              <a:rPr lang="zh-CN" altLang="en-US" sz="7200" dirty="0" smtClean="0">
                <a:latin typeface="書體坊顏體㊣" panose="02010600030101010101" pitchFamily="2" charset="-122"/>
                <a:ea typeface="書體坊顏體㊣" panose="02010600030101010101" pitchFamily="2" charset="-122"/>
              </a:rPr>
              <a:t>叁</a:t>
            </a:r>
            <a:endParaRPr lang="zh-CN" altLang="en-US" sz="7200" dirty="0">
              <a:latin typeface="書體坊顏體㊣" panose="02010600030101010101" pitchFamily="2" charset="-122"/>
              <a:ea typeface="書體坊顏體㊣" panose="02010600030101010101" pitchFamily="2" charset="-122"/>
            </a:endParaRPr>
          </a:p>
        </p:txBody>
      </p:sp>
      <p:sp>
        <p:nvSpPr>
          <p:cNvPr id="46" name="文本框 45"/>
          <p:cNvSpPr txBox="1"/>
          <p:nvPr/>
        </p:nvSpPr>
        <p:spPr>
          <a:xfrm>
            <a:off x="4349177" y="3733800"/>
            <a:ext cx="2926080" cy="645160"/>
          </a:xfrm>
          <a:prstGeom prst="rect">
            <a:avLst/>
          </a:prstGeom>
          <a:noFill/>
        </p:spPr>
        <p:txBody>
          <a:bodyPr wrap="none" rtlCol="0">
            <a:spAutoFit/>
          </a:bodyPr>
          <a:lstStyle/>
          <a:p>
            <a:r>
              <a:rPr lang="zh-CN" altLang="en-US" sz="3600" dirty="0" smtClean="0">
                <a:latin typeface="华文楷体" panose="02010600040101010101" pitchFamily="2" charset="-122"/>
                <a:ea typeface="华文楷体" panose="02010600040101010101" pitchFamily="2" charset="-122"/>
              </a:rPr>
              <a:t>点击即可编辑</a:t>
            </a:r>
            <a:endParaRPr lang="zh-CN" altLang="en-US" sz="3600" dirty="0">
              <a:latin typeface="华文楷体" panose="02010600040101010101" pitchFamily="2" charset="-122"/>
              <a:ea typeface="华文楷体" panose="02010600040101010101" pitchFamily="2" charset="-122"/>
            </a:endParaRPr>
          </a:p>
        </p:txBody>
      </p:sp>
      <p:sp>
        <p:nvSpPr>
          <p:cNvPr id="47" name="文本框 46"/>
          <p:cNvSpPr txBox="1"/>
          <p:nvPr/>
        </p:nvSpPr>
        <p:spPr>
          <a:xfrm>
            <a:off x="4394897" y="4282440"/>
            <a:ext cx="1935480" cy="398780"/>
          </a:xfrm>
          <a:prstGeom prst="rect">
            <a:avLst/>
          </a:prstGeom>
          <a:noFill/>
        </p:spPr>
        <p:txBody>
          <a:bodyPr wrap="non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cxnSp>
        <p:nvCxnSpPr>
          <p:cNvPr id="48" name="直接连接符 47"/>
          <p:cNvCxnSpPr/>
          <p:nvPr/>
        </p:nvCxnSpPr>
        <p:spPr>
          <a:xfrm>
            <a:off x="4364417" y="3870960"/>
            <a:ext cx="0" cy="7315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295005" y="5096743"/>
            <a:ext cx="1292662" cy="1015663"/>
          </a:xfrm>
          <a:prstGeom prst="rect">
            <a:avLst/>
          </a:prstGeom>
          <a:noFill/>
        </p:spPr>
        <p:txBody>
          <a:bodyPr vert="eaVert" wrap="none" rtlCol="0">
            <a:spAutoFit/>
          </a:bodyPr>
          <a:lstStyle/>
          <a:p>
            <a:r>
              <a:rPr lang="zh-CN" altLang="en-US" sz="7200" dirty="0" smtClean="0">
                <a:latin typeface="書體坊顏體㊣" panose="02010600030101010101" pitchFamily="2" charset="-122"/>
                <a:ea typeface="書體坊顏體㊣" panose="02010600030101010101" pitchFamily="2" charset="-122"/>
              </a:rPr>
              <a:t>肆</a:t>
            </a:r>
            <a:endParaRPr lang="zh-CN" altLang="en-US" sz="7200" dirty="0">
              <a:latin typeface="書體坊顏體㊣" panose="02010600030101010101" pitchFamily="2" charset="-122"/>
              <a:ea typeface="書體坊顏體㊣" panose="02010600030101010101" pitchFamily="2" charset="-122"/>
            </a:endParaRPr>
          </a:p>
        </p:txBody>
      </p:sp>
      <p:sp>
        <p:nvSpPr>
          <p:cNvPr id="50" name="文本框 49"/>
          <p:cNvSpPr txBox="1"/>
          <p:nvPr/>
        </p:nvSpPr>
        <p:spPr>
          <a:xfrm>
            <a:off x="4364417" y="5074920"/>
            <a:ext cx="2926080" cy="645160"/>
          </a:xfrm>
          <a:prstGeom prst="rect">
            <a:avLst/>
          </a:prstGeom>
          <a:noFill/>
        </p:spPr>
        <p:txBody>
          <a:bodyPr wrap="none" rtlCol="0">
            <a:spAutoFit/>
          </a:bodyPr>
          <a:lstStyle/>
          <a:p>
            <a:r>
              <a:rPr lang="zh-CN" altLang="en-US" sz="3600" dirty="0" smtClean="0">
                <a:latin typeface="华文楷体" panose="02010600040101010101" pitchFamily="2" charset="-122"/>
                <a:ea typeface="华文楷体" panose="02010600040101010101" pitchFamily="2" charset="-122"/>
              </a:rPr>
              <a:t>点击即可编辑</a:t>
            </a:r>
            <a:endParaRPr lang="zh-CN" altLang="en-US" sz="3600" dirty="0">
              <a:latin typeface="华文楷体" panose="02010600040101010101" pitchFamily="2" charset="-122"/>
              <a:ea typeface="华文楷体" panose="02010600040101010101" pitchFamily="2" charset="-122"/>
            </a:endParaRPr>
          </a:p>
        </p:txBody>
      </p:sp>
      <p:sp>
        <p:nvSpPr>
          <p:cNvPr id="51" name="文本框 50"/>
          <p:cNvSpPr txBox="1"/>
          <p:nvPr/>
        </p:nvSpPr>
        <p:spPr>
          <a:xfrm>
            <a:off x="4410137" y="5623560"/>
            <a:ext cx="1935480" cy="398780"/>
          </a:xfrm>
          <a:prstGeom prst="rect">
            <a:avLst/>
          </a:prstGeom>
          <a:noFill/>
        </p:spPr>
        <p:txBody>
          <a:bodyPr wrap="non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cxnSp>
        <p:nvCxnSpPr>
          <p:cNvPr id="52" name="直接连接符 51"/>
          <p:cNvCxnSpPr/>
          <p:nvPr/>
        </p:nvCxnSpPr>
        <p:spPr>
          <a:xfrm>
            <a:off x="4379657" y="5212080"/>
            <a:ext cx="0" cy="7315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53" name="图片 52"/>
          <p:cNvPicPr>
            <a:picLocks noChangeAspect="1"/>
          </p:cNvPicPr>
          <p:nvPr/>
        </p:nvPicPr>
        <p:blipFill>
          <a:blip r:embed="rId2"/>
          <a:stretch>
            <a:fillRect/>
          </a:stretch>
        </p:blipFill>
        <p:spPr>
          <a:xfrm>
            <a:off x="8738300" y="2240317"/>
            <a:ext cx="2478100" cy="2377365"/>
          </a:xfrm>
          <a:prstGeom prst="rect">
            <a:avLst/>
          </a:prstGeom>
        </p:spPr>
      </p:pic>
    </p:spTree>
  </p:cSld>
  <p:clrMapOvr>
    <a:masterClrMapping/>
  </p:clrMapOvr>
  <p:transition spd="slow" advClick="0" advTm="243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3900" fill="hold"/>
                                        <p:tgtEl>
                                          <p:spTgt spid="53"/>
                                        </p:tgtEl>
                                        <p:attrNameLst>
                                          <p:attrName>ppt_x</p:attrName>
                                        </p:attrNameLst>
                                      </p:cBhvr>
                                      <p:tavLst>
                                        <p:tav tm="0">
                                          <p:val>
                                            <p:strVal val="0-#ppt_w/2"/>
                                          </p:val>
                                        </p:tav>
                                        <p:tav tm="100000">
                                          <p:val>
                                            <p:strVal val="#ppt_x"/>
                                          </p:val>
                                        </p:tav>
                                      </p:tavLst>
                                    </p:anim>
                                    <p:anim calcmode="lin" valueType="num">
                                      <p:cBhvr additive="base">
                                        <p:cTn id="8" dur="3900" fill="hold"/>
                                        <p:tgtEl>
                                          <p:spTgt spid="53"/>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5100" fill="hold"/>
                                        <p:tgtEl>
                                          <p:spTgt spid="53"/>
                                        </p:tgtEl>
                                        <p:attrNameLst>
                                          <p:attrName>r</p:attrName>
                                        </p:attrNameLst>
                                      </p:cBhvr>
                                    </p:animRot>
                                  </p:childTnLst>
                                </p:cTn>
                              </p:par>
                              <p:par>
                                <p:cTn id="11" presetID="1" presetClass="entr" presetSubtype="0" fill="hold" nodeType="withEffect">
                                  <p:stCondLst>
                                    <p:cond delay="2000"/>
                                  </p:stCondLst>
                                  <p:childTnLst>
                                    <p:set>
                                      <p:cBhvr>
                                        <p:cTn id="12" dur="1" fill="hold">
                                          <p:stCondLst>
                                            <p:cond delay="0"/>
                                          </p:stCondLst>
                                        </p:cTn>
                                        <p:tgtEl>
                                          <p:spTgt spid="4"/>
                                        </p:tgtEl>
                                        <p:attrNameLst>
                                          <p:attrName>style.visibility</p:attrName>
                                        </p:attrNameLst>
                                      </p:cBhvr>
                                      <p:to>
                                        <p:strVal val="visible"/>
                                      </p:to>
                                    </p:set>
                                  </p:childTnLst>
                                </p:cTn>
                              </p:par>
                              <p:par>
                                <p:cTn id="13" presetID="42" presetClass="path" presetSubtype="0" accel="50000" decel="50000" fill="hold" nodeType="withEffect">
                                  <p:stCondLst>
                                    <p:cond delay="2000"/>
                                  </p:stCondLst>
                                  <p:childTnLst>
                                    <p:animMotion origin="layout" path="M -1.66667E-6 -2.96296E-6 L 0.00143 0.19074 " pathEditMode="relative" rAng="0" ptsTypes="AA">
                                      <p:cBhvr>
                                        <p:cTn id="14" dur="2000" spd="-100000" fill="hold"/>
                                        <p:tgtEl>
                                          <p:spTgt spid="4"/>
                                        </p:tgtEl>
                                        <p:attrNameLst>
                                          <p:attrName>ppt_x</p:attrName>
                                          <p:attrName>ppt_y</p:attrName>
                                        </p:attrNameLst>
                                      </p:cBhvr>
                                      <p:rCtr x="65" y="9537"/>
                                    </p:animMotion>
                                  </p:childTnLst>
                                </p:cTn>
                              </p:par>
                              <p:par>
                                <p:cTn id="15" presetID="1" presetClass="entr" presetSubtype="0" fill="hold" nodeType="withEffect">
                                  <p:stCondLst>
                                    <p:cond delay="2000"/>
                                  </p:stCondLst>
                                  <p:childTnLst>
                                    <p:set>
                                      <p:cBhvr>
                                        <p:cTn id="16" dur="1" fill="hold">
                                          <p:stCondLst>
                                            <p:cond delay="0"/>
                                          </p:stCondLst>
                                        </p:cTn>
                                        <p:tgtEl>
                                          <p:spTgt spid="28"/>
                                        </p:tgtEl>
                                        <p:attrNameLst>
                                          <p:attrName>style.visibility</p:attrName>
                                        </p:attrNameLst>
                                      </p:cBhvr>
                                      <p:to>
                                        <p:strVal val="visible"/>
                                      </p:to>
                                    </p:set>
                                  </p:childTnLst>
                                </p:cTn>
                              </p:par>
                              <p:par>
                                <p:cTn id="17" presetID="64" presetClass="path" presetSubtype="0" accel="50000" decel="50000" fill="hold" nodeType="withEffect">
                                  <p:stCondLst>
                                    <p:cond delay="2000"/>
                                  </p:stCondLst>
                                  <p:childTnLst>
                                    <p:animMotion origin="layout" path="M 4.16667E-7 -4.44444E-6 L 0.00156 -0.19143 " pathEditMode="relative" rAng="0" ptsTypes="AA">
                                      <p:cBhvr>
                                        <p:cTn id="18" dur="2000" spd="-100000" fill="hold"/>
                                        <p:tgtEl>
                                          <p:spTgt spid="28"/>
                                        </p:tgtEl>
                                        <p:attrNameLst>
                                          <p:attrName>ppt_x</p:attrName>
                                          <p:attrName>ppt_y</p:attrName>
                                        </p:attrNameLst>
                                      </p:cBhvr>
                                      <p:rCtr x="78" y="-9583"/>
                                    </p:animMotion>
                                  </p:childTnLst>
                                </p:cTn>
                              </p:par>
                              <p:par>
                                <p:cTn id="19" presetID="16" presetClass="entr" presetSubtype="42" fill="hold" grpId="0" nodeType="withEffect">
                                  <p:stCondLst>
                                    <p:cond delay="2600"/>
                                  </p:stCondLst>
                                  <p:childTnLst>
                                    <p:set>
                                      <p:cBhvr>
                                        <p:cTn id="20" dur="1" fill="hold">
                                          <p:stCondLst>
                                            <p:cond delay="0"/>
                                          </p:stCondLst>
                                        </p:cTn>
                                        <p:tgtEl>
                                          <p:spTgt spid="3"/>
                                        </p:tgtEl>
                                        <p:attrNameLst>
                                          <p:attrName>style.visibility</p:attrName>
                                        </p:attrNameLst>
                                      </p:cBhvr>
                                      <p:to>
                                        <p:strVal val="visible"/>
                                      </p:to>
                                    </p:set>
                                    <p:animEffect transition="in" filter="barn(outHorizontal)">
                                      <p:cBhvr>
                                        <p:cTn id="21" dur="1300"/>
                                        <p:tgtEl>
                                          <p:spTgt spid="3"/>
                                        </p:tgtEl>
                                      </p:cBhvr>
                                    </p:animEffect>
                                  </p:childTnLst>
                                </p:cTn>
                              </p:par>
                              <p:par>
                                <p:cTn id="22" presetID="10" presetClass="entr" presetSubtype="0" fill="hold" grpId="0" nodeType="withEffect">
                                  <p:stCondLst>
                                    <p:cond delay="42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6" presetClass="entr" presetSubtype="42" fill="hold" nodeType="withEffect">
                                  <p:stCondLst>
                                    <p:cond delay="4800"/>
                                  </p:stCondLst>
                                  <p:childTnLst>
                                    <p:set>
                                      <p:cBhvr>
                                        <p:cTn id="26" dur="1" fill="hold">
                                          <p:stCondLst>
                                            <p:cond delay="0"/>
                                          </p:stCondLst>
                                        </p:cTn>
                                        <p:tgtEl>
                                          <p:spTgt spid="36"/>
                                        </p:tgtEl>
                                        <p:attrNameLst>
                                          <p:attrName>style.visibility</p:attrName>
                                        </p:attrNameLst>
                                      </p:cBhvr>
                                      <p:to>
                                        <p:strVal val="visible"/>
                                      </p:to>
                                    </p:set>
                                    <p:animEffect transition="in" filter="barn(outHorizontal)">
                                      <p:cBhvr>
                                        <p:cTn id="27" dur="500"/>
                                        <p:tgtEl>
                                          <p:spTgt spid="36"/>
                                        </p:tgtEl>
                                      </p:cBhvr>
                                    </p:animEffect>
                                  </p:childTnLst>
                                </p:cTn>
                              </p:par>
                              <p:par>
                                <p:cTn id="28" presetID="6" presetClass="entr" presetSubtype="32" fill="hold" grpId="0" nodeType="withEffect">
                                  <p:stCondLst>
                                    <p:cond delay="5300"/>
                                  </p:stCondLst>
                                  <p:iterate type="lt">
                                    <p:tmPct val="10000"/>
                                  </p:iterate>
                                  <p:childTnLst>
                                    <p:set>
                                      <p:cBhvr>
                                        <p:cTn id="29" dur="1" fill="hold">
                                          <p:stCondLst>
                                            <p:cond delay="0"/>
                                          </p:stCondLst>
                                        </p:cTn>
                                        <p:tgtEl>
                                          <p:spTgt spid="2"/>
                                        </p:tgtEl>
                                        <p:attrNameLst>
                                          <p:attrName>style.visibility</p:attrName>
                                        </p:attrNameLst>
                                      </p:cBhvr>
                                      <p:to>
                                        <p:strVal val="visible"/>
                                      </p:to>
                                    </p:set>
                                    <p:animEffect transition="in" filter="circle(out)">
                                      <p:cBhvr>
                                        <p:cTn id="30" dur="1000"/>
                                        <p:tgtEl>
                                          <p:spTgt spid="2"/>
                                        </p:tgtEl>
                                      </p:cBhvr>
                                    </p:animEffect>
                                  </p:childTnLst>
                                </p:cTn>
                              </p:par>
                            </p:childTnLst>
                          </p:cTn>
                        </p:par>
                        <p:par>
                          <p:cTn id="31" fill="hold">
                            <p:stCondLst>
                              <p:cond delay="0"/>
                            </p:stCondLst>
                            <p:childTnLst>
                              <p:par>
                                <p:cTn id="32" presetID="6" presetClass="entr" presetSubtype="32" fill="hold" grpId="0" nodeType="afterEffect">
                                  <p:stCondLst>
                                    <p:cond delay="0"/>
                                  </p:stCondLst>
                                  <p:iterate type="lt">
                                    <p:tmPct val="10000"/>
                                  </p:iterate>
                                  <p:childTnLst>
                                    <p:set>
                                      <p:cBhvr>
                                        <p:cTn id="33" dur="1" fill="hold">
                                          <p:stCondLst>
                                            <p:cond delay="0"/>
                                          </p:stCondLst>
                                        </p:cTn>
                                        <p:tgtEl>
                                          <p:spTgt spid="37"/>
                                        </p:tgtEl>
                                        <p:attrNameLst>
                                          <p:attrName>style.visibility</p:attrName>
                                        </p:attrNameLst>
                                      </p:cBhvr>
                                      <p:to>
                                        <p:strVal val="visible"/>
                                      </p:to>
                                    </p:set>
                                    <p:animEffect transition="in" filter="circle(out)">
                                      <p:cBhvr>
                                        <p:cTn id="34" dur="1000"/>
                                        <p:tgtEl>
                                          <p:spTgt spid="37"/>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par>
                          <p:cTn id="39" fill="hold">
                            <p:stCondLst>
                              <p:cond delay="2000"/>
                            </p:stCondLst>
                            <p:childTnLst>
                              <p:par>
                                <p:cTn id="40" presetID="16" presetClass="entr" presetSubtype="42"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outHorizontal)">
                                      <p:cBhvr>
                                        <p:cTn id="42" dur="500"/>
                                        <p:tgtEl>
                                          <p:spTgt spid="44"/>
                                        </p:tgtEl>
                                      </p:cBhvr>
                                    </p:animEffect>
                                  </p:childTnLst>
                                </p:cTn>
                              </p:par>
                            </p:childTnLst>
                          </p:cTn>
                        </p:par>
                        <p:par>
                          <p:cTn id="43" fill="hold">
                            <p:stCondLst>
                              <p:cond delay="2500"/>
                            </p:stCondLst>
                            <p:childTnLst>
                              <p:par>
                                <p:cTn id="44" presetID="6" presetClass="entr" presetSubtype="32" fill="hold" grpId="0" nodeType="afterEffect">
                                  <p:stCondLst>
                                    <p:cond delay="0"/>
                                  </p:stCondLst>
                                  <p:iterate type="lt">
                                    <p:tmPct val="10000"/>
                                  </p:iterate>
                                  <p:childTnLst>
                                    <p:set>
                                      <p:cBhvr>
                                        <p:cTn id="45" dur="1" fill="hold">
                                          <p:stCondLst>
                                            <p:cond delay="0"/>
                                          </p:stCondLst>
                                        </p:cTn>
                                        <p:tgtEl>
                                          <p:spTgt spid="41"/>
                                        </p:tgtEl>
                                        <p:attrNameLst>
                                          <p:attrName>style.visibility</p:attrName>
                                        </p:attrNameLst>
                                      </p:cBhvr>
                                      <p:to>
                                        <p:strVal val="visible"/>
                                      </p:to>
                                    </p:set>
                                    <p:animEffect transition="in" filter="circle(out)">
                                      <p:cBhvr>
                                        <p:cTn id="46" dur="1000"/>
                                        <p:tgtEl>
                                          <p:spTgt spid="41"/>
                                        </p:tgtEl>
                                      </p:cBhvr>
                                    </p:animEffect>
                                  </p:childTnLst>
                                </p:cTn>
                              </p:par>
                            </p:childTnLst>
                          </p:cTn>
                        </p:par>
                        <p:par>
                          <p:cTn id="47" fill="hold">
                            <p:stCondLst>
                              <p:cond delay="4000"/>
                            </p:stCondLst>
                            <p:childTnLst>
                              <p:par>
                                <p:cTn id="48" presetID="6" presetClass="entr" presetSubtype="32" fill="hold" grpId="0" nodeType="afterEffect">
                                  <p:stCondLst>
                                    <p:cond delay="0"/>
                                  </p:stCondLst>
                                  <p:iterate type="lt">
                                    <p:tmPct val="10000"/>
                                  </p:iterate>
                                  <p:childTnLst>
                                    <p:set>
                                      <p:cBhvr>
                                        <p:cTn id="49" dur="1" fill="hold">
                                          <p:stCondLst>
                                            <p:cond delay="0"/>
                                          </p:stCondLst>
                                        </p:cTn>
                                        <p:tgtEl>
                                          <p:spTgt spid="42"/>
                                        </p:tgtEl>
                                        <p:attrNameLst>
                                          <p:attrName>style.visibility</p:attrName>
                                        </p:attrNameLst>
                                      </p:cBhvr>
                                      <p:to>
                                        <p:strVal val="visible"/>
                                      </p:to>
                                    </p:set>
                                    <p:animEffect transition="in" filter="circle(out)">
                                      <p:cBhvr>
                                        <p:cTn id="50" dur="1000"/>
                                        <p:tgtEl>
                                          <p:spTgt spid="4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par>
                          <p:cTn id="55" fill="hold">
                            <p:stCondLst>
                              <p:cond delay="6000"/>
                            </p:stCondLst>
                            <p:childTnLst>
                              <p:par>
                                <p:cTn id="56" presetID="16" presetClass="entr" presetSubtype="42"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outHorizontal)">
                                      <p:cBhvr>
                                        <p:cTn id="58" dur="500"/>
                                        <p:tgtEl>
                                          <p:spTgt spid="48"/>
                                        </p:tgtEl>
                                      </p:cBhvr>
                                    </p:animEffect>
                                  </p:childTnLst>
                                </p:cTn>
                              </p:par>
                            </p:childTnLst>
                          </p:cTn>
                        </p:par>
                        <p:par>
                          <p:cTn id="59" fill="hold">
                            <p:stCondLst>
                              <p:cond delay="6500"/>
                            </p:stCondLst>
                            <p:childTnLst>
                              <p:par>
                                <p:cTn id="60" presetID="6" presetClass="entr" presetSubtype="32" fill="hold" grpId="0" nodeType="afterEffect">
                                  <p:stCondLst>
                                    <p:cond delay="0"/>
                                  </p:stCondLst>
                                  <p:iterate type="lt">
                                    <p:tmPct val="10000"/>
                                  </p:iterate>
                                  <p:childTnLst>
                                    <p:set>
                                      <p:cBhvr>
                                        <p:cTn id="61" dur="1" fill="hold">
                                          <p:stCondLst>
                                            <p:cond delay="0"/>
                                          </p:stCondLst>
                                        </p:cTn>
                                        <p:tgtEl>
                                          <p:spTgt spid="46"/>
                                        </p:tgtEl>
                                        <p:attrNameLst>
                                          <p:attrName>style.visibility</p:attrName>
                                        </p:attrNameLst>
                                      </p:cBhvr>
                                      <p:to>
                                        <p:strVal val="visible"/>
                                      </p:to>
                                    </p:set>
                                    <p:animEffect transition="in" filter="circle(out)">
                                      <p:cBhvr>
                                        <p:cTn id="62" dur="1000"/>
                                        <p:tgtEl>
                                          <p:spTgt spid="46"/>
                                        </p:tgtEl>
                                      </p:cBhvr>
                                    </p:animEffect>
                                  </p:childTnLst>
                                </p:cTn>
                              </p:par>
                            </p:childTnLst>
                          </p:cTn>
                        </p:par>
                        <p:par>
                          <p:cTn id="63" fill="hold">
                            <p:stCondLst>
                              <p:cond delay="8000"/>
                            </p:stCondLst>
                            <p:childTnLst>
                              <p:par>
                                <p:cTn id="64" presetID="6" presetClass="entr" presetSubtype="32" fill="hold" grpId="0" nodeType="afterEffect">
                                  <p:stCondLst>
                                    <p:cond delay="0"/>
                                  </p:stCondLst>
                                  <p:iterate type="lt">
                                    <p:tmPct val="10000"/>
                                  </p:iterate>
                                  <p:childTnLst>
                                    <p:set>
                                      <p:cBhvr>
                                        <p:cTn id="65" dur="1" fill="hold">
                                          <p:stCondLst>
                                            <p:cond delay="0"/>
                                          </p:stCondLst>
                                        </p:cTn>
                                        <p:tgtEl>
                                          <p:spTgt spid="47"/>
                                        </p:tgtEl>
                                        <p:attrNameLst>
                                          <p:attrName>style.visibility</p:attrName>
                                        </p:attrNameLst>
                                      </p:cBhvr>
                                      <p:to>
                                        <p:strVal val="visible"/>
                                      </p:to>
                                    </p:set>
                                    <p:animEffect transition="in" filter="circle(out)">
                                      <p:cBhvr>
                                        <p:cTn id="66" dur="1000"/>
                                        <p:tgtEl>
                                          <p:spTgt spid="47"/>
                                        </p:tgtEl>
                                      </p:cBhvr>
                                    </p:animEffect>
                                  </p:childTnLst>
                                </p:cTn>
                              </p:par>
                            </p:childTnLst>
                          </p:cTn>
                        </p:par>
                        <p:par>
                          <p:cTn id="67" fill="hold">
                            <p:stCondLst>
                              <p:cond delay="9500"/>
                            </p:stCondLst>
                            <p:childTnLst>
                              <p:par>
                                <p:cTn id="68" presetID="10" presetClass="entr" presetSubtype="0"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childTnLst>
                          </p:cTn>
                        </p:par>
                        <p:par>
                          <p:cTn id="71" fill="hold">
                            <p:stCondLst>
                              <p:cond delay="10000"/>
                            </p:stCondLst>
                            <p:childTnLst>
                              <p:par>
                                <p:cTn id="72" presetID="16" presetClass="entr" presetSubtype="42"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outHorizontal)">
                                      <p:cBhvr>
                                        <p:cTn id="74" dur="500"/>
                                        <p:tgtEl>
                                          <p:spTgt spid="52"/>
                                        </p:tgtEl>
                                      </p:cBhvr>
                                    </p:animEffect>
                                  </p:childTnLst>
                                </p:cTn>
                              </p:par>
                            </p:childTnLst>
                          </p:cTn>
                        </p:par>
                        <p:par>
                          <p:cTn id="75" fill="hold">
                            <p:stCondLst>
                              <p:cond delay="10500"/>
                            </p:stCondLst>
                            <p:childTnLst>
                              <p:par>
                                <p:cTn id="76" presetID="6" presetClass="entr" presetSubtype="32" fill="hold" grpId="0" nodeType="afterEffect">
                                  <p:stCondLst>
                                    <p:cond delay="0"/>
                                  </p:stCondLst>
                                  <p:iterate type="lt">
                                    <p:tmPct val="10000"/>
                                  </p:iterate>
                                  <p:childTnLst>
                                    <p:set>
                                      <p:cBhvr>
                                        <p:cTn id="77" dur="1" fill="hold">
                                          <p:stCondLst>
                                            <p:cond delay="0"/>
                                          </p:stCondLst>
                                        </p:cTn>
                                        <p:tgtEl>
                                          <p:spTgt spid="50"/>
                                        </p:tgtEl>
                                        <p:attrNameLst>
                                          <p:attrName>style.visibility</p:attrName>
                                        </p:attrNameLst>
                                      </p:cBhvr>
                                      <p:to>
                                        <p:strVal val="visible"/>
                                      </p:to>
                                    </p:set>
                                    <p:animEffect transition="in" filter="circle(out)">
                                      <p:cBhvr>
                                        <p:cTn id="78" dur="1000"/>
                                        <p:tgtEl>
                                          <p:spTgt spid="50"/>
                                        </p:tgtEl>
                                      </p:cBhvr>
                                    </p:animEffect>
                                  </p:childTnLst>
                                </p:cTn>
                              </p:par>
                            </p:childTnLst>
                          </p:cTn>
                        </p:par>
                        <p:par>
                          <p:cTn id="79" fill="hold">
                            <p:stCondLst>
                              <p:cond delay="12000"/>
                            </p:stCondLst>
                            <p:childTnLst>
                              <p:par>
                                <p:cTn id="80" presetID="6" presetClass="entr" presetSubtype="32" fill="hold" grpId="0" nodeType="afterEffect">
                                  <p:stCondLst>
                                    <p:cond delay="0"/>
                                  </p:stCondLst>
                                  <p:iterate type="lt">
                                    <p:tmPct val="10000"/>
                                  </p:iterate>
                                  <p:childTnLst>
                                    <p:set>
                                      <p:cBhvr>
                                        <p:cTn id="81" dur="1" fill="hold">
                                          <p:stCondLst>
                                            <p:cond delay="0"/>
                                          </p:stCondLst>
                                        </p:cTn>
                                        <p:tgtEl>
                                          <p:spTgt spid="51"/>
                                        </p:tgtEl>
                                        <p:attrNameLst>
                                          <p:attrName>style.visibility</p:attrName>
                                        </p:attrNameLst>
                                      </p:cBhvr>
                                      <p:to>
                                        <p:strVal val="visible"/>
                                      </p:to>
                                    </p:set>
                                    <p:animEffect transition="in" filter="circle(out)">
                                      <p:cBhvr>
                                        <p:cTn id="8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2" grpId="0"/>
      <p:bldP spid="37" grpId="0"/>
      <p:bldP spid="40" grpId="0"/>
      <p:bldP spid="41" grpId="0"/>
      <p:bldP spid="42" grpId="0"/>
      <p:bldP spid="45" grpId="0"/>
      <p:bldP spid="46" grpId="0"/>
      <p:bldP spid="47"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40691" y="2644930"/>
            <a:ext cx="1548996" cy="1396596"/>
            <a:chOff x="3720691" y="2824413"/>
            <a:chExt cx="1341120" cy="1209172"/>
          </a:xfrm>
        </p:grpSpPr>
        <p:sp>
          <p:nvSpPr>
            <p:cNvPr id="1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sp>
          <p:nvSpPr>
            <p:cNvPr id="1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grpSp>
      <p:sp>
        <p:nvSpPr>
          <p:cNvPr id="18" name="Freeform 5"/>
          <p:cNvSpPr/>
          <p:nvPr/>
        </p:nvSpPr>
        <p:spPr bwMode="auto">
          <a:xfrm rot="1855731">
            <a:off x="2826105" y="2748069"/>
            <a:ext cx="1336855" cy="120532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tx1"/>
            </a:solidFill>
            <a:prstDash val="sysDash"/>
            <a:miter lim="800000"/>
          </a:ln>
          <a:effectLst/>
        </p:spPr>
        <p:txBody>
          <a:bodyPr vert="horz" wrap="square" lIns="90305" tIns="45153" rIns="90305" bIns="45153" numCol="1" anchor="t" anchorCtr="0" compatLnSpc="1"/>
          <a:lstStyle/>
          <a:p>
            <a:endParaRPr lang="zh-CN" altLang="en-US" sz="1875"/>
          </a:p>
        </p:txBody>
      </p:sp>
      <p:sp>
        <p:nvSpPr>
          <p:cNvPr id="19" name="文本框 9"/>
          <p:cNvSpPr txBox="1"/>
          <p:nvPr/>
        </p:nvSpPr>
        <p:spPr>
          <a:xfrm>
            <a:off x="2966969" y="3022850"/>
            <a:ext cx="1066716" cy="676248"/>
          </a:xfrm>
          <a:prstGeom prst="rect">
            <a:avLst/>
          </a:prstGeom>
          <a:noFill/>
        </p:spPr>
        <p:txBody>
          <a:bodyPr wrap="square" lIns="67729" tIns="33864" rIns="67729" bIns="33864" rtlCol="0">
            <a:spAutoFit/>
          </a:bodyPr>
          <a:lstStyle/>
          <a:p>
            <a:pPr marL="0" lvl="1" algn="ctr"/>
            <a:r>
              <a:rPr lang="zh-CN" altLang="en-US" sz="1975" dirty="0">
                <a:latin typeface="微软雅黑" panose="020B0503020204020204" pitchFamily="34" charset="-122"/>
              </a:rPr>
              <a:t>产品</a:t>
            </a:r>
            <a:endParaRPr lang="en-US" altLang="zh-CN" sz="1975" dirty="0">
              <a:latin typeface="微软雅黑" panose="020B0503020204020204" pitchFamily="34" charset="-122"/>
            </a:endParaRPr>
          </a:p>
          <a:p>
            <a:pPr marL="0" lvl="1" algn="ctr"/>
            <a:r>
              <a:rPr lang="zh-CN" altLang="en-US" sz="1975" dirty="0">
                <a:latin typeface="微软雅黑" panose="020B0503020204020204" pitchFamily="34" charset="-122"/>
              </a:rPr>
              <a:t>形式</a:t>
            </a:r>
            <a:endParaRPr lang="zh-CN" altLang="en-US" sz="1975" dirty="0">
              <a:latin typeface="微软雅黑" panose="020B0503020204020204" pitchFamily="34" charset="-122"/>
            </a:endParaRPr>
          </a:p>
        </p:txBody>
      </p:sp>
      <p:grpSp>
        <p:nvGrpSpPr>
          <p:cNvPr id="20" name="组合 19"/>
          <p:cNvGrpSpPr/>
          <p:nvPr/>
        </p:nvGrpSpPr>
        <p:grpSpPr>
          <a:xfrm>
            <a:off x="4216954" y="1732273"/>
            <a:ext cx="1016955" cy="916900"/>
            <a:chOff x="3720691" y="2824413"/>
            <a:chExt cx="1341120" cy="1209172"/>
          </a:xfrm>
        </p:grpSpPr>
        <p:sp>
          <p:nvSpPr>
            <p:cNvPr id="2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sp>
          <p:nvSpPr>
            <p:cNvPr id="2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grpSp>
      <p:grpSp>
        <p:nvGrpSpPr>
          <p:cNvPr id="23" name="组合 22"/>
          <p:cNvGrpSpPr/>
          <p:nvPr/>
        </p:nvGrpSpPr>
        <p:grpSpPr>
          <a:xfrm>
            <a:off x="4725431" y="2961893"/>
            <a:ext cx="1016955" cy="916900"/>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grpSp>
      <p:grpSp>
        <p:nvGrpSpPr>
          <p:cNvPr id="26" name="组合 25"/>
          <p:cNvGrpSpPr/>
          <p:nvPr/>
        </p:nvGrpSpPr>
        <p:grpSpPr>
          <a:xfrm>
            <a:off x="4246729" y="4191513"/>
            <a:ext cx="1016955" cy="916900"/>
            <a:chOff x="3720691" y="2824413"/>
            <a:chExt cx="1341120" cy="1209172"/>
          </a:xfrm>
        </p:grpSpPr>
        <p:sp>
          <p:nvSpPr>
            <p:cNvPr id="2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sp>
          <p:nvSpPr>
            <p:cNvPr id="2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grpSp>
      <p:sp>
        <p:nvSpPr>
          <p:cNvPr id="29" name="KSO_Shape"/>
          <p:cNvSpPr/>
          <p:nvPr/>
        </p:nvSpPr>
        <p:spPr bwMode="auto">
          <a:xfrm>
            <a:off x="4486622" y="1898486"/>
            <a:ext cx="476965" cy="554612"/>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tx2">
              <a:lumMod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875">
              <a:ea typeface="宋体" panose="02010600030101010101" pitchFamily="2" charset="-122"/>
            </a:endParaRPr>
          </a:p>
        </p:txBody>
      </p:sp>
      <p:sp>
        <p:nvSpPr>
          <p:cNvPr id="30" name="KSO_Shape"/>
          <p:cNvSpPr/>
          <p:nvPr/>
        </p:nvSpPr>
        <p:spPr bwMode="auto">
          <a:xfrm>
            <a:off x="4944428" y="3215657"/>
            <a:ext cx="578962" cy="43325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tx2">
              <a:lumMod val="50000"/>
            </a:schemeClr>
          </a:solidFill>
          <a:ln>
            <a:noFill/>
          </a:ln>
        </p:spPr>
        <p:txBody>
          <a:bodyPr bIns="355532" anchor="ctr">
            <a:scene3d>
              <a:camera prst="orthographicFront"/>
              <a:lightRig rig="threePt" dir="t"/>
            </a:scene3d>
            <a:sp3d>
              <a:contourClr>
                <a:srgbClr val="FFFFFF"/>
              </a:contourClr>
            </a:sp3d>
          </a:bodyPr>
          <a:lstStyle/>
          <a:p>
            <a:pPr algn="ctr">
              <a:defRPr/>
            </a:pPr>
            <a:endParaRPr lang="zh-CN" altLang="en-US" sz="1875" dirty="0">
              <a:ea typeface="宋体" panose="02010600030101010101" pitchFamily="2" charset="-122"/>
            </a:endParaRPr>
          </a:p>
        </p:txBody>
      </p:sp>
      <p:sp>
        <p:nvSpPr>
          <p:cNvPr id="31" name="KSO_Shape"/>
          <p:cNvSpPr/>
          <p:nvPr/>
        </p:nvSpPr>
        <p:spPr bwMode="auto">
          <a:xfrm>
            <a:off x="4477693" y="4415710"/>
            <a:ext cx="563588" cy="47529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4C5269"/>
          </a:solidFill>
          <a:ln>
            <a:noFill/>
          </a:ln>
        </p:spPr>
        <p:txBody>
          <a:bodyPr anchor="ctr">
            <a:scene3d>
              <a:camera prst="orthographicFront"/>
              <a:lightRig rig="threePt" dir="t"/>
            </a:scene3d>
            <a:sp3d>
              <a:contourClr>
                <a:srgbClr val="FFFFFF"/>
              </a:contourClr>
            </a:sp3d>
          </a:bodyPr>
          <a:lstStyle/>
          <a:p>
            <a:pPr algn="ctr">
              <a:defRPr/>
            </a:pPr>
            <a:endParaRPr lang="zh-CN" altLang="en-US" sz="1875">
              <a:ea typeface="宋体" panose="02010600030101010101" pitchFamily="2" charset="-122"/>
            </a:endParaRPr>
          </a:p>
        </p:txBody>
      </p:sp>
      <p:sp>
        <p:nvSpPr>
          <p:cNvPr id="32" name="矩形 31"/>
          <p:cNvSpPr/>
          <p:nvPr/>
        </p:nvSpPr>
        <p:spPr>
          <a:xfrm>
            <a:off x="5456649" y="1722255"/>
            <a:ext cx="2355908"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微软雅黑" panose="020B0503020204020204" pitchFamily="34" charset="-122"/>
                <a:cs typeface="Arial" panose="020B0604020202020204" pitchFamily="34" charset="0"/>
              </a:rPr>
              <a:t>线下门店</a:t>
            </a:r>
            <a:endParaRPr lang="zh-CN" altLang="en-US" sz="1875" dirty="0">
              <a:latin typeface="微软雅黑" panose="020B0503020204020204" pitchFamily="34" charset="-122"/>
              <a:cs typeface="Arial" panose="020B0604020202020204" pitchFamily="34" charset="0"/>
            </a:endParaRPr>
          </a:p>
        </p:txBody>
      </p:sp>
      <p:sp>
        <p:nvSpPr>
          <p:cNvPr id="33" name="矩形 47"/>
          <p:cNvSpPr>
            <a:spLocks noChangeArrowheads="1"/>
          </p:cNvSpPr>
          <p:nvPr/>
        </p:nvSpPr>
        <p:spPr bwMode="auto">
          <a:xfrm>
            <a:off x="5455970" y="2041245"/>
            <a:ext cx="3342375"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sp>
        <p:nvSpPr>
          <p:cNvPr id="34" name="矩形 33"/>
          <p:cNvSpPr/>
          <p:nvPr/>
        </p:nvSpPr>
        <p:spPr>
          <a:xfrm>
            <a:off x="5954450" y="3005984"/>
            <a:ext cx="2355908"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微软雅黑" panose="020B0503020204020204" pitchFamily="34" charset="-122"/>
                <a:cs typeface="Arial" panose="020B0604020202020204" pitchFamily="34" charset="0"/>
              </a:rPr>
              <a:t>电脑终端</a:t>
            </a:r>
            <a:endParaRPr lang="zh-CN" altLang="en-US" sz="1875" dirty="0">
              <a:latin typeface="微软雅黑" panose="020B0503020204020204" pitchFamily="34" charset="-122"/>
              <a:cs typeface="Arial" panose="020B0604020202020204" pitchFamily="34" charset="0"/>
            </a:endParaRPr>
          </a:p>
        </p:txBody>
      </p:sp>
      <p:sp>
        <p:nvSpPr>
          <p:cNvPr id="35" name="矩形 47"/>
          <p:cNvSpPr>
            <a:spLocks noChangeArrowheads="1"/>
          </p:cNvSpPr>
          <p:nvPr/>
        </p:nvSpPr>
        <p:spPr bwMode="auto">
          <a:xfrm>
            <a:off x="5953771" y="3324973"/>
            <a:ext cx="3342375"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sp>
        <p:nvSpPr>
          <p:cNvPr id="36" name="矩形 35"/>
          <p:cNvSpPr/>
          <p:nvPr/>
        </p:nvSpPr>
        <p:spPr>
          <a:xfrm>
            <a:off x="5456649" y="4214928"/>
            <a:ext cx="2355908"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微软雅黑" panose="020B0503020204020204" pitchFamily="34" charset="-122"/>
                <a:cs typeface="Arial" panose="020B0604020202020204" pitchFamily="34" charset="0"/>
              </a:rPr>
              <a:t>手机</a:t>
            </a:r>
            <a:r>
              <a:rPr lang="en-US" altLang="zh-CN" sz="1875" dirty="0">
                <a:latin typeface="方正兰亭黑简体" panose="02000000000000000000" pitchFamily="2" charset="-122"/>
                <a:ea typeface="方正兰亭黑简体" panose="02000000000000000000" pitchFamily="2" charset="-122"/>
                <a:cs typeface="Arial" panose="020B0604020202020204" pitchFamily="34" charset="0"/>
              </a:rPr>
              <a:t>app</a:t>
            </a:r>
            <a:endPar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37" name="矩形 47"/>
          <p:cNvSpPr>
            <a:spLocks noChangeArrowheads="1"/>
          </p:cNvSpPr>
          <p:nvPr/>
        </p:nvSpPr>
        <p:spPr bwMode="auto">
          <a:xfrm>
            <a:off x="5455970" y="4533917"/>
            <a:ext cx="3342375"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grpSp>
        <p:nvGrpSpPr>
          <p:cNvPr id="38" name="组合 37"/>
          <p:cNvGrpSpPr/>
          <p:nvPr/>
        </p:nvGrpSpPr>
        <p:grpSpPr>
          <a:xfrm>
            <a:off x="3606998" y="2362285"/>
            <a:ext cx="274929" cy="182221"/>
            <a:chOff x="9482595" y="2565731"/>
            <a:chExt cx="278384" cy="184511"/>
          </a:xfrm>
        </p:grpSpPr>
        <p:sp>
          <p:nvSpPr>
            <p:cNvPr id="39" name="椭圆 38"/>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sp>
          <p:nvSpPr>
            <p:cNvPr id="40" name="椭圆 39"/>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grpSp>
      <p:pic>
        <p:nvPicPr>
          <p:cNvPr id="41" name="图片 40"/>
          <p:cNvPicPr>
            <a:picLocks noChangeAspect="1"/>
          </p:cNvPicPr>
          <p:nvPr/>
        </p:nvPicPr>
        <p:blipFill>
          <a:blip r:embed="rId1"/>
          <a:stretch>
            <a:fillRect/>
          </a:stretch>
        </p:blipFill>
        <p:spPr>
          <a:xfrm>
            <a:off x="10972805" y="5648345"/>
            <a:ext cx="2478100" cy="2377365"/>
          </a:xfrm>
          <a:prstGeom prst="rect">
            <a:avLst/>
          </a:prstGeom>
        </p:spPr>
      </p:pic>
      <p:sp>
        <p:nvSpPr>
          <p:cNvPr id="42" name="矩形 41"/>
          <p:cNvSpPr/>
          <p:nvPr/>
        </p:nvSpPr>
        <p:spPr>
          <a:xfrm>
            <a:off x="0" y="-2444708"/>
            <a:ext cx="2542252" cy="4889416"/>
          </a:xfrm>
          <a:prstGeom prst="rect">
            <a:avLst/>
          </a:prstGeom>
          <a:blipFill dpi="0" rotWithShape="1">
            <a:blip r:embed="rId2">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1"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par>
                          <p:cTn id="13" fill="hold">
                            <p:stCondLst>
                              <p:cond delay="325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2" presetClass="entr" presetSubtype="12"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50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5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100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grpId="0" nodeType="withEffect">
                                  <p:stCondLst>
                                    <p:cond delay="100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par>
                                <p:cTn id="46" presetID="14" presetClass="entr" presetSubtype="10" fill="hold" grpId="0" nodeType="withEffect">
                                  <p:stCondLst>
                                    <p:cond delay="2000"/>
                                  </p:stCondLst>
                                  <p:childTnLst>
                                    <p:set>
                                      <p:cBhvr>
                                        <p:cTn id="47" dur="1" fill="hold">
                                          <p:stCondLst>
                                            <p:cond delay="0"/>
                                          </p:stCondLst>
                                        </p:cTn>
                                        <p:tgtEl>
                                          <p:spTgt spid="32"/>
                                        </p:tgtEl>
                                        <p:attrNameLst>
                                          <p:attrName>style.visibility</p:attrName>
                                        </p:attrNameLst>
                                      </p:cBhvr>
                                      <p:to>
                                        <p:strVal val="visible"/>
                                      </p:to>
                                    </p:set>
                                    <p:animEffect transition="in" filter="randombar(horizontal)">
                                      <p:cBhvr>
                                        <p:cTn id="48" dur="400"/>
                                        <p:tgtEl>
                                          <p:spTgt spid="32"/>
                                        </p:tgtEl>
                                      </p:cBhvr>
                                    </p:animEffect>
                                  </p:childTnLst>
                                </p:cTn>
                              </p:par>
                              <p:par>
                                <p:cTn id="49" presetID="14" presetClass="entr" presetSubtype="10" fill="hold" grpId="0" nodeType="withEffect">
                                  <p:stCondLst>
                                    <p:cond delay="2000"/>
                                  </p:stCondLst>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400"/>
                                        <p:tgtEl>
                                          <p:spTgt spid="33"/>
                                        </p:tgtEl>
                                      </p:cBhvr>
                                    </p:animEffect>
                                  </p:childTnLst>
                                </p:cTn>
                              </p:par>
                              <p:par>
                                <p:cTn id="52" presetID="14" presetClass="entr" presetSubtype="10" fill="hold" grpId="0" nodeType="withEffect">
                                  <p:stCondLst>
                                    <p:cond delay="2000"/>
                                  </p:stCondLst>
                                  <p:childTnLst>
                                    <p:set>
                                      <p:cBhvr>
                                        <p:cTn id="53" dur="1" fill="hold">
                                          <p:stCondLst>
                                            <p:cond delay="0"/>
                                          </p:stCondLst>
                                        </p:cTn>
                                        <p:tgtEl>
                                          <p:spTgt spid="34"/>
                                        </p:tgtEl>
                                        <p:attrNameLst>
                                          <p:attrName>style.visibility</p:attrName>
                                        </p:attrNameLst>
                                      </p:cBhvr>
                                      <p:to>
                                        <p:strVal val="visible"/>
                                      </p:to>
                                    </p:set>
                                    <p:animEffect transition="in" filter="randombar(horizontal)">
                                      <p:cBhvr>
                                        <p:cTn id="54" dur="400"/>
                                        <p:tgtEl>
                                          <p:spTgt spid="34"/>
                                        </p:tgtEl>
                                      </p:cBhvr>
                                    </p:animEffect>
                                  </p:childTnLst>
                                </p:cTn>
                              </p:par>
                              <p:par>
                                <p:cTn id="55" presetID="14" presetClass="entr" presetSubtype="10" fill="hold" grpId="0" nodeType="withEffect">
                                  <p:stCondLst>
                                    <p:cond delay="200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400"/>
                                        <p:tgtEl>
                                          <p:spTgt spid="35"/>
                                        </p:tgtEl>
                                      </p:cBhvr>
                                    </p:animEffect>
                                  </p:childTnLst>
                                </p:cTn>
                              </p:par>
                              <p:par>
                                <p:cTn id="58" presetID="14" presetClass="entr" presetSubtype="10" fill="hold" grpId="0" nodeType="withEffect">
                                  <p:stCondLst>
                                    <p:cond delay="2000"/>
                                  </p:stCondLst>
                                  <p:childTnLst>
                                    <p:set>
                                      <p:cBhvr>
                                        <p:cTn id="59" dur="1" fill="hold">
                                          <p:stCondLst>
                                            <p:cond delay="0"/>
                                          </p:stCondLst>
                                        </p:cTn>
                                        <p:tgtEl>
                                          <p:spTgt spid="36"/>
                                        </p:tgtEl>
                                        <p:attrNameLst>
                                          <p:attrName>style.visibility</p:attrName>
                                        </p:attrNameLst>
                                      </p:cBhvr>
                                      <p:to>
                                        <p:strVal val="visible"/>
                                      </p:to>
                                    </p:set>
                                    <p:animEffect transition="in" filter="randombar(horizontal)">
                                      <p:cBhvr>
                                        <p:cTn id="60" dur="400"/>
                                        <p:tgtEl>
                                          <p:spTgt spid="36"/>
                                        </p:tgtEl>
                                      </p:cBhvr>
                                    </p:animEffect>
                                  </p:childTnLst>
                                </p:cTn>
                              </p:par>
                              <p:par>
                                <p:cTn id="61" presetID="14" presetClass="entr" presetSubtype="10" fill="hold" grpId="0" nodeType="withEffect">
                                  <p:stCondLst>
                                    <p:cond delay="200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400"/>
                                        <p:tgtEl>
                                          <p:spTgt spid="37"/>
                                        </p:tgtEl>
                                      </p:cBhvr>
                                    </p:animEffect>
                                  </p:childTnLst>
                                </p:cTn>
                              </p:par>
                            </p:childTnLst>
                          </p:cTn>
                        </p:par>
                        <p:par>
                          <p:cTn id="64" fill="hold">
                            <p:stCondLst>
                              <p:cond delay="3750"/>
                            </p:stCondLst>
                            <p:childTnLst>
                              <p:par>
                                <p:cTn id="65" presetID="42" presetClass="entr" presetSubtype="0"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8" presetClass="emph" presetSubtype="0" repeatCount="indefinite" fill="hold" nodeType="withEffect">
                                  <p:stCondLst>
                                    <p:cond delay="200"/>
                                  </p:stCondLst>
                                  <p:childTnLst>
                                    <p:animRot by="21600000">
                                      <p:cBhvr>
                                        <p:cTn id="74" dur="7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9" grpId="0" animBg="1"/>
      <p:bldP spid="30" grpId="0" animBg="1"/>
      <p:bldP spid="31" grpId="0" animBg="1"/>
      <p:bldP spid="32" grpId="0"/>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1">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0" y="3429000"/>
            <a:ext cx="12192000" cy="30480"/>
          </a:xfrm>
          <a:prstGeom prst="line">
            <a:avLst/>
          </a:prstGeom>
          <a:ln w="57150">
            <a:solidFill>
              <a:srgbClr val="4E556D"/>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2"/>
          <a:stretch>
            <a:fillRect/>
          </a:stretch>
        </p:blipFill>
        <p:spPr>
          <a:xfrm>
            <a:off x="1465890" y="2784654"/>
            <a:ext cx="1390263" cy="1333749"/>
          </a:xfrm>
          <a:prstGeom prst="rect">
            <a:avLst/>
          </a:prstGeom>
        </p:spPr>
      </p:pic>
      <p:pic>
        <p:nvPicPr>
          <p:cNvPr id="17" name="图片 16"/>
          <p:cNvPicPr>
            <a:picLocks noChangeAspect="1"/>
          </p:cNvPicPr>
          <p:nvPr/>
        </p:nvPicPr>
        <p:blipFill>
          <a:blip r:embed="rId2"/>
          <a:stretch>
            <a:fillRect/>
          </a:stretch>
        </p:blipFill>
        <p:spPr>
          <a:xfrm>
            <a:off x="4066850" y="2784654"/>
            <a:ext cx="1390263" cy="1333749"/>
          </a:xfrm>
          <a:prstGeom prst="rect">
            <a:avLst/>
          </a:prstGeom>
        </p:spPr>
      </p:pic>
      <p:pic>
        <p:nvPicPr>
          <p:cNvPr id="18" name="图片 17"/>
          <p:cNvPicPr>
            <a:picLocks noChangeAspect="1"/>
          </p:cNvPicPr>
          <p:nvPr/>
        </p:nvPicPr>
        <p:blipFill>
          <a:blip r:embed="rId2"/>
          <a:stretch>
            <a:fillRect/>
          </a:stretch>
        </p:blipFill>
        <p:spPr>
          <a:xfrm>
            <a:off x="6667810" y="2784654"/>
            <a:ext cx="1390263" cy="1333749"/>
          </a:xfrm>
          <a:prstGeom prst="rect">
            <a:avLst/>
          </a:prstGeom>
        </p:spPr>
      </p:pic>
      <p:pic>
        <p:nvPicPr>
          <p:cNvPr id="19" name="图片 18"/>
          <p:cNvPicPr>
            <a:picLocks noChangeAspect="1"/>
          </p:cNvPicPr>
          <p:nvPr/>
        </p:nvPicPr>
        <p:blipFill>
          <a:blip r:embed="rId2"/>
          <a:stretch>
            <a:fillRect/>
          </a:stretch>
        </p:blipFill>
        <p:spPr>
          <a:xfrm>
            <a:off x="9268770" y="2784654"/>
            <a:ext cx="1390263" cy="1333749"/>
          </a:xfrm>
          <a:prstGeom prst="rect">
            <a:avLst/>
          </a:prstGeom>
        </p:spPr>
      </p:pic>
      <p:sp>
        <p:nvSpPr>
          <p:cNvPr id="25" name="文本框 24"/>
          <p:cNvSpPr txBox="1"/>
          <p:nvPr/>
        </p:nvSpPr>
        <p:spPr>
          <a:xfrm>
            <a:off x="1023183" y="1685858"/>
            <a:ext cx="2664897"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grpSp>
        <p:nvGrpSpPr>
          <p:cNvPr id="35" name="组合 34"/>
          <p:cNvGrpSpPr/>
          <p:nvPr/>
        </p:nvGrpSpPr>
        <p:grpSpPr>
          <a:xfrm rot="5400000">
            <a:off x="7040246" y="4483420"/>
            <a:ext cx="674050" cy="150176"/>
            <a:chOff x="5661025" y="6046787"/>
            <a:chExt cx="1008063" cy="255588"/>
          </a:xfrm>
        </p:grpSpPr>
        <p:sp>
          <p:nvSpPr>
            <p:cNvPr id="36" name="Freeform 226"/>
            <p:cNvSpPr>
              <a:spLocks noEditPoints="1"/>
            </p:cNvSpPr>
            <p:nvPr/>
          </p:nvSpPr>
          <p:spPr bwMode="auto">
            <a:xfrm>
              <a:off x="5876925" y="6046787"/>
              <a:ext cx="576263" cy="255588"/>
            </a:xfrm>
            <a:custGeom>
              <a:avLst/>
              <a:gdLst>
                <a:gd name="T0" fmla="*/ 104 w 363"/>
                <a:gd name="T1" fmla="*/ 35 h 161"/>
                <a:gd name="T2" fmla="*/ 58 w 363"/>
                <a:gd name="T3" fmla="*/ 81 h 161"/>
                <a:gd name="T4" fmla="*/ 104 w 363"/>
                <a:gd name="T5" fmla="*/ 125 h 161"/>
                <a:gd name="T6" fmla="*/ 261 w 363"/>
                <a:gd name="T7" fmla="*/ 125 h 161"/>
                <a:gd name="T8" fmla="*/ 307 w 363"/>
                <a:gd name="T9" fmla="*/ 79 h 161"/>
                <a:gd name="T10" fmla="*/ 261 w 363"/>
                <a:gd name="T11" fmla="*/ 35 h 161"/>
                <a:gd name="T12" fmla="*/ 104 w 363"/>
                <a:gd name="T13" fmla="*/ 35 h 161"/>
                <a:gd name="T14" fmla="*/ 85 w 363"/>
                <a:gd name="T15" fmla="*/ 0 h 161"/>
                <a:gd name="T16" fmla="*/ 282 w 363"/>
                <a:gd name="T17" fmla="*/ 0 h 161"/>
                <a:gd name="T18" fmla="*/ 363 w 363"/>
                <a:gd name="T19" fmla="*/ 77 h 161"/>
                <a:gd name="T20" fmla="*/ 279 w 363"/>
                <a:gd name="T21" fmla="*/ 161 h 161"/>
                <a:gd name="T22" fmla="*/ 85 w 363"/>
                <a:gd name="T23" fmla="*/ 161 h 161"/>
                <a:gd name="T24" fmla="*/ 0 w 363"/>
                <a:gd name="T25" fmla="*/ 81 h 161"/>
                <a:gd name="T26" fmla="*/ 85 w 363"/>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1">
                  <a:moveTo>
                    <a:pt x="104" y="35"/>
                  </a:moveTo>
                  <a:lnTo>
                    <a:pt x="58" y="81"/>
                  </a:lnTo>
                  <a:lnTo>
                    <a:pt x="104" y="125"/>
                  </a:lnTo>
                  <a:lnTo>
                    <a:pt x="261" y="125"/>
                  </a:lnTo>
                  <a:lnTo>
                    <a:pt x="307" y="79"/>
                  </a:lnTo>
                  <a:lnTo>
                    <a:pt x="261" y="35"/>
                  </a:lnTo>
                  <a:lnTo>
                    <a:pt x="104" y="35"/>
                  </a:lnTo>
                  <a:close/>
                  <a:moveTo>
                    <a:pt x="85" y="0"/>
                  </a:moveTo>
                  <a:lnTo>
                    <a:pt x="282" y="0"/>
                  </a:lnTo>
                  <a:lnTo>
                    <a:pt x="363" y="77"/>
                  </a:lnTo>
                  <a:lnTo>
                    <a:pt x="279" y="161"/>
                  </a:lnTo>
                  <a:lnTo>
                    <a:pt x="85" y="161"/>
                  </a:lnTo>
                  <a:lnTo>
                    <a:pt x="0" y="81"/>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7" name="Rectangle 227"/>
            <p:cNvSpPr>
              <a:spLocks noChangeArrowheads="1"/>
            </p:cNvSpPr>
            <p:nvPr/>
          </p:nvSpPr>
          <p:spPr bwMode="auto">
            <a:xfrm>
              <a:off x="6538913"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38" name="Rectangle 228"/>
            <p:cNvSpPr>
              <a:spLocks noChangeArrowheads="1"/>
            </p:cNvSpPr>
            <p:nvPr/>
          </p:nvSpPr>
          <p:spPr bwMode="auto">
            <a:xfrm>
              <a:off x="5661025"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grpSp>
        <p:nvGrpSpPr>
          <p:cNvPr id="39" name="组合 38"/>
          <p:cNvGrpSpPr/>
          <p:nvPr/>
        </p:nvGrpSpPr>
        <p:grpSpPr>
          <a:xfrm rot="5400000">
            <a:off x="1843406" y="4468180"/>
            <a:ext cx="674050" cy="150176"/>
            <a:chOff x="5661025" y="6046787"/>
            <a:chExt cx="1008063" cy="255588"/>
          </a:xfrm>
        </p:grpSpPr>
        <p:sp>
          <p:nvSpPr>
            <p:cNvPr id="40" name="Freeform 226"/>
            <p:cNvSpPr>
              <a:spLocks noEditPoints="1"/>
            </p:cNvSpPr>
            <p:nvPr/>
          </p:nvSpPr>
          <p:spPr bwMode="auto">
            <a:xfrm>
              <a:off x="5876925" y="6046787"/>
              <a:ext cx="576263" cy="255588"/>
            </a:xfrm>
            <a:custGeom>
              <a:avLst/>
              <a:gdLst>
                <a:gd name="T0" fmla="*/ 104 w 363"/>
                <a:gd name="T1" fmla="*/ 35 h 161"/>
                <a:gd name="T2" fmla="*/ 58 w 363"/>
                <a:gd name="T3" fmla="*/ 81 h 161"/>
                <a:gd name="T4" fmla="*/ 104 w 363"/>
                <a:gd name="T5" fmla="*/ 125 h 161"/>
                <a:gd name="T6" fmla="*/ 261 w 363"/>
                <a:gd name="T7" fmla="*/ 125 h 161"/>
                <a:gd name="T8" fmla="*/ 307 w 363"/>
                <a:gd name="T9" fmla="*/ 79 h 161"/>
                <a:gd name="T10" fmla="*/ 261 w 363"/>
                <a:gd name="T11" fmla="*/ 35 h 161"/>
                <a:gd name="T12" fmla="*/ 104 w 363"/>
                <a:gd name="T13" fmla="*/ 35 h 161"/>
                <a:gd name="T14" fmla="*/ 85 w 363"/>
                <a:gd name="T15" fmla="*/ 0 h 161"/>
                <a:gd name="T16" fmla="*/ 282 w 363"/>
                <a:gd name="T17" fmla="*/ 0 h 161"/>
                <a:gd name="T18" fmla="*/ 363 w 363"/>
                <a:gd name="T19" fmla="*/ 77 h 161"/>
                <a:gd name="T20" fmla="*/ 279 w 363"/>
                <a:gd name="T21" fmla="*/ 161 h 161"/>
                <a:gd name="T22" fmla="*/ 85 w 363"/>
                <a:gd name="T23" fmla="*/ 161 h 161"/>
                <a:gd name="T24" fmla="*/ 0 w 363"/>
                <a:gd name="T25" fmla="*/ 81 h 161"/>
                <a:gd name="T26" fmla="*/ 85 w 363"/>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1">
                  <a:moveTo>
                    <a:pt x="104" y="35"/>
                  </a:moveTo>
                  <a:lnTo>
                    <a:pt x="58" y="81"/>
                  </a:lnTo>
                  <a:lnTo>
                    <a:pt x="104" y="125"/>
                  </a:lnTo>
                  <a:lnTo>
                    <a:pt x="261" y="125"/>
                  </a:lnTo>
                  <a:lnTo>
                    <a:pt x="307" y="79"/>
                  </a:lnTo>
                  <a:lnTo>
                    <a:pt x="261" y="35"/>
                  </a:lnTo>
                  <a:lnTo>
                    <a:pt x="104" y="35"/>
                  </a:lnTo>
                  <a:close/>
                  <a:moveTo>
                    <a:pt x="85" y="0"/>
                  </a:moveTo>
                  <a:lnTo>
                    <a:pt x="282" y="0"/>
                  </a:lnTo>
                  <a:lnTo>
                    <a:pt x="363" y="77"/>
                  </a:lnTo>
                  <a:lnTo>
                    <a:pt x="279" y="161"/>
                  </a:lnTo>
                  <a:lnTo>
                    <a:pt x="85" y="161"/>
                  </a:lnTo>
                  <a:lnTo>
                    <a:pt x="0" y="81"/>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1" name="Rectangle 227"/>
            <p:cNvSpPr>
              <a:spLocks noChangeArrowheads="1"/>
            </p:cNvSpPr>
            <p:nvPr/>
          </p:nvSpPr>
          <p:spPr bwMode="auto">
            <a:xfrm>
              <a:off x="6538913"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42" name="Rectangle 228"/>
            <p:cNvSpPr>
              <a:spLocks noChangeArrowheads="1"/>
            </p:cNvSpPr>
            <p:nvPr/>
          </p:nvSpPr>
          <p:spPr bwMode="auto">
            <a:xfrm>
              <a:off x="5661025"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grpSp>
        <p:nvGrpSpPr>
          <p:cNvPr id="43" name="组合 42"/>
          <p:cNvGrpSpPr/>
          <p:nvPr/>
        </p:nvGrpSpPr>
        <p:grpSpPr>
          <a:xfrm rot="5400000">
            <a:off x="4418966" y="2258380"/>
            <a:ext cx="674050" cy="150176"/>
            <a:chOff x="5661025" y="6046787"/>
            <a:chExt cx="1008063" cy="255588"/>
          </a:xfrm>
        </p:grpSpPr>
        <p:sp>
          <p:nvSpPr>
            <p:cNvPr id="44" name="Freeform 226"/>
            <p:cNvSpPr>
              <a:spLocks noEditPoints="1"/>
            </p:cNvSpPr>
            <p:nvPr/>
          </p:nvSpPr>
          <p:spPr bwMode="auto">
            <a:xfrm>
              <a:off x="5876925" y="6046787"/>
              <a:ext cx="576263" cy="255588"/>
            </a:xfrm>
            <a:custGeom>
              <a:avLst/>
              <a:gdLst>
                <a:gd name="T0" fmla="*/ 104 w 363"/>
                <a:gd name="T1" fmla="*/ 35 h 161"/>
                <a:gd name="T2" fmla="*/ 58 w 363"/>
                <a:gd name="T3" fmla="*/ 81 h 161"/>
                <a:gd name="T4" fmla="*/ 104 w 363"/>
                <a:gd name="T5" fmla="*/ 125 h 161"/>
                <a:gd name="T6" fmla="*/ 261 w 363"/>
                <a:gd name="T7" fmla="*/ 125 h 161"/>
                <a:gd name="T8" fmla="*/ 307 w 363"/>
                <a:gd name="T9" fmla="*/ 79 h 161"/>
                <a:gd name="T10" fmla="*/ 261 w 363"/>
                <a:gd name="T11" fmla="*/ 35 h 161"/>
                <a:gd name="T12" fmla="*/ 104 w 363"/>
                <a:gd name="T13" fmla="*/ 35 h 161"/>
                <a:gd name="T14" fmla="*/ 85 w 363"/>
                <a:gd name="T15" fmla="*/ 0 h 161"/>
                <a:gd name="T16" fmla="*/ 282 w 363"/>
                <a:gd name="T17" fmla="*/ 0 h 161"/>
                <a:gd name="T18" fmla="*/ 363 w 363"/>
                <a:gd name="T19" fmla="*/ 77 h 161"/>
                <a:gd name="T20" fmla="*/ 279 w 363"/>
                <a:gd name="T21" fmla="*/ 161 h 161"/>
                <a:gd name="T22" fmla="*/ 85 w 363"/>
                <a:gd name="T23" fmla="*/ 161 h 161"/>
                <a:gd name="T24" fmla="*/ 0 w 363"/>
                <a:gd name="T25" fmla="*/ 81 h 161"/>
                <a:gd name="T26" fmla="*/ 85 w 363"/>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1">
                  <a:moveTo>
                    <a:pt x="104" y="35"/>
                  </a:moveTo>
                  <a:lnTo>
                    <a:pt x="58" y="81"/>
                  </a:lnTo>
                  <a:lnTo>
                    <a:pt x="104" y="125"/>
                  </a:lnTo>
                  <a:lnTo>
                    <a:pt x="261" y="125"/>
                  </a:lnTo>
                  <a:lnTo>
                    <a:pt x="307" y="79"/>
                  </a:lnTo>
                  <a:lnTo>
                    <a:pt x="261" y="35"/>
                  </a:lnTo>
                  <a:lnTo>
                    <a:pt x="104" y="35"/>
                  </a:lnTo>
                  <a:close/>
                  <a:moveTo>
                    <a:pt x="85" y="0"/>
                  </a:moveTo>
                  <a:lnTo>
                    <a:pt x="282" y="0"/>
                  </a:lnTo>
                  <a:lnTo>
                    <a:pt x="363" y="77"/>
                  </a:lnTo>
                  <a:lnTo>
                    <a:pt x="279" y="161"/>
                  </a:lnTo>
                  <a:lnTo>
                    <a:pt x="85" y="161"/>
                  </a:lnTo>
                  <a:lnTo>
                    <a:pt x="0" y="81"/>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5" name="Rectangle 227"/>
            <p:cNvSpPr>
              <a:spLocks noChangeArrowheads="1"/>
            </p:cNvSpPr>
            <p:nvPr/>
          </p:nvSpPr>
          <p:spPr bwMode="auto">
            <a:xfrm>
              <a:off x="6538913"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46" name="Rectangle 228"/>
            <p:cNvSpPr>
              <a:spLocks noChangeArrowheads="1"/>
            </p:cNvSpPr>
            <p:nvPr/>
          </p:nvSpPr>
          <p:spPr bwMode="auto">
            <a:xfrm>
              <a:off x="5661025"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grpSp>
        <p:nvGrpSpPr>
          <p:cNvPr id="51" name="组合 50"/>
          <p:cNvGrpSpPr/>
          <p:nvPr/>
        </p:nvGrpSpPr>
        <p:grpSpPr>
          <a:xfrm rot="5400000">
            <a:off x="9631046" y="2288860"/>
            <a:ext cx="674050" cy="150176"/>
            <a:chOff x="5661025" y="6046787"/>
            <a:chExt cx="1008063" cy="255588"/>
          </a:xfrm>
        </p:grpSpPr>
        <p:sp>
          <p:nvSpPr>
            <p:cNvPr id="52" name="Freeform 226"/>
            <p:cNvSpPr>
              <a:spLocks noEditPoints="1"/>
            </p:cNvSpPr>
            <p:nvPr/>
          </p:nvSpPr>
          <p:spPr bwMode="auto">
            <a:xfrm>
              <a:off x="5876925" y="6046787"/>
              <a:ext cx="576263" cy="255588"/>
            </a:xfrm>
            <a:custGeom>
              <a:avLst/>
              <a:gdLst>
                <a:gd name="T0" fmla="*/ 104 w 363"/>
                <a:gd name="T1" fmla="*/ 35 h 161"/>
                <a:gd name="T2" fmla="*/ 58 w 363"/>
                <a:gd name="T3" fmla="*/ 81 h 161"/>
                <a:gd name="T4" fmla="*/ 104 w 363"/>
                <a:gd name="T5" fmla="*/ 125 h 161"/>
                <a:gd name="T6" fmla="*/ 261 w 363"/>
                <a:gd name="T7" fmla="*/ 125 h 161"/>
                <a:gd name="T8" fmla="*/ 307 w 363"/>
                <a:gd name="T9" fmla="*/ 79 h 161"/>
                <a:gd name="T10" fmla="*/ 261 w 363"/>
                <a:gd name="T11" fmla="*/ 35 h 161"/>
                <a:gd name="T12" fmla="*/ 104 w 363"/>
                <a:gd name="T13" fmla="*/ 35 h 161"/>
                <a:gd name="T14" fmla="*/ 85 w 363"/>
                <a:gd name="T15" fmla="*/ 0 h 161"/>
                <a:gd name="T16" fmla="*/ 282 w 363"/>
                <a:gd name="T17" fmla="*/ 0 h 161"/>
                <a:gd name="T18" fmla="*/ 363 w 363"/>
                <a:gd name="T19" fmla="*/ 77 h 161"/>
                <a:gd name="T20" fmla="*/ 279 w 363"/>
                <a:gd name="T21" fmla="*/ 161 h 161"/>
                <a:gd name="T22" fmla="*/ 85 w 363"/>
                <a:gd name="T23" fmla="*/ 161 h 161"/>
                <a:gd name="T24" fmla="*/ 0 w 363"/>
                <a:gd name="T25" fmla="*/ 81 h 161"/>
                <a:gd name="T26" fmla="*/ 85 w 363"/>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1">
                  <a:moveTo>
                    <a:pt x="104" y="35"/>
                  </a:moveTo>
                  <a:lnTo>
                    <a:pt x="58" y="81"/>
                  </a:lnTo>
                  <a:lnTo>
                    <a:pt x="104" y="125"/>
                  </a:lnTo>
                  <a:lnTo>
                    <a:pt x="261" y="125"/>
                  </a:lnTo>
                  <a:lnTo>
                    <a:pt x="307" y="79"/>
                  </a:lnTo>
                  <a:lnTo>
                    <a:pt x="261" y="35"/>
                  </a:lnTo>
                  <a:lnTo>
                    <a:pt x="104" y="35"/>
                  </a:lnTo>
                  <a:close/>
                  <a:moveTo>
                    <a:pt x="85" y="0"/>
                  </a:moveTo>
                  <a:lnTo>
                    <a:pt x="282" y="0"/>
                  </a:lnTo>
                  <a:lnTo>
                    <a:pt x="363" y="77"/>
                  </a:lnTo>
                  <a:lnTo>
                    <a:pt x="279" y="161"/>
                  </a:lnTo>
                  <a:lnTo>
                    <a:pt x="85" y="161"/>
                  </a:lnTo>
                  <a:lnTo>
                    <a:pt x="0" y="81"/>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53" name="Rectangle 227"/>
            <p:cNvSpPr>
              <a:spLocks noChangeArrowheads="1"/>
            </p:cNvSpPr>
            <p:nvPr/>
          </p:nvSpPr>
          <p:spPr bwMode="auto">
            <a:xfrm>
              <a:off x="6538913"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54" name="Rectangle 228"/>
            <p:cNvSpPr>
              <a:spLocks noChangeArrowheads="1"/>
            </p:cNvSpPr>
            <p:nvPr/>
          </p:nvSpPr>
          <p:spPr bwMode="auto">
            <a:xfrm>
              <a:off x="5661025"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sp>
        <p:nvSpPr>
          <p:cNvPr id="55" name="文本框 54"/>
          <p:cNvSpPr txBox="1"/>
          <p:nvPr/>
        </p:nvSpPr>
        <p:spPr>
          <a:xfrm>
            <a:off x="3446343" y="4185218"/>
            <a:ext cx="2664897"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56" name="文本框 55"/>
          <p:cNvSpPr txBox="1"/>
          <p:nvPr/>
        </p:nvSpPr>
        <p:spPr>
          <a:xfrm>
            <a:off x="6067623" y="1716338"/>
            <a:ext cx="2664897"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57" name="文本框 56"/>
          <p:cNvSpPr txBox="1"/>
          <p:nvPr/>
        </p:nvSpPr>
        <p:spPr>
          <a:xfrm>
            <a:off x="8734623" y="4291898"/>
            <a:ext cx="2664897" cy="398780"/>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3" name="空心弧 2"/>
          <p:cNvSpPr/>
          <p:nvPr/>
        </p:nvSpPr>
        <p:spPr>
          <a:xfrm rot="1310443">
            <a:off x="4023359" y="1249679"/>
            <a:ext cx="1432560" cy="1417320"/>
          </a:xfrm>
          <a:prstGeom prst="blockArc">
            <a:avLst>
              <a:gd name="adj1" fmla="val 10800000"/>
              <a:gd name="adj2" fmla="val 19193946"/>
              <a:gd name="adj3" fmla="val 43860"/>
            </a:avLst>
          </a:prstGeom>
          <a:solidFill>
            <a:srgbClr val="4C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空心弧 57"/>
          <p:cNvSpPr/>
          <p:nvPr/>
        </p:nvSpPr>
        <p:spPr>
          <a:xfrm rot="12199848">
            <a:off x="1463040" y="4206238"/>
            <a:ext cx="1432560" cy="1417320"/>
          </a:xfrm>
          <a:prstGeom prst="blockArc">
            <a:avLst>
              <a:gd name="adj1" fmla="val 10800000"/>
              <a:gd name="adj2" fmla="val 19193946"/>
              <a:gd name="adj3" fmla="val 43860"/>
            </a:avLst>
          </a:prstGeom>
          <a:solidFill>
            <a:srgbClr val="4C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空心弧 58"/>
          <p:cNvSpPr/>
          <p:nvPr/>
        </p:nvSpPr>
        <p:spPr>
          <a:xfrm rot="12199848">
            <a:off x="6644640" y="4206238"/>
            <a:ext cx="1432560" cy="1417320"/>
          </a:xfrm>
          <a:prstGeom prst="blockArc">
            <a:avLst>
              <a:gd name="adj1" fmla="val 10800000"/>
              <a:gd name="adj2" fmla="val 19193946"/>
              <a:gd name="adj3" fmla="val 43860"/>
            </a:avLst>
          </a:prstGeom>
          <a:solidFill>
            <a:srgbClr val="4C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空心弧 59"/>
          <p:cNvSpPr/>
          <p:nvPr/>
        </p:nvSpPr>
        <p:spPr>
          <a:xfrm rot="1310443">
            <a:off x="9250679" y="1295400"/>
            <a:ext cx="1432560" cy="1417320"/>
          </a:xfrm>
          <a:prstGeom prst="blockArc">
            <a:avLst>
              <a:gd name="adj1" fmla="val 10800000"/>
              <a:gd name="adj2" fmla="val 19193946"/>
              <a:gd name="adj3" fmla="val 43860"/>
            </a:avLst>
          </a:prstGeom>
          <a:solidFill>
            <a:srgbClr val="4C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文本框 60"/>
          <p:cNvSpPr txBox="1"/>
          <p:nvPr/>
        </p:nvSpPr>
        <p:spPr>
          <a:xfrm>
            <a:off x="9557564" y="1301983"/>
            <a:ext cx="800219" cy="605294"/>
          </a:xfrm>
          <a:prstGeom prst="rect">
            <a:avLst/>
          </a:prstGeom>
          <a:noFill/>
        </p:spPr>
        <p:txBody>
          <a:bodyPr vert="eaVert" wrap="none" rtlCol="0">
            <a:spAutoFit/>
          </a:bodyPr>
          <a:lstStyle/>
          <a:p>
            <a:r>
              <a:rPr lang="zh-CN" altLang="en-US" sz="4000" dirty="0" smtClean="0">
                <a:solidFill>
                  <a:schemeClr val="bg1"/>
                </a:solidFill>
                <a:latin typeface="書體坊顏體㊣" panose="02010600030101010101" pitchFamily="2" charset="-122"/>
                <a:ea typeface="書體坊顏體㊣" panose="02010600030101010101" pitchFamily="2" charset="-122"/>
              </a:rPr>
              <a:t>肆</a:t>
            </a:r>
            <a:endParaRPr lang="zh-CN" altLang="en-US" sz="4000" dirty="0">
              <a:solidFill>
                <a:schemeClr val="bg1"/>
              </a:solidFill>
              <a:latin typeface="書體坊顏體㊣" panose="02010600030101010101" pitchFamily="2" charset="-122"/>
              <a:ea typeface="書體坊顏體㊣" panose="02010600030101010101" pitchFamily="2" charset="-122"/>
            </a:endParaRPr>
          </a:p>
        </p:txBody>
      </p:sp>
      <p:sp>
        <p:nvSpPr>
          <p:cNvPr id="62" name="文本框 61"/>
          <p:cNvSpPr txBox="1"/>
          <p:nvPr/>
        </p:nvSpPr>
        <p:spPr>
          <a:xfrm>
            <a:off x="6951524" y="5020543"/>
            <a:ext cx="800219" cy="605294"/>
          </a:xfrm>
          <a:prstGeom prst="rect">
            <a:avLst/>
          </a:prstGeom>
          <a:noFill/>
        </p:spPr>
        <p:txBody>
          <a:bodyPr vert="eaVert" wrap="none" rtlCol="0">
            <a:spAutoFit/>
          </a:bodyPr>
          <a:lstStyle/>
          <a:p>
            <a:r>
              <a:rPr lang="zh-CN" altLang="en-US" sz="4000" dirty="0">
                <a:solidFill>
                  <a:schemeClr val="bg1"/>
                </a:solidFill>
                <a:latin typeface="書體坊顏體㊣" panose="02010600030101010101" pitchFamily="2" charset="-122"/>
                <a:ea typeface="書體坊顏體㊣" panose="02010600030101010101" pitchFamily="2" charset="-122"/>
              </a:rPr>
              <a:t>叁</a:t>
            </a:r>
            <a:endParaRPr lang="zh-CN" altLang="en-US" sz="4000" dirty="0">
              <a:solidFill>
                <a:schemeClr val="bg1"/>
              </a:solidFill>
              <a:latin typeface="書體坊顏體㊣" panose="02010600030101010101" pitchFamily="2" charset="-122"/>
              <a:ea typeface="書體坊顏體㊣" panose="02010600030101010101" pitchFamily="2" charset="-122"/>
            </a:endParaRPr>
          </a:p>
        </p:txBody>
      </p:sp>
      <p:sp>
        <p:nvSpPr>
          <p:cNvPr id="63" name="文本框 62"/>
          <p:cNvSpPr txBox="1"/>
          <p:nvPr/>
        </p:nvSpPr>
        <p:spPr>
          <a:xfrm>
            <a:off x="4360724" y="1271503"/>
            <a:ext cx="800219" cy="605294"/>
          </a:xfrm>
          <a:prstGeom prst="rect">
            <a:avLst/>
          </a:prstGeom>
          <a:noFill/>
        </p:spPr>
        <p:txBody>
          <a:bodyPr vert="eaVert" wrap="none" rtlCol="0">
            <a:spAutoFit/>
          </a:bodyPr>
          <a:lstStyle/>
          <a:p>
            <a:r>
              <a:rPr lang="zh-CN" altLang="en-US" sz="4000" dirty="0" smtClean="0">
                <a:solidFill>
                  <a:schemeClr val="bg1"/>
                </a:solidFill>
                <a:latin typeface="書體坊顏體㊣" panose="02010600030101010101" pitchFamily="2" charset="-122"/>
                <a:ea typeface="書體坊顏體㊣" panose="02010600030101010101" pitchFamily="2" charset="-122"/>
              </a:rPr>
              <a:t>贰</a:t>
            </a:r>
            <a:endParaRPr lang="zh-CN" altLang="en-US" sz="4000" dirty="0">
              <a:solidFill>
                <a:schemeClr val="bg1"/>
              </a:solidFill>
              <a:latin typeface="書體坊顏體㊣" panose="02010600030101010101" pitchFamily="2" charset="-122"/>
              <a:ea typeface="書體坊顏體㊣" panose="02010600030101010101" pitchFamily="2" charset="-122"/>
            </a:endParaRPr>
          </a:p>
        </p:txBody>
      </p:sp>
      <p:sp>
        <p:nvSpPr>
          <p:cNvPr id="64" name="文本框 63"/>
          <p:cNvSpPr txBox="1"/>
          <p:nvPr/>
        </p:nvSpPr>
        <p:spPr>
          <a:xfrm>
            <a:off x="1754684" y="4990063"/>
            <a:ext cx="800219" cy="605294"/>
          </a:xfrm>
          <a:prstGeom prst="rect">
            <a:avLst/>
          </a:prstGeom>
          <a:noFill/>
        </p:spPr>
        <p:txBody>
          <a:bodyPr vert="eaVert" wrap="none" rtlCol="0">
            <a:spAutoFit/>
          </a:bodyPr>
          <a:lstStyle/>
          <a:p>
            <a:r>
              <a:rPr lang="zh-CN" altLang="en-US" sz="4000" dirty="0" smtClean="0">
                <a:solidFill>
                  <a:schemeClr val="bg1"/>
                </a:solidFill>
                <a:latin typeface="書體坊顏體㊣" panose="02010600030101010101" pitchFamily="2" charset="-122"/>
                <a:ea typeface="書體坊顏體㊣" panose="02010600030101010101" pitchFamily="2" charset="-122"/>
              </a:rPr>
              <a:t>壹</a:t>
            </a:r>
            <a:endParaRPr lang="zh-CN" altLang="en-US" sz="4000" dirty="0">
              <a:solidFill>
                <a:schemeClr val="bg1"/>
              </a:solidFill>
              <a:latin typeface="書體坊顏體㊣" panose="02010600030101010101" pitchFamily="2" charset="-122"/>
              <a:ea typeface="書體坊顏體㊣" panose="02010600030101010101" pitchFamily="2" charset="-122"/>
            </a:endParaRPr>
          </a:p>
        </p:txBody>
      </p:sp>
      <p:sp>
        <p:nvSpPr>
          <p:cNvPr id="66" name="文本框 65"/>
          <p:cNvSpPr txBox="1"/>
          <p:nvPr/>
        </p:nvSpPr>
        <p:spPr>
          <a:xfrm>
            <a:off x="152400" y="311383"/>
            <a:ext cx="1015663" cy="784830"/>
          </a:xfrm>
          <a:prstGeom prst="rect">
            <a:avLst/>
          </a:prstGeom>
          <a:noFill/>
        </p:spPr>
        <p:txBody>
          <a:bodyPr vert="eaVert" wrap="none" rtlCol="0">
            <a:spAutoFit/>
          </a:bodyPr>
          <a:lstStyle/>
          <a:p>
            <a:r>
              <a:rPr lang="zh-CN" altLang="en-US" sz="5400" dirty="0" smtClean="0">
                <a:latin typeface="書體坊顏體㊣" panose="02010600030101010101" pitchFamily="2" charset="-122"/>
                <a:ea typeface="書體坊顏體㊣" panose="02010600030101010101" pitchFamily="2" charset="-122"/>
              </a:rPr>
              <a:t>肆</a:t>
            </a:r>
            <a:endParaRPr lang="zh-CN" altLang="en-US" sz="5400" dirty="0">
              <a:latin typeface="書體坊顏體㊣" panose="02010600030101010101" pitchFamily="2" charset="-122"/>
              <a:ea typeface="書體坊顏體㊣" panose="02010600030101010101" pitchFamily="2" charset="-122"/>
            </a:endParaRPr>
          </a:p>
        </p:txBody>
      </p:sp>
      <p:sp>
        <p:nvSpPr>
          <p:cNvPr id="67" name="文本框 66"/>
          <p:cNvSpPr txBox="1"/>
          <p:nvPr/>
        </p:nvSpPr>
        <p:spPr>
          <a:xfrm>
            <a:off x="944813" y="2895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68" name="文本框 67"/>
          <p:cNvSpPr txBox="1"/>
          <p:nvPr/>
        </p:nvSpPr>
        <p:spPr>
          <a:xfrm>
            <a:off x="990533" y="7010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69" name="直接连接符 68"/>
          <p:cNvCxnSpPr/>
          <p:nvPr/>
        </p:nvCxnSpPr>
        <p:spPr>
          <a:xfrm>
            <a:off x="960053" y="3962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70" name="图片 69"/>
          <p:cNvPicPr>
            <a:picLocks noChangeAspect="1"/>
          </p:cNvPicPr>
          <p:nvPr/>
        </p:nvPicPr>
        <p:blipFill>
          <a:blip r:embed="rId2"/>
          <a:stretch>
            <a:fillRect/>
          </a:stretch>
        </p:blipFill>
        <p:spPr>
          <a:xfrm>
            <a:off x="10972805" y="5648345"/>
            <a:ext cx="2478100" cy="237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10581">
        <p14:flip dir="r"/>
      </p:transition>
    </mc:Choice>
    <mc:Fallback>
      <p:transition spd="slow" advClick="0" advTm="105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6" presetClass="entr" presetSubtype="42" fill="hold" nodeType="withEffect">
                                  <p:stCondLst>
                                    <p:cond delay="400"/>
                                  </p:stCondLst>
                                  <p:childTnLst>
                                    <p:set>
                                      <p:cBhvr>
                                        <p:cTn id="9" dur="1" fill="hold">
                                          <p:stCondLst>
                                            <p:cond delay="0"/>
                                          </p:stCondLst>
                                        </p:cTn>
                                        <p:tgtEl>
                                          <p:spTgt spid="69"/>
                                        </p:tgtEl>
                                        <p:attrNameLst>
                                          <p:attrName>style.visibility</p:attrName>
                                        </p:attrNameLst>
                                      </p:cBhvr>
                                      <p:to>
                                        <p:strVal val="visible"/>
                                      </p:to>
                                    </p:set>
                                    <p:animEffect transition="in" filter="barn(outHorizontal)">
                                      <p:cBhvr>
                                        <p:cTn id="10" dur="500"/>
                                        <p:tgtEl>
                                          <p:spTgt spid="69"/>
                                        </p:tgtEl>
                                      </p:cBhvr>
                                    </p:animEffect>
                                  </p:childTnLst>
                                </p:cTn>
                              </p:par>
                              <p:par>
                                <p:cTn id="11" presetID="6" presetClass="entr" presetSubtype="32" fill="hold" grpId="0" nodeType="withEffect">
                                  <p:stCondLst>
                                    <p:cond delay="800"/>
                                  </p:stCondLst>
                                  <p:iterate type="lt">
                                    <p:tmPct val="10000"/>
                                  </p:iterate>
                                  <p:childTnLst>
                                    <p:set>
                                      <p:cBhvr>
                                        <p:cTn id="12" dur="1" fill="hold">
                                          <p:stCondLst>
                                            <p:cond delay="0"/>
                                          </p:stCondLst>
                                        </p:cTn>
                                        <p:tgtEl>
                                          <p:spTgt spid="67"/>
                                        </p:tgtEl>
                                        <p:attrNameLst>
                                          <p:attrName>style.visibility</p:attrName>
                                        </p:attrNameLst>
                                      </p:cBhvr>
                                      <p:to>
                                        <p:strVal val="visible"/>
                                      </p:to>
                                    </p:set>
                                    <p:animEffect transition="in" filter="circle(out)">
                                      <p:cBhvr>
                                        <p:cTn id="13" dur="1000"/>
                                        <p:tgtEl>
                                          <p:spTgt spid="67"/>
                                        </p:tgtEl>
                                      </p:cBhvr>
                                    </p:animEffect>
                                  </p:childTnLst>
                                </p:cTn>
                              </p:par>
                              <p:par>
                                <p:cTn id="14" presetID="6" presetClass="entr" presetSubtype="32" fill="hold" grpId="0" nodeType="withEffect">
                                  <p:stCondLst>
                                    <p:cond delay="1800"/>
                                  </p:stCondLst>
                                  <p:iterate type="lt">
                                    <p:tmPct val="5385"/>
                                  </p:iterate>
                                  <p:childTnLst>
                                    <p:set>
                                      <p:cBhvr>
                                        <p:cTn id="15" dur="1" fill="hold">
                                          <p:stCondLst>
                                            <p:cond delay="0"/>
                                          </p:stCondLst>
                                        </p:cTn>
                                        <p:tgtEl>
                                          <p:spTgt spid="68"/>
                                        </p:tgtEl>
                                        <p:attrNameLst>
                                          <p:attrName>style.visibility</p:attrName>
                                        </p:attrNameLst>
                                      </p:cBhvr>
                                      <p:to>
                                        <p:strVal val="visible"/>
                                      </p:to>
                                    </p:set>
                                    <p:animEffect transition="in" filter="circle(out)">
                                      <p:cBhvr>
                                        <p:cTn id="16" dur="1000"/>
                                        <p:tgtEl>
                                          <p:spTgt spid="68"/>
                                        </p:tgtEl>
                                      </p:cBhvr>
                                    </p:animEffect>
                                  </p:childTnLst>
                                </p:cTn>
                              </p:par>
                              <p:par>
                                <p:cTn id="17" presetID="10"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8" presetClass="emph" presetSubtype="0" repeatCount="indefinite" fill="hold" nodeType="withEffect">
                                  <p:stCondLst>
                                    <p:cond delay="200"/>
                                  </p:stCondLst>
                                  <p:childTnLst>
                                    <p:animRot by="21600000">
                                      <p:cBhvr>
                                        <p:cTn id="21" dur="7000" fill="hold"/>
                                        <p:tgtEl>
                                          <p:spTgt spid="70"/>
                                        </p:tgtEl>
                                        <p:attrNameLst>
                                          <p:attrName>r</p:attrName>
                                        </p:attrNameLst>
                                      </p:cBhvr>
                                    </p:animRot>
                                  </p:childTnLst>
                                </p:cTn>
                              </p:par>
                              <p:par>
                                <p:cTn id="22" presetID="22" presetClass="entr" presetSubtype="8" fill="hold" nodeType="withEffect">
                                  <p:stCondLst>
                                    <p:cond delay="20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8400"/>
                                        <p:tgtEl>
                                          <p:spTgt spid="14"/>
                                        </p:tgtEl>
                                      </p:cBhvr>
                                    </p:animEffect>
                                  </p:childTnLst>
                                </p:cTn>
                              </p:par>
                              <p:par>
                                <p:cTn id="25" presetID="49" presetClass="entr" presetSubtype="0" decel="100000" fill="hold" nodeType="withEffect">
                                  <p:stCondLst>
                                    <p:cond delay="2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par>
                                <p:cTn id="31" presetID="22" presetClass="entr" presetSubtype="1" fill="hold" grpId="0" nodeType="withEffect">
                                  <p:stCondLst>
                                    <p:cond delay="60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1" fill="hold" nodeType="withEffect">
                                  <p:stCondLst>
                                    <p:cond delay="110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par>
                                <p:cTn id="37" presetID="55" presetClass="entr" presetSubtype="0" fill="hold" grpId="0" nodeType="withEffect">
                                  <p:stCondLst>
                                    <p:cond delay="1600"/>
                                  </p:stCondLst>
                                  <p:childTnLst>
                                    <p:set>
                                      <p:cBhvr>
                                        <p:cTn id="38" dur="1" fill="hold">
                                          <p:stCondLst>
                                            <p:cond delay="0"/>
                                          </p:stCondLst>
                                        </p:cTn>
                                        <p:tgtEl>
                                          <p:spTgt spid="58"/>
                                        </p:tgtEl>
                                        <p:attrNameLst>
                                          <p:attrName>style.visibility</p:attrName>
                                        </p:attrNameLst>
                                      </p:cBhvr>
                                      <p:to>
                                        <p:strVal val="visible"/>
                                      </p:to>
                                    </p:set>
                                    <p:anim calcmode="lin" valueType="num">
                                      <p:cBhvr>
                                        <p:cTn id="39" dur="1000" fill="hold"/>
                                        <p:tgtEl>
                                          <p:spTgt spid="58"/>
                                        </p:tgtEl>
                                        <p:attrNameLst>
                                          <p:attrName>ppt_w</p:attrName>
                                        </p:attrNameLst>
                                      </p:cBhvr>
                                      <p:tavLst>
                                        <p:tav tm="0">
                                          <p:val>
                                            <p:strVal val="#ppt_w*0.70"/>
                                          </p:val>
                                        </p:tav>
                                        <p:tav tm="100000">
                                          <p:val>
                                            <p:strVal val="#ppt_w"/>
                                          </p:val>
                                        </p:tav>
                                      </p:tavLst>
                                    </p:anim>
                                    <p:anim calcmode="lin" valueType="num">
                                      <p:cBhvr>
                                        <p:cTn id="40" dur="1000" fill="hold"/>
                                        <p:tgtEl>
                                          <p:spTgt spid="58"/>
                                        </p:tgtEl>
                                        <p:attrNameLst>
                                          <p:attrName>ppt_h</p:attrName>
                                        </p:attrNameLst>
                                      </p:cBhvr>
                                      <p:tavLst>
                                        <p:tav tm="0">
                                          <p:val>
                                            <p:strVal val="#ppt_h"/>
                                          </p:val>
                                        </p:tav>
                                        <p:tav tm="100000">
                                          <p:val>
                                            <p:strVal val="#ppt_h"/>
                                          </p:val>
                                        </p:tav>
                                      </p:tavLst>
                                    </p:anim>
                                    <p:animEffect transition="in" filter="fade">
                                      <p:cBhvr>
                                        <p:cTn id="41" dur="1000"/>
                                        <p:tgtEl>
                                          <p:spTgt spid="58"/>
                                        </p:tgtEl>
                                      </p:cBhvr>
                                    </p:animEffect>
                                  </p:childTnLst>
                                </p:cTn>
                              </p:par>
                              <p:par>
                                <p:cTn id="42" presetID="10" presetClass="entr" presetSubtype="0" fill="hold" grpId="0" nodeType="withEffect">
                                  <p:stCondLst>
                                    <p:cond delay="160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49" presetClass="entr" presetSubtype="0" decel="100000" fill="hold" nodeType="withEffect">
                                  <p:stCondLst>
                                    <p:cond delay="26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 calcmode="lin" valueType="num">
                                      <p:cBhvr>
                                        <p:cTn id="49" dur="500" fill="hold"/>
                                        <p:tgtEl>
                                          <p:spTgt spid="17"/>
                                        </p:tgtEl>
                                        <p:attrNameLst>
                                          <p:attrName>style.rotation</p:attrName>
                                        </p:attrNameLst>
                                      </p:cBhvr>
                                      <p:tavLst>
                                        <p:tav tm="0">
                                          <p:val>
                                            <p:fltVal val="360"/>
                                          </p:val>
                                        </p:tav>
                                        <p:tav tm="100000">
                                          <p:val>
                                            <p:fltVal val="0"/>
                                          </p:val>
                                        </p:tav>
                                      </p:tavLst>
                                    </p:anim>
                                    <p:animEffect transition="in" filter="fade">
                                      <p:cBhvr>
                                        <p:cTn id="50" dur="500"/>
                                        <p:tgtEl>
                                          <p:spTgt spid="17"/>
                                        </p:tgtEl>
                                      </p:cBhvr>
                                    </p:animEffect>
                                  </p:childTnLst>
                                </p:cTn>
                              </p:par>
                              <p:par>
                                <p:cTn id="51" presetID="22" presetClass="entr" presetSubtype="4" fill="hold" grpId="0" nodeType="withEffect">
                                  <p:stCondLst>
                                    <p:cond delay="3000"/>
                                  </p:stCondLst>
                                  <p:childTnLst>
                                    <p:set>
                                      <p:cBhvr>
                                        <p:cTn id="52" dur="1" fill="hold">
                                          <p:stCondLst>
                                            <p:cond delay="0"/>
                                          </p:stCondLst>
                                        </p:cTn>
                                        <p:tgtEl>
                                          <p:spTgt spid="55"/>
                                        </p:tgtEl>
                                        <p:attrNameLst>
                                          <p:attrName>style.visibility</p:attrName>
                                        </p:attrNameLst>
                                      </p:cBhvr>
                                      <p:to>
                                        <p:strVal val="visible"/>
                                      </p:to>
                                    </p:set>
                                    <p:animEffect transition="in" filter="wipe(down)">
                                      <p:cBhvr>
                                        <p:cTn id="53" dur="500"/>
                                        <p:tgtEl>
                                          <p:spTgt spid="55"/>
                                        </p:tgtEl>
                                      </p:cBhvr>
                                    </p:animEffect>
                                  </p:childTnLst>
                                </p:cTn>
                              </p:par>
                              <p:par>
                                <p:cTn id="54" presetID="22" presetClass="entr" presetSubtype="4" fill="hold" nodeType="withEffect">
                                  <p:stCondLst>
                                    <p:cond delay="340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par>
                                <p:cTn id="57" presetID="55" presetClass="entr" presetSubtype="0" fill="hold" grpId="0" nodeType="withEffect">
                                  <p:stCondLst>
                                    <p:cond delay="3800"/>
                                  </p:stCondLst>
                                  <p:childTnLst>
                                    <p:set>
                                      <p:cBhvr>
                                        <p:cTn id="58" dur="1" fill="hold">
                                          <p:stCondLst>
                                            <p:cond delay="0"/>
                                          </p:stCondLst>
                                        </p:cTn>
                                        <p:tgtEl>
                                          <p:spTgt spid="3"/>
                                        </p:tgtEl>
                                        <p:attrNameLst>
                                          <p:attrName>style.visibility</p:attrName>
                                        </p:attrNameLst>
                                      </p:cBhvr>
                                      <p:to>
                                        <p:strVal val="visible"/>
                                      </p:to>
                                    </p:set>
                                    <p:anim calcmode="lin" valueType="num">
                                      <p:cBhvr>
                                        <p:cTn id="59" dur="1000" fill="hold"/>
                                        <p:tgtEl>
                                          <p:spTgt spid="3"/>
                                        </p:tgtEl>
                                        <p:attrNameLst>
                                          <p:attrName>ppt_w</p:attrName>
                                        </p:attrNameLst>
                                      </p:cBhvr>
                                      <p:tavLst>
                                        <p:tav tm="0">
                                          <p:val>
                                            <p:strVal val="#ppt_w*0.70"/>
                                          </p:val>
                                        </p:tav>
                                        <p:tav tm="100000">
                                          <p:val>
                                            <p:strVal val="#ppt_w"/>
                                          </p:val>
                                        </p:tav>
                                      </p:tavLst>
                                    </p:anim>
                                    <p:anim calcmode="lin" valueType="num">
                                      <p:cBhvr>
                                        <p:cTn id="60" dur="1000" fill="hold"/>
                                        <p:tgtEl>
                                          <p:spTgt spid="3"/>
                                        </p:tgtEl>
                                        <p:attrNameLst>
                                          <p:attrName>ppt_h</p:attrName>
                                        </p:attrNameLst>
                                      </p:cBhvr>
                                      <p:tavLst>
                                        <p:tav tm="0">
                                          <p:val>
                                            <p:strVal val="#ppt_h"/>
                                          </p:val>
                                        </p:tav>
                                        <p:tav tm="100000">
                                          <p:val>
                                            <p:strVal val="#ppt_h"/>
                                          </p:val>
                                        </p:tav>
                                      </p:tavLst>
                                    </p:anim>
                                    <p:animEffect transition="in" filter="fade">
                                      <p:cBhvr>
                                        <p:cTn id="61" dur="1000"/>
                                        <p:tgtEl>
                                          <p:spTgt spid="3"/>
                                        </p:tgtEl>
                                      </p:cBhvr>
                                    </p:animEffect>
                                  </p:childTnLst>
                                </p:cTn>
                              </p:par>
                              <p:par>
                                <p:cTn id="62" presetID="10" presetClass="entr" presetSubtype="0" fill="hold" grpId="0" nodeType="withEffect">
                                  <p:stCondLst>
                                    <p:cond delay="380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par>
                                <p:cTn id="65" presetID="49" presetClass="entr" presetSubtype="0" decel="100000" fill="hold" nodeType="withEffect">
                                  <p:stCondLst>
                                    <p:cond delay="47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 calcmode="lin" valueType="num">
                                      <p:cBhvr>
                                        <p:cTn id="69" dur="500" fill="hold"/>
                                        <p:tgtEl>
                                          <p:spTgt spid="18"/>
                                        </p:tgtEl>
                                        <p:attrNameLst>
                                          <p:attrName>style.rotation</p:attrName>
                                        </p:attrNameLst>
                                      </p:cBhvr>
                                      <p:tavLst>
                                        <p:tav tm="0">
                                          <p:val>
                                            <p:fltVal val="360"/>
                                          </p:val>
                                        </p:tav>
                                        <p:tav tm="100000">
                                          <p:val>
                                            <p:fltVal val="0"/>
                                          </p:val>
                                        </p:tav>
                                      </p:tavLst>
                                    </p:anim>
                                    <p:animEffect transition="in" filter="fade">
                                      <p:cBhvr>
                                        <p:cTn id="70" dur="500"/>
                                        <p:tgtEl>
                                          <p:spTgt spid="18"/>
                                        </p:tgtEl>
                                      </p:cBhvr>
                                    </p:animEffect>
                                  </p:childTnLst>
                                </p:cTn>
                              </p:par>
                              <p:par>
                                <p:cTn id="71" presetID="22" presetClass="entr" presetSubtype="1" fill="hold" grpId="0" nodeType="withEffect">
                                  <p:stCondLst>
                                    <p:cond delay="5200"/>
                                  </p:stCondLst>
                                  <p:childTnLst>
                                    <p:set>
                                      <p:cBhvr>
                                        <p:cTn id="72" dur="1" fill="hold">
                                          <p:stCondLst>
                                            <p:cond delay="0"/>
                                          </p:stCondLst>
                                        </p:cTn>
                                        <p:tgtEl>
                                          <p:spTgt spid="56"/>
                                        </p:tgtEl>
                                        <p:attrNameLst>
                                          <p:attrName>style.visibility</p:attrName>
                                        </p:attrNameLst>
                                      </p:cBhvr>
                                      <p:to>
                                        <p:strVal val="visible"/>
                                      </p:to>
                                    </p:set>
                                    <p:animEffect transition="in" filter="wipe(up)">
                                      <p:cBhvr>
                                        <p:cTn id="73" dur="500"/>
                                        <p:tgtEl>
                                          <p:spTgt spid="56"/>
                                        </p:tgtEl>
                                      </p:cBhvr>
                                    </p:animEffect>
                                  </p:childTnLst>
                                </p:cTn>
                              </p:par>
                              <p:par>
                                <p:cTn id="74" presetID="22" presetClass="entr" presetSubtype="1" fill="hold" nodeType="withEffect">
                                  <p:stCondLst>
                                    <p:cond delay="5600"/>
                                  </p:stCondLst>
                                  <p:childTnLst>
                                    <p:set>
                                      <p:cBhvr>
                                        <p:cTn id="75" dur="1" fill="hold">
                                          <p:stCondLst>
                                            <p:cond delay="0"/>
                                          </p:stCondLst>
                                        </p:cTn>
                                        <p:tgtEl>
                                          <p:spTgt spid="35"/>
                                        </p:tgtEl>
                                        <p:attrNameLst>
                                          <p:attrName>style.visibility</p:attrName>
                                        </p:attrNameLst>
                                      </p:cBhvr>
                                      <p:to>
                                        <p:strVal val="visible"/>
                                      </p:to>
                                    </p:set>
                                    <p:animEffect transition="in" filter="wipe(up)">
                                      <p:cBhvr>
                                        <p:cTn id="76" dur="500"/>
                                        <p:tgtEl>
                                          <p:spTgt spid="35"/>
                                        </p:tgtEl>
                                      </p:cBhvr>
                                    </p:animEffect>
                                  </p:childTnLst>
                                </p:cTn>
                              </p:par>
                              <p:par>
                                <p:cTn id="77" presetID="55" presetClass="entr" presetSubtype="0" fill="hold" grpId="0" nodeType="withEffect">
                                  <p:stCondLst>
                                    <p:cond delay="6100"/>
                                  </p:stCondLst>
                                  <p:childTnLst>
                                    <p:set>
                                      <p:cBhvr>
                                        <p:cTn id="78" dur="1" fill="hold">
                                          <p:stCondLst>
                                            <p:cond delay="0"/>
                                          </p:stCondLst>
                                        </p:cTn>
                                        <p:tgtEl>
                                          <p:spTgt spid="59"/>
                                        </p:tgtEl>
                                        <p:attrNameLst>
                                          <p:attrName>style.visibility</p:attrName>
                                        </p:attrNameLst>
                                      </p:cBhvr>
                                      <p:to>
                                        <p:strVal val="visible"/>
                                      </p:to>
                                    </p:set>
                                    <p:anim calcmode="lin" valueType="num">
                                      <p:cBhvr>
                                        <p:cTn id="79" dur="1000" fill="hold"/>
                                        <p:tgtEl>
                                          <p:spTgt spid="59"/>
                                        </p:tgtEl>
                                        <p:attrNameLst>
                                          <p:attrName>ppt_w</p:attrName>
                                        </p:attrNameLst>
                                      </p:cBhvr>
                                      <p:tavLst>
                                        <p:tav tm="0">
                                          <p:val>
                                            <p:strVal val="#ppt_w*0.70"/>
                                          </p:val>
                                        </p:tav>
                                        <p:tav tm="100000">
                                          <p:val>
                                            <p:strVal val="#ppt_w"/>
                                          </p:val>
                                        </p:tav>
                                      </p:tavLst>
                                    </p:anim>
                                    <p:anim calcmode="lin" valueType="num">
                                      <p:cBhvr>
                                        <p:cTn id="80" dur="1000" fill="hold"/>
                                        <p:tgtEl>
                                          <p:spTgt spid="59"/>
                                        </p:tgtEl>
                                        <p:attrNameLst>
                                          <p:attrName>ppt_h</p:attrName>
                                        </p:attrNameLst>
                                      </p:cBhvr>
                                      <p:tavLst>
                                        <p:tav tm="0">
                                          <p:val>
                                            <p:strVal val="#ppt_h"/>
                                          </p:val>
                                        </p:tav>
                                        <p:tav tm="100000">
                                          <p:val>
                                            <p:strVal val="#ppt_h"/>
                                          </p:val>
                                        </p:tav>
                                      </p:tavLst>
                                    </p:anim>
                                    <p:animEffect transition="in" filter="fade">
                                      <p:cBhvr>
                                        <p:cTn id="81" dur="1000"/>
                                        <p:tgtEl>
                                          <p:spTgt spid="59"/>
                                        </p:tgtEl>
                                      </p:cBhvr>
                                    </p:animEffect>
                                  </p:childTnLst>
                                </p:cTn>
                              </p:par>
                              <p:par>
                                <p:cTn id="82" presetID="10" presetClass="entr" presetSubtype="0" fill="hold" grpId="0" nodeType="withEffect">
                                  <p:stCondLst>
                                    <p:cond delay="610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par>
                                <p:cTn id="85" presetID="49" presetClass="entr" presetSubtype="0" decel="100000" fill="hold" nodeType="withEffect">
                                  <p:stCondLst>
                                    <p:cond delay="730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 calcmode="lin" valueType="num">
                                      <p:cBhvr>
                                        <p:cTn id="89" dur="500" fill="hold"/>
                                        <p:tgtEl>
                                          <p:spTgt spid="19"/>
                                        </p:tgtEl>
                                        <p:attrNameLst>
                                          <p:attrName>style.rotation</p:attrName>
                                        </p:attrNameLst>
                                      </p:cBhvr>
                                      <p:tavLst>
                                        <p:tav tm="0">
                                          <p:val>
                                            <p:fltVal val="360"/>
                                          </p:val>
                                        </p:tav>
                                        <p:tav tm="100000">
                                          <p:val>
                                            <p:fltVal val="0"/>
                                          </p:val>
                                        </p:tav>
                                      </p:tavLst>
                                    </p:anim>
                                    <p:animEffect transition="in" filter="fade">
                                      <p:cBhvr>
                                        <p:cTn id="90" dur="500"/>
                                        <p:tgtEl>
                                          <p:spTgt spid="19"/>
                                        </p:tgtEl>
                                      </p:cBhvr>
                                    </p:animEffect>
                                  </p:childTnLst>
                                </p:cTn>
                              </p:par>
                              <p:par>
                                <p:cTn id="91" presetID="22" presetClass="entr" presetSubtype="4" fill="hold" grpId="0" nodeType="withEffect">
                                  <p:stCondLst>
                                    <p:cond delay="7800"/>
                                  </p:stCondLst>
                                  <p:childTnLst>
                                    <p:set>
                                      <p:cBhvr>
                                        <p:cTn id="92" dur="1" fill="hold">
                                          <p:stCondLst>
                                            <p:cond delay="0"/>
                                          </p:stCondLst>
                                        </p:cTn>
                                        <p:tgtEl>
                                          <p:spTgt spid="57"/>
                                        </p:tgtEl>
                                        <p:attrNameLst>
                                          <p:attrName>style.visibility</p:attrName>
                                        </p:attrNameLst>
                                      </p:cBhvr>
                                      <p:to>
                                        <p:strVal val="visible"/>
                                      </p:to>
                                    </p:set>
                                    <p:animEffect transition="in" filter="wipe(down)">
                                      <p:cBhvr>
                                        <p:cTn id="93" dur="500"/>
                                        <p:tgtEl>
                                          <p:spTgt spid="57"/>
                                        </p:tgtEl>
                                      </p:cBhvr>
                                    </p:animEffect>
                                  </p:childTnLst>
                                </p:cTn>
                              </p:par>
                              <p:par>
                                <p:cTn id="94" presetID="22" presetClass="entr" presetSubtype="4" fill="hold" nodeType="withEffect">
                                  <p:stCondLst>
                                    <p:cond delay="8200"/>
                                  </p:stCondLst>
                                  <p:childTnLst>
                                    <p:set>
                                      <p:cBhvr>
                                        <p:cTn id="95" dur="1" fill="hold">
                                          <p:stCondLst>
                                            <p:cond delay="0"/>
                                          </p:stCondLst>
                                        </p:cTn>
                                        <p:tgtEl>
                                          <p:spTgt spid="51"/>
                                        </p:tgtEl>
                                        <p:attrNameLst>
                                          <p:attrName>style.visibility</p:attrName>
                                        </p:attrNameLst>
                                      </p:cBhvr>
                                      <p:to>
                                        <p:strVal val="visible"/>
                                      </p:to>
                                    </p:set>
                                    <p:animEffect transition="in" filter="wipe(down)">
                                      <p:cBhvr>
                                        <p:cTn id="96" dur="500"/>
                                        <p:tgtEl>
                                          <p:spTgt spid="51"/>
                                        </p:tgtEl>
                                      </p:cBhvr>
                                    </p:animEffect>
                                  </p:childTnLst>
                                </p:cTn>
                              </p:par>
                              <p:par>
                                <p:cTn id="97" presetID="55" presetClass="entr" presetSubtype="0" fill="hold" grpId="0" nodeType="withEffect">
                                  <p:stCondLst>
                                    <p:cond delay="870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strVal val="#ppt_w*0.70"/>
                                          </p:val>
                                        </p:tav>
                                        <p:tav tm="100000">
                                          <p:val>
                                            <p:strVal val="#ppt_w"/>
                                          </p:val>
                                        </p:tav>
                                      </p:tavLst>
                                    </p:anim>
                                    <p:anim calcmode="lin" valueType="num">
                                      <p:cBhvr>
                                        <p:cTn id="100" dur="1000" fill="hold"/>
                                        <p:tgtEl>
                                          <p:spTgt spid="60"/>
                                        </p:tgtEl>
                                        <p:attrNameLst>
                                          <p:attrName>ppt_h</p:attrName>
                                        </p:attrNameLst>
                                      </p:cBhvr>
                                      <p:tavLst>
                                        <p:tav tm="0">
                                          <p:val>
                                            <p:strVal val="#ppt_h"/>
                                          </p:val>
                                        </p:tav>
                                        <p:tav tm="100000">
                                          <p:val>
                                            <p:strVal val="#ppt_h"/>
                                          </p:val>
                                        </p:tav>
                                      </p:tavLst>
                                    </p:anim>
                                    <p:animEffect transition="in" filter="fade">
                                      <p:cBhvr>
                                        <p:cTn id="101" dur="1000"/>
                                        <p:tgtEl>
                                          <p:spTgt spid="60"/>
                                        </p:tgtEl>
                                      </p:cBhvr>
                                    </p:animEffect>
                                  </p:childTnLst>
                                </p:cTn>
                              </p:par>
                              <p:par>
                                <p:cTn id="102" presetID="10" presetClass="entr" presetSubtype="0" fill="hold" grpId="0" nodeType="withEffect">
                                  <p:stCondLst>
                                    <p:cond delay="870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5" grpId="0"/>
      <p:bldP spid="56" grpId="0"/>
      <p:bldP spid="57" grpId="0"/>
      <p:bldP spid="3" grpId="0" animBg="1"/>
      <p:bldP spid="58" grpId="0" animBg="1"/>
      <p:bldP spid="59" grpId="0" animBg="1"/>
      <p:bldP spid="60" grpId="0" animBg="1"/>
      <p:bldP spid="61" grpId="0"/>
      <p:bldP spid="62" grpId="0"/>
      <p:bldP spid="63" grpId="0"/>
      <p:bldP spid="64"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2">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文本框 143"/>
          <p:cNvSpPr txBox="1"/>
          <p:nvPr/>
        </p:nvSpPr>
        <p:spPr>
          <a:xfrm>
            <a:off x="2037738" y="4905062"/>
            <a:ext cx="8173062" cy="706755"/>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点击即可编辑点击即可编辑点击即可编辑点击即可编辑点击即可编辑</a:t>
            </a:r>
            <a:endParaRPr lang="zh-CN" altLang="en-US" sz="2000" spc="300" dirty="0">
              <a:solidFill>
                <a:srgbClr val="4E556D"/>
              </a:solidFill>
              <a:latin typeface="华文楷体" panose="02010600040101010101" pitchFamily="2" charset="-122"/>
              <a:ea typeface="华文楷体" panose="02010600040101010101" pitchFamily="2" charset="-122"/>
            </a:endParaRPr>
          </a:p>
        </p:txBody>
      </p:sp>
      <p:sp>
        <p:nvSpPr>
          <p:cNvPr id="145" name="文本框 144"/>
          <p:cNvSpPr txBox="1"/>
          <p:nvPr/>
        </p:nvSpPr>
        <p:spPr>
          <a:xfrm>
            <a:off x="1892621" y="1806726"/>
            <a:ext cx="1661993" cy="2554545"/>
          </a:xfrm>
          <a:prstGeom prst="rect">
            <a:avLst/>
          </a:prstGeom>
          <a:noFill/>
        </p:spPr>
        <p:txBody>
          <a:bodyPr vert="eaVert" wrap="none" rtlCol="0">
            <a:spAutoFit/>
          </a:bodyPr>
          <a:lstStyle/>
          <a:p>
            <a:r>
              <a:rPr lang="zh-CN" altLang="en-US" sz="9600" dirty="0">
                <a:latin typeface="叶根友刀锋黑草" panose="02010601030101010101" pitchFamily="2" charset="-122"/>
                <a:ea typeface="叶根友刀锋黑草" panose="02010601030101010101" pitchFamily="2" charset="-122"/>
              </a:rPr>
              <a:t>数据</a:t>
            </a:r>
            <a:endParaRPr lang="zh-CN" altLang="en-US" sz="9600" dirty="0">
              <a:latin typeface="叶根友刀锋黑草" panose="02010601030101010101" pitchFamily="2" charset="-122"/>
              <a:ea typeface="叶根友刀锋黑草" panose="02010601030101010101" pitchFamily="2" charset="-122"/>
            </a:endParaRPr>
          </a:p>
        </p:txBody>
      </p:sp>
      <p:cxnSp>
        <p:nvCxnSpPr>
          <p:cNvPr id="146" name="直接连接符 145"/>
          <p:cNvCxnSpPr/>
          <p:nvPr/>
        </p:nvCxnSpPr>
        <p:spPr>
          <a:xfrm>
            <a:off x="1402080" y="4602480"/>
            <a:ext cx="9326880" cy="0"/>
          </a:xfrm>
          <a:prstGeom prst="line">
            <a:avLst/>
          </a:prstGeom>
          <a:ln w="76200" cmpd="tri">
            <a:solidFill>
              <a:srgbClr val="4E556D"/>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27" name="图表 26"/>
          <p:cNvGraphicFramePr/>
          <p:nvPr/>
        </p:nvGraphicFramePr>
        <p:xfrm>
          <a:off x="3611880" y="1508760"/>
          <a:ext cx="6639560" cy="3014133"/>
        </p:xfrm>
        <a:graphic>
          <a:graphicData uri="http://schemas.openxmlformats.org/drawingml/2006/chart">
            <c:chart xmlns:c="http://schemas.openxmlformats.org/drawingml/2006/chart" xmlns:r="http://schemas.openxmlformats.org/officeDocument/2006/relationships" r:id="rId1"/>
          </a:graphicData>
        </a:graphic>
      </p:graphicFrame>
      <p:sp>
        <p:nvSpPr>
          <p:cNvPr id="37" name="文本框 36"/>
          <p:cNvSpPr txBox="1"/>
          <p:nvPr/>
        </p:nvSpPr>
        <p:spPr>
          <a:xfrm>
            <a:off x="152400" y="311383"/>
            <a:ext cx="1015663" cy="784830"/>
          </a:xfrm>
          <a:prstGeom prst="rect">
            <a:avLst/>
          </a:prstGeom>
          <a:noFill/>
        </p:spPr>
        <p:txBody>
          <a:bodyPr vert="eaVert" wrap="none" rtlCol="0">
            <a:spAutoFit/>
          </a:bodyPr>
          <a:lstStyle/>
          <a:p>
            <a:r>
              <a:rPr lang="zh-CN" altLang="en-US" sz="5400" dirty="0" smtClean="0">
                <a:latin typeface="書體坊顏體㊣" panose="02010600030101010101" pitchFamily="2" charset="-122"/>
                <a:ea typeface="書體坊顏體㊣" panose="02010600030101010101" pitchFamily="2" charset="-122"/>
              </a:rPr>
              <a:t>肆</a:t>
            </a:r>
            <a:endParaRPr lang="zh-CN" altLang="en-US" sz="5400" dirty="0">
              <a:latin typeface="書體坊顏體㊣" panose="02010600030101010101" pitchFamily="2" charset="-122"/>
              <a:ea typeface="書體坊顏體㊣" panose="02010600030101010101" pitchFamily="2" charset="-122"/>
            </a:endParaRPr>
          </a:p>
        </p:txBody>
      </p:sp>
      <p:sp>
        <p:nvSpPr>
          <p:cNvPr id="38" name="文本框 37"/>
          <p:cNvSpPr txBox="1"/>
          <p:nvPr/>
        </p:nvSpPr>
        <p:spPr>
          <a:xfrm>
            <a:off x="944813" y="2895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39" name="文本框 38"/>
          <p:cNvSpPr txBox="1"/>
          <p:nvPr/>
        </p:nvSpPr>
        <p:spPr>
          <a:xfrm>
            <a:off x="990533" y="7010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40" name="直接连接符 39"/>
          <p:cNvCxnSpPr/>
          <p:nvPr/>
        </p:nvCxnSpPr>
        <p:spPr>
          <a:xfrm>
            <a:off x="960053" y="3962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stretch>
            <a:fillRect/>
          </a:stretch>
        </p:blipFill>
        <p:spPr>
          <a:xfrm>
            <a:off x="10972805" y="5648345"/>
            <a:ext cx="2478100" cy="237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8885">
        <p14:switch dir="r"/>
      </p:transition>
    </mc:Choice>
    <mc:Fallback>
      <p:transition spd="slow" advClick="0" advTm="88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6" presetClass="entr" presetSubtype="42" fill="hold" nodeType="withEffect">
                                  <p:stCondLst>
                                    <p:cond delay="400"/>
                                  </p:stCondLst>
                                  <p:childTnLst>
                                    <p:set>
                                      <p:cBhvr>
                                        <p:cTn id="9" dur="1" fill="hold">
                                          <p:stCondLst>
                                            <p:cond delay="0"/>
                                          </p:stCondLst>
                                        </p:cTn>
                                        <p:tgtEl>
                                          <p:spTgt spid="40"/>
                                        </p:tgtEl>
                                        <p:attrNameLst>
                                          <p:attrName>style.visibility</p:attrName>
                                        </p:attrNameLst>
                                      </p:cBhvr>
                                      <p:to>
                                        <p:strVal val="visible"/>
                                      </p:to>
                                    </p:set>
                                    <p:animEffect transition="in" filter="barn(outHorizontal)">
                                      <p:cBhvr>
                                        <p:cTn id="10" dur="500"/>
                                        <p:tgtEl>
                                          <p:spTgt spid="40"/>
                                        </p:tgtEl>
                                      </p:cBhvr>
                                    </p:animEffect>
                                  </p:childTnLst>
                                </p:cTn>
                              </p:par>
                              <p:par>
                                <p:cTn id="11" presetID="6" presetClass="entr" presetSubtype="32" fill="hold" grpId="0" nodeType="withEffect">
                                  <p:stCondLst>
                                    <p:cond delay="800"/>
                                  </p:stCondLst>
                                  <p:iterate type="lt">
                                    <p:tmPct val="10000"/>
                                  </p:iterate>
                                  <p:childTnLst>
                                    <p:set>
                                      <p:cBhvr>
                                        <p:cTn id="12" dur="1" fill="hold">
                                          <p:stCondLst>
                                            <p:cond delay="0"/>
                                          </p:stCondLst>
                                        </p:cTn>
                                        <p:tgtEl>
                                          <p:spTgt spid="38"/>
                                        </p:tgtEl>
                                        <p:attrNameLst>
                                          <p:attrName>style.visibility</p:attrName>
                                        </p:attrNameLst>
                                      </p:cBhvr>
                                      <p:to>
                                        <p:strVal val="visible"/>
                                      </p:to>
                                    </p:set>
                                    <p:animEffect transition="in" filter="circle(out)">
                                      <p:cBhvr>
                                        <p:cTn id="13" dur="1000"/>
                                        <p:tgtEl>
                                          <p:spTgt spid="38"/>
                                        </p:tgtEl>
                                      </p:cBhvr>
                                    </p:animEffect>
                                  </p:childTnLst>
                                </p:cTn>
                              </p:par>
                              <p:par>
                                <p:cTn id="14" presetID="6" presetClass="entr" presetSubtype="32" fill="hold" grpId="0" nodeType="withEffect">
                                  <p:stCondLst>
                                    <p:cond delay="1800"/>
                                  </p:stCondLst>
                                  <p:iterate type="lt">
                                    <p:tmPct val="5385"/>
                                  </p:iterate>
                                  <p:childTnLst>
                                    <p:set>
                                      <p:cBhvr>
                                        <p:cTn id="15" dur="1" fill="hold">
                                          <p:stCondLst>
                                            <p:cond delay="0"/>
                                          </p:stCondLst>
                                        </p:cTn>
                                        <p:tgtEl>
                                          <p:spTgt spid="39"/>
                                        </p:tgtEl>
                                        <p:attrNameLst>
                                          <p:attrName>style.visibility</p:attrName>
                                        </p:attrNameLst>
                                      </p:cBhvr>
                                      <p:to>
                                        <p:strVal val="visible"/>
                                      </p:to>
                                    </p:set>
                                    <p:animEffect transition="in" filter="circle(out)">
                                      <p:cBhvr>
                                        <p:cTn id="16" dur="10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8" presetClass="emph" presetSubtype="0" repeatCount="indefinite" fill="hold" nodeType="withEffect">
                                  <p:stCondLst>
                                    <p:cond delay="200"/>
                                  </p:stCondLst>
                                  <p:childTnLst>
                                    <p:animRot by="21600000">
                                      <p:cBhvr>
                                        <p:cTn id="21" dur="7000" fill="hold"/>
                                        <p:tgtEl>
                                          <p:spTgt spid="41"/>
                                        </p:tgtEl>
                                        <p:attrNameLst>
                                          <p:attrName>r</p:attrName>
                                        </p:attrNameLst>
                                      </p:cBhvr>
                                    </p:animRot>
                                  </p:childTnLst>
                                </p:cTn>
                              </p:par>
                              <p:par>
                                <p:cTn id="22" presetID="16" presetClass="entr" presetSubtype="42" fill="hold" grpId="0" nodeType="withEffect">
                                  <p:stCondLst>
                                    <p:cond delay="3600"/>
                                  </p:stCondLst>
                                  <p:childTnLst>
                                    <p:set>
                                      <p:cBhvr>
                                        <p:cTn id="23" dur="1" fill="hold">
                                          <p:stCondLst>
                                            <p:cond delay="0"/>
                                          </p:stCondLst>
                                        </p:cTn>
                                        <p:tgtEl>
                                          <p:spTgt spid="145"/>
                                        </p:tgtEl>
                                        <p:attrNameLst>
                                          <p:attrName>style.visibility</p:attrName>
                                        </p:attrNameLst>
                                      </p:cBhvr>
                                      <p:to>
                                        <p:strVal val="visible"/>
                                      </p:to>
                                    </p:set>
                                    <p:animEffect transition="in" filter="barn(outHorizontal)">
                                      <p:cBhvr>
                                        <p:cTn id="24" dur="1100"/>
                                        <p:tgtEl>
                                          <p:spTgt spid="145"/>
                                        </p:tgtEl>
                                      </p:cBhvr>
                                    </p:animEffect>
                                  </p:childTnLst>
                                </p:cTn>
                              </p:par>
                              <p:par>
                                <p:cTn id="25" presetID="22" presetClass="entr" presetSubtype="8" fill="hold" grpId="0" nodeType="withEffect">
                                  <p:stCondLst>
                                    <p:cond delay="460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100"/>
                                        <p:tgtEl>
                                          <p:spTgt spid="27"/>
                                        </p:tgtEl>
                                      </p:cBhvr>
                                    </p:animEffect>
                                  </p:childTnLst>
                                </p:cTn>
                              </p:par>
                              <p:par>
                                <p:cTn id="28" presetID="22" presetClass="entr" presetSubtype="2" fill="hold" nodeType="withEffect">
                                  <p:stCondLst>
                                    <p:cond delay="5200"/>
                                  </p:stCondLst>
                                  <p:childTnLst>
                                    <p:set>
                                      <p:cBhvr>
                                        <p:cTn id="29" dur="1" fill="hold">
                                          <p:stCondLst>
                                            <p:cond delay="0"/>
                                          </p:stCondLst>
                                        </p:cTn>
                                        <p:tgtEl>
                                          <p:spTgt spid="146"/>
                                        </p:tgtEl>
                                        <p:attrNameLst>
                                          <p:attrName>style.visibility</p:attrName>
                                        </p:attrNameLst>
                                      </p:cBhvr>
                                      <p:to>
                                        <p:strVal val="visible"/>
                                      </p:to>
                                    </p:set>
                                    <p:animEffect transition="in" filter="wipe(right)">
                                      <p:cBhvr>
                                        <p:cTn id="30" dur="1400"/>
                                        <p:tgtEl>
                                          <p:spTgt spid="146"/>
                                        </p:tgtEl>
                                      </p:cBhvr>
                                    </p:animEffect>
                                  </p:childTnLst>
                                </p:cTn>
                              </p:par>
                              <p:par>
                                <p:cTn id="31" presetID="22" presetClass="entr" presetSubtype="8" fill="hold" grpId="0" nodeType="withEffect">
                                  <p:stCondLst>
                                    <p:cond delay="6300"/>
                                  </p:stCondLst>
                                  <p:childTnLst>
                                    <p:set>
                                      <p:cBhvr>
                                        <p:cTn id="32" dur="1" fill="hold">
                                          <p:stCondLst>
                                            <p:cond delay="0"/>
                                          </p:stCondLst>
                                        </p:cTn>
                                        <p:tgtEl>
                                          <p:spTgt spid="144"/>
                                        </p:tgtEl>
                                        <p:attrNameLst>
                                          <p:attrName>style.visibility</p:attrName>
                                        </p:attrNameLst>
                                      </p:cBhvr>
                                      <p:to>
                                        <p:strVal val="visible"/>
                                      </p:to>
                                    </p:set>
                                    <p:animEffect transition="in" filter="wipe(left)">
                                      <p:cBhvr>
                                        <p:cTn id="33" dur="16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Graphic spid="27" grpId="0">
        <p:bldAsOne/>
      </p:bldGraphic>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06666" y="2030817"/>
            <a:ext cx="1327012" cy="1196453"/>
            <a:chOff x="2159378" y="2013246"/>
            <a:chExt cx="1343688" cy="1211488"/>
          </a:xfrm>
        </p:grpSpPr>
        <p:grpSp>
          <p:nvGrpSpPr>
            <p:cNvPr id="18" name="组合 17"/>
            <p:cNvGrpSpPr/>
            <p:nvPr/>
          </p:nvGrpSpPr>
          <p:grpSpPr>
            <a:xfrm>
              <a:off x="2159378" y="2013246"/>
              <a:ext cx="1343688" cy="1211488"/>
              <a:chOff x="3720691" y="2824413"/>
              <a:chExt cx="1341120" cy="1209172"/>
            </a:xfrm>
          </p:grpSpPr>
          <p:sp>
            <p:nvSpPr>
              <p:cNvPr id="1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sp>
            <p:nvSpPr>
              <p:cNvPr id="2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grpSp>
        <p:sp>
          <p:nvSpPr>
            <p:cNvPr id="21" name="Freeform 5"/>
            <p:cNvSpPr/>
            <p:nvPr/>
          </p:nvSpPr>
          <p:spPr bwMode="auto">
            <a:xfrm rot="1855731">
              <a:off x="2251389" y="2096204"/>
              <a:ext cx="1159666" cy="10455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tx1"/>
              </a:solidFill>
              <a:prstDash val="sysDash"/>
              <a:miter lim="800000"/>
            </a:ln>
            <a:effectLst/>
          </p:spPr>
          <p:txBody>
            <a:bodyPr vert="horz" wrap="square" lIns="90305" tIns="45153" rIns="90305" bIns="45153" numCol="1" anchor="t" anchorCtr="0" compatLnSpc="1"/>
            <a:lstStyle/>
            <a:p>
              <a:endParaRPr lang="zh-CN" altLang="en-US" sz="1875"/>
            </a:p>
          </p:txBody>
        </p:sp>
        <p:sp>
          <p:nvSpPr>
            <p:cNvPr id="22" name="Freeform 12"/>
            <p:cNvSpPr/>
            <p:nvPr/>
          </p:nvSpPr>
          <p:spPr bwMode="auto">
            <a:xfrm>
              <a:off x="2569284" y="2294916"/>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tx2">
                <a:lumMod val="50000"/>
              </a:schemeClr>
            </a:solidFill>
            <a:ln>
              <a:noFill/>
            </a:ln>
          </p:spPr>
          <p:txBody>
            <a:bodyPr vert="horz" wrap="square" lIns="90305" tIns="45153" rIns="90305" bIns="45153" numCol="1" anchor="t" anchorCtr="0" compatLnSpc="1"/>
            <a:lstStyle/>
            <a:p>
              <a:endParaRPr lang="zh-CN" altLang="en-US" sz="1875">
                <a:latin typeface="微软雅黑" panose="020B0503020204020204" pitchFamily="34" charset="-122"/>
              </a:endParaRPr>
            </a:p>
          </p:txBody>
        </p:sp>
      </p:grpSp>
      <p:grpSp>
        <p:nvGrpSpPr>
          <p:cNvPr id="23" name="组合 22"/>
          <p:cNvGrpSpPr/>
          <p:nvPr/>
        </p:nvGrpSpPr>
        <p:grpSpPr>
          <a:xfrm>
            <a:off x="3535883" y="1864485"/>
            <a:ext cx="255509" cy="230370"/>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grpSp>
      <p:sp>
        <p:nvSpPr>
          <p:cNvPr id="26" name="矩形 25"/>
          <p:cNvSpPr/>
          <p:nvPr/>
        </p:nvSpPr>
        <p:spPr>
          <a:xfrm>
            <a:off x="3617743" y="2111243"/>
            <a:ext cx="2355908"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en-US" altLang="zh-CN" sz="1875" dirty="0">
                <a:latin typeface="方正兰亭黑简体" panose="02000000000000000000" pitchFamily="2" charset="-122"/>
                <a:ea typeface="方正兰亭黑简体" panose="02000000000000000000" pitchFamily="2" charset="-122"/>
                <a:cs typeface="Arial" panose="020B0604020202020204" pitchFamily="34" charset="0"/>
              </a:rPr>
              <a:t>QQ</a:t>
            </a:r>
            <a:r>
              <a:rPr lang="zh-CN" altLang="en-US" sz="1875" dirty="0">
                <a:latin typeface="微软雅黑" panose="020B0503020204020204" pitchFamily="34" charset="-122"/>
                <a:cs typeface="Arial" panose="020B0604020202020204" pitchFamily="34" charset="0"/>
              </a:rPr>
              <a:t>空间</a:t>
            </a:r>
            <a:endParaRPr lang="zh-CN" altLang="en-US" sz="1875" dirty="0">
              <a:latin typeface="微软雅黑" panose="020B0503020204020204" pitchFamily="34" charset="-122"/>
              <a:cs typeface="Arial" panose="020B0604020202020204" pitchFamily="34" charset="0"/>
            </a:endParaRPr>
          </a:p>
        </p:txBody>
      </p:sp>
      <p:sp>
        <p:nvSpPr>
          <p:cNvPr id="27" name="矩形 47"/>
          <p:cNvSpPr>
            <a:spLocks noChangeArrowheads="1"/>
          </p:cNvSpPr>
          <p:nvPr/>
        </p:nvSpPr>
        <p:spPr bwMode="auto">
          <a:xfrm>
            <a:off x="3617064" y="2430232"/>
            <a:ext cx="2275660" cy="8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grpSp>
        <p:nvGrpSpPr>
          <p:cNvPr id="33" name="组合 32"/>
          <p:cNvGrpSpPr/>
          <p:nvPr/>
        </p:nvGrpSpPr>
        <p:grpSpPr>
          <a:xfrm>
            <a:off x="8067323" y="1864485"/>
            <a:ext cx="255509" cy="230370"/>
            <a:chOff x="3720691" y="2824413"/>
            <a:chExt cx="1341120" cy="1209172"/>
          </a:xfrm>
        </p:grpSpPr>
        <p:sp>
          <p:nvSpPr>
            <p:cNvPr id="3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sp>
          <p:nvSpPr>
            <p:cNvPr id="3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grpSp>
      <p:sp>
        <p:nvSpPr>
          <p:cNvPr id="36" name="矩形 35"/>
          <p:cNvSpPr/>
          <p:nvPr/>
        </p:nvSpPr>
        <p:spPr>
          <a:xfrm>
            <a:off x="8149184" y="2111243"/>
            <a:ext cx="2355908"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微信营销</a:t>
            </a:r>
            <a:endParaRPr lang="zh-CN" altLang="en-US" sz="1875" dirty="0">
              <a:latin typeface="微软雅黑" panose="020B0503020204020204" pitchFamily="34" charset="-122"/>
              <a:cs typeface="Arial" panose="020B0604020202020204" pitchFamily="34" charset="0"/>
            </a:endParaRPr>
          </a:p>
        </p:txBody>
      </p:sp>
      <p:sp>
        <p:nvSpPr>
          <p:cNvPr id="37" name="矩形 47"/>
          <p:cNvSpPr>
            <a:spLocks noChangeArrowheads="1"/>
          </p:cNvSpPr>
          <p:nvPr/>
        </p:nvSpPr>
        <p:spPr bwMode="auto">
          <a:xfrm>
            <a:off x="8148505" y="2430232"/>
            <a:ext cx="2275660" cy="8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grpSp>
        <p:nvGrpSpPr>
          <p:cNvPr id="7" name="组合 6"/>
          <p:cNvGrpSpPr/>
          <p:nvPr/>
        </p:nvGrpSpPr>
        <p:grpSpPr>
          <a:xfrm>
            <a:off x="4176574" y="4260959"/>
            <a:ext cx="1327012" cy="1196453"/>
            <a:chOff x="4154041" y="4271413"/>
            <a:chExt cx="1343688" cy="1211488"/>
          </a:xfrm>
        </p:grpSpPr>
        <p:grpSp>
          <p:nvGrpSpPr>
            <p:cNvPr id="5" name="组合 4"/>
            <p:cNvGrpSpPr/>
            <p:nvPr/>
          </p:nvGrpSpPr>
          <p:grpSpPr>
            <a:xfrm>
              <a:off x="4154041" y="4271413"/>
              <a:ext cx="1343688" cy="1211488"/>
              <a:chOff x="4154041" y="4271413"/>
              <a:chExt cx="1343688" cy="1211488"/>
            </a:xfrm>
          </p:grpSpPr>
          <p:grpSp>
            <p:nvGrpSpPr>
              <p:cNvPr id="38" name="组合 37"/>
              <p:cNvGrpSpPr/>
              <p:nvPr/>
            </p:nvGrpSpPr>
            <p:grpSpPr>
              <a:xfrm>
                <a:off x="4154041" y="4271413"/>
                <a:ext cx="1343688" cy="1211488"/>
                <a:chOff x="3720691" y="2824413"/>
                <a:chExt cx="1341120" cy="1209172"/>
              </a:xfrm>
            </p:grpSpPr>
            <p:sp>
              <p:nvSpPr>
                <p:cNvPr id="3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sp>
              <p:nvSpPr>
                <p:cNvPr id="4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grpSp>
          <p:grpSp>
            <p:nvGrpSpPr>
              <p:cNvPr id="3" name="组合 2"/>
              <p:cNvGrpSpPr/>
              <p:nvPr/>
            </p:nvGrpSpPr>
            <p:grpSpPr>
              <a:xfrm>
                <a:off x="4563154" y="4657372"/>
                <a:ext cx="525462" cy="452437"/>
                <a:chOff x="6029870" y="5579754"/>
                <a:chExt cx="525462" cy="452437"/>
              </a:xfrm>
              <a:solidFill>
                <a:srgbClr val="14B28B"/>
              </a:solidFill>
            </p:grpSpPr>
            <p:sp>
              <p:nvSpPr>
                <p:cNvPr id="62" name="Freeform 14"/>
                <p:cNvSpPr>
                  <a:spLocks noEditPoints="1"/>
                </p:cNvSpPr>
                <p:nvPr/>
              </p:nvSpPr>
              <p:spPr bwMode="auto">
                <a:xfrm>
                  <a:off x="6029870" y="5648016"/>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4C5269"/>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latin typeface="微软雅黑" panose="020B0503020204020204" pitchFamily="34" charset="-122"/>
                  </a:endParaRPr>
                </a:p>
              </p:txBody>
            </p:sp>
            <p:sp>
              <p:nvSpPr>
                <p:cNvPr id="63" name="Freeform 15"/>
                <p:cNvSpPr>
                  <a:spLocks noEditPoints="1"/>
                </p:cNvSpPr>
                <p:nvPr/>
              </p:nvSpPr>
              <p:spPr bwMode="auto">
                <a:xfrm>
                  <a:off x="6137820" y="5819466"/>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latin typeface="微软雅黑" panose="020B0503020204020204" pitchFamily="34" charset="-122"/>
                  </a:endParaRPr>
                </a:p>
              </p:txBody>
            </p:sp>
            <p:sp>
              <p:nvSpPr>
                <p:cNvPr id="64" name="Freeform 16"/>
                <p:cNvSpPr/>
                <p:nvPr/>
              </p:nvSpPr>
              <p:spPr bwMode="auto">
                <a:xfrm>
                  <a:off x="6377532" y="5579754"/>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latin typeface="微软雅黑" panose="020B0503020204020204" pitchFamily="34" charset="-122"/>
                  </a:endParaRPr>
                </a:p>
              </p:txBody>
            </p:sp>
            <p:sp>
              <p:nvSpPr>
                <p:cNvPr id="65" name="Freeform 17"/>
                <p:cNvSpPr/>
                <p:nvPr/>
              </p:nvSpPr>
              <p:spPr bwMode="auto">
                <a:xfrm>
                  <a:off x="6382295" y="5649604"/>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latin typeface="微软雅黑" panose="020B0503020204020204" pitchFamily="34" charset="-122"/>
                  </a:endParaRPr>
                </a:p>
              </p:txBody>
            </p:sp>
          </p:grpSp>
        </p:grpSp>
        <p:sp>
          <p:nvSpPr>
            <p:cNvPr id="41" name="Freeform 5"/>
            <p:cNvSpPr/>
            <p:nvPr/>
          </p:nvSpPr>
          <p:spPr bwMode="auto">
            <a:xfrm rot="1855731">
              <a:off x="4246052" y="4354371"/>
              <a:ext cx="1159666" cy="10455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tx1"/>
              </a:solidFill>
              <a:prstDash val="sysDash"/>
              <a:miter lim="800000"/>
            </a:ln>
            <a:effectLst/>
          </p:spPr>
          <p:txBody>
            <a:bodyPr vert="horz" wrap="square" lIns="90305" tIns="45153" rIns="90305" bIns="45153" numCol="1" anchor="t" anchorCtr="0" compatLnSpc="1"/>
            <a:lstStyle/>
            <a:p>
              <a:endParaRPr lang="zh-CN" altLang="en-US" sz="1875"/>
            </a:p>
          </p:txBody>
        </p:sp>
      </p:grpSp>
      <p:grpSp>
        <p:nvGrpSpPr>
          <p:cNvPr id="43" name="组合 42"/>
          <p:cNvGrpSpPr/>
          <p:nvPr/>
        </p:nvGrpSpPr>
        <p:grpSpPr>
          <a:xfrm>
            <a:off x="5505791" y="4094627"/>
            <a:ext cx="255509" cy="230370"/>
            <a:chOff x="3720691" y="2824413"/>
            <a:chExt cx="1341120" cy="1209172"/>
          </a:xfrm>
        </p:grpSpPr>
        <p:sp>
          <p:nvSpPr>
            <p:cNvPr id="4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sp>
          <p:nvSpPr>
            <p:cNvPr id="4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grpSp>
      <p:sp>
        <p:nvSpPr>
          <p:cNvPr id="46" name="矩形 45"/>
          <p:cNvSpPr/>
          <p:nvPr/>
        </p:nvSpPr>
        <p:spPr>
          <a:xfrm>
            <a:off x="5587652" y="4341385"/>
            <a:ext cx="2355908"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新浪微博</a:t>
            </a:r>
            <a:endParaRPr lang="zh-CN" altLang="en-US" sz="1875" dirty="0">
              <a:latin typeface="微软雅黑" panose="020B0503020204020204" pitchFamily="34" charset="-122"/>
              <a:cs typeface="Arial" panose="020B0604020202020204" pitchFamily="34" charset="0"/>
            </a:endParaRPr>
          </a:p>
        </p:txBody>
      </p:sp>
      <p:sp>
        <p:nvSpPr>
          <p:cNvPr id="47" name="矩形 47"/>
          <p:cNvSpPr>
            <a:spLocks noChangeArrowheads="1"/>
          </p:cNvSpPr>
          <p:nvPr/>
        </p:nvSpPr>
        <p:spPr bwMode="auto">
          <a:xfrm>
            <a:off x="5586973" y="4660375"/>
            <a:ext cx="2275660" cy="8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grpSp>
        <p:nvGrpSpPr>
          <p:cNvPr id="6" name="组合 5"/>
          <p:cNvGrpSpPr/>
          <p:nvPr/>
        </p:nvGrpSpPr>
        <p:grpSpPr>
          <a:xfrm>
            <a:off x="6738105" y="2030817"/>
            <a:ext cx="1327012" cy="1196453"/>
            <a:chOff x="6747761" y="2013246"/>
            <a:chExt cx="1343688" cy="1211488"/>
          </a:xfrm>
        </p:grpSpPr>
        <p:grpSp>
          <p:nvGrpSpPr>
            <p:cNvPr id="28" name="组合 27"/>
            <p:cNvGrpSpPr/>
            <p:nvPr/>
          </p:nvGrpSpPr>
          <p:grpSpPr>
            <a:xfrm>
              <a:off x="6747761" y="2013246"/>
              <a:ext cx="1343688" cy="1211488"/>
              <a:chOff x="3720691" y="2824413"/>
              <a:chExt cx="1341120" cy="1209172"/>
            </a:xfrm>
          </p:grpSpPr>
          <p:sp>
            <p:nvSpPr>
              <p:cNvPr id="2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sp>
            <p:nvSpPr>
              <p:cNvPr id="3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p>
            </p:txBody>
          </p:sp>
        </p:grpSp>
        <p:sp>
          <p:nvSpPr>
            <p:cNvPr id="31" name="Freeform 5"/>
            <p:cNvSpPr/>
            <p:nvPr/>
          </p:nvSpPr>
          <p:spPr bwMode="auto">
            <a:xfrm rot="1855731">
              <a:off x="6839772" y="2096204"/>
              <a:ext cx="1159666" cy="10455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tx1"/>
              </a:solidFill>
              <a:prstDash val="sysDash"/>
              <a:miter lim="800000"/>
            </a:ln>
            <a:effectLst/>
          </p:spPr>
          <p:txBody>
            <a:bodyPr vert="horz" wrap="square" lIns="90305" tIns="45153" rIns="90305" bIns="45153" numCol="1" anchor="t" anchorCtr="0" compatLnSpc="1"/>
            <a:lstStyle/>
            <a:p>
              <a:endParaRPr lang="zh-CN" altLang="en-US" sz="1875"/>
            </a:p>
          </p:txBody>
        </p:sp>
        <p:grpSp>
          <p:nvGrpSpPr>
            <p:cNvPr id="2" name="组合 1"/>
            <p:cNvGrpSpPr/>
            <p:nvPr/>
          </p:nvGrpSpPr>
          <p:grpSpPr>
            <a:xfrm>
              <a:off x="7140205" y="2411751"/>
              <a:ext cx="558800" cy="460375"/>
              <a:chOff x="5227265" y="1750343"/>
              <a:chExt cx="558800" cy="460375"/>
            </a:xfrm>
            <a:solidFill>
              <a:srgbClr val="14B28B"/>
            </a:solidFill>
          </p:grpSpPr>
          <p:sp>
            <p:nvSpPr>
              <p:cNvPr id="58" name="Freeform 10"/>
              <p:cNvSpPr>
                <a:spLocks noEditPoints="1"/>
              </p:cNvSpPr>
              <p:nvPr/>
            </p:nvSpPr>
            <p:spPr bwMode="auto">
              <a:xfrm>
                <a:off x="5227265" y="1750343"/>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latin typeface="微软雅黑" panose="020B0503020204020204" pitchFamily="34" charset="-122"/>
                </a:endParaRPr>
              </a:p>
            </p:txBody>
          </p:sp>
          <p:sp>
            <p:nvSpPr>
              <p:cNvPr id="59" name="Freeform 11"/>
              <p:cNvSpPr>
                <a:spLocks noEditPoints="1"/>
              </p:cNvSpPr>
              <p:nvPr/>
            </p:nvSpPr>
            <p:spPr bwMode="auto">
              <a:xfrm>
                <a:off x="5449515" y="1904331"/>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latin typeface="微软雅黑" panose="020B0503020204020204" pitchFamily="34" charset="-122"/>
                </a:endParaRPr>
              </a:p>
            </p:txBody>
          </p:sp>
        </p:grpSp>
      </p:grpSp>
      <p:grpSp>
        <p:nvGrpSpPr>
          <p:cNvPr id="73" name="组合 72"/>
          <p:cNvGrpSpPr/>
          <p:nvPr/>
        </p:nvGrpSpPr>
        <p:grpSpPr>
          <a:xfrm>
            <a:off x="4815942" y="3926802"/>
            <a:ext cx="274929" cy="182221"/>
            <a:chOff x="9482595" y="2565731"/>
            <a:chExt cx="278384" cy="184511"/>
          </a:xfrm>
        </p:grpSpPr>
        <p:sp>
          <p:nvSpPr>
            <p:cNvPr id="74" name="椭圆 73"/>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sp>
          <p:nvSpPr>
            <p:cNvPr id="75" name="椭圆 74"/>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grpSp>
      <p:pic>
        <p:nvPicPr>
          <p:cNvPr id="48" name="图片 47"/>
          <p:cNvPicPr>
            <a:picLocks noChangeAspect="1"/>
          </p:cNvPicPr>
          <p:nvPr/>
        </p:nvPicPr>
        <p:blipFill>
          <a:blip r:embed="rId1"/>
          <a:stretch>
            <a:fillRect/>
          </a:stretch>
        </p:blipFill>
        <p:spPr>
          <a:xfrm>
            <a:off x="10972805" y="5648345"/>
            <a:ext cx="2478100" cy="2377365"/>
          </a:xfrm>
          <a:prstGeom prst="rect">
            <a:avLst/>
          </a:prstGeom>
        </p:spPr>
      </p:pic>
      <p:sp>
        <p:nvSpPr>
          <p:cNvPr id="49" name="矩形 48"/>
          <p:cNvSpPr/>
          <p:nvPr/>
        </p:nvSpPr>
        <p:spPr>
          <a:xfrm>
            <a:off x="0" y="-2444708"/>
            <a:ext cx="2542252" cy="4889416"/>
          </a:xfrm>
          <a:prstGeom prst="rect">
            <a:avLst/>
          </a:prstGeom>
          <a:blipFill dpi="0" rotWithShape="1">
            <a:blip r:embed="rId2">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152400" y="311383"/>
            <a:ext cx="1015663" cy="784830"/>
          </a:xfrm>
          <a:prstGeom prst="rect">
            <a:avLst/>
          </a:prstGeom>
          <a:noFill/>
        </p:spPr>
        <p:txBody>
          <a:bodyPr vert="eaVert" wrap="none" rtlCol="0">
            <a:spAutoFit/>
          </a:bodyPr>
          <a:lstStyle/>
          <a:p>
            <a:r>
              <a:rPr lang="zh-CN" altLang="en-US" sz="5400" dirty="0" smtClean="0">
                <a:latin typeface="書體坊顏體㊣" panose="02010600030101010101" pitchFamily="2" charset="-122"/>
                <a:ea typeface="書體坊顏體㊣" panose="02010600030101010101" pitchFamily="2" charset="-122"/>
              </a:rPr>
              <a:t>肆</a:t>
            </a:r>
            <a:endParaRPr lang="zh-CN" altLang="en-US" sz="5400" dirty="0">
              <a:latin typeface="書體坊顏體㊣" panose="02010600030101010101" pitchFamily="2" charset="-122"/>
              <a:ea typeface="書體坊顏體㊣" panose="02010600030101010101" pitchFamily="2" charset="-122"/>
            </a:endParaRPr>
          </a:p>
        </p:txBody>
      </p:sp>
      <p:sp>
        <p:nvSpPr>
          <p:cNvPr id="51" name="文本框 50"/>
          <p:cNvSpPr txBox="1"/>
          <p:nvPr/>
        </p:nvSpPr>
        <p:spPr>
          <a:xfrm>
            <a:off x="944813" y="2895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52" name="文本框 51"/>
          <p:cNvSpPr txBox="1"/>
          <p:nvPr/>
        </p:nvSpPr>
        <p:spPr>
          <a:xfrm>
            <a:off x="990533" y="7010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53" name="直接连接符 52"/>
          <p:cNvCxnSpPr/>
          <p:nvPr/>
        </p:nvCxnSpPr>
        <p:spPr>
          <a:xfrm>
            <a:off x="960053" y="3962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6" presetClass="entr" presetSubtype="42" fill="hold" nodeType="withEffect">
                                  <p:stCondLst>
                                    <p:cond delay="1150"/>
                                  </p:stCondLst>
                                  <p:childTnLst>
                                    <p:set>
                                      <p:cBhvr>
                                        <p:cTn id="13" dur="1" fill="hold">
                                          <p:stCondLst>
                                            <p:cond delay="0"/>
                                          </p:stCondLst>
                                        </p:cTn>
                                        <p:tgtEl>
                                          <p:spTgt spid="53"/>
                                        </p:tgtEl>
                                        <p:attrNameLst>
                                          <p:attrName>style.visibility</p:attrName>
                                        </p:attrNameLst>
                                      </p:cBhvr>
                                      <p:to>
                                        <p:strVal val="visible"/>
                                      </p:to>
                                    </p:set>
                                    <p:animEffect transition="in" filter="barn(outHorizontal)">
                                      <p:cBhvr>
                                        <p:cTn id="14" dur="500"/>
                                        <p:tgtEl>
                                          <p:spTgt spid="53"/>
                                        </p:tgtEl>
                                      </p:cBhvr>
                                    </p:animEffect>
                                  </p:childTnLst>
                                </p:cTn>
                              </p:par>
                              <p:par>
                                <p:cTn id="15" presetID="6" presetClass="entr" presetSubtype="32" fill="hold" grpId="0" nodeType="withEffect">
                                  <p:stCondLst>
                                    <p:cond delay="1550"/>
                                  </p:stCondLst>
                                  <p:iterate type="lt">
                                    <p:tmPct val="10000"/>
                                  </p:iterate>
                                  <p:childTnLst>
                                    <p:set>
                                      <p:cBhvr>
                                        <p:cTn id="16" dur="1" fill="hold">
                                          <p:stCondLst>
                                            <p:cond delay="0"/>
                                          </p:stCondLst>
                                        </p:cTn>
                                        <p:tgtEl>
                                          <p:spTgt spid="51"/>
                                        </p:tgtEl>
                                        <p:attrNameLst>
                                          <p:attrName>style.visibility</p:attrName>
                                        </p:attrNameLst>
                                      </p:cBhvr>
                                      <p:to>
                                        <p:strVal val="visible"/>
                                      </p:to>
                                    </p:set>
                                    <p:animEffect transition="in" filter="circle(out)">
                                      <p:cBhvr>
                                        <p:cTn id="17" dur="1000"/>
                                        <p:tgtEl>
                                          <p:spTgt spid="51"/>
                                        </p:tgtEl>
                                      </p:cBhvr>
                                    </p:animEffect>
                                  </p:childTnLst>
                                </p:cTn>
                              </p:par>
                              <p:par>
                                <p:cTn id="18" presetID="6" presetClass="entr" presetSubtype="32" fill="hold" grpId="0" nodeType="withEffect">
                                  <p:stCondLst>
                                    <p:cond delay="2550"/>
                                  </p:stCondLst>
                                  <p:iterate type="lt">
                                    <p:tmPct val="5385"/>
                                  </p:iterate>
                                  <p:childTnLst>
                                    <p:set>
                                      <p:cBhvr>
                                        <p:cTn id="19" dur="1" fill="hold">
                                          <p:stCondLst>
                                            <p:cond delay="0"/>
                                          </p:stCondLst>
                                        </p:cTn>
                                        <p:tgtEl>
                                          <p:spTgt spid="52"/>
                                        </p:tgtEl>
                                        <p:attrNameLst>
                                          <p:attrName>style.visibility</p:attrName>
                                        </p:attrNameLst>
                                      </p:cBhvr>
                                      <p:to>
                                        <p:strVal val="visible"/>
                                      </p:to>
                                    </p:set>
                                    <p:animEffect transition="in" filter="circle(out)">
                                      <p:cBhvr>
                                        <p:cTn id="20" dur="1000"/>
                                        <p:tgtEl>
                                          <p:spTgt spid="52"/>
                                        </p:tgtEl>
                                      </p:cBhvr>
                                    </p:animEffect>
                                  </p:childTnLst>
                                </p:cTn>
                              </p:par>
                              <p:par>
                                <p:cTn id="21" presetID="2" presetClass="entr" presetSubtype="12" fill="hold" nodeType="withEffect">
                                  <p:stCondLst>
                                    <p:cond delay="7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7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1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25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2" presetClass="entr" presetSubtype="4" fill="hold" grpId="0" nodeType="withEffect">
                                  <p:stCondLst>
                                    <p:cond delay="175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75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75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75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75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fill="hold"/>
                                        <p:tgtEl>
                                          <p:spTgt spid="46"/>
                                        </p:tgtEl>
                                        <p:attrNameLst>
                                          <p:attrName>ppt_x</p:attrName>
                                        </p:attrNameLst>
                                      </p:cBhvr>
                                      <p:tavLst>
                                        <p:tav tm="0">
                                          <p:val>
                                            <p:strVal val="#ppt_x"/>
                                          </p:val>
                                        </p:tav>
                                        <p:tav tm="100000">
                                          <p:val>
                                            <p:strVal val="#ppt_x"/>
                                          </p:val>
                                        </p:tav>
                                      </p:tavLst>
                                    </p:anim>
                                    <p:anim calcmode="lin" valueType="num">
                                      <p:cBhvr additive="base">
                                        <p:cTn id="63" dur="500" fill="hold"/>
                                        <p:tgtEl>
                                          <p:spTgt spid="4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75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fill="hold"/>
                                        <p:tgtEl>
                                          <p:spTgt spid="47"/>
                                        </p:tgtEl>
                                        <p:attrNameLst>
                                          <p:attrName>ppt_x</p:attrName>
                                        </p:attrNameLst>
                                      </p:cBhvr>
                                      <p:tavLst>
                                        <p:tav tm="0">
                                          <p:val>
                                            <p:strVal val="#ppt_x"/>
                                          </p:val>
                                        </p:tav>
                                        <p:tav tm="100000">
                                          <p:val>
                                            <p:strVal val="#ppt_x"/>
                                          </p:val>
                                        </p:tav>
                                      </p:tavLst>
                                    </p:anim>
                                    <p:anim calcmode="lin" valueType="num">
                                      <p:cBhvr additive="base">
                                        <p:cTn id="67" dur="500" fill="hold"/>
                                        <p:tgtEl>
                                          <p:spTgt spid="47"/>
                                        </p:tgtEl>
                                        <p:attrNameLst>
                                          <p:attrName>ppt_y</p:attrName>
                                        </p:attrNameLst>
                                      </p:cBhvr>
                                      <p:tavLst>
                                        <p:tav tm="0">
                                          <p:val>
                                            <p:strVal val="1+#ppt_h/2"/>
                                          </p:val>
                                        </p:tav>
                                        <p:tav tm="100000">
                                          <p:val>
                                            <p:strVal val="#ppt_y"/>
                                          </p:val>
                                        </p:tav>
                                      </p:tavLst>
                                    </p:anim>
                                  </p:childTnLst>
                                </p:cTn>
                              </p:par>
                            </p:childTnLst>
                          </p:cTn>
                        </p:par>
                        <p:par>
                          <p:cTn id="68" fill="hold">
                            <p:stCondLst>
                              <p:cond delay="0"/>
                            </p:stCondLst>
                            <p:childTnLst>
                              <p:par>
                                <p:cTn id="69" presetID="42" presetClass="entr" presetSubtype="0"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1000"/>
                                        <p:tgtEl>
                                          <p:spTgt spid="73"/>
                                        </p:tgtEl>
                                      </p:cBhvr>
                                    </p:animEffect>
                                    <p:anim calcmode="lin" valueType="num">
                                      <p:cBhvr>
                                        <p:cTn id="72" dur="1000" fill="hold"/>
                                        <p:tgtEl>
                                          <p:spTgt spid="73"/>
                                        </p:tgtEl>
                                        <p:attrNameLst>
                                          <p:attrName>ppt_x</p:attrName>
                                        </p:attrNameLst>
                                      </p:cBhvr>
                                      <p:tavLst>
                                        <p:tav tm="0">
                                          <p:val>
                                            <p:strVal val="#ppt_x"/>
                                          </p:val>
                                        </p:tav>
                                        <p:tav tm="100000">
                                          <p:val>
                                            <p:strVal val="#ppt_x"/>
                                          </p:val>
                                        </p:tav>
                                      </p:tavLst>
                                    </p:anim>
                                    <p:anim calcmode="lin" valueType="num">
                                      <p:cBhvr>
                                        <p:cTn id="73" dur="1000" fill="hold"/>
                                        <p:tgtEl>
                                          <p:spTgt spid="73"/>
                                        </p:tgtEl>
                                        <p:attrNameLst>
                                          <p:attrName>ppt_y</p:attrName>
                                        </p:attrNameLst>
                                      </p:cBhvr>
                                      <p:tavLst>
                                        <p:tav tm="0">
                                          <p:val>
                                            <p:strVal val="#ppt_y+.1"/>
                                          </p:val>
                                        </p:tav>
                                        <p:tav tm="100000">
                                          <p:val>
                                            <p:strVal val="#ppt_y"/>
                                          </p:val>
                                        </p:tav>
                                      </p:tavLst>
                                    </p:anim>
                                  </p:childTnLst>
                                </p:cTn>
                              </p:par>
                              <p:par>
                                <p:cTn id="74" presetID="10" presetClass="entr" presetSubtype="0" fill="hold"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par>
                                <p:cTn id="77" presetID="8" presetClass="emph" presetSubtype="0" repeatCount="indefinite" fill="hold" nodeType="withEffect">
                                  <p:stCondLst>
                                    <p:cond delay="200"/>
                                  </p:stCondLst>
                                  <p:childTnLst>
                                    <p:animRot by="21600000">
                                      <p:cBhvr>
                                        <p:cTn id="78" dur="7000" fill="hold"/>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46" grpId="0"/>
      <p:bldP spid="47"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24739" y="1864483"/>
            <a:ext cx="853373" cy="853373"/>
            <a:chOff x="1057027" y="2420888"/>
            <a:chExt cx="864096" cy="864096"/>
          </a:xfrm>
        </p:grpSpPr>
        <p:sp>
          <p:nvSpPr>
            <p:cNvPr id="2" name="椭圆 1"/>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sp>
          <p:nvSpPr>
            <p:cNvPr id="16" name="椭圆 15"/>
            <p:cNvSpPr/>
            <p:nvPr/>
          </p:nvSpPr>
          <p:spPr>
            <a:xfrm>
              <a:off x="1097531" y="2461084"/>
              <a:ext cx="783704" cy="783704"/>
            </a:xfrm>
            <a:prstGeom prst="ellipse">
              <a:avLst/>
            </a:pr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grpSp>
      <p:sp>
        <p:nvSpPr>
          <p:cNvPr id="17" name="Freeform 95"/>
          <p:cNvSpPr>
            <a:spLocks noEditPoints="1"/>
          </p:cNvSpPr>
          <p:nvPr/>
        </p:nvSpPr>
        <p:spPr bwMode="auto">
          <a:xfrm>
            <a:off x="3043723" y="2093332"/>
            <a:ext cx="416015" cy="413690"/>
          </a:xfrm>
          <a:custGeom>
            <a:avLst/>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tx1"/>
          </a:solidFill>
          <a:ln>
            <a:noFill/>
          </a:ln>
        </p:spPr>
        <p:txBody>
          <a:bodyPr vert="horz" wrap="square" lIns="90305" tIns="45153" rIns="90305" bIns="45153" numCol="1" anchor="t" anchorCtr="0" compatLnSpc="1"/>
          <a:lstStyle/>
          <a:p>
            <a:endParaRPr lang="zh-CN" altLang="en-US" sz="1875"/>
          </a:p>
        </p:txBody>
      </p:sp>
      <p:sp>
        <p:nvSpPr>
          <p:cNvPr id="18" name="矩形 17"/>
          <p:cNvSpPr/>
          <p:nvPr/>
        </p:nvSpPr>
        <p:spPr>
          <a:xfrm>
            <a:off x="2682511" y="2779802"/>
            <a:ext cx="1493401"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添加标题</a:t>
            </a:r>
            <a:endParaRPr lang="zh-CN" altLang="en-US" sz="1875" dirty="0">
              <a:latin typeface="微软雅黑" panose="020B0503020204020204" pitchFamily="34" charset="-122"/>
              <a:cs typeface="Arial" panose="020B0604020202020204" pitchFamily="34" charset="0"/>
            </a:endParaRPr>
          </a:p>
        </p:txBody>
      </p:sp>
      <p:sp>
        <p:nvSpPr>
          <p:cNvPr id="26" name="矩形 47"/>
          <p:cNvSpPr>
            <a:spLocks noChangeArrowheads="1"/>
          </p:cNvSpPr>
          <p:nvPr/>
        </p:nvSpPr>
        <p:spPr bwMode="auto">
          <a:xfrm>
            <a:off x="2081874" y="3741096"/>
            <a:ext cx="2489003"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cxnSp>
        <p:nvCxnSpPr>
          <p:cNvPr id="5" name="直接连接符 4"/>
          <p:cNvCxnSpPr/>
          <p:nvPr/>
        </p:nvCxnSpPr>
        <p:spPr>
          <a:xfrm>
            <a:off x="1842637" y="3744875"/>
            <a:ext cx="0" cy="929290"/>
          </a:xfrm>
          <a:prstGeom prst="line">
            <a:avLst/>
          </a:prstGeom>
          <a:ln>
            <a:solidFill>
              <a:srgbClr val="14B28B"/>
            </a:solidFill>
            <a:prstDash val="sysDash"/>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093975" y="4456019"/>
            <a:ext cx="1177953"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输入标题</a:t>
            </a:r>
            <a:endParaRPr lang="zh-CN" altLang="en-US" sz="1875" dirty="0">
              <a:latin typeface="微软雅黑" panose="020B0503020204020204" pitchFamily="34" charset="-122"/>
              <a:cs typeface="Arial" panose="020B0604020202020204" pitchFamily="34" charset="0"/>
            </a:endParaRPr>
          </a:p>
        </p:txBody>
      </p:sp>
      <p:grpSp>
        <p:nvGrpSpPr>
          <p:cNvPr id="35" name="组合 34"/>
          <p:cNvGrpSpPr/>
          <p:nvPr/>
        </p:nvGrpSpPr>
        <p:grpSpPr>
          <a:xfrm>
            <a:off x="5882657" y="1864483"/>
            <a:ext cx="853373" cy="853373"/>
            <a:chOff x="1057027" y="2420888"/>
            <a:chExt cx="864096" cy="864096"/>
          </a:xfrm>
        </p:grpSpPr>
        <p:sp>
          <p:nvSpPr>
            <p:cNvPr id="36" name="椭圆 35"/>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sp>
          <p:nvSpPr>
            <p:cNvPr id="37" name="椭圆 36"/>
            <p:cNvSpPr/>
            <p:nvPr/>
          </p:nvSpPr>
          <p:spPr>
            <a:xfrm>
              <a:off x="1097531" y="2461084"/>
              <a:ext cx="783704" cy="783704"/>
            </a:xfrm>
            <a:prstGeom prst="ellipse">
              <a:avLst/>
            </a:pr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grpSp>
      <p:sp>
        <p:nvSpPr>
          <p:cNvPr id="39" name="矩形 38"/>
          <p:cNvSpPr/>
          <p:nvPr/>
        </p:nvSpPr>
        <p:spPr>
          <a:xfrm>
            <a:off x="5740429" y="2779802"/>
            <a:ext cx="1493401"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添加标题</a:t>
            </a:r>
            <a:endParaRPr lang="zh-CN" altLang="en-US" sz="1875" dirty="0">
              <a:latin typeface="微软雅黑" panose="020B0503020204020204" pitchFamily="34" charset="-122"/>
              <a:cs typeface="Arial" panose="020B0604020202020204" pitchFamily="34" charset="0"/>
            </a:endParaRPr>
          </a:p>
        </p:txBody>
      </p:sp>
      <p:sp>
        <p:nvSpPr>
          <p:cNvPr id="44" name="矩形 47"/>
          <p:cNvSpPr>
            <a:spLocks noChangeArrowheads="1"/>
          </p:cNvSpPr>
          <p:nvPr/>
        </p:nvSpPr>
        <p:spPr bwMode="auto">
          <a:xfrm>
            <a:off x="5199486" y="3741096"/>
            <a:ext cx="2489003"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cxnSp>
        <p:nvCxnSpPr>
          <p:cNvPr id="45" name="直接连接符 44"/>
          <p:cNvCxnSpPr/>
          <p:nvPr/>
        </p:nvCxnSpPr>
        <p:spPr>
          <a:xfrm>
            <a:off x="4960248" y="3744875"/>
            <a:ext cx="0" cy="929290"/>
          </a:xfrm>
          <a:prstGeom prst="line">
            <a:avLst/>
          </a:prstGeom>
          <a:ln>
            <a:solidFill>
              <a:srgbClr val="14B28B"/>
            </a:solidFill>
            <a:prstDash val="sys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5211586" y="4456019"/>
            <a:ext cx="1177953"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输入标题</a:t>
            </a:r>
            <a:endParaRPr lang="zh-CN" altLang="en-US" sz="1875" dirty="0">
              <a:latin typeface="微软雅黑" panose="020B0503020204020204" pitchFamily="34" charset="-122"/>
              <a:cs typeface="Arial" panose="020B0604020202020204" pitchFamily="34" charset="0"/>
            </a:endParaRPr>
          </a:p>
        </p:txBody>
      </p:sp>
      <p:sp>
        <p:nvSpPr>
          <p:cNvPr id="51" name="Freeform 63"/>
          <p:cNvSpPr>
            <a:spLocks noEditPoints="1"/>
          </p:cNvSpPr>
          <p:nvPr/>
        </p:nvSpPr>
        <p:spPr bwMode="auto">
          <a:xfrm>
            <a:off x="6143143" y="2113073"/>
            <a:ext cx="376913" cy="393949"/>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tx1"/>
          </a:solidFill>
          <a:ln>
            <a:noFill/>
          </a:ln>
        </p:spPr>
        <p:txBody>
          <a:bodyPr vert="horz" wrap="square" lIns="90305" tIns="45153" rIns="90305" bIns="45153" numCol="1" anchor="t" anchorCtr="0" compatLnSpc="1"/>
          <a:lstStyle/>
          <a:p>
            <a:endParaRPr lang="zh-CN" altLang="en-US" sz="1875"/>
          </a:p>
        </p:txBody>
      </p:sp>
      <p:grpSp>
        <p:nvGrpSpPr>
          <p:cNvPr id="52" name="组合 51"/>
          <p:cNvGrpSpPr/>
          <p:nvPr/>
        </p:nvGrpSpPr>
        <p:grpSpPr>
          <a:xfrm>
            <a:off x="8940575" y="1864483"/>
            <a:ext cx="853373" cy="853373"/>
            <a:chOff x="1057027" y="2420888"/>
            <a:chExt cx="864096" cy="864096"/>
          </a:xfrm>
        </p:grpSpPr>
        <p:sp>
          <p:nvSpPr>
            <p:cNvPr id="53" name="椭圆 52"/>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sp>
          <p:nvSpPr>
            <p:cNvPr id="54" name="椭圆 53"/>
            <p:cNvSpPr/>
            <p:nvPr/>
          </p:nvSpPr>
          <p:spPr>
            <a:xfrm>
              <a:off x="1097531" y="2461084"/>
              <a:ext cx="783704" cy="783704"/>
            </a:xfrm>
            <a:prstGeom prst="ellipse">
              <a:avLst/>
            </a:pr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grpSp>
      <p:sp>
        <p:nvSpPr>
          <p:cNvPr id="55" name="矩形 54"/>
          <p:cNvSpPr/>
          <p:nvPr/>
        </p:nvSpPr>
        <p:spPr>
          <a:xfrm>
            <a:off x="8798347" y="2779802"/>
            <a:ext cx="1493401"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添加标题</a:t>
            </a:r>
            <a:endParaRPr lang="zh-CN" altLang="en-US" sz="1875" dirty="0">
              <a:latin typeface="微软雅黑" panose="020B0503020204020204" pitchFamily="34" charset="-122"/>
              <a:cs typeface="Arial" panose="020B0604020202020204" pitchFamily="34" charset="0"/>
            </a:endParaRPr>
          </a:p>
        </p:txBody>
      </p:sp>
      <p:sp>
        <p:nvSpPr>
          <p:cNvPr id="59" name="矩形 58"/>
          <p:cNvSpPr/>
          <p:nvPr/>
        </p:nvSpPr>
        <p:spPr>
          <a:xfrm>
            <a:off x="8289805" y="3422107"/>
            <a:ext cx="1177953"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输入标题</a:t>
            </a:r>
            <a:endParaRPr lang="zh-CN" altLang="en-US" sz="1875" dirty="0">
              <a:latin typeface="微软雅黑" panose="020B0503020204020204" pitchFamily="34" charset="-122"/>
              <a:cs typeface="Arial" panose="020B0604020202020204" pitchFamily="34" charset="0"/>
            </a:endParaRPr>
          </a:p>
        </p:txBody>
      </p:sp>
      <p:sp>
        <p:nvSpPr>
          <p:cNvPr id="60" name="矩形 47"/>
          <p:cNvSpPr>
            <a:spLocks noChangeArrowheads="1"/>
          </p:cNvSpPr>
          <p:nvPr/>
        </p:nvSpPr>
        <p:spPr bwMode="auto">
          <a:xfrm>
            <a:off x="8289125" y="3741096"/>
            <a:ext cx="2489003"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cxnSp>
        <p:nvCxnSpPr>
          <p:cNvPr id="61" name="直接连接符 60"/>
          <p:cNvCxnSpPr/>
          <p:nvPr/>
        </p:nvCxnSpPr>
        <p:spPr>
          <a:xfrm>
            <a:off x="8049888" y="3744875"/>
            <a:ext cx="0" cy="929290"/>
          </a:xfrm>
          <a:prstGeom prst="line">
            <a:avLst/>
          </a:prstGeom>
          <a:ln>
            <a:solidFill>
              <a:srgbClr val="14B28B"/>
            </a:solidFill>
            <a:prstDash val="sysDash"/>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8301224" y="4456019"/>
            <a:ext cx="1177953"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输入标题</a:t>
            </a:r>
            <a:endParaRPr lang="zh-CN" altLang="en-US" sz="1875" dirty="0">
              <a:latin typeface="微软雅黑" panose="020B0503020204020204" pitchFamily="34" charset="-122"/>
              <a:cs typeface="Arial" panose="020B0604020202020204" pitchFamily="34" charset="0"/>
            </a:endParaRPr>
          </a:p>
        </p:txBody>
      </p:sp>
      <p:sp>
        <p:nvSpPr>
          <p:cNvPr id="66" name="矩形 47"/>
          <p:cNvSpPr>
            <a:spLocks noChangeArrowheads="1"/>
          </p:cNvSpPr>
          <p:nvPr/>
        </p:nvSpPr>
        <p:spPr bwMode="auto">
          <a:xfrm>
            <a:off x="8300546" y="4775008"/>
            <a:ext cx="2489003"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sp>
        <p:nvSpPr>
          <p:cNvPr id="69" name="Freeform 77"/>
          <p:cNvSpPr>
            <a:spLocks noEditPoints="1"/>
          </p:cNvSpPr>
          <p:nvPr/>
        </p:nvSpPr>
        <p:spPr bwMode="auto">
          <a:xfrm>
            <a:off x="9223121" y="2114165"/>
            <a:ext cx="288888" cy="372021"/>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chemeClr val="tx1"/>
          </a:solidFill>
          <a:ln>
            <a:noFill/>
          </a:ln>
        </p:spPr>
        <p:txBody>
          <a:bodyPr vert="horz" wrap="square" lIns="90305" tIns="45153" rIns="90305" bIns="45153" numCol="1" anchor="t" anchorCtr="0" compatLnSpc="1"/>
          <a:lstStyle/>
          <a:p>
            <a:endParaRPr lang="zh-CN" altLang="en-US" sz="1875"/>
          </a:p>
        </p:txBody>
      </p:sp>
      <p:grpSp>
        <p:nvGrpSpPr>
          <p:cNvPr id="73" name="组合 72"/>
          <p:cNvGrpSpPr/>
          <p:nvPr/>
        </p:nvGrpSpPr>
        <p:grpSpPr>
          <a:xfrm>
            <a:off x="9590133" y="1722255"/>
            <a:ext cx="274929" cy="182221"/>
            <a:chOff x="9482595" y="2565731"/>
            <a:chExt cx="278384" cy="184511"/>
          </a:xfrm>
        </p:grpSpPr>
        <p:sp>
          <p:nvSpPr>
            <p:cNvPr id="74" name="椭圆 73"/>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sp>
          <p:nvSpPr>
            <p:cNvPr id="75" name="椭圆 74"/>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1"/>
                </a:solidFill>
              </a:endParaRPr>
            </a:p>
          </p:txBody>
        </p:sp>
      </p:grpSp>
      <p:grpSp>
        <p:nvGrpSpPr>
          <p:cNvPr id="22" name="组合 21"/>
          <p:cNvGrpSpPr/>
          <p:nvPr/>
        </p:nvGrpSpPr>
        <p:grpSpPr>
          <a:xfrm>
            <a:off x="1714882" y="3531531"/>
            <a:ext cx="255509" cy="230370"/>
            <a:chOff x="3720691" y="2824413"/>
            <a:chExt cx="1341120" cy="1209172"/>
          </a:xfrm>
        </p:grpSpPr>
        <p:sp>
          <p:nvSpPr>
            <p:cNvPr id="2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sp>
          <p:nvSpPr>
            <p:cNvPr id="2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grpSp>
      <p:sp>
        <p:nvSpPr>
          <p:cNvPr id="25" name="矩形 24"/>
          <p:cNvSpPr/>
          <p:nvPr/>
        </p:nvSpPr>
        <p:spPr>
          <a:xfrm>
            <a:off x="2082554" y="3422107"/>
            <a:ext cx="1177953"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输入标题</a:t>
            </a:r>
            <a:endParaRPr lang="zh-CN" altLang="en-US" sz="1875" dirty="0">
              <a:latin typeface="微软雅黑" panose="020B0503020204020204" pitchFamily="34" charset="-122"/>
              <a:cs typeface="Arial" panose="020B0604020202020204" pitchFamily="34" charset="0"/>
            </a:endParaRPr>
          </a:p>
        </p:txBody>
      </p:sp>
      <p:grpSp>
        <p:nvGrpSpPr>
          <p:cNvPr id="40" name="组合 39"/>
          <p:cNvGrpSpPr/>
          <p:nvPr/>
        </p:nvGrpSpPr>
        <p:grpSpPr>
          <a:xfrm>
            <a:off x="4832493" y="3531531"/>
            <a:ext cx="255509" cy="230370"/>
            <a:chOff x="3720691" y="2824413"/>
            <a:chExt cx="1341120" cy="1209172"/>
          </a:xfrm>
        </p:grpSpPr>
        <p:sp>
          <p:nvSpPr>
            <p:cNvPr id="4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sp>
          <p:nvSpPr>
            <p:cNvPr id="4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grpSp>
      <p:sp>
        <p:nvSpPr>
          <p:cNvPr id="43" name="矩形 42"/>
          <p:cNvSpPr/>
          <p:nvPr/>
        </p:nvSpPr>
        <p:spPr>
          <a:xfrm>
            <a:off x="5200165" y="3422107"/>
            <a:ext cx="1177953"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latin typeface="方正兰亭黑简体" panose="02000000000000000000" pitchFamily="2" charset="-122"/>
                <a:ea typeface="方正兰亭黑简体" panose="02000000000000000000" pitchFamily="2" charset="-122"/>
                <a:cs typeface="Arial" panose="020B0604020202020204" pitchFamily="34" charset="0"/>
              </a:rPr>
              <a:t>输入标题</a:t>
            </a:r>
            <a:endParaRPr lang="zh-CN" altLang="en-US" sz="1875" dirty="0">
              <a:latin typeface="微软雅黑" panose="020B0503020204020204" pitchFamily="34" charset="-122"/>
              <a:cs typeface="Arial" panose="020B0604020202020204" pitchFamily="34" charset="0"/>
            </a:endParaRPr>
          </a:p>
        </p:txBody>
      </p:sp>
      <p:grpSp>
        <p:nvGrpSpPr>
          <p:cNvPr id="56" name="组合 55"/>
          <p:cNvGrpSpPr/>
          <p:nvPr/>
        </p:nvGrpSpPr>
        <p:grpSpPr>
          <a:xfrm>
            <a:off x="7922133" y="3531531"/>
            <a:ext cx="255509" cy="230370"/>
            <a:chOff x="3720691" y="2824413"/>
            <a:chExt cx="1341120" cy="1209172"/>
          </a:xfrm>
        </p:grpSpPr>
        <p:sp>
          <p:nvSpPr>
            <p:cNvPr id="5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sp>
          <p:nvSpPr>
            <p:cNvPr id="5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grpSp>
      <p:grpSp>
        <p:nvGrpSpPr>
          <p:cNvPr id="30" name="组合 29"/>
          <p:cNvGrpSpPr/>
          <p:nvPr/>
        </p:nvGrpSpPr>
        <p:grpSpPr>
          <a:xfrm>
            <a:off x="1726302" y="4565443"/>
            <a:ext cx="255509" cy="230370"/>
            <a:chOff x="3720691" y="2824413"/>
            <a:chExt cx="1341120" cy="1209172"/>
          </a:xfrm>
        </p:grpSpPr>
        <p:sp>
          <p:nvSpPr>
            <p:cNvPr id="3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sp>
          <p:nvSpPr>
            <p:cNvPr id="3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grpSp>
      <p:sp>
        <p:nvSpPr>
          <p:cNvPr id="34" name="矩形 47"/>
          <p:cNvSpPr>
            <a:spLocks noChangeArrowheads="1"/>
          </p:cNvSpPr>
          <p:nvPr/>
        </p:nvSpPr>
        <p:spPr bwMode="auto">
          <a:xfrm>
            <a:off x="2093295" y="4775008"/>
            <a:ext cx="2489003"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grpSp>
        <p:nvGrpSpPr>
          <p:cNvPr id="46" name="组合 45"/>
          <p:cNvGrpSpPr/>
          <p:nvPr/>
        </p:nvGrpSpPr>
        <p:grpSpPr>
          <a:xfrm>
            <a:off x="4843914" y="4565443"/>
            <a:ext cx="255509" cy="230370"/>
            <a:chOff x="3720691" y="2824413"/>
            <a:chExt cx="1341120" cy="1209172"/>
          </a:xfrm>
        </p:grpSpPr>
        <p:sp>
          <p:nvSpPr>
            <p:cNvPr id="4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sp>
          <p:nvSpPr>
            <p:cNvPr id="4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grpSp>
      <p:sp>
        <p:nvSpPr>
          <p:cNvPr id="50" name="矩形 47"/>
          <p:cNvSpPr>
            <a:spLocks noChangeArrowheads="1"/>
          </p:cNvSpPr>
          <p:nvPr/>
        </p:nvSpPr>
        <p:spPr bwMode="auto">
          <a:xfrm>
            <a:off x="5210907" y="4775008"/>
            <a:ext cx="2489003"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ym typeface="微软雅黑" panose="020B0503020204020204" pitchFamily="34" charset="-122"/>
              </a:rPr>
              <a:t>在此录入上述图表的描述明，在此录入上述图表的描述说。</a:t>
            </a:r>
            <a:endParaRPr lang="zh-CN" altLang="en-US" sz="1385" dirty="0">
              <a:sym typeface="微软雅黑" panose="020B0503020204020204" pitchFamily="34" charset="-122"/>
            </a:endParaRPr>
          </a:p>
        </p:txBody>
      </p:sp>
      <p:grpSp>
        <p:nvGrpSpPr>
          <p:cNvPr id="62" name="组合 61"/>
          <p:cNvGrpSpPr/>
          <p:nvPr/>
        </p:nvGrpSpPr>
        <p:grpSpPr>
          <a:xfrm>
            <a:off x="7933553" y="4565443"/>
            <a:ext cx="255509" cy="230370"/>
            <a:chOff x="3720691" y="2824413"/>
            <a:chExt cx="1341120" cy="1209172"/>
          </a:xfrm>
        </p:grpSpPr>
        <p:sp>
          <p:nvSpPr>
            <p:cNvPr id="6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sp>
          <p:nvSpPr>
            <p:cNvPr id="6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0305" tIns="45153" rIns="90305" bIns="45153" numCol="1" anchor="t" anchorCtr="0" compatLnSpc="1"/>
            <a:lstStyle/>
            <a:p>
              <a:endParaRPr lang="zh-CN" altLang="en-US" sz="1875">
                <a:latin typeface="方正兰亭黑简体" panose="02000000000000000000" pitchFamily="2" charset="-122"/>
                <a:ea typeface="方正兰亭黑简体" panose="02000000000000000000" pitchFamily="2" charset="-122"/>
              </a:endParaRPr>
            </a:p>
          </p:txBody>
        </p:sp>
      </p:grpSp>
      <p:pic>
        <p:nvPicPr>
          <p:cNvPr id="67" name="图片 66"/>
          <p:cNvPicPr>
            <a:picLocks noChangeAspect="1"/>
          </p:cNvPicPr>
          <p:nvPr/>
        </p:nvPicPr>
        <p:blipFill>
          <a:blip r:embed="rId1"/>
          <a:stretch>
            <a:fillRect/>
          </a:stretch>
        </p:blipFill>
        <p:spPr>
          <a:xfrm>
            <a:off x="10972805" y="5648345"/>
            <a:ext cx="2478100" cy="2377365"/>
          </a:xfrm>
          <a:prstGeom prst="rect">
            <a:avLst/>
          </a:prstGeom>
        </p:spPr>
      </p:pic>
      <p:sp>
        <p:nvSpPr>
          <p:cNvPr id="68" name="矩形 67"/>
          <p:cNvSpPr/>
          <p:nvPr/>
        </p:nvSpPr>
        <p:spPr>
          <a:xfrm>
            <a:off x="0" y="-2444708"/>
            <a:ext cx="2542252" cy="4889416"/>
          </a:xfrm>
          <a:prstGeom prst="rect">
            <a:avLst/>
          </a:prstGeom>
          <a:blipFill dpi="0" rotWithShape="1">
            <a:blip r:embed="rId2">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152400" y="311383"/>
            <a:ext cx="1015663" cy="784830"/>
          </a:xfrm>
          <a:prstGeom prst="rect">
            <a:avLst/>
          </a:prstGeom>
          <a:noFill/>
        </p:spPr>
        <p:txBody>
          <a:bodyPr vert="eaVert" wrap="none" rtlCol="0">
            <a:spAutoFit/>
          </a:bodyPr>
          <a:lstStyle/>
          <a:p>
            <a:r>
              <a:rPr lang="zh-CN" altLang="en-US" sz="5400" dirty="0" smtClean="0">
                <a:latin typeface="書體坊顏體㊣" panose="02010600030101010101" pitchFamily="2" charset="-122"/>
                <a:ea typeface="書體坊顏體㊣" panose="02010600030101010101" pitchFamily="2" charset="-122"/>
              </a:rPr>
              <a:t>肆</a:t>
            </a:r>
            <a:endParaRPr lang="zh-CN" altLang="en-US" sz="5400" dirty="0">
              <a:latin typeface="書體坊顏體㊣" panose="02010600030101010101" pitchFamily="2" charset="-122"/>
              <a:ea typeface="書體坊顏體㊣" panose="02010600030101010101" pitchFamily="2" charset="-122"/>
            </a:endParaRPr>
          </a:p>
        </p:txBody>
      </p:sp>
      <p:sp>
        <p:nvSpPr>
          <p:cNvPr id="71" name="文本框 70"/>
          <p:cNvSpPr txBox="1"/>
          <p:nvPr/>
        </p:nvSpPr>
        <p:spPr>
          <a:xfrm>
            <a:off x="944813" y="2895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72" name="文本框 71"/>
          <p:cNvSpPr txBox="1"/>
          <p:nvPr/>
        </p:nvSpPr>
        <p:spPr>
          <a:xfrm>
            <a:off x="990533" y="7010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76" name="直接连接符 75"/>
          <p:cNvCxnSpPr/>
          <p:nvPr/>
        </p:nvCxnSpPr>
        <p:spPr>
          <a:xfrm>
            <a:off x="960053" y="3962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6" presetClass="entr" presetSubtype="42" fill="hold" nodeType="withEffect">
                                  <p:stCondLst>
                                    <p:cond delay="400"/>
                                  </p:stCondLst>
                                  <p:childTnLst>
                                    <p:set>
                                      <p:cBhvr>
                                        <p:cTn id="9" dur="1" fill="hold">
                                          <p:stCondLst>
                                            <p:cond delay="0"/>
                                          </p:stCondLst>
                                        </p:cTn>
                                        <p:tgtEl>
                                          <p:spTgt spid="76"/>
                                        </p:tgtEl>
                                        <p:attrNameLst>
                                          <p:attrName>style.visibility</p:attrName>
                                        </p:attrNameLst>
                                      </p:cBhvr>
                                      <p:to>
                                        <p:strVal val="visible"/>
                                      </p:to>
                                    </p:set>
                                    <p:animEffect transition="in" filter="barn(outHorizontal)">
                                      <p:cBhvr>
                                        <p:cTn id="10" dur="500"/>
                                        <p:tgtEl>
                                          <p:spTgt spid="76"/>
                                        </p:tgtEl>
                                      </p:cBhvr>
                                    </p:animEffect>
                                  </p:childTnLst>
                                </p:cTn>
                              </p:par>
                              <p:par>
                                <p:cTn id="11" presetID="6" presetClass="entr" presetSubtype="32" fill="hold" grpId="0" nodeType="withEffect">
                                  <p:stCondLst>
                                    <p:cond delay="800"/>
                                  </p:stCondLst>
                                  <p:iterate type="lt">
                                    <p:tmPct val="10000"/>
                                  </p:iterate>
                                  <p:childTnLst>
                                    <p:set>
                                      <p:cBhvr>
                                        <p:cTn id="12" dur="1" fill="hold">
                                          <p:stCondLst>
                                            <p:cond delay="0"/>
                                          </p:stCondLst>
                                        </p:cTn>
                                        <p:tgtEl>
                                          <p:spTgt spid="71"/>
                                        </p:tgtEl>
                                        <p:attrNameLst>
                                          <p:attrName>style.visibility</p:attrName>
                                        </p:attrNameLst>
                                      </p:cBhvr>
                                      <p:to>
                                        <p:strVal val="visible"/>
                                      </p:to>
                                    </p:set>
                                    <p:animEffect transition="in" filter="circle(out)">
                                      <p:cBhvr>
                                        <p:cTn id="13" dur="1000"/>
                                        <p:tgtEl>
                                          <p:spTgt spid="71"/>
                                        </p:tgtEl>
                                      </p:cBhvr>
                                    </p:animEffect>
                                  </p:childTnLst>
                                </p:cTn>
                              </p:par>
                              <p:par>
                                <p:cTn id="14" presetID="6" presetClass="entr" presetSubtype="32" fill="hold" grpId="0" nodeType="withEffect">
                                  <p:stCondLst>
                                    <p:cond delay="1800"/>
                                  </p:stCondLst>
                                  <p:iterate type="lt">
                                    <p:tmPct val="5385"/>
                                  </p:iterate>
                                  <p:childTnLst>
                                    <p:set>
                                      <p:cBhvr>
                                        <p:cTn id="15" dur="1" fill="hold">
                                          <p:stCondLst>
                                            <p:cond delay="0"/>
                                          </p:stCondLst>
                                        </p:cTn>
                                        <p:tgtEl>
                                          <p:spTgt spid="72"/>
                                        </p:tgtEl>
                                        <p:attrNameLst>
                                          <p:attrName>style.visibility</p:attrName>
                                        </p:attrNameLst>
                                      </p:cBhvr>
                                      <p:to>
                                        <p:strVal val="visible"/>
                                      </p:to>
                                    </p:set>
                                    <p:animEffect transition="in" filter="circle(out)">
                                      <p:cBhvr>
                                        <p:cTn id="16" dur="1000"/>
                                        <p:tgtEl>
                                          <p:spTgt spid="72"/>
                                        </p:tgtEl>
                                      </p:cBhvr>
                                    </p:animEffect>
                                  </p:childTnLst>
                                </p:cTn>
                              </p:par>
                              <p:par>
                                <p:cTn id="17" presetID="53" presetClass="entr" presetSubtype="16"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2" presetClass="entr" presetSubtype="4" fill="hold" grpId="0" nodeType="withEffect">
                                  <p:stCondLst>
                                    <p:cond delay="125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0"/>
                            </p:stCondLst>
                            <p:childTnLst>
                              <p:par>
                                <p:cTn id="32" presetID="42"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500"/>
                                        <p:tgtEl>
                                          <p:spTgt spid="5"/>
                                        </p:tgtEl>
                                      </p:cBhvr>
                                    </p:animEffect>
                                  </p:childTnLst>
                                </p:cTn>
                              </p:par>
                            </p:childTnLst>
                          </p:cTn>
                        </p:par>
                        <p:par>
                          <p:cTn id="49" fill="hold">
                            <p:stCondLst>
                              <p:cond delay="1500"/>
                            </p:stCondLst>
                            <p:childTnLst>
                              <p:par>
                                <p:cTn id="50" presetID="42" presetClass="entr" presetSubtype="0"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2" presetClass="entr" presetSubtype="4" fill="hold" grpId="0" nodeType="withEffect">
                                  <p:stCondLst>
                                    <p:cond delay="50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50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53" presetClass="entr" presetSubtype="16" fill="hold" nodeType="withEffect">
                                  <p:stCondLst>
                                    <p:cond delay="75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grpId="0" nodeType="withEffect">
                                  <p:stCondLst>
                                    <p:cond delay="75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ppt_w</p:attrName>
                                        </p:attrNameLst>
                                      </p:cBhvr>
                                      <p:tavLst>
                                        <p:tav tm="0">
                                          <p:val>
                                            <p:fltVal val="0"/>
                                          </p:val>
                                        </p:tav>
                                        <p:tav tm="100000">
                                          <p:val>
                                            <p:strVal val="#ppt_w"/>
                                          </p:val>
                                        </p:tav>
                                      </p:tavLst>
                                    </p:anim>
                                    <p:anim calcmode="lin" valueType="num">
                                      <p:cBhvr>
                                        <p:cTn id="71" dur="500" fill="hold"/>
                                        <p:tgtEl>
                                          <p:spTgt spid="51"/>
                                        </p:tgtEl>
                                        <p:attrNameLst>
                                          <p:attrName>ppt_h</p:attrName>
                                        </p:attrNameLst>
                                      </p:cBhvr>
                                      <p:tavLst>
                                        <p:tav tm="0">
                                          <p:val>
                                            <p:fltVal val="0"/>
                                          </p:val>
                                        </p:tav>
                                        <p:tav tm="100000">
                                          <p:val>
                                            <p:strVal val="#ppt_h"/>
                                          </p:val>
                                        </p:tav>
                                      </p:tavLst>
                                    </p:anim>
                                    <p:animEffect transition="in" filter="fade">
                                      <p:cBhvr>
                                        <p:cTn id="72" dur="500"/>
                                        <p:tgtEl>
                                          <p:spTgt spid="51"/>
                                        </p:tgtEl>
                                      </p:cBhvr>
                                    </p:animEffect>
                                  </p:childTnLst>
                                </p:cTn>
                              </p:par>
                              <p:par>
                                <p:cTn id="73" presetID="2" presetClass="entr" presetSubtype="4" fill="hold" grpId="0" nodeType="withEffect">
                                  <p:stCondLst>
                                    <p:cond delay="125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childTnLst>
                          </p:cTn>
                        </p:par>
                        <p:par>
                          <p:cTn id="77" fill="hold">
                            <p:stCondLst>
                              <p:cond delay="2500"/>
                            </p:stCondLst>
                            <p:childTnLst>
                              <p:par>
                                <p:cTn id="78" presetID="42" presetClass="entr" presetSubtype="0"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cTn>
                              </p:par>
                              <p:par>
                                <p:cTn id="83" presetID="2" presetClass="entr" presetSubtype="4" fill="hold" grpId="0" nodeType="withEffect">
                                  <p:stCondLst>
                                    <p:cond delay="50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ppt_x"/>
                                          </p:val>
                                        </p:tav>
                                        <p:tav tm="100000">
                                          <p:val>
                                            <p:strVal val="#ppt_x"/>
                                          </p:val>
                                        </p:tav>
                                      </p:tavLst>
                                    </p:anim>
                                    <p:anim calcmode="lin" valueType="num">
                                      <p:cBhvr additive="base">
                                        <p:cTn id="86" dur="500" fill="hold"/>
                                        <p:tgtEl>
                                          <p:spTgt spid="4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50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ppt_x"/>
                                          </p:val>
                                        </p:tav>
                                        <p:tav tm="100000">
                                          <p:val>
                                            <p:strVal val="#ppt_x"/>
                                          </p:val>
                                        </p:tav>
                                      </p:tavLst>
                                    </p:anim>
                                    <p:anim calcmode="lin" valueType="num">
                                      <p:cBhvr additive="base">
                                        <p:cTn id="90" dur="500" fill="hold"/>
                                        <p:tgtEl>
                                          <p:spTgt spid="44"/>
                                        </p:tgtEl>
                                        <p:attrNameLst>
                                          <p:attrName>ppt_y</p:attrName>
                                        </p:attrNameLst>
                                      </p:cBhvr>
                                      <p:tavLst>
                                        <p:tav tm="0">
                                          <p:val>
                                            <p:strVal val="1+#ppt_h/2"/>
                                          </p:val>
                                        </p:tav>
                                        <p:tav tm="100000">
                                          <p:val>
                                            <p:strVal val="#ppt_y"/>
                                          </p:val>
                                        </p:tav>
                                      </p:tavLst>
                                    </p:anim>
                                  </p:childTnLst>
                                </p:cTn>
                              </p:par>
                            </p:childTnLst>
                          </p:cTn>
                        </p:par>
                        <p:par>
                          <p:cTn id="91" fill="hold">
                            <p:stCondLst>
                              <p:cond delay="3500"/>
                            </p:stCondLst>
                            <p:childTnLst>
                              <p:par>
                                <p:cTn id="92" presetID="22" presetClass="entr" presetSubtype="1" fill="hold"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up)">
                                      <p:cBhvr>
                                        <p:cTn id="94" dur="500"/>
                                        <p:tgtEl>
                                          <p:spTgt spid="45"/>
                                        </p:tgtEl>
                                      </p:cBhvr>
                                    </p:animEffect>
                                  </p:childTnLst>
                                </p:cTn>
                              </p:par>
                            </p:childTnLst>
                          </p:cTn>
                        </p:par>
                        <p:par>
                          <p:cTn id="95" fill="hold">
                            <p:stCondLst>
                              <p:cond delay="4000"/>
                            </p:stCondLst>
                            <p:childTnLst>
                              <p:par>
                                <p:cTn id="96" presetID="42" presetClass="entr" presetSubtype="0" fill="hold"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anim calcmode="lin" valueType="num">
                                      <p:cBhvr>
                                        <p:cTn id="99" dur="1000" fill="hold"/>
                                        <p:tgtEl>
                                          <p:spTgt spid="46"/>
                                        </p:tgtEl>
                                        <p:attrNameLst>
                                          <p:attrName>ppt_x</p:attrName>
                                        </p:attrNameLst>
                                      </p:cBhvr>
                                      <p:tavLst>
                                        <p:tav tm="0">
                                          <p:val>
                                            <p:strVal val="#ppt_x"/>
                                          </p:val>
                                        </p:tav>
                                        <p:tav tm="100000">
                                          <p:val>
                                            <p:strVal val="#ppt_x"/>
                                          </p:val>
                                        </p:tav>
                                      </p:tavLst>
                                    </p:anim>
                                    <p:anim calcmode="lin" valueType="num">
                                      <p:cBhvr>
                                        <p:cTn id="100" dur="1000" fill="hold"/>
                                        <p:tgtEl>
                                          <p:spTgt spid="46"/>
                                        </p:tgtEl>
                                        <p:attrNameLst>
                                          <p:attrName>ppt_y</p:attrName>
                                        </p:attrNameLst>
                                      </p:cBhvr>
                                      <p:tavLst>
                                        <p:tav tm="0">
                                          <p:val>
                                            <p:strVal val="#ppt_y+.1"/>
                                          </p:val>
                                        </p:tav>
                                        <p:tav tm="100000">
                                          <p:val>
                                            <p:strVal val="#ppt_y"/>
                                          </p:val>
                                        </p:tav>
                                      </p:tavLst>
                                    </p:anim>
                                  </p:childTnLst>
                                </p:cTn>
                              </p:par>
                              <p:par>
                                <p:cTn id="101" presetID="2" presetClass="entr" presetSubtype="4" fill="hold" grpId="0" nodeType="withEffect">
                                  <p:stCondLst>
                                    <p:cond delay="50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50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500" fill="hold"/>
                                        <p:tgtEl>
                                          <p:spTgt spid="50"/>
                                        </p:tgtEl>
                                        <p:attrNameLst>
                                          <p:attrName>ppt_x</p:attrName>
                                        </p:attrNameLst>
                                      </p:cBhvr>
                                      <p:tavLst>
                                        <p:tav tm="0">
                                          <p:val>
                                            <p:strVal val="#ppt_x"/>
                                          </p:val>
                                        </p:tav>
                                        <p:tav tm="100000">
                                          <p:val>
                                            <p:strVal val="#ppt_x"/>
                                          </p:val>
                                        </p:tav>
                                      </p:tavLst>
                                    </p:anim>
                                    <p:anim calcmode="lin" valueType="num">
                                      <p:cBhvr additive="base">
                                        <p:cTn id="108" dur="500" fill="hold"/>
                                        <p:tgtEl>
                                          <p:spTgt spid="50"/>
                                        </p:tgtEl>
                                        <p:attrNameLst>
                                          <p:attrName>ppt_y</p:attrName>
                                        </p:attrNameLst>
                                      </p:cBhvr>
                                      <p:tavLst>
                                        <p:tav tm="0">
                                          <p:val>
                                            <p:strVal val="1+#ppt_h/2"/>
                                          </p:val>
                                        </p:tav>
                                        <p:tav tm="100000">
                                          <p:val>
                                            <p:strVal val="#ppt_y"/>
                                          </p:val>
                                        </p:tav>
                                      </p:tavLst>
                                    </p:anim>
                                  </p:childTnLst>
                                </p:cTn>
                              </p:par>
                              <p:par>
                                <p:cTn id="109" presetID="53" presetClass="entr" presetSubtype="16" fill="hold" nodeType="withEffect">
                                  <p:stCondLst>
                                    <p:cond delay="750"/>
                                  </p:stCondLst>
                                  <p:childTnLst>
                                    <p:set>
                                      <p:cBhvr>
                                        <p:cTn id="110" dur="1" fill="hold">
                                          <p:stCondLst>
                                            <p:cond delay="0"/>
                                          </p:stCondLst>
                                        </p:cTn>
                                        <p:tgtEl>
                                          <p:spTgt spid="52"/>
                                        </p:tgtEl>
                                        <p:attrNameLst>
                                          <p:attrName>style.visibility</p:attrName>
                                        </p:attrNameLst>
                                      </p:cBhvr>
                                      <p:to>
                                        <p:strVal val="visible"/>
                                      </p:to>
                                    </p:set>
                                    <p:anim calcmode="lin" valueType="num">
                                      <p:cBhvr>
                                        <p:cTn id="111" dur="500" fill="hold"/>
                                        <p:tgtEl>
                                          <p:spTgt spid="52"/>
                                        </p:tgtEl>
                                        <p:attrNameLst>
                                          <p:attrName>ppt_w</p:attrName>
                                        </p:attrNameLst>
                                      </p:cBhvr>
                                      <p:tavLst>
                                        <p:tav tm="0">
                                          <p:val>
                                            <p:fltVal val="0"/>
                                          </p:val>
                                        </p:tav>
                                        <p:tav tm="100000">
                                          <p:val>
                                            <p:strVal val="#ppt_w"/>
                                          </p:val>
                                        </p:tav>
                                      </p:tavLst>
                                    </p:anim>
                                    <p:anim calcmode="lin" valueType="num">
                                      <p:cBhvr>
                                        <p:cTn id="112" dur="500" fill="hold"/>
                                        <p:tgtEl>
                                          <p:spTgt spid="52"/>
                                        </p:tgtEl>
                                        <p:attrNameLst>
                                          <p:attrName>ppt_h</p:attrName>
                                        </p:attrNameLst>
                                      </p:cBhvr>
                                      <p:tavLst>
                                        <p:tav tm="0">
                                          <p:val>
                                            <p:fltVal val="0"/>
                                          </p:val>
                                        </p:tav>
                                        <p:tav tm="100000">
                                          <p:val>
                                            <p:strVal val="#ppt_h"/>
                                          </p:val>
                                        </p:tav>
                                      </p:tavLst>
                                    </p:anim>
                                    <p:animEffect transition="in" filter="fade">
                                      <p:cBhvr>
                                        <p:cTn id="113" dur="500"/>
                                        <p:tgtEl>
                                          <p:spTgt spid="52"/>
                                        </p:tgtEl>
                                      </p:cBhvr>
                                    </p:animEffect>
                                  </p:childTnLst>
                                </p:cTn>
                              </p:par>
                              <p:par>
                                <p:cTn id="114" presetID="53" presetClass="entr" presetSubtype="16" fill="hold" grpId="0" nodeType="withEffect">
                                  <p:stCondLst>
                                    <p:cond delay="750"/>
                                  </p:stCondLst>
                                  <p:childTnLst>
                                    <p:set>
                                      <p:cBhvr>
                                        <p:cTn id="115" dur="1" fill="hold">
                                          <p:stCondLst>
                                            <p:cond delay="0"/>
                                          </p:stCondLst>
                                        </p:cTn>
                                        <p:tgtEl>
                                          <p:spTgt spid="69"/>
                                        </p:tgtEl>
                                        <p:attrNameLst>
                                          <p:attrName>style.visibility</p:attrName>
                                        </p:attrNameLst>
                                      </p:cBhvr>
                                      <p:to>
                                        <p:strVal val="visible"/>
                                      </p:to>
                                    </p:set>
                                    <p:anim calcmode="lin" valueType="num">
                                      <p:cBhvr>
                                        <p:cTn id="116" dur="500" fill="hold"/>
                                        <p:tgtEl>
                                          <p:spTgt spid="69"/>
                                        </p:tgtEl>
                                        <p:attrNameLst>
                                          <p:attrName>ppt_w</p:attrName>
                                        </p:attrNameLst>
                                      </p:cBhvr>
                                      <p:tavLst>
                                        <p:tav tm="0">
                                          <p:val>
                                            <p:fltVal val="0"/>
                                          </p:val>
                                        </p:tav>
                                        <p:tav tm="100000">
                                          <p:val>
                                            <p:strVal val="#ppt_w"/>
                                          </p:val>
                                        </p:tav>
                                      </p:tavLst>
                                    </p:anim>
                                    <p:anim calcmode="lin" valueType="num">
                                      <p:cBhvr>
                                        <p:cTn id="117" dur="500" fill="hold"/>
                                        <p:tgtEl>
                                          <p:spTgt spid="69"/>
                                        </p:tgtEl>
                                        <p:attrNameLst>
                                          <p:attrName>ppt_h</p:attrName>
                                        </p:attrNameLst>
                                      </p:cBhvr>
                                      <p:tavLst>
                                        <p:tav tm="0">
                                          <p:val>
                                            <p:fltVal val="0"/>
                                          </p:val>
                                        </p:tav>
                                        <p:tav tm="100000">
                                          <p:val>
                                            <p:strVal val="#ppt_h"/>
                                          </p:val>
                                        </p:tav>
                                      </p:tavLst>
                                    </p:anim>
                                    <p:animEffect transition="in" filter="fade">
                                      <p:cBhvr>
                                        <p:cTn id="118" dur="500"/>
                                        <p:tgtEl>
                                          <p:spTgt spid="69"/>
                                        </p:tgtEl>
                                      </p:cBhvr>
                                    </p:animEffect>
                                  </p:childTnLst>
                                </p:cTn>
                              </p:par>
                              <p:par>
                                <p:cTn id="119" presetID="2" presetClass="entr" presetSubtype="4" fill="hold" grpId="0" nodeType="withEffect">
                                  <p:stCondLst>
                                    <p:cond delay="1250"/>
                                  </p:stCondLst>
                                  <p:childTnLst>
                                    <p:set>
                                      <p:cBhvr>
                                        <p:cTn id="120" dur="1" fill="hold">
                                          <p:stCondLst>
                                            <p:cond delay="0"/>
                                          </p:stCondLst>
                                        </p:cTn>
                                        <p:tgtEl>
                                          <p:spTgt spid="55"/>
                                        </p:tgtEl>
                                        <p:attrNameLst>
                                          <p:attrName>style.visibility</p:attrName>
                                        </p:attrNameLst>
                                      </p:cBhvr>
                                      <p:to>
                                        <p:strVal val="visible"/>
                                      </p:to>
                                    </p:set>
                                    <p:anim calcmode="lin" valueType="num">
                                      <p:cBhvr additive="base">
                                        <p:cTn id="121" dur="500" fill="hold"/>
                                        <p:tgtEl>
                                          <p:spTgt spid="55"/>
                                        </p:tgtEl>
                                        <p:attrNameLst>
                                          <p:attrName>ppt_x</p:attrName>
                                        </p:attrNameLst>
                                      </p:cBhvr>
                                      <p:tavLst>
                                        <p:tav tm="0">
                                          <p:val>
                                            <p:strVal val="#ppt_x"/>
                                          </p:val>
                                        </p:tav>
                                        <p:tav tm="100000">
                                          <p:val>
                                            <p:strVal val="#ppt_x"/>
                                          </p:val>
                                        </p:tav>
                                      </p:tavLst>
                                    </p:anim>
                                    <p:anim calcmode="lin" valueType="num">
                                      <p:cBhvr additive="base">
                                        <p:cTn id="122" dur="500" fill="hold"/>
                                        <p:tgtEl>
                                          <p:spTgt spid="55"/>
                                        </p:tgtEl>
                                        <p:attrNameLst>
                                          <p:attrName>ppt_y</p:attrName>
                                        </p:attrNameLst>
                                      </p:cBhvr>
                                      <p:tavLst>
                                        <p:tav tm="0">
                                          <p:val>
                                            <p:strVal val="1+#ppt_h/2"/>
                                          </p:val>
                                        </p:tav>
                                        <p:tav tm="100000">
                                          <p:val>
                                            <p:strVal val="#ppt_y"/>
                                          </p:val>
                                        </p:tav>
                                      </p:tavLst>
                                    </p:anim>
                                  </p:childTnLst>
                                </p:cTn>
                              </p:par>
                            </p:childTnLst>
                          </p:cTn>
                        </p:par>
                        <p:par>
                          <p:cTn id="123" fill="hold">
                            <p:stCondLst>
                              <p:cond delay="5000"/>
                            </p:stCondLst>
                            <p:childTnLst>
                              <p:par>
                                <p:cTn id="124" presetID="42" presetClass="entr" presetSubtype="0" fill="hold" nodeType="after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fade">
                                      <p:cBhvr>
                                        <p:cTn id="126" dur="1000"/>
                                        <p:tgtEl>
                                          <p:spTgt spid="56"/>
                                        </p:tgtEl>
                                      </p:cBhvr>
                                    </p:animEffect>
                                    <p:anim calcmode="lin" valueType="num">
                                      <p:cBhvr>
                                        <p:cTn id="127" dur="1000" fill="hold"/>
                                        <p:tgtEl>
                                          <p:spTgt spid="56"/>
                                        </p:tgtEl>
                                        <p:attrNameLst>
                                          <p:attrName>ppt_x</p:attrName>
                                        </p:attrNameLst>
                                      </p:cBhvr>
                                      <p:tavLst>
                                        <p:tav tm="0">
                                          <p:val>
                                            <p:strVal val="#ppt_x"/>
                                          </p:val>
                                        </p:tav>
                                        <p:tav tm="100000">
                                          <p:val>
                                            <p:strVal val="#ppt_x"/>
                                          </p:val>
                                        </p:tav>
                                      </p:tavLst>
                                    </p:anim>
                                    <p:anim calcmode="lin" valueType="num">
                                      <p:cBhvr>
                                        <p:cTn id="128" dur="1000" fill="hold"/>
                                        <p:tgtEl>
                                          <p:spTgt spid="56"/>
                                        </p:tgtEl>
                                        <p:attrNameLst>
                                          <p:attrName>ppt_y</p:attrName>
                                        </p:attrNameLst>
                                      </p:cBhvr>
                                      <p:tavLst>
                                        <p:tav tm="0">
                                          <p:val>
                                            <p:strVal val="#ppt_y+.1"/>
                                          </p:val>
                                        </p:tav>
                                        <p:tav tm="100000">
                                          <p:val>
                                            <p:strVal val="#ppt_y"/>
                                          </p:val>
                                        </p:tav>
                                      </p:tavLst>
                                    </p:anim>
                                  </p:childTnLst>
                                </p:cTn>
                              </p:par>
                              <p:par>
                                <p:cTn id="129" presetID="2" presetClass="entr" presetSubtype="4" fill="hold" grpId="0" nodeType="withEffect">
                                  <p:stCondLst>
                                    <p:cond delay="500"/>
                                  </p:stCondLst>
                                  <p:childTnLst>
                                    <p:set>
                                      <p:cBhvr>
                                        <p:cTn id="130" dur="1" fill="hold">
                                          <p:stCondLst>
                                            <p:cond delay="0"/>
                                          </p:stCondLst>
                                        </p:cTn>
                                        <p:tgtEl>
                                          <p:spTgt spid="59"/>
                                        </p:tgtEl>
                                        <p:attrNameLst>
                                          <p:attrName>style.visibility</p:attrName>
                                        </p:attrNameLst>
                                      </p:cBhvr>
                                      <p:to>
                                        <p:strVal val="visible"/>
                                      </p:to>
                                    </p:set>
                                    <p:anim calcmode="lin" valueType="num">
                                      <p:cBhvr additive="base">
                                        <p:cTn id="131" dur="500" fill="hold"/>
                                        <p:tgtEl>
                                          <p:spTgt spid="59"/>
                                        </p:tgtEl>
                                        <p:attrNameLst>
                                          <p:attrName>ppt_x</p:attrName>
                                        </p:attrNameLst>
                                      </p:cBhvr>
                                      <p:tavLst>
                                        <p:tav tm="0">
                                          <p:val>
                                            <p:strVal val="#ppt_x"/>
                                          </p:val>
                                        </p:tav>
                                        <p:tav tm="100000">
                                          <p:val>
                                            <p:strVal val="#ppt_x"/>
                                          </p:val>
                                        </p:tav>
                                      </p:tavLst>
                                    </p:anim>
                                    <p:anim calcmode="lin" valueType="num">
                                      <p:cBhvr additive="base">
                                        <p:cTn id="132" dur="500" fill="hold"/>
                                        <p:tgtEl>
                                          <p:spTgt spid="5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500"/>
                                  </p:stCondLst>
                                  <p:childTnLst>
                                    <p:set>
                                      <p:cBhvr>
                                        <p:cTn id="134" dur="1" fill="hold">
                                          <p:stCondLst>
                                            <p:cond delay="0"/>
                                          </p:stCondLst>
                                        </p:cTn>
                                        <p:tgtEl>
                                          <p:spTgt spid="60"/>
                                        </p:tgtEl>
                                        <p:attrNameLst>
                                          <p:attrName>style.visibility</p:attrName>
                                        </p:attrNameLst>
                                      </p:cBhvr>
                                      <p:to>
                                        <p:strVal val="visible"/>
                                      </p:to>
                                    </p:set>
                                    <p:anim calcmode="lin" valueType="num">
                                      <p:cBhvr additive="base">
                                        <p:cTn id="135" dur="500" fill="hold"/>
                                        <p:tgtEl>
                                          <p:spTgt spid="60"/>
                                        </p:tgtEl>
                                        <p:attrNameLst>
                                          <p:attrName>ppt_x</p:attrName>
                                        </p:attrNameLst>
                                      </p:cBhvr>
                                      <p:tavLst>
                                        <p:tav tm="0">
                                          <p:val>
                                            <p:strVal val="#ppt_x"/>
                                          </p:val>
                                        </p:tav>
                                        <p:tav tm="100000">
                                          <p:val>
                                            <p:strVal val="#ppt_x"/>
                                          </p:val>
                                        </p:tav>
                                      </p:tavLst>
                                    </p:anim>
                                    <p:anim calcmode="lin" valueType="num">
                                      <p:cBhvr additive="base">
                                        <p:cTn id="136" dur="500" fill="hold"/>
                                        <p:tgtEl>
                                          <p:spTgt spid="60"/>
                                        </p:tgtEl>
                                        <p:attrNameLst>
                                          <p:attrName>ppt_y</p:attrName>
                                        </p:attrNameLst>
                                      </p:cBhvr>
                                      <p:tavLst>
                                        <p:tav tm="0">
                                          <p:val>
                                            <p:strVal val="1+#ppt_h/2"/>
                                          </p:val>
                                        </p:tav>
                                        <p:tav tm="100000">
                                          <p:val>
                                            <p:strVal val="#ppt_y"/>
                                          </p:val>
                                        </p:tav>
                                      </p:tavLst>
                                    </p:anim>
                                  </p:childTnLst>
                                </p:cTn>
                              </p:par>
                            </p:childTnLst>
                          </p:cTn>
                        </p:par>
                        <p:par>
                          <p:cTn id="137" fill="hold">
                            <p:stCondLst>
                              <p:cond delay="6000"/>
                            </p:stCondLst>
                            <p:childTnLst>
                              <p:par>
                                <p:cTn id="138" presetID="22" presetClass="entr" presetSubtype="1"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up)">
                                      <p:cBhvr>
                                        <p:cTn id="140" dur="500"/>
                                        <p:tgtEl>
                                          <p:spTgt spid="61"/>
                                        </p:tgtEl>
                                      </p:cBhvr>
                                    </p:animEffect>
                                  </p:childTnLst>
                                </p:cTn>
                              </p:par>
                            </p:childTnLst>
                          </p:cTn>
                        </p:par>
                        <p:par>
                          <p:cTn id="141" fill="hold">
                            <p:stCondLst>
                              <p:cond delay="6500"/>
                            </p:stCondLst>
                            <p:childTnLst>
                              <p:par>
                                <p:cTn id="142" presetID="42" presetClass="entr" presetSubtype="0" fill="hold" nodeType="after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fade">
                                      <p:cBhvr>
                                        <p:cTn id="144" dur="1000"/>
                                        <p:tgtEl>
                                          <p:spTgt spid="62"/>
                                        </p:tgtEl>
                                      </p:cBhvr>
                                    </p:animEffect>
                                    <p:anim calcmode="lin" valueType="num">
                                      <p:cBhvr>
                                        <p:cTn id="145" dur="1000" fill="hold"/>
                                        <p:tgtEl>
                                          <p:spTgt spid="62"/>
                                        </p:tgtEl>
                                        <p:attrNameLst>
                                          <p:attrName>ppt_x</p:attrName>
                                        </p:attrNameLst>
                                      </p:cBhvr>
                                      <p:tavLst>
                                        <p:tav tm="0">
                                          <p:val>
                                            <p:strVal val="#ppt_x"/>
                                          </p:val>
                                        </p:tav>
                                        <p:tav tm="100000">
                                          <p:val>
                                            <p:strVal val="#ppt_x"/>
                                          </p:val>
                                        </p:tav>
                                      </p:tavLst>
                                    </p:anim>
                                    <p:anim calcmode="lin" valueType="num">
                                      <p:cBhvr>
                                        <p:cTn id="146" dur="1000" fill="hold"/>
                                        <p:tgtEl>
                                          <p:spTgt spid="62"/>
                                        </p:tgtEl>
                                        <p:attrNameLst>
                                          <p:attrName>ppt_y</p:attrName>
                                        </p:attrNameLst>
                                      </p:cBhvr>
                                      <p:tavLst>
                                        <p:tav tm="0">
                                          <p:val>
                                            <p:strVal val="#ppt_y+.1"/>
                                          </p:val>
                                        </p:tav>
                                        <p:tav tm="100000">
                                          <p:val>
                                            <p:strVal val="#ppt_y"/>
                                          </p:val>
                                        </p:tav>
                                      </p:tavLst>
                                    </p:anim>
                                  </p:childTnLst>
                                </p:cTn>
                              </p:par>
                              <p:par>
                                <p:cTn id="147" presetID="2" presetClass="entr" presetSubtype="4" fill="hold" grpId="0" nodeType="withEffect">
                                  <p:stCondLst>
                                    <p:cond delay="500"/>
                                  </p:stCondLst>
                                  <p:childTnLst>
                                    <p:set>
                                      <p:cBhvr>
                                        <p:cTn id="148" dur="1" fill="hold">
                                          <p:stCondLst>
                                            <p:cond delay="0"/>
                                          </p:stCondLst>
                                        </p:cTn>
                                        <p:tgtEl>
                                          <p:spTgt spid="65"/>
                                        </p:tgtEl>
                                        <p:attrNameLst>
                                          <p:attrName>style.visibility</p:attrName>
                                        </p:attrNameLst>
                                      </p:cBhvr>
                                      <p:to>
                                        <p:strVal val="visible"/>
                                      </p:to>
                                    </p:set>
                                    <p:anim calcmode="lin" valueType="num">
                                      <p:cBhvr additive="base">
                                        <p:cTn id="149" dur="500" fill="hold"/>
                                        <p:tgtEl>
                                          <p:spTgt spid="65"/>
                                        </p:tgtEl>
                                        <p:attrNameLst>
                                          <p:attrName>ppt_x</p:attrName>
                                        </p:attrNameLst>
                                      </p:cBhvr>
                                      <p:tavLst>
                                        <p:tav tm="0">
                                          <p:val>
                                            <p:strVal val="#ppt_x"/>
                                          </p:val>
                                        </p:tav>
                                        <p:tav tm="100000">
                                          <p:val>
                                            <p:strVal val="#ppt_x"/>
                                          </p:val>
                                        </p:tav>
                                      </p:tavLst>
                                    </p:anim>
                                    <p:anim calcmode="lin" valueType="num">
                                      <p:cBhvr additive="base">
                                        <p:cTn id="150" dur="500" fill="hold"/>
                                        <p:tgtEl>
                                          <p:spTgt spid="65"/>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500"/>
                                  </p:stCondLst>
                                  <p:childTnLst>
                                    <p:set>
                                      <p:cBhvr>
                                        <p:cTn id="152" dur="1" fill="hold">
                                          <p:stCondLst>
                                            <p:cond delay="0"/>
                                          </p:stCondLst>
                                        </p:cTn>
                                        <p:tgtEl>
                                          <p:spTgt spid="66"/>
                                        </p:tgtEl>
                                        <p:attrNameLst>
                                          <p:attrName>style.visibility</p:attrName>
                                        </p:attrNameLst>
                                      </p:cBhvr>
                                      <p:to>
                                        <p:strVal val="visible"/>
                                      </p:to>
                                    </p:set>
                                    <p:anim calcmode="lin" valueType="num">
                                      <p:cBhvr additive="base">
                                        <p:cTn id="153" dur="500" fill="hold"/>
                                        <p:tgtEl>
                                          <p:spTgt spid="66"/>
                                        </p:tgtEl>
                                        <p:attrNameLst>
                                          <p:attrName>ppt_x</p:attrName>
                                        </p:attrNameLst>
                                      </p:cBhvr>
                                      <p:tavLst>
                                        <p:tav tm="0">
                                          <p:val>
                                            <p:strVal val="#ppt_x"/>
                                          </p:val>
                                        </p:tav>
                                        <p:tav tm="100000">
                                          <p:val>
                                            <p:strVal val="#ppt_x"/>
                                          </p:val>
                                        </p:tav>
                                      </p:tavLst>
                                    </p:anim>
                                    <p:anim calcmode="lin" valueType="num">
                                      <p:cBhvr additive="base">
                                        <p:cTn id="154" dur="500" fill="hold"/>
                                        <p:tgtEl>
                                          <p:spTgt spid="66"/>
                                        </p:tgtEl>
                                        <p:attrNameLst>
                                          <p:attrName>ppt_y</p:attrName>
                                        </p:attrNameLst>
                                      </p:cBhvr>
                                      <p:tavLst>
                                        <p:tav tm="0">
                                          <p:val>
                                            <p:strVal val="1+#ppt_h/2"/>
                                          </p:val>
                                        </p:tav>
                                        <p:tav tm="100000">
                                          <p:val>
                                            <p:strVal val="#ppt_y"/>
                                          </p:val>
                                        </p:tav>
                                      </p:tavLst>
                                    </p:anim>
                                  </p:childTnLst>
                                </p:cTn>
                              </p:par>
                            </p:childTnLst>
                          </p:cTn>
                        </p:par>
                        <p:par>
                          <p:cTn id="155" fill="hold">
                            <p:stCondLst>
                              <p:cond delay="7500"/>
                            </p:stCondLst>
                            <p:childTnLst>
                              <p:par>
                                <p:cTn id="156" presetID="42" presetClass="entr" presetSubtype="0" fill="hold" nodeType="afterEffect">
                                  <p:stCondLst>
                                    <p:cond delay="0"/>
                                  </p:stCondLst>
                                  <p:childTnLst>
                                    <p:set>
                                      <p:cBhvr>
                                        <p:cTn id="157" dur="1" fill="hold">
                                          <p:stCondLst>
                                            <p:cond delay="0"/>
                                          </p:stCondLst>
                                        </p:cTn>
                                        <p:tgtEl>
                                          <p:spTgt spid="73"/>
                                        </p:tgtEl>
                                        <p:attrNameLst>
                                          <p:attrName>style.visibility</p:attrName>
                                        </p:attrNameLst>
                                      </p:cBhvr>
                                      <p:to>
                                        <p:strVal val="visible"/>
                                      </p:to>
                                    </p:set>
                                    <p:animEffect transition="in" filter="fade">
                                      <p:cBhvr>
                                        <p:cTn id="158" dur="1000"/>
                                        <p:tgtEl>
                                          <p:spTgt spid="73"/>
                                        </p:tgtEl>
                                      </p:cBhvr>
                                    </p:animEffect>
                                    <p:anim calcmode="lin" valueType="num">
                                      <p:cBhvr>
                                        <p:cTn id="159" dur="1000" fill="hold"/>
                                        <p:tgtEl>
                                          <p:spTgt spid="73"/>
                                        </p:tgtEl>
                                        <p:attrNameLst>
                                          <p:attrName>ppt_x</p:attrName>
                                        </p:attrNameLst>
                                      </p:cBhvr>
                                      <p:tavLst>
                                        <p:tav tm="0">
                                          <p:val>
                                            <p:strVal val="#ppt_x"/>
                                          </p:val>
                                        </p:tav>
                                        <p:tav tm="100000">
                                          <p:val>
                                            <p:strVal val="#ppt_x"/>
                                          </p:val>
                                        </p:tav>
                                      </p:tavLst>
                                    </p:anim>
                                    <p:anim calcmode="lin" valueType="num">
                                      <p:cBhvr>
                                        <p:cTn id="160" dur="1000" fill="hold"/>
                                        <p:tgtEl>
                                          <p:spTgt spid="73"/>
                                        </p:tgtEl>
                                        <p:attrNameLst>
                                          <p:attrName>ppt_y</p:attrName>
                                        </p:attrNameLst>
                                      </p:cBhvr>
                                      <p:tavLst>
                                        <p:tav tm="0">
                                          <p:val>
                                            <p:strVal val="#ppt_y+.1"/>
                                          </p:val>
                                        </p:tav>
                                        <p:tav tm="100000">
                                          <p:val>
                                            <p:strVal val="#ppt_y"/>
                                          </p:val>
                                        </p:tav>
                                      </p:tavLst>
                                    </p:anim>
                                  </p:childTnLst>
                                </p:cTn>
                              </p:par>
                              <p:par>
                                <p:cTn id="161" presetID="10" presetClass="entr" presetSubtype="0" fill="hold" nodeType="withEffect">
                                  <p:stCondLst>
                                    <p:cond delay="0"/>
                                  </p:stCondLst>
                                  <p:childTnLst>
                                    <p:set>
                                      <p:cBhvr>
                                        <p:cTn id="162" dur="1" fill="hold">
                                          <p:stCondLst>
                                            <p:cond delay="0"/>
                                          </p:stCondLst>
                                        </p:cTn>
                                        <p:tgtEl>
                                          <p:spTgt spid="67"/>
                                        </p:tgtEl>
                                        <p:attrNameLst>
                                          <p:attrName>style.visibility</p:attrName>
                                        </p:attrNameLst>
                                      </p:cBhvr>
                                      <p:to>
                                        <p:strVal val="visible"/>
                                      </p:to>
                                    </p:set>
                                    <p:animEffect transition="in" filter="fade">
                                      <p:cBhvr>
                                        <p:cTn id="163" dur="500"/>
                                        <p:tgtEl>
                                          <p:spTgt spid="67"/>
                                        </p:tgtEl>
                                      </p:cBhvr>
                                    </p:animEffect>
                                  </p:childTnLst>
                                </p:cTn>
                              </p:par>
                              <p:par>
                                <p:cTn id="164" presetID="8" presetClass="emph" presetSubtype="0" repeatCount="indefinite" fill="hold" nodeType="withEffect">
                                  <p:stCondLst>
                                    <p:cond delay="200"/>
                                  </p:stCondLst>
                                  <p:childTnLst>
                                    <p:animRot by="21600000">
                                      <p:cBhvr>
                                        <p:cTn id="165" dur="7000" fill="hold"/>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6" grpId="0"/>
      <p:bldP spid="33" grpId="0"/>
      <p:bldP spid="39" grpId="0"/>
      <p:bldP spid="44" grpId="0"/>
      <p:bldP spid="49" grpId="0"/>
      <p:bldP spid="51" grpId="0" animBg="1"/>
      <p:bldP spid="55" grpId="0"/>
      <p:bldP spid="59" grpId="0"/>
      <p:bldP spid="60" grpId="0"/>
      <p:bldP spid="65" grpId="0"/>
      <p:bldP spid="66" grpId="0"/>
      <p:bldP spid="69" grpId="0" animBg="1"/>
      <p:bldP spid="25" grpId="0"/>
      <p:bldP spid="43" grpId="0"/>
      <p:bldP spid="34" grpId="0"/>
      <p:bldP spid="50"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文本框 626"/>
          <p:cNvSpPr txBox="1"/>
          <p:nvPr/>
        </p:nvSpPr>
        <p:spPr>
          <a:xfrm>
            <a:off x="5474021" y="2446806"/>
            <a:ext cx="4998484" cy="1569660"/>
          </a:xfrm>
          <a:prstGeom prst="rect">
            <a:avLst/>
          </a:prstGeom>
          <a:noFill/>
        </p:spPr>
        <p:txBody>
          <a:bodyPr vert="horz" wrap="none" rtlCol="0">
            <a:spAutoFit/>
          </a:bodyPr>
          <a:lstStyle/>
          <a:p>
            <a:r>
              <a:rPr lang="zh-CN" altLang="en-US" sz="9600" dirty="0" smtClean="0">
                <a:latin typeface="叶根友刀锋黑草" panose="02010601030101010101" pitchFamily="2" charset="-122"/>
                <a:ea typeface="叶根友刀锋黑草" panose="02010601030101010101" pitchFamily="2" charset="-122"/>
              </a:rPr>
              <a:t>感谢聆听</a:t>
            </a:r>
            <a:endParaRPr lang="zh-CN" altLang="en-US" sz="9600" dirty="0">
              <a:latin typeface="叶根友刀锋黑草" panose="02010601030101010101" pitchFamily="2" charset="-122"/>
              <a:ea typeface="叶根友刀锋黑草" panose="02010601030101010101" pitchFamily="2" charset="-122"/>
            </a:endParaRPr>
          </a:p>
        </p:txBody>
      </p:sp>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b="48000"/>
          <a:stretch>
            <a:fillRect/>
          </a:stretch>
        </p:blipFill>
        <p:spPr>
          <a:xfrm rot="16200000">
            <a:off x="-1741017" y="1542375"/>
            <a:ext cx="7254240" cy="3772205"/>
          </a:xfrm>
          <a:prstGeom prst="rect">
            <a:avLst/>
          </a:prstGeom>
        </p:spPr>
      </p:pic>
      <p:sp>
        <p:nvSpPr>
          <p:cNvPr id="19" name="文本框 18"/>
          <p:cNvSpPr txBox="1"/>
          <p:nvPr/>
        </p:nvSpPr>
        <p:spPr>
          <a:xfrm>
            <a:off x="7101840" y="3886200"/>
            <a:ext cx="3840480" cy="460375"/>
          </a:xfrm>
          <a:prstGeom prst="rect">
            <a:avLst/>
          </a:prstGeom>
          <a:noFill/>
        </p:spPr>
        <p:txBody>
          <a:bodyPr wrap="none" rtlCol="0">
            <a:spAutoFit/>
          </a:bodyPr>
          <a:lstStyle/>
          <a:p>
            <a:pPr algn="l"/>
            <a:r>
              <a:rPr sz="2400" dirty="0" smtClean="0">
                <a:latin typeface="华文楷体" panose="02010600040101010101" pitchFamily="2" charset="-122"/>
                <a:ea typeface="华文楷体" panose="02010600040101010101" pitchFamily="2" charset="-122"/>
              </a:rPr>
              <a:t>点击即可编辑点击即可编辑</a:t>
            </a:r>
            <a:endParaRPr sz="2400" dirty="0" smtClean="0">
              <a:latin typeface="华文楷体" panose="02010600040101010101" pitchFamily="2" charset="-122"/>
              <a:ea typeface="华文楷体" panose="02010600040101010101" pitchFamily="2" charset="-122"/>
            </a:endParaRPr>
          </a:p>
        </p:txBody>
      </p:sp>
    </p:spTree>
  </p:cSld>
  <p:clrMapOvr>
    <a:masterClrMapping/>
  </p:clrMapOvr>
  <p:transition spd="slow" advClick="0" advTm="49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800" fill="hold"/>
                                        <p:tgtEl>
                                          <p:spTgt spid="13"/>
                                        </p:tgtEl>
                                        <p:attrNameLst>
                                          <p:attrName>ppt_x</p:attrName>
                                        </p:attrNameLst>
                                      </p:cBhvr>
                                      <p:tavLst>
                                        <p:tav tm="0">
                                          <p:val>
                                            <p:strVal val="0-#ppt_w/2"/>
                                          </p:val>
                                        </p:tav>
                                        <p:tav tm="100000">
                                          <p:val>
                                            <p:strVal val="#ppt_x"/>
                                          </p:val>
                                        </p:tav>
                                      </p:tavLst>
                                    </p:anim>
                                    <p:anim calcmode="lin" valueType="num">
                                      <p:cBhvr additive="base">
                                        <p:cTn id="8" dur="1800" fill="hold"/>
                                        <p:tgtEl>
                                          <p:spTgt spid="1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1300"/>
                                  </p:stCondLst>
                                  <p:iterate type="lt">
                                    <p:tmPct val="10000"/>
                                  </p:iterate>
                                  <p:childTnLst>
                                    <p:set>
                                      <p:cBhvr>
                                        <p:cTn id="10" dur="1" fill="hold">
                                          <p:stCondLst>
                                            <p:cond delay="0"/>
                                          </p:stCondLst>
                                        </p:cTn>
                                        <p:tgtEl>
                                          <p:spTgt spid="627"/>
                                        </p:tgtEl>
                                        <p:attrNameLst>
                                          <p:attrName>style.visibility</p:attrName>
                                        </p:attrNameLst>
                                      </p:cBhvr>
                                      <p:to>
                                        <p:strVal val="visible"/>
                                      </p:to>
                                    </p:set>
                                    <p:anim calcmode="lin" valueType="num">
                                      <p:cBhvr>
                                        <p:cTn id="11" dur="500" fill="hold"/>
                                        <p:tgtEl>
                                          <p:spTgt spid="6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27"/>
                                        </p:tgtEl>
                                        <p:attrNameLst>
                                          <p:attrName>ppt_y</p:attrName>
                                        </p:attrNameLst>
                                      </p:cBhvr>
                                      <p:tavLst>
                                        <p:tav tm="0">
                                          <p:val>
                                            <p:strVal val="#ppt_y"/>
                                          </p:val>
                                        </p:tav>
                                        <p:tav tm="100000">
                                          <p:val>
                                            <p:strVal val="#ppt_y"/>
                                          </p:val>
                                        </p:tav>
                                      </p:tavLst>
                                    </p:anim>
                                    <p:anim calcmode="lin" valueType="num">
                                      <p:cBhvr>
                                        <p:cTn id="13" dur="500" fill="hold"/>
                                        <p:tgtEl>
                                          <p:spTgt spid="6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27"/>
                                        </p:tgtEl>
                                      </p:cBhvr>
                                    </p:animEffect>
                                  </p:childTnLst>
                                </p:cTn>
                              </p:par>
                            </p:childTnLst>
                          </p:cTn>
                        </p:par>
                        <p:par>
                          <p:cTn id="16" fill="hold">
                            <p:stCondLst>
                              <p:cond delay="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组合 251"/>
          <p:cNvGrpSpPr/>
          <p:nvPr/>
        </p:nvGrpSpPr>
        <p:grpSpPr>
          <a:xfrm>
            <a:off x="3490595" y="828607"/>
            <a:ext cx="7969885" cy="5374073"/>
            <a:chOff x="1006475" y="108267"/>
            <a:chExt cx="10055226" cy="6780213"/>
          </a:xfrm>
        </p:grpSpPr>
        <p:sp>
          <p:nvSpPr>
            <p:cNvPr id="51" name="Freeform 6"/>
            <p:cNvSpPr/>
            <p:nvPr/>
          </p:nvSpPr>
          <p:spPr bwMode="auto">
            <a:xfrm>
              <a:off x="1198563" y="867092"/>
              <a:ext cx="234950" cy="217488"/>
            </a:xfrm>
            <a:custGeom>
              <a:avLst/>
              <a:gdLst>
                <a:gd name="T0" fmla="*/ 146 w 148"/>
                <a:gd name="T1" fmla="*/ 0 h 137"/>
                <a:gd name="T2" fmla="*/ 146 w 148"/>
                <a:gd name="T3" fmla="*/ 8 h 137"/>
                <a:gd name="T4" fmla="*/ 148 w 148"/>
                <a:gd name="T5" fmla="*/ 14 h 137"/>
                <a:gd name="T6" fmla="*/ 148 w 148"/>
                <a:gd name="T7" fmla="*/ 18 h 137"/>
                <a:gd name="T8" fmla="*/ 144 w 148"/>
                <a:gd name="T9" fmla="*/ 48 h 137"/>
                <a:gd name="T10" fmla="*/ 132 w 148"/>
                <a:gd name="T11" fmla="*/ 77 h 137"/>
                <a:gd name="T12" fmla="*/ 115 w 148"/>
                <a:gd name="T13" fmla="*/ 102 h 137"/>
                <a:gd name="T14" fmla="*/ 94 w 148"/>
                <a:gd name="T15" fmla="*/ 121 h 137"/>
                <a:gd name="T16" fmla="*/ 69 w 148"/>
                <a:gd name="T17" fmla="*/ 133 h 137"/>
                <a:gd name="T18" fmla="*/ 42 w 148"/>
                <a:gd name="T19" fmla="*/ 137 h 137"/>
                <a:gd name="T20" fmla="*/ 25 w 148"/>
                <a:gd name="T21" fmla="*/ 135 h 137"/>
                <a:gd name="T22" fmla="*/ 11 w 148"/>
                <a:gd name="T23" fmla="*/ 129 h 137"/>
                <a:gd name="T24" fmla="*/ 6 w 148"/>
                <a:gd name="T25" fmla="*/ 123 h 137"/>
                <a:gd name="T26" fmla="*/ 2 w 148"/>
                <a:gd name="T27" fmla="*/ 117 h 137"/>
                <a:gd name="T28" fmla="*/ 0 w 148"/>
                <a:gd name="T29" fmla="*/ 110 h 137"/>
                <a:gd name="T30" fmla="*/ 4 w 148"/>
                <a:gd name="T31" fmla="*/ 92 h 137"/>
                <a:gd name="T32" fmla="*/ 11 w 148"/>
                <a:gd name="T33" fmla="*/ 77 h 137"/>
                <a:gd name="T34" fmla="*/ 25 w 148"/>
                <a:gd name="T35" fmla="*/ 64 h 137"/>
                <a:gd name="T36" fmla="*/ 29 w 148"/>
                <a:gd name="T37" fmla="*/ 71 h 137"/>
                <a:gd name="T38" fmla="*/ 33 w 148"/>
                <a:gd name="T39" fmla="*/ 79 h 137"/>
                <a:gd name="T40" fmla="*/ 40 w 148"/>
                <a:gd name="T41" fmla="*/ 85 h 137"/>
                <a:gd name="T42" fmla="*/ 48 w 148"/>
                <a:gd name="T43" fmla="*/ 89 h 137"/>
                <a:gd name="T44" fmla="*/ 56 w 148"/>
                <a:gd name="T45" fmla="*/ 91 h 137"/>
                <a:gd name="T46" fmla="*/ 63 w 148"/>
                <a:gd name="T47" fmla="*/ 91 h 137"/>
                <a:gd name="T48" fmla="*/ 84 w 148"/>
                <a:gd name="T49" fmla="*/ 89 h 137"/>
                <a:gd name="T50" fmla="*/ 100 w 148"/>
                <a:gd name="T51" fmla="*/ 81 h 137"/>
                <a:gd name="T52" fmla="*/ 115 w 148"/>
                <a:gd name="T53" fmla="*/ 66 h 137"/>
                <a:gd name="T54" fmla="*/ 131 w 148"/>
                <a:gd name="T55" fmla="*/ 37 h 137"/>
                <a:gd name="T56" fmla="*/ 146 w 14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37">
                  <a:moveTo>
                    <a:pt x="146" y="0"/>
                  </a:moveTo>
                  <a:lnTo>
                    <a:pt x="146" y="8"/>
                  </a:lnTo>
                  <a:lnTo>
                    <a:pt x="148" y="14"/>
                  </a:lnTo>
                  <a:lnTo>
                    <a:pt x="148" y="18"/>
                  </a:lnTo>
                  <a:lnTo>
                    <a:pt x="144" y="48"/>
                  </a:lnTo>
                  <a:lnTo>
                    <a:pt x="132" y="77"/>
                  </a:lnTo>
                  <a:lnTo>
                    <a:pt x="115" y="102"/>
                  </a:lnTo>
                  <a:lnTo>
                    <a:pt x="94" y="121"/>
                  </a:lnTo>
                  <a:lnTo>
                    <a:pt x="69" y="133"/>
                  </a:lnTo>
                  <a:lnTo>
                    <a:pt x="42" y="137"/>
                  </a:lnTo>
                  <a:lnTo>
                    <a:pt x="25" y="135"/>
                  </a:lnTo>
                  <a:lnTo>
                    <a:pt x="11" y="129"/>
                  </a:lnTo>
                  <a:lnTo>
                    <a:pt x="6" y="123"/>
                  </a:lnTo>
                  <a:lnTo>
                    <a:pt x="2" y="117"/>
                  </a:lnTo>
                  <a:lnTo>
                    <a:pt x="0" y="110"/>
                  </a:lnTo>
                  <a:lnTo>
                    <a:pt x="4" y="92"/>
                  </a:lnTo>
                  <a:lnTo>
                    <a:pt x="11" y="77"/>
                  </a:lnTo>
                  <a:lnTo>
                    <a:pt x="25" y="64"/>
                  </a:lnTo>
                  <a:lnTo>
                    <a:pt x="29" y="71"/>
                  </a:lnTo>
                  <a:lnTo>
                    <a:pt x="33" y="79"/>
                  </a:lnTo>
                  <a:lnTo>
                    <a:pt x="40" y="85"/>
                  </a:lnTo>
                  <a:lnTo>
                    <a:pt x="48" y="89"/>
                  </a:lnTo>
                  <a:lnTo>
                    <a:pt x="56" y="91"/>
                  </a:lnTo>
                  <a:lnTo>
                    <a:pt x="63" y="91"/>
                  </a:lnTo>
                  <a:lnTo>
                    <a:pt x="84" y="89"/>
                  </a:lnTo>
                  <a:lnTo>
                    <a:pt x="100" y="81"/>
                  </a:lnTo>
                  <a:lnTo>
                    <a:pt x="115" y="66"/>
                  </a:lnTo>
                  <a:lnTo>
                    <a:pt x="131" y="37"/>
                  </a:lnTo>
                  <a:lnTo>
                    <a:pt x="14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52" name="Freeform 7"/>
            <p:cNvSpPr/>
            <p:nvPr/>
          </p:nvSpPr>
          <p:spPr bwMode="auto">
            <a:xfrm>
              <a:off x="1085850" y="754380"/>
              <a:ext cx="225425" cy="219075"/>
            </a:xfrm>
            <a:custGeom>
              <a:avLst/>
              <a:gdLst>
                <a:gd name="T0" fmla="*/ 129 w 142"/>
                <a:gd name="T1" fmla="*/ 0 h 138"/>
                <a:gd name="T2" fmla="*/ 136 w 142"/>
                <a:gd name="T3" fmla="*/ 0 h 138"/>
                <a:gd name="T4" fmla="*/ 142 w 142"/>
                <a:gd name="T5" fmla="*/ 0 h 138"/>
                <a:gd name="T6" fmla="*/ 102 w 142"/>
                <a:gd name="T7" fmla="*/ 14 h 138"/>
                <a:gd name="T8" fmla="*/ 73 w 142"/>
                <a:gd name="T9" fmla="*/ 31 h 138"/>
                <a:gd name="T10" fmla="*/ 58 w 142"/>
                <a:gd name="T11" fmla="*/ 44 h 138"/>
                <a:gd name="T12" fmla="*/ 50 w 142"/>
                <a:gd name="T13" fmla="*/ 60 h 138"/>
                <a:gd name="T14" fmla="*/ 48 w 142"/>
                <a:gd name="T15" fmla="*/ 79 h 138"/>
                <a:gd name="T16" fmla="*/ 48 w 142"/>
                <a:gd name="T17" fmla="*/ 87 h 138"/>
                <a:gd name="T18" fmla="*/ 50 w 142"/>
                <a:gd name="T19" fmla="*/ 96 h 138"/>
                <a:gd name="T20" fmla="*/ 56 w 142"/>
                <a:gd name="T21" fmla="*/ 102 h 138"/>
                <a:gd name="T22" fmla="*/ 61 w 142"/>
                <a:gd name="T23" fmla="*/ 108 h 138"/>
                <a:gd name="T24" fmla="*/ 67 w 142"/>
                <a:gd name="T25" fmla="*/ 114 h 138"/>
                <a:gd name="T26" fmla="*/ 75 w 142"/>
                <a:gd name="T27" fmla="*/ 115 h 138"/>
                <a:gd name="T28" fmla="*/ 69 w 142"/>
                <a:gd name="T29" fmla="*/ 123 h 138"/>
                <a:gd name="T30" fmla="*/ 61 w 142"/>
                <a:gd name="T31" fmla="*/ 129 h 138"/>
                <a:gd name="T32" fmla="*/ 54 w 142"/>
                <a:gd name="T33" fmla="*/ 133 h 138"/>
                <a:gd name="T34" fmla="*/ 40 w 142"/>
                <a:gd name="T35" fmla="*/ 138 h 138"/>
                <a:gd name="T36" fmla="*/ 29 w 142"/>
                <a:gd name="T37" fmla="*/ 138 h 138"/>
                <a:gd name="T38" fmla="*/ 21 w 142"/>
                <a:gd name="T39" fmla="*/ 138 h 138"/>
                <a:gd name="T40" fmla="*/ 15 w 142"/>
                <a:gd name="T41" fmla="*/ 135 h 138"/>
                <a:gd name="T42" fmla="*/ 10 w 142"/>
                <a:gd name="T43" fmla="*/ 129 h 138"/>
                <a:gd name="T44" fmla="*/ 2 w 142"/>
                <a:gd name="T45" fmla="*/ 115 h 138"/>
                <a:gd name="T46" fmla="*/ 0 w 142"/>
                <a:gd name="T47" fmla="*/ 96 h 138"/>
                <a:gd name="T48" fmla="*/ 6 w 142"/>
                <a:gd name="T49" fmla="*/ 69 h 138"/>
                <a:gd name="T50" fmla="*/ 19 w 142"/>
                <a:gd name="T51" fmla="*/ 46 h 138"/>
                <a:gd name="T52" fmla="*/ 38 w 142"/>
                <a:gd name="T53" fmla="*/ 27 h 138"/>
                <a:gd name="T54" fmla="*/ 65 w 142"/>
                <a:gd name="T55" fmla="*/ 12 h 138"/>
                <a:gd name="T56" fmla="*/ 96 w 142"/>
                <a:gd name="T57" fmla="*/ 2 h 138"/>
                <a:gd name="T58" fmla="*/ 129 w 142"/>
                <a:gd name="T5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2" h="138">
                  <a:moveTo>
                    <a:pt x="129" y="0"/>
                  </a:moveTo>
                  <a:lnTo>
                    <a:pt x="136" y="0"/>
                  </a:lnTo>
                  <a:lnTo>
                    <a:pt x="142" y="0"/>
                  </a:lnTo>
                  <a:lnTo>
                    <a:pt x="102" y="14"/>
                  </a:lnTo>
                  <a:lnTo>
                    <a:pt x="73" y="31"/>
                  </a:lnTo>
                  <a:lnTo>
                    <a:pt x="58" y="44"/>
                  </a:lnTo>
                  <a:lnTo>
                    <a:pt x="50" y="60"/>
                  </a:lnTo>
                  <a:lnTo>
                    <a:pt x="48" y="79"/>
                  </a:lnTo>
                  <a:lnTo>
                    <a:pt x="48" y="87"/>
                  </a:lnTo>
                  <a:lnTo>
                    <a:pt x="50" y="96"/>
                  </a:lnTo>
                  <a:lnTo>
                    <a:pt x="56" y="102"/>
                  </a:lnTo>
                  <a:lnTo>
                    <a:pt x="61" y="108"/>
                  </a:lnTo>
                  <a:lnTo>
                    <a:pt x="67" y="114"/>
                  </a:lnTo>
                  <a:lnTo>
                    <a:pt x="75" y="115"/>
                  </a:lnTo>
                  <a:lnTo>
                    <a:pt x="69" y="123"/>
                  </a:lnTo>
                  <a:lnTo>
                    <a:pt x="61" y="129"/>
                  </a:lnTo>
                  <a:lnTo>
                    <a:pt x="54" y="133"/>
                  </a:lnTo>
                  <a:lnTo>
                    <a:pt x="40" y="138"/>
                  </a:lnTo>
                  <a:lnTo>
                    <a:pt x="29" y="138"/>
                  </a:lnTo>
                  <a:lnTo>
                    <a:pt x="21" y="138"/>
                  </a:lnTo>
                  <a:lnTo>
                    <a:pt x="15" y="135"/>
                  </a:lnTo>
                  <a:lnTo>
                    <a:pt x="10" y="129"/>
                  </a:lnTo>
                  <a:lnTo>
                    <a:pt x="2" y="115"/>
                  </a:lnTo>
                  <a:lnTo>
                    <a:pt x="0" y="96"/>
                  </a:lnTo>
                  <a:lnTo>
                    <a:pt x="6" y="69"/>
                  </a:lnTo>
                  <a:lnTo>
                    <a:pt x="19" y="46"/>
                  </a:lnTo>
                  <a:lnTo>
                    <a:pt x="38" y="27"/>
                  </a:lnTo>
                  <a:lnTo>
                    <a:pt x="65" y="12"/>
                  </a:lnTo>
                  <a:lnTo>
                    <a:pt x="96" y="2"/>
                  </a:lnTo>
                  <a:lnTo>
                    <a:pt x="12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53" name="Freeform 8"/>
            <p:cNvSpPr/>
            <p:nvPr/>
          </p:nvSpPr>
          <p:spPr bwMode="auto">
            <a:xfrm>
              <a:off x="1082675" y="124142"/>
              <a:ext cx="393700" cy="733425"/>
            </a:xfrm>
            <a:custGeom>
              <a:avLst/>
              <a:gdLst>
                <a:gd name="T0" fmla="*/ 106 w 248"/>
                <a:gd name="T1" fmla="*/ 4 h 462"/>
                <a:gd name="T2" fmla="*/ 100 w 248"/>
                <a:gd name="T3" fmla="*/ 27 h 462"/>
                <a:gd name="T4" fmla="*/ 71 w 248"/>
                <a:gd name="T5" fmla="*/ 44 h 462"/>
                <a:gd name="T6" fmla="*/ 56 w 248"/>
                <a:gd name="T7" fmla="*/ 61 h 462"/>
                <a:gd name="T8" fmla="*/ 44 w 248"/>
                <a:gd name="T9" fmla="*/ 84 h 462"/>
                <a:gd name="T10" fmla="*/ 50 w 248"/>
                <a:gd name="T11" fmla="*/ 138 h 462"/>
                <a:gd name="T12" fmla="*/ 104 w 248"/>
                <a:gd name="T13" fmla="*/ 203 h 462"/>
                <a:gd name="T14" fmla="*/ 129 w 248"/>
                <a:gd name="T15" fmla="*/ 203 h 462"/>
                <a:gd name="T16" fmla="*/ 117 w 248"/>
                <a:gd name="T17" fmla="*/ 163 h 462"/>
                <a:gd name="T18" fmla="*/ 125 w 248"/>
                <a:gd name="T19" fmla="*/ 123 h 462"/>
                <a:gd name="T20" fmla="*/ 150 w 248"/>
                <a:gd name="T21" fmla="*/ 92 h 462"/>
                <a:gd name="T22" fmla="*/ 182 w 248"/>
                <a:gd name="T23" fmla="*/ 80 h 462"/>
                <a:gd name="T24" fmla="*/ 230 w 248"/>
                <a:gd name="T25" fmla="*/ 92 h 462"/>
                <a:gd name="T26" fmla="*/ 219 w 248"/>
                <a:gd name="T27" fmla="*/ 119 h 462"/>
                <a:gd name="T28" fmla="*/ 182 w 248"/>
                <a:gd name="T29" fmla="*/ 149 h 462"/>
                <a:gd name="T30" fmla="*/ 167 w 248"/>
                <a:gd name="T31" fmla="*/ 207 h 462"/>
                <a:gd name="T32" fmla="*/ 169 w 248"/>
                <a:gd name="T33" fmla="*/ 228 h 462"/>
                <a:gd name="T34" fmla="*/ 179 w 248"/>
                <a:gd name="T35" fmla="*/ 247 h 462"/>
                <a:gd name="T36" fmla="*/ 190 w 248"/>
                <a:gd name="T37" fmla="*/ 263 h 462"/>
                <a:gd name="T38" fmla="*/ 207 w 248"/>
                <a:gd name="T39" fmla="*/ 293 h 462"/>
                <a:gd name="T40" fmla="*/ 213 w 248"/>
                <a:gd name="T41" fmla="*/ 328 h 462"/>
                <a:gd name="T42" fmla="*/ 202 w 248"/>
                <a:gd name="T43" fmla="*/ 382 h 462"/>
                <a:gd name="T44" fmla="*/ 167 w 248"/>
                <a:gd name="T45" fmla="*/ 430 h 462"/>
                <a:gd name="T46" fmla="*/ 115 w 248"/>
                <a:gd name="T47" fmla="*/ 462 h 462"/>
                <a:gd name="T48" fmla="*/ 159 w 248"/>
                <a:gd name="T49" fmla="*/ 414 h 462"/>
                <a:gd name="T50" fmla="*/ 177 w 248"/>
                <a:gd name="T51" fmla="*/ 376 h 462"/>
                <a:gd name="T52" fmla="*/ 165 w 248"/>
                <a:gd name="T53" fmla="*/ 315 h 462"/>
                <a:gd name="T54" fmla="*/ 129 w 248"/>
                <a:gd name="T55" fmla="*/ 286 h 462"/>
                <a:gd name="T56" fmla="*/ 69 w 248"/>
                <a:gd name="T57" fmla="*/ 288 h 462"/>
                <a:gd name="T58" fmla="*/ 48 w 248"/>
                <a:gd name="T59" fmla="*/ 299 h 462"/>
                <a:gd name="T60" fmla="*/ 35 w 248"/>
                <a:gd name="T61" fmla="*/ 315 h 462"/>
                <a:gd name="T62" fmla="*/ 29 w 248"/>
                <a:gd name="T63" fmla="*/ 332 h 462"/>
                <a:gd name="T64" fmla="*/ 31 w 248"/>
                <a:gd name="T65" fmla="*/ 351 h 462"/>
                <a:gd name="T66" fmla="*/ 38 w 248"/>
                <a:gd name="T67" fmla="*/ 361 h 462"/>
                <a:gd name="T68" fmla="*/ 40 w 248"/>
                <a:gd name="T69" fmla="*/ 347 h 462"/>
                <a:gd name="T70" fmla="*/ 48 w 248"/>
                <a:gd name="T71" fmla="*/ 336 h 462"/>
                <a:gd name="T72" fmla="*/ 58 w 248"/>
                <a:gd name="T73" fmla="*/ 334 h 462"/>
                <a:gd name="T74" fmla="*/ 71 w 248"/>
                <a:gd name="T75" fmla="*/ 336 h 462"/>
                <a:gd name="T76" fmla="*/ 83 w 248"/>
                <a:gd name="T77" fmla="*/ 343 h 462"/>
                <a:gd name="T78" fmla="*/ 86 w 248"/>
                <a:gd name="T79" fmla="*/ 355 h 462"/>
                <a:gd name="T80" fmla="*/ 83 w 248"/>
                <a:gd name="T81" fmla="*/ 372 h 462"/>
                <a:gd name="T82" fmla="*/ 69 w 248"/>
                <a:gd name="T83" fmla="*/ 384 h 462"/>
                <a:gd name="T84" fmla="*/ 52 w 248"/>
                <a:gd name="T85" fmla="*/ 390 h 462"/>
                <a:gd name="T86" fmla="*/ 19 w 248"/>
                <a:gd name="T87" fmla="*/ 376 h 462"/>
                <a:gd name="T88" fmla="*/ 6 w 248"/>
                <a:gd name="T89" fmla="*/ 336 h 462"/>
                <a:gd name="T90" fmla="*/ 21 w 248"/>
                <a:gd name="T91" fmla="*/ 292 h 462"/>
                <a:gd name="T92" fmla="*/ 58 w 248"/>
                <a:gd name="T93" fmla="*/ 259 h 462"/>
                <a:gd name="T94" fmla="*/ 104 w 248"/>
                <a:gd name="T95" fmla="*/ 245 h 462"/>
                <a:gd name="T96" fmla="*/ 148 w 248"/>
                <a:gd name="T97" fmla="*/ 249 h 462"/>
                <a:gd name="T98" fmla="*/ 77 w 248"/>
                <a:gd name="T99" fmla="*/ 209 h 462"/>
                <a:gd name="T100" fmla="*/ 21 w 248"/>
                <a:gd name="T101" fmla="*/ 148 h 462"/>
                <a:gd name="T102" fmla="*/ 0 w 248"/>
                <a:gd name="T103" fmla="*/ 82 h 462"/>
                <a:gd name="T104" fmla="*/ 10 w 248"/>
                <a:gd name="T105" fmla="*/ 40 h 462"/>
                <a:gd name="T106" fmla="*/ 27 w 248"/>
                <a:gd name="T107" fmla="*/ 19 h 462"/>
                <a:gd name="T108" fmla="*/ 56 w 248"/>
                <a:gd name="T109" fmla="*/ 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462">
                  <a:moveTo>
                    <a:pt x="75" y="0"/>
                  </a:moveTo>
                  <a:lnTo>
                    <a:pt x="106" y="4"/>
                  </a:lnTo>
                  <a:lnTo>
                    <a:pt x="131" y="17"/>
                  </a:lnTo>
                  <a:lnTo>
                    <a:pt x="100" y="27"/>
                  </a:lnTo>
                  <a:lnTo>
                    <a:pt x="84" y="34"/>
                  </a:lnTo>
                  <a:lnTo>
                    <a:pt x="71" y="44"/>
                  </a:lnTo>
                  <a:lnTo>
                    <a:pt x="63" y="52"/>
                  </a:lnTo>
                  <a:lnTo>
                    <a:pt x="56" y="61"/>
                  </a:lnTo>
                  <a:lnTo>
                    <a:pt x="50" y="69"/>
                  </a:lnTo>
                  <a:lnTo>
                    <a:pt x="44" y="84"/>
                  </a:lnTo>
                  <a:lnTo>
                    <a:pt x="42" y="101"/>
                  </a:lnTo>
                  <a:lnTo>
                    <a:pt x="50" y="138"/>
                  </a:lnTo>
                  <a:lnTo>
                    <a:pt x="71" y="173"/>
                  </a:lnTo>
                  <a:lnTo>
                    <a:pt x="104" y="203"/>
                  </a:lnTo>
                  <a:lnTo>
                    <a:pt x="144" y="230"/>
                  </a:lnTo>
                  <a:lnTo>
                    <a:pt x="129" y="203"/>
                  </a:lnTo>
                  <a:lnTo>
                    <a:pt x="121" y="182"/>
                  </a:lnTo>
                  <a:lnTo>
                    <a:pt x="117" y="163"/>
                  </a:lnTo>
                  <a:lnTo>
                    <a:pt x="119" y="144"/>
                  </a:lnTo>
                  <a:lnTo>
                    <a:pt x="125" y="123"/>
                  </a:lnTo>
                  <a:lnTo>
                    <a:pt x="136" y="105"/>
                  </a:lnTo>
                  <a:lnTo>
                    <a:pt x="150" y="92"/>
                  </a:lnTo>
                  <a:lnTo>
                    <a:pt x="165" y="82"/>
                  </a:lnTo>
                  <a:lnTo>
                    <a:pt x="182" y="80"/>
                  </a:lnTo>
                  <a:lnTo>
                    <a:pt x="207" y="82"/>
                  </a:lnTo>
                  <a:lnTo>
                    <a:pt x="230" y="92"/>
                  </a:lnTo>
                  <a:lnTo>
                    <a:pt x="248" y="107"/>
                  </a:lnTo>
                  <a:lnTo>
                    <a:pt x="219" y="119"/>
                  </a:lnTo>
                  <a:lnTo>
                    <a:pt x="196" y="134"/>
                  </a:lnTo>
                  <a:lnTo>
                    <a:pt x="182" y="149"/>
                  </a:lnTo>
                  <a:lnTo>
                    <a:pt x="171" y="178"/>
                  </a:lnTo>
                  <a:lnTo>
                    <a:pt x="167" y="207"/>
                  </a:lnTo>
                  <a:lnTo>
                    <a:pt x="167" y="219"/>
                  </a:lnTo>
                  <a:lnTo>
                    <a:pt x="169" y="228"/>
                  </a:lnTo>
                  <a:lnTo>
                    <a:pt x="175" y="238"/>
                  </a:lnTo>
                  <a:lnTo>
                    <a:pt x="179" y="247"/>
                  </a:lnTo>
                  <a:lnTo>
                    <a:pt x="184" y="255"/>
                  </a:lnTo>
                  <a:lnTo>
                    <a:pt x="190" y="263"/>
                  </a:lnTo>
                  <a:lnTo>
                    <a:pt x="200" y="278"/>
                  </a:lnTo>
                  <a:lnTo>
                    <a:pt x="207" y="293"/>
                  </a:lnTo>
                  <a:lnTo>
                    <a:pt x="211" y="309"/>
                  </a:lnTo>
                  <a:lnTo>
                    <a:pt x="213" y="328"/>
                  </a:lnTo>
                  <a:lnTo>
                    <a:pt x="209" y="355"/>
                  </a:lnTo>
                  <a:lnTo>
                    <a:pt x="202" y="382"/>
                  </a:lnTo>
                  <a:lnTo>
                    <a:pt x="186" y="407"/>
                  </a:lnTo>
                  <a:lnTo>
                    <a:pt x="167" y="430"/>
                  </a:lnTo>
                  <a:lnTo>
                    <a:pt x="144" y="449"/>
                  </a:lnTo>
                  <a:lnTo>
                    <a:pt x="115" y="462"/>
                  </a:lnTo>
                  <a:lnTo>
                    <a:pt x="140" y="438"/>
                  </a:lnTo>
                  <a:lnTo>
                    <a:pt x="159" y="414"/>
                  </a:lnTo>
                  <a:lnTo>
                    <a:pt x="173" y="395"/>
                  </a:lnTo>
                  <a:lnTo>
                    <a:pt x="177" y="376"/>
                  </a:lnTo>
                  <a:lnTo>
                    <a:pt x="175" y="342"/>
                  </a:lnTo>
                  <a:lnTo>
                    <a:pt x="165" y="315"/>
                  </a:lnTo>
                  <a:lnTo>
                    <a:pt x="150" y="297"/>
                  </a:lnTo>
                  <a:lnTo>
                    <a:pt x="129" y="286"/>
                  </a:lnTo>
                  <a:lnTo>
                    <a:pt x="102" y="282"/>
                  </a:lnTo>
                  <a:lnTo>
                    <a:pt x="69" y="288"/>
                  </a:lnTo>
                  <a:lnTo>
                    <a:pt x="58" y="293"/>
                  </a:lnTo>
                  <a:lnTo>
                    <a:pt x="48" y="299"/>
                  </a:lnTo>
                  <a:lnTo>
                    <a:pt x="40" y="307"/>
                  </a:lnTo>
                  <a:lnTo>
                    <a:pt x="35" y="315"/>
                  </a:lnTo>
                  <a:lnTo>
                    <a:pt x="31" y="322"/>
                  </a:lnTo>
                  <a:lnTo>
                    <a:pt x="29" y="332"/>
                  </a:lnTo>
                  <a:lnTo>
                    <a:pt x="31" y="342"/>
                  </a:lnTo>
                  <a:lnTo>
                    <a:pt x="31" y="351"/>
                  </a:lnTo>
                  <a:lnTo>
                    <a:pt x="35" y="357"/>
                  </a:lnTo>
                  <a:lnTo>
                    <a:pt x="38" y="361"/>
                  </a:lnTo>
                  <a:lnTo>
                    <a:pt x="38" y="353"/>
                  </a:lnTo>
                  <a:lnTo>
                    <a:pt x="40" y="347"/>
                  </a:lnTo>
                  <a:lnTo>
                    <a:pt x="44" y="342"/>
                  </a:lnTo>
                  <a:lnTo>
                    <a:pt x="48" y="336"/>
                  </a:lnTo>
                  <a:lnTo>
                    <a:pt x="52" y="334"/>
                  </a:lnTo>
                  <a:lnTo>
                    <a:pt x="58" y="334"/>
                  </a:lnTo>
                  <a:lnTo>
                    <a:pt x="65" y="334"/>
                  </a:lnTo>
                  <a:lnTo>
                    <a:pt x="71" y="336"/>
                  </a:lnTo>
                  <a:lnTo>
                    <a:pt x="77" y="338"/>
                  </a:lnTo>
                  <a:lnTo>
                    <a:pt x="83" y="343"/>
                  </a:lnTo>
                  <a:lnTo>
                    <a:pt x="84" y="349"/>
                  </a:lnTo>
                  <a:lnTo>
                    <a:pt x="86" y="355"/>
                  </a:lnTo>
                  <a:lnTo>
                    <a:pt x="84" y="365"/>
                  </a:lnTo>
                  <a:lnTo>
                    <a:pt x="83" y="372"/>
                  </a:lnTo>
                  <a:lnTo>
                    <a:pt x="77" y="378"/>
                  </a:lnTo>
                  <a:lnTo>
                    <a:pt x="69" y="384"/>
                  </a:lnTo>
                  <a:lnTo>
                    <a:pt x="61" y="388"/>
                  </a:lnTo>
                  <a:lnTo>
                    <a:pt x="52" y="390"/>
                  </a:lnTo>
                  <a:lnTo>
                    <a:pt x="35" y="386"/>
                  </a:lnTo>
                  <a:lnTo>
                    <a:pt x="19" y="376"/>
                  </a:lnTo>
                  <a:lnTo>
                    <a:pt x="10" y="359"/>
                  </a:lnTo>
                  <a:lnTo>
                    <a:pt x="6" y="336"/>
                  </a:lnTo>
                  <a:lnTo>
                    <a:pt x="10" y="313"/>
                  </a:lnTo>
                  <a:lnTo>
                    <a:pt x="21" y="292"/>
                  </a:lnTo>
                  <a:lnTo>
                    <a:pt x="36" y="272"/>
                  </a:lnTo>
                  <a:lnTo>
                    <a:pt x="58" y="259"/>
                  </a:lnTo>
                  <a:lnTo>
                    <a:pt x="81" y="249"/>
                  </a:lnTo>
                  <a:lnTo>
                    <a:pt x="104" y="245"/>
                  </a:lnTo>
                  <a:lnTo>
                    <a:pt x="129" y="247"/>
                  </a:lnTo>
                  <a:lnTo>
                    <a:pt x="148" y="249"/>
                  </a:lnTo>
                  <a:lnTo>
                    <a:pt x="111" y="232"/>
                  </a:lnTo>
                  <a:lnTo>
                    <a:pt x="77" y="209"/>
                  </a:lnTo>
                  <a:lnTo>
                    <a:pt x="44" y="180"/>
                  </a:lnTo>
                  <a:lnTo>
                    <a:pt x="21" y="148"/>
                  </a:lnTo>
                  <a:lnTo>
                    <a:pt x="4" y="115"/>
                  </a:lnTo>
                  <a:lnTo>
                    <a:pt x="0" y="82"/>
                  </a:lnTo>
                  <a:lnTo>
                    <a:pt x="2" y="59"/>
                  </a:lnTo>
                  <a:lnTo>
                    <a:pt x="10" y="40"/>
                  </a:lnTo>
                  <a:lnTo>
                    <a:pt x="17" y="28"/>
                  </a:lnTo>
                  <a:lnTo>
                    <a:pt x="27" y="19"/>
                  </a:lnTo>
                  <a:lnTo>
                    <a:pt x="38" y="9"/>
                  </a:lnTo>
                  <a:lnTo>
                    <a:pt x="56" y="2"/>
                  </a:lnTo>
                  <a:lnTo>
                    <a:pt x="7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54" name="Freeform 9"/>
            <p:cNvSpPr/>
            <p:nvPr/>
          </p:nvSpPr>
          <p:spPr bwMode="auto">
            <a:xfrm>
              <a:off x="1570038" y="111442"/>
              <a:ext cx="390525" cy="176213"/>
            </a:xfrm>
            <a:custGeom>
              <a:avLst/>
              <a:gdLst>
                <a:gd name="T0" fmla="*/ 27 w 246"/>
                <a:gd name="T1" fmla="*/ 0 h 111"/>
                <a:gd name="T2" fmla="*/ 37 w 246"/>
                <a:gd name="T3" fmla="*/ 8 h 111"/>
                <a:gd name="T4" fmla="*/ 42 w 246"/>
                <a:gd name="T5" fmla="*/ 15 h 111"/>
                <a:gd name="T6" fmla="*/ 48 w 246"/>
                <a:gd name="T7" fmla="*/ 23 h 111"/>
                <a:gd name="T8" fmla="*/ 54 w 246"/>
                <a:gd name="T9" fmla="*/ 38 h 111"/>
                <a:gd name="T10" fmla="*/ 56 w 246"/>
                <a:gd name="T11" fmla="*/ 52 h 111"/>
                <a:gd name="T12" fmla="*/ 56 w 246"/>
                <a:gd name="T13" fmla="*/ 65 h 111"/>
                <a:gd name="T14" fmla="*/ 54 w 246"/>
                <a:gd name="T15" fmla="*/ 73 h 111"/>
                <a:gd name="T16" fmla="*/ 73 w 246"/>
                <a:gd name="T17" fmla="*/ 60 h 111"/>
                <a:gd name="T18" fmla="*/ 96 w 246"/>
                <a:gd name="T19" fmla="*/ 42 h 111"/>
                <a:gd name="T20" fmla="*/ 148 w 246"/>
                <a:gd name="T21" fmla="*/ 17 h 111"/>
                <a:gd name="T22" fmla="*/ 175 w 246"/>
                <a:gd name="T23" fmla="*/ 8 h 111"/>
                <a:gd name="T24" fmla="*/ 196 w 246"/>
                <a:gd name="T25" fmla="*/ 6 h 111"/>
                <a:gd name="T26" fmla="*/ 215 w 246"/>
                <a:gd name="T27" fmla="*/ 10 h 111"/>
                <a:gd name="T28" fmla="*/ 231 w 246"/>
                <a:gd name="T29" fmla="*/ 19 h 111"/>
                <a:gd name="T30" fmla="*/ 236 w 246"/>
                <a:gd name="T31" fmla="*/ 25 h 111"/>
                <a:gd name="T32" fmla="*/ 242 w 246"/>
                <a:gd name="T33" fmla="*/ 33 h 111"/>
                <a:gd name="T34" fmla="*/ 244 w 246"/>
                <a:gd name="T35" fmla="*/ 40 h 111"/>
                <a:gd name="T36" fmla="*/ 246 w 246"/>
                <a:gd name="T37" fmla="*/ 50 h 111"/>
                <a:gd name="T38" fmla="*/ 244 w 246"/>
                <a:gd name="T39" fmla="*/ 60 h 111"/>
                <a:gd name="T40" fmla="*/ 240 w 246"/>
                <a:gd name="T41" fmla="*/ 69 h 111"/>
                <a:gd name="T42" fmla="*/ 234 w 246"/>
                <a:gd name="T43" fmla="*/ 79 h 111"/>
                <a:gd name="T44" fmla="*/ 227 w 246"/>
                <a:gd name="T45" fmla="*/ 84 h 111"/>
                <a:gd name="T46" fmla="*/ 219 w 246"/>
                <a:gd name="T47" fmla="*/ 88 h 111"/>
                <a:gd name="T48" fmla="*/ 209 w 246"/>
                <a:gd name="T49" fmla="*/ 90 h 111"/>
                <a:gd name="T50" fmla="*/ 200 w 246"/>
                <a:gd name="T51" fmla="*/ 90 h 111"/>
                <a:gd name="T52" fmla="*/ 192 w 246"/>
                <a:gd name="T53" fmla="*/ 86 h 111"/>
                <a:gd name="T54" fmla="*/ 186 w 246"/>
                <a:gd name="T55" fmla="*/ 83 h 111"/>
                <a:gd name="T56" fmla="*/ 181 w 246"/>
                <a:gd name="T57" fmla="*/ 75 h 111"/>
                <a:gd name="T58" fmla="*/ 177 w 246"/>
                <a:gd name="T59" fmla="*/ 69 h 111"/>
                <a:gd name="T60" fmla="*/ 177 w 246"/>
                <a:gd name="T61" fmla="*/ 63 h 111"/>
                <a:gd name="T62" fmla="*/ 177 w 246"/>
                <a:gd name="T63" fmla="*/ 54 h 111"/>
                <a:gd name="T64" fmla="*/ 179 w 246"/>
                <a:gd name="T65" fmla="*/ 48 h 111"/>
                <a:gd name="T66" fmla="*/ 137 w 246"/>
                <a:gd name="T67" fmla="*/ 54 h 111"/>
                <a:gd name="T68" fmla="*/ 96 w 246"/>
                <a:gd name="T69" fmla="*/ 67 h 111"/>
                <a:gd name="T70" fmla="*/ 62 w 246"/>
                <a:gd name="T71" fmla="*/ 86 h 111"/>
                <a:gd name="T72" fmla="*/ 33 w 246"/>
                <a:gd name="T73" fmla="*/ 111 h 111"/>
                <a:gd name="T74" fmla="*/ 31 w 246"/>
                <a:gd name="T75" fmla="*/ 84 h 111"/>
                <a:gd name="T76" fmla="*/ 25 w 246"/>
                <a:gd name="T77" fmla="*/ 61 h 111"/>
                <a:gd name="T78" fmla="*/ 16 w 246"/>
                <a:gd name="T79" fmla="*/ 40 h 111"/>
                <a:gd name="T80" fmla="*/ 0 w 246"/>
                <a:gd name="T81" fmla="*/ 21 h 111"/>
                <a:gd name="T82" fmla="*/ 27 w 246"/>
                <a:gd name="T8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6" h="111">
                  <a:moveTo>
                    <a:pt x="27" y="0"/>
                  </a:moveTo>
                  <a:lnTo>
                    <a:pt x="37" y="8"/>
                  </a:lnTo>
                  <a:lnTo>
                    <a:pt x="42" y="15"/>
                  </a:lnTo>
                  <a:lnTo>
                    <a:pt x="48" y="23"/>
                  </a:lnTo>
                  <a:lnTo>
                    <a:pt x="54" y="38"/>
                  </a:lnTo>
                  <a:lnTo>
                    <a:pt x="56" y="52"/>
                  </a:lnTo>
                  <a:lnTo>
                    <a:pt x="56" y="65"/>
                  </a:lnTo>
                  <a:lnTo>
                    <a:pt x="54" y="73"/>
                  </a:lnTo>
                  <a:lnTo>
                    <a:pt x="73" y="60"/>
                  </a:lnTo>
                  <a:lnTo>
                    <a:pt x="96" y="42"/>
                  </a:lnTo>
                  <a:lnTo>
                    <a:pt x="148" y="17"/>
                  </a:lnTo>
                  <a:lnTo>
                    <a:pt x="175" y="8"/>
                  </a:lnTo>
                  <a:lnTo>
                    <a:pt x="196" y="6"/>
                  </a:lnTo>
                  <a:lnTo>
                    <a:pt x="215" y="10"/>
                  </a:lnTo>
                  <a:lnTo>
                    <a:pt x="231" y="19"/>
                  </a:lnTo>
                  <a:lnTo>
                    <a:pt x="236" y="25"/>
                  </a:lnTo>
                  <a:lnTo>
                    <a:pt x="242" y="33"/>
                  </a:lnTo>
                  <a:lnTo>
                    <a:pt x="244" y="40"/>
                  </a:lnTo>
                  <a:lnTo>
                    <a:pt x="246" y="50"/>
                  </a:lnTo>
                  <a:lnTo>
                    <a:pt x="244" y="60"/>
                  </a:lnTo>
                  <a:lnTo>
                    <a:pt x="240" y="69"/>
                  </a:lnTo>
                  <a:lnTo>
                    <a:pt x="234" y="79"/>
                  </a:lnTo>
                  <a:lnTo>
                    <a:pt x="227" y="84"/>
                  </a:lnTo>
                  <a:lnTo>
                    <a:pt x="219" y="88"/>
                  </a:lnTo>
                  <a:lnTo>
                    <a:pt x="209" y="90"/>
                  </a:lnTo>
                  <a:lnTo>
                    <a:pt x="200" y="90"/>
                  </a:lnTo>
                  <a:lnTo>
                    <a:pt x="192" y="86"/>
                  </a:lnTo>
                  <a:lnTo>
                    <a:pt x="186" y="83"/>
                  </a:lnTo>
                  <a:lnTo>
                    <a:pt x="181" y="75"/>
                  </a:lnTo>
                  <a:lnTo>
                    <a:pt x="177" y="69"/>
                  </a:lnTo>
                  <a:lnTo>
                    <a:pt x="177" y="63"/>
                  </a:lnTo>
                  <a:lnTo>
                    <a:pt x="177" y="54"/>
                  </a:lnTo>
                  <a:lnTo>
                    <a:pt x="179" y="48"/>
                  </a:lnTo>
                  <a:lnTo>
                    <a:pt x="137" y="54"/>
                  </a:lnTo>
                  <a:lnTo>
                    <a:pt x="96" y="67"/>
                  </a:lnTo>
                  <a:lnTo>
                    <a:pt x="62" y="86"/>
                  </a:lnTo>
                  <a:lnTo>
                    <a:pt x="33" y="111"/>
                  </a:lnTo>
                  <a:lnTo>
                    <a:pt x="31" y="84"/>
                  </a:lnTo>
                  <a:lnTo>
                    <a:pt x="25" y="61"/>
                  </a:lnTo>
                  <a:lnTo>
                    <a:pt x="16" y="40"/>
                  </a:lnTo>
                  <a:lnTo>
                    <a:pt x="0" y="21"/>
                  </a:lnTo>
                  <a:lnTo>
                    <a:pt x="2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55" name="Freeform 10"/>
            <p:cNvSpPr/>
            <p:nvPr/>
          </p:nvSpPr>
          <p:spPr bwMode="auto">
            <a:xfrm>
              <a:off x="1917700" y="247967"/>
              <a:ext cx="182563" cy="373063"/>
            </a:xfrm>
            <a:custGeom>
              <a:avLst/>
              <a:gdLst>
                <a:gd name="T0" fmla="*/ 65 w 115"/>
                <a:gd name="T1" fmla="*/ 0 h 235"/>
                <a:gd name="T2" fmla="*/ 75 w 115"/>
                <a:gd name="T3" fmla="*/ 2 h 235"/>
                <a:gd name="T4" fmla="*/ 85 w 115"/>
                <a:gd name="T5" fmla="*/ 6 h 235"/>
                <a:gd name="T6" fmla="*/ 92 w 115"/>
                <a:gd name="T7" fmla="*/ 10 h 235"/>
                <a:gd name="T8" fmla="*/ 98 w 115"/>
                <a:gd name="T9" fmla="*/ 14 h 235"/>
                <a:gd name="T10" fmla="*/ 102 w 115"/>
                <a:gd name="T11" fmla="*/ 20 h 235"/>
                <a:gd name="T12" fmla="*/ 106 w 115"/>
                <a:gd name="T13" fmla="*/ 27 h 235"/>
                <a:gd name="T14" fmla="*/ 108 w 115"/>
                <a:gd name="T15" fmla="*/ 35 h 235"/>
                <a:gd name="T16" fmla="*/ 108 w 115"/>
                <a:gd name="T17" fmla="*/ 43 h 235"/>
                <a:gd name="T18" fmla="*/ 106 w 115"/>
                <a:gd name="T19" fmla="*/ 64 h 235"/>
                <a:gd name="T20" fmla="*/ 98 w 115"/>
                <a:gd name="T21" fmla="*/ 89 h 235"/>
                <a:gd name="T22" fmla="*/ 73 w 115"/>
                <a:gd name="T23" fmla="*/ 139 h 235"/>
                <a:gd name="T24" fmla="*/ 58 w 115"/>
                <a:gd name="T25" fmla="*/ 164 h 235"/>
                <a:gd name="T26" fmla="*/ 40 w 115"/>
                <a:gd name="T27" fmla="*/ 183 h 235"/>
                <a:gd name="T28" fmla="*/ 46 w 115"/>
                <a:gd name="T29" fmla="*/ 183 h 235"/>
                <a:gd name="T30" fmla="*/ 52 w 115"/>
                <a:gd name="T31" fmla="*/ 181 h 235"/>
                <a:gd name="T32" fmla="*/ 62 w 115"/>
                <a:gd name="T33" fmla="*/ 181 h 235"/>
                <a:gd name="T34" fmla="*/ 77 w 115"/>
                <a:gd name="T35" fmla="*/ 183 h 235"/>
                <a:gd name="T36" fmla="*/ 92 w 115"/>
                <a:gd name="T37" fmla="*/ 189 h 235"/>
                <a:gd name="T38" fmla="*/ 102 w 115"/>
                <a:gd name="T39" fmla="*/ 194 h 235"/>
                <a:gd name="T40" fmla="*/ 110 w 115"/>
                <a:gd name="T41" fmla="*/ 200 h 235"/>
                <a:gd name="T42" fmla="*/ 115 w 115"/>
                <a:gd name="T43" fmla="*/ 208 h 235"/>
                <a:gd name="T44" fmla="*/ 94 w 115"/>
                <a:gd name="T45" fmla="*/ 235 h 235"/>
                <a:gd name="T46" fmla="*/ 75 w 115"/>
                <a:gd name="T47" fmla="*/ 219 h 235"/>
                <a:gd name="T48" fmla="*/ 52 w 115"/>
                <a:gd name="T49" fmla="*/ 210 h 235"/>
                <a:gd name="T50" fmla="*/ 27 w 115"/>
                <a:gd name="T51" fmla="*/ 204 h 235"/>
                <a:gd name="T52" fmla="*/ 0 w 115"/>
                <a:gd name="T53" fmla="*/ 204 h 235"/>
                <a:gd name="T54" fmla="*/ 17 w 115"/>
                <a:gd name="T55" fmla="*/ 185 h 235"/>
                <a:gd name="T56" fmla="*/ 35 w 115"/>
                <a:gd name="T57" fmla="*/ 166 h 235"/>
                <a:gd name="T58" fmla="*/ 48 w 115"/>
                <a:gd name="T59" fmla="*/ 143 h 235"/>
                <a:gd name="T60" fmla="*/ 58 w 115"/>
                <a:gd name="T61" fmla="*/ 119 h 235"/>
                <a:gd name="T62" fmla="*/ 63 w 115"/>
                <a:gd name="T63" fmla="*/ 100 h 235"/>
                <a:gd name="T64" fmla="*/ 65 w 115"/>
                <a:gd name="T65" fmla="*/ 81 h 235"/>
                <a:gd name="T66" fmla="*/ 65 w 115"/>
                <a:gd name="T67" fmla="*/ 71 h 235"/>
                <a:gd name="T68" fmla="*/ 65 w 115"/>
                <a:gd name="T69" fmla="*/ 66 h 235"/>
                <a:gd name="T70" fmla="*/ 60 w 115"/>
                <a:gd name="T71" fmla="*/ 66 h 235"/>
                <a:gd name="T72" fmla="*/ 50 w 115"/>
                <a:gd name="T73" fmla="*/ 66 h 235"/>
                <a:gd name="T74" fmla="*/ 42 w 115"/>
                <a:gd name="T75" fmla="*/ 66 h 235"/>
                <a:gd name="T76" fmla="*/ 37 w 115"/>
                <a:gd name="T77" fmla="*/ 62 h 235"/>
                <a:gd name="T78" fmla="*/ 31 w 115"/>
                <a:gd name="T79" fmla="*/ 56 h 235"/>
                <a:gd name="T80" fmla="*/ 25 w 115"/>
                <a:gd name="T81" fmla="*/ 50 h 235"/>
                <a:gd name="T82" fmla="*/ 23 w 115"/>
                <a:gd name="T83" fmla="*/ 43 h 235"/>
                <a:gd name="T84" fmla="*/ 21 w 115"/>
                <a:gd name="T85" fmla="*/ 35 h 235"/>
                <a:gd name="T86" fmla="*/ 23 w 115"/>
                <a:gd name="T87" fmla="*/ 27 h 235"/>
                <a:gd name="T88" fmla="*/ 27 w 115"/>
                <a:gd name="T89" fmla="*/ 18 h 235"/>
                <a:gd name="T90" fmla="*/ 35 w 115"/>
                <a:gd name="T91" fmla="*/ 12 h 235"/>
                <a:gd name="T92" fmla="*/ 44 w 115"/>
                <a:gd name="T93" fmla="*/ 6 h 235"/>
                <a:gd name="T94" fmla="*/ 54 w 115"/>
                <a:gd name="T95" fmla="*/ 2 h 235"/>
                <a:gd name="T96" fmla="*/ 65 w 115"/>
                <a:gd name="T9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235">
                  <a:moveTo>
                    <a:pt x="65" y="0"/>
                  </a:moveTo>
                  <a:lnTo>
                    <a:pt x="75" y="2"/>
                  </a:lnTo>
                  <a:lnTo>
                    <a:pt x="85" y="6"/>
                  </a:lnTo>
                  <a:lnTo>
                    <a:pt x="92" y="10"/>
                  </a:lnTo>
                  <a:lnTo>
                    <a:pt x="98" y="14"/>
                  </a:lnTo>
                  <a:lnTo>
                    <a:pt x="102" y="20"/>
                  </a:lnTo>
                  <a:lnTo>
                    <a:pt x="106" y="27"/>
                  </a:lnTo>
                  <a:lnTo>
                    <a:pt x="108" y="35"/>
                  </a:lnTo>
                  <a:lnTo>
                    <a:pt x="108" y="43"/>
                  </a:lnTo>
                  <a:lnTo>
                    <a:pt x="106" y="64"/>
                  </a:lnTo>
                  <a:lnTo>
                    <a:pt x="98" y="89"/>
                  </a:lnTo>
                  <a:lnTo>
                    <a:pt x="73" y="139"/>
                  </a:lnTo>
                  <a:lnTo>
                    <a:pt x="58" y="164"/>
                  </a:lnTo>
                  <a:lnTo>
                    <a:pt x="40" y="183"/>
                  </a:lnTo>
                  <a:lnTo>
                    <a:pt x="46" y="183"/>
                  </a:lnTo>
                  <a:lnTo>
                    <a:pt x="52" y="181"/>
                  </a:lnTo>
                  <a:lnTo>
                    <a:pt x="62" y="181"/>
                  </a:lnTo>
                  <a:lnTo>
                    <a:pt x="77" y="183"/>
                  </a:lnTo>
                  <a:lnTo>
                    <a:pt x="92" y="189"/>
                  </a:lnTo>
                  <a:lnTo>
                    <a:pt x="102" y="194"/>
                  </a:lnTo>
                  <a:lnTo>
                    <a:pt x="110" y="200"/>
                  </a:lnTo>
                  <a:lnTo>
                    <a:pt x="115" y="208"/>
                  </a:lnTo>
                  <a:lnTo>
                    <a:pt x="94" y="235"/>
                  </a:lnTo>
                  <a:lnTo>
                    <a:pt x="75" y="219"/>
                  </a:lnTo>
                  <a:lnTo>
                    <a:pt x="52" y="210"/>
                  </a:lnTo>
                  <a:lnTo>
                    <a:pt x="27" y="204"/>
                  </a:lnTo>
                  <a:lnTo>
                    <a:pt x="0" y="204"/>
                  </a:lnTo>
                  <a:lnTo>
                    <a:pt x="17" y="185"/>
                  </a:lnTo>
                  <a:lnTo>
                    <a:pt x="35" y="166"/>
                  </a:lnTo>
                  <a:lnTo>
                    <a:pt x="48" y="143"/>
                  </a:lnTo>
                  <a:lnTo>
                    <a:pt x="58" y="119"/>
                  </a:lnTo>
                  <a:lnTo>
                    <a:pt x="63" y="100"/>
                  </a:lnTo>
                  <a:lnTo>
                    <a:pt x="65" y="81"/>
                  </a:lnTo>
                  <a:lnTo>
                    <a:pt x="65" y="71"/>
                  </a:lnTo>
                  <a:lnTo>
                    <a:pt x="65" y="66"/>
                  </a:lnTo>
                  <a:lnTo>
                    <a:pt x="60" y="66"/>
                  </a:lnTo>
                  <a:lnTo>
                    <a:pt x="50" y="66"/>
                  </a:lnTo>
                  <a:lnTo>
                    <a:pt x="42" y="66"/>
                  </a:lnTo>
                  <a:lnTo>
                    <a:pt x="37" y="62"/>
                  </a:lnTo>
                  <a:lnTo>
                    <a:pt x="31" y="56"/>
                  </a:lnTo>
                  <a:lnTo>
                    <a:pt x="25" y="50"/>
                  </a:lnTo>
                  <a:lnTo>
                    <a:pt x="23" y="43"/>
                  </a:lnTo>
                  <a:lnTo>
                    <a:pt x="21" y="35"/>
                  </a:lnTo>
                  <a:lnTo>
                    <a:pt x="23" y="27"/>
                  </a:lnTo>
                  <a:lnTo>
                    <a:pt x="27" y="18"/>
                  </a:lnTo>
                  <a:lnTo>
                    <a:pt x="35" y="12"/>
                  </a:lnTo>
                  <a:lnTo>
                    <a:pt x="44" y="6"/>
                  </a:lnTo>
                  <a:lnTo>
                    <a:pt x="54" y="2"/>
                  </a:lnTo>
                  <a:lnTo>
                    <a:pt x="6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56" name="Freeform 11"/>
            <p:cNvSpPr>
              <a:spLocks noEditPoints="1"/>
            </p:cNvSpPr>
            <p:nvPr/>
          </p:nvSpPr>
          <p:spPr bwMode="auto">
            <a:xfrm>
              <a:off x="1250950" y="127317"/>
              <a:ext cx="838200" cy="798513"/>
            </a:xfrm>
            <a:custGeom>
              <a:avLst/>
              <a:gdLst>
                <a:gd name="T0" fmla="*/ 326 w 528"/>
                <a:gd name="T1" fmla="*/ 146 h 503"/>
                <a:gd name="T2" fmla="*/ 199 w 528"/>
                <a:gd name="T3" fmla="*/ 209 h 503"/>
                <a:gd name="T4" fmla="*/ 224 w 528"/>
                <a:gd name="T5" fmla="*/ 228 h 503"/>
                <a:gd name="T6" fmla="*/ 286 w 528"/>
                <a:gd name="T7" fmla="*/ 261 h 503"/>
                <a:gd name="T8" fmla="*/ 278 w 528"/>
                <a:gd name="T9" fmla="*/ 340 h 503"/>
                <a:gd name="T10" fmla="*/ 341 w 528"/>
                <a:gd name="T11" fmla="*/ 270 h 503"/>
                <a:gd name="T12" fmla="*/ 376 w 528"/>
                <a:gd name="T13" fmla="*/ 167 h 503"/>
                <a:gd name="T14" fmla="*/ 374 w 528"/>
                <a:gd name="T15" fmla="*/ 146 h 503"/>
                <a:gd name="T16" fmla="*/ 122 w 528"/>
                <a:gd name="T17" fmla="*/ 2 h 503"/>
                <a:gd name="T18" fmla="*/ 176 w 528"/>
                <a:gd name="T19" fmla="*/ 28 h 503"/>
                <a:gd name="T20" fmla="*/ 207 w 528"/>
                <a:gd name="T21" fmla="*/ 86 h 503"/>
                <a:gd name="T22" fmla="*/ 195 w 528"/>
                <a:gd name="T23" fmla="*/ 178 h 503"/>
                <a:gd name="T24" fmla="*/ 245 w 528"/>
                <a:gd name="T25" fmla="*/ 146 h 503"/>
                <a:gd name="T26" fmla="*/ 339 w 528"/>
                <a:gd name="T27" fmla="*/ 109 h 503"/>
                <a:gd name="T28" fmla="*/ 412 w 528"/>
                <a:gd name="T29" fmla="*/ 109 h 503"/>
                <a:gd name="T30" fmla="*/ 412 w 528"/>
                <a:gd name="T31" fmla="*/ 180 h 503"/>
                <a:gd name="T32" fmla="*/ 374 w 528"/>
                <a:gd name="T33" fmla="*/ 268 h 503"/>
                <a:gd name="T34" fmla="*/ 341 w 528"/>
                <a:gd name="T35" fmla="*/ 316 h 503"/>
                <a:gd name="T36" fmla="*/ 435 w 528"/>
                <a:gd name="T37" fmla="*/ 305 h 503"/>
                <a:gd name="T38" fmla="*/ 495 w 528"/>
                <a:gd name="T39" fmla="*/ 334 h 503"/>
                <a:gd name="T40" fmla="*/ 526 w 528"/>
                <a:gd name="T41" fmla="*/ 382 h 503"/>
                <a:gd name="T42" fmla="*/ 508 w 528"/>
                <a:gd name="T43" fmla="*/ 457 h 503"/>
                <a:gd name="T44" fmla="*/ 449 w 528"/>
                <a:gd name="T45" fmla="*/ 503 h 503"/>
                <a:gd name="T46" fmla="*/ 487 w 528"/>
                <a:gd name="T47" fmla="*/ 399 h 503"/>
                <a:gd name="T48" fmla="*/ 476 w 528"/>
                <a:gd name="T49" fmla="*/ 370 h 503"/>
                <a:gd name="T50" fmla="*/ 447 w 528"/>
                <a:gd name="T51" fmla="*/ 349 h 503"/>
                <a:gd name="T52" fmla="*/ 382 w 528"/>
                <a:gd name="T53" fmla="*/ 336 h 503"/>
                <a:gd name="T54" fmla="*/ 288 w 528"/>
                <a:gd name="T55" fmla="*/ 372 h 503"/>
                <a:gd name="T56" fmla="*/ 266 w 528"/>
                <a:gd name="T57" fmla="*/ 380 h 503"/>
                <a:gd name="T58" fmla="*/ 251 w 528"/>
                <a:gd name="T59" fmla="*/ 341 h 503"/>
                <a:gd name="T60" fmla="*/ 230 w 528"/>
                <a:gd name="T61" fmla="*/ 334 h 503"/>
                <a:gd name="T62" fmla="*/ 144 w 528"/>
                <a:gd name="T63" fmla="*/ 366 h 503"/>
                <a:gd name="T64" fmla="*/ 172 w 528"/>
                <a:gd name="T65" fmla="*/ 311 h 503"/>
                <a:gd name="T66" fmla="*/ 172 w 528"/>
                <a:gd name="T67" fmla="*/ 268 h 503"/>
                <a:gd name="T68" fmla="*/ 147 w 528"/>
                <a:gd name="T69" fmla="*/ 249 h 503"/>
                <a:gd name="T70" fmla="*/ 107 w 528"/>
                <a:gd name="T71" fmla="*/ 251 h 503"/>
                <a:gd name="T72" fmla="*/ 165 w 528"/>
                <a:gd name="T73" fmla="*/ 188 h 503"/>
                <a:gd name="T74" fmla="*/ 172 w 528"/>
                <a:gd name="T75" fmla="*/ 107 h 503"/>
                <a:gd name="T76" fmla="*/ 140 w 528"/>
                <a:gd name="T77" fmla="*/ 50 h 503"/>
                <a:gd name="T78" fmla="*/ 109 w 528"/>
                <a:gd name="T79" fmla="*/ 38 h 503"/>
                <a:gd name="T80" fmla="*/ 40 w 528"/>
                <a:gd name="T81" fmla="*/ 50 h 503"/>
                <a:gd name="T82" fmla="*/ 15 w 528"/>
                <a:gd name="T83" fmla="*/ 50 h 503"/>
                <a:gd name="T84" fmla="*/ 67 w 528"/>
                <a:gd name="T8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8" h="503">
                  <a:moveTo>
                    <a:pt x="349" y="144"/>
                  </a:moveTo>
                  <a:lnTo>
                    <a:pt x="338" y="144"/>
                  </a:lnTo>
                  <a:lnTo>
                    <a:pt x="326" y="146"/>
                  </a:lnTo>
                  <a:lnTo>
                    <a:pt x="280" y="157"/>
                  </a:lnTo>
                  <a:lnTo>
                    <a:pt x="238" y="180"/>
                  </a:lnTo>
                  <a:lnTo>
                    <a:pt x="199" y="209"/>
                  </a:lnTo>
                  <a:lnTo>
                    <a:pt x="170" y="238"/>
                  </a:lnTo>
                  <a:lnTo>
                    <a:pt x="199" y="232"/>
                  </a:lnTo>
                  <a:lnTo>
                    <a:pt x="224" y="228"/>
                  </a:lnTo>
                  <a:lnTo>
                    <a:pt x="251" y="230"/>
                  </a:lnTo>
                  <a:lnTo>
                    <a:pt x="280" y="236"/>
                  </a:lnTo>
                  <a:lnTo>
                    <a:pt x="286" y="261"/>
                  </a:lnTo>
                  <a:lnTo>
                    <a:pt x="288" y="286"/>
                  </a:lnTo>
                  <a:lnTo>
                    <a:pt x="284" y="313"/>
                  </a:lnTo>
                  <a:lnTo>
                    <a:pt x="278" y="340"/>
                  </a:lnTo>
                  <a:lnTo>
                    <a:pt x="303" y="316"/>
                  </a:lnTo>
                  <a:lnTo>
                    <a:pt x="324" y="293"/>
                  </a:lnTo>
                  <a:lnTo>
                    <a:pt x="341" y="270"/>
                  </a:lnTo>
                  <a:lnTo>
                    <a:pt x="355" y="249"/>
                  </a:lnTo>
                  <a:lnTo>
                    <a:pt x="370" y="207"/>
                  </a:lnTo>
                  <a:lnTo>
                    <a:pt x="376" y="167"/>
                  </a:lnTo>
                  <a:lnTo>
                    <a:pt x="376" y="161"/>
                  </a:lnTo>
                  <a:lnTo>
                    <a:pt x="376" y="153"/>
                  </a:lnTo>
                  <a:lnTo>
                    <a:pt x="374" y="146"/>
                  </a:lnTo>
                  <a:lnTo>
                    <a:pt x="349" y="144"/>
                  </a:lnTo>
                  <a:close/>
                  <a:moveTo>
                    <a:pt x="101" y="0"/>
                  </a:moveTo>
                  <a:lnTo>
                    <a:pt x="122" y="2"/>
                  </a:lnTo>
                  <a:lnTo>
                    <a:pt x="142" y="7"/>
                  </a:lnTo>
                  <a:lnTo>
                    <a:pt x="159" y="17"/>
                  </a:lnTo>
                  <a:lnTo>
                    <a:pt x="176" y="28"/>
                  </a:lnTo>
                  <a:lnTo>
                    <a:pt x="190" y="46"/>
                  </a:lnTo>
                  <a:lnTo>
                    <a:pt x="199" y="63"/>
                  </a:lnTo>
                  <a:lnTo>
                    <a:pt x="207" y="86"/>
                  </a:lnTo>
                  <a:lnTo>
                    <a:pt x="209" y="111"/>
                  </a:lnTo>
                  <a:lnTo>
                    <a:pt x="205" y="146"/>
                  </a:lnTo>
                  <a:lnTo>
                    <a:pt x="195" y="178"/>
                  </a:lnTo>
                  <a:lnTo>
                    <a:pt x="180" y="207"/>
                  </a:lnTo>
                  <a:lnTo>
                    <a:pt x="211" y="172"/>
                  </a:lnTo>
                  <a:lnTo>
                    <a:pt x="245" y="146"/>
                  </a:lnTo>
                  <a:lnTo>
                    <a:pt x="278" y="126"/>
                  </a:lnTo>
                  <a:lnTo>
                    <a:pt x="309" y="115"/>
                  </a:lnTo>
                  <a:lnTo>
                    <a:pt x="339" y="109"/>
                  </a:lnTo>
                  <a:lnTo>
                    <a:pt x="368" y="107"/>
                  </a:lnTo>
                  <a:lnTo>
                    <a:pt x="393" y="107"/>
                  </a:lnTo>
                  <a:lnTo>
                    <a:pt x="412" y="109"/>
                  </a:lnTo>
                  <a:lnTo>
                    <a:pt x="414" y="126"/>
                  </a:lnTo>
                  <a:lnTo>
                    <a:pt x="414" y="151"/>
                  </a:lnTo>
                  <a:lnTo>
                    <a:pt x="412" y="180"/>
                  </a:lnTo>
                  <a:lnTo>
                    <a:pt x="407" y="207"/>
                  </a:lnTo>
                  <a:lnTo>
                    <a:pt x="393" y="238"/>
                  </a:lnTo>
                  <a:lnTo>
                    <a:pt x="374" y="268"/>
                  </a:lnTo>
                  <a:lnTo>
                    <a:pt x="345" y="301"/>
                  </a:lnTo>
                  <a:lnTo>
                    <a:pt x="309" y="332"/>
                  </a:lnTo>
                  <a:lnTo>
                    <a:pt x="341" y="316"/>
                  </a:lnTo>
                  <a:lnTo>
                    <a:pt x="374" y="307"/>
                  </a:lnTo>
                  <a:lnTo>
                    <a:pt x="410" y="303"/>
                  </a:lnTo>
                  <a:lnTo>
                    <a:pt x="435" y="305"/>
                  </a:lnTo>
                  <a:lnTo>
                    <a:pt x="457" y="311"/>
                  </a:lnTo>
                  <a:lnTo>
                    <a:pt x="478" y="320"/>
                  </a:lnTo>
                  <a:lnTo>
                    <a:pt x="495" y="334"/>
                  </a:lnTo>
                  <a:lnTo>
                    <a:pt x="508" y="347"/>
                  </a:lnTo>
                  <a:lnTo>
                    <a:pt x="518" y="364"/>
                  </a:lnTo>
                  <a:lnTo>
                    <a:pt x="526" y="382"/>
                  </a:lnTo>
                  <a:lnTo>
                    <a:pt x="528" y="401"/>
                  </a:lnTo>
                  <a:lnTo>
                    <a:pt x="522" y="428"/>
                  </a:lnTo>
                  <a:lnTo>
                    <a:pt x="508" y="457"/>
                  </a:lnTo>
                  <a:lnTo>
                    <a:pt x="495" y="474"/>
                  </a:lnTo>
                  <a:lnTo>
                    <a:pt x="474" y="489"/>
                  </a:lnTo>
                  <a:lnTo>
                    <a:pt x="449" y="503"/>
                  </a:lnTo>
                  <a:lnTo>
                    <a:pt x="470" y="472"/>
                  </a:lnTo>
                  <a:lnTo>
                    <a:pt x="482" y="436"/>
                  </a:lnTo>
                  <a:lnTo>
                    <a:pt x="487" y="399"/>
                  </a:lnTo>
                  <a:lnTo>
                    <a:pt x="485" y="388"/>
                  </a:lnTo>
                  <a:lnTo>
                    <a:pt x="480" y="378"/>
                  </a:lnTo>
                  <a:lnTo>
                    <a:pt x="476" y="370"/>
                  </a:lnTo>
                  <a:lnTo>
                    <a:pt x="470" y="363"/>
                  </a:lnTo>
                  <a:lnTo>
                    <a:pt x="462" y="357"/>
                  </a:lnTo>
                  <a:lnTo>
                    <a:pt x="447" y="349"/>
                  </a:lnTo>
                  <a:lnTo>
                    <a:pt x="430" y="341"/>
                  </a:lnTo>
                  <a:lnTo>
                    <a:pt x="407" y="338"/>
                  </a:lnTo>
                  <a:lnTo>
                    <a:pt x="382" y="336"/>
                  </a:lnTo>
                  <a:lnTo>
                    <a:pt x="345" y="340"/>
                  </a:lnTo>
                  <a:lnTo>
                    <a:pt x="314" y="353"/>
                  </a:lnTo>
                  <a:lnTo>
                    <a:pt x="288" y="372"/>
                  </a:lnTo>
                  <a:lnTo>
                    <a:pt x="265" y="401"/>
                  </a:lnTo>
                  <a:lnTo>
                    <a:pt x="266" y="391"/>
                  </a:lnTo>
                  <a:lnTo>
                    <a:pt x="266" y="380"/>
                  </a:lnTo>
                  <a:lnTo>
                    <a:pt x="265" y="363"/>
                  </a:lnTo>
                  <a:lnTo>
                    <a:pt x="257" y="347"/>
                  </a:lnTo>
                  <a:lnTo>
                    <a:pt x="251" y="341"/>
                  </a:lnTo>
                  <a:lnTo>
                    <a:pt x="245" y="338"/>
                  </a:lnTo>
                  <a:lnTo>
                    <a:pt x="240" y="336"/>
                  </a:lnTo>
                  <a:lnTo>
                    <a:pt x="230" y="334"/>
                  </a:lnTo>
                  <a:lnTo>
                    <a:pt x="205" y="338"/>
                  </a:lnTo>
                  <a:lnTo>
                    <a:pt x="176" y="349"/>
                  </a:lnTo>
                  <a:lnTo>
                    <a:pt x="144" y="366"/>
                  </a:lnTo>
                  <a:lnTo>
                    <a:pt x="151" y="353"/>
                  </a:lnTo>
                  <a:lnTo>
                    <a:pt x="159" y="340"/>
                  </a:lnTo>
                  <a:lnTo>
                    <a:pt x="172" y="311"/>
                  </a:lnTo>
                  <a:lnTo>
                    <a:pt x="176" y="282"/>
                  </a:lnTo>
                  <a:lnTo>
                    <a:pt x="174" y="274"/>
                  </a:lnTo>
                  <a:lnTo>
                    <a:pt x="172" y="268"/>
                  </a:lnTo>
                  <a:lnTo>
                    <a:pt x="169" y="263"/>
                  </a:lnTo>
                  <a:lnTo>
                    <a:pt x="163" y="257"/>
                  </a:lnTo>
                  <a:lnTo>
                    <a:pt x="147" y="249"/>
                  </a:lnTo>
                  <a:lnTo>
                    <a:pt x="128" y="247"/>
                  </a:lnTo>
                  <a:lnTo>
                    <a:pt x="119" y="249"/>
                  </a:lnTo>
                  <a:lnTo>
                    <a:pt x="107" y="251"/>
                  </a:lnTo>
                  <a:lnTo>
                    <a:pt x="132" y="232"/>
                  </a:lnTo>
                  <a:lnTo>
                    <a:pt x="155" y="209"/>
                  </a:lnTo>
                  <a:lnTo>
                    <a:pt x="165" y="188"/>
                  </a:lnTo>
                  <a:lnTo>
                    <a:pt x="172" y="165"/>
                  </a:lnTo>
                  <a:lnTo>
                    <a:pt x="174" y="138"/>
                  </a:lnTo>
                  <a:lnTo>
                    <a:pt x="172" y="107"/>
                  </a:lnTo>
                  <a:lnTo>
                    <a:pt x="165" y="82"/>
                  </a:lnTo>
                  <a:lnTo>
                    <a:pt x="153" y="63"/>
                  </a:lnTo>
                  <a:lnTo>
                    <a:pt x="140" y="50"/>
                  </a:lnTo>
                  <a:lnTo>
                    <a:pt x="128" y="44"/>
                  </a:lnTo>
                  <a:lnTo>
                    <a:pt x="119" y="40"/>
                  </a:lnTo>
                  <a:lnTo>
                    <a:pt x="109" y="38"/>
                  </a:lnTo>
                  <a:lnTo>
                    <a:pt x="76" y="40"/>
                  </a:lnTo>
                  <a:lnTo>
                    <a:pt x="59" y="44"/>
                  </a:lnTo>
                  <a:lnTo>
                    <a:pt x="40" y="50"/>
                  </a:lnTo>
                  <a:lnTo>
                    <a:pt x="21" y="59"/>
                  </a:lnTo>
                  <a:lnTo>
                    <a:pt x="0" y="74"/>
                  </a:lnTo>
                  <a:lnTo>
                    <a:pt x="15" y="50"/>
                  </a:lnTo>
                  <a:lnTo>
                    <a:pt x="30" y="30"/>
                  </a:lnTo>
                  <a:lnTo>
                    <a:pt x="50" y="15"/>
                  </a:lnTo>
                  <a:lnTo>
                    <a:pt x="67" y="7"/>
                  </a:lnTo>
                  <a:lnTo>
                    <a:pt x="86" y="2"/>
                  </a:lnTo>
                  <a:lnTo>
                    <a:pt x="10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57" name="Freeform 12"/>
            <p:cNvSpPr/>
            <p:nvPr/>
          </p:nvSpPr>
          <p:spPr bwMode="auto">
            <a:xfrm>
              <a:off x="1320800" y="708342"/>
              <a:ext cx="771525" cy="381000"/>
            </a:xfrm>
            <a:custGeom>
              <a:avLst/>
              <a:gdLst>
                <a:gd name="T0" fmla="*/ 382 w 486"/>
                <a:gd name="T1" fmla="*/ 10 h 240"/>
                <a:gd name="T2" fmla="*/ 395 w 486"/>
                <a:gd name="T3" fmla="*/ 29 h 240"/>
                <a:gd name="T4" fmla="*/ 397 w 486"/>
                <a:gd name="T5" fmla="*/ 79 h 240"/>
                <a:gd name="T6" fmla="*/ 372 w 486"/>
                <a:gd name="T7" fmla="*/ 108 h 240"/>
                <a:gd name="T8" fmla="*/ 334 w 486"/>
                <a:gd name="T9" fmla="*/ 123 h 240"/>
                <a:gd name="T10" fmla="*/ 294 w 486"/>
                <a:gd name="T11" fmla="*/ 123 h 240"/>
                <a:gd name="T12" fmla="*/ 244 w 486"/>
                <a:gd name="T13" fmla="*/ 100 h 240"/>
                <a:gd name="T14" fmla="*/ 303 w 486"/>
                <a:gd name="T15" fmla="*/ 169 h 240"/>
                <a:gd name="T16" fmla="*/ 351 w 486"/>
                <a:gd name="T17" fmla="*/ 194 h 240"/>
                <a:gd name="T18" fmla="*/ 397 w 486"/>
                <a:gd name="T19" fmla="*/ 196 h 240"/>
                <a:gd name="T20" fmla="*/ 434 w 486"/>
                <a:gd name="T21" fmla="*/ 173 h 240"/>
                <a:gd name="T22" fmla="*/ 466 w 486"/>
                <a:gd name="T23" fmla="*/ 114 h 240"/>
                <a:gd name="T24" fmla="*/ 486 w 486"/>
                <a:gd name="T25" fmla="*/ 166 h 240"/>
                <a:gd name="T26" fmla="*/ 472 w 486"/>
                <a:gd name="T27" fmla="*/ 204 h 240"/>
                <a:gd name="T28" fmla="*/ 439 w 486"/>
                <a:gd name="T29" fmla="*/ 231 h 240"/>
                <a:gd name="T30" fmla="*/ 395 w 486"/>
                <a:gd name="T31" fmla="*/ 240 h 240"/>
                <a:gd name="T32" fmla="*/ 330 w 486"/>
                <a:gd name="T33" fmla="*/ 219 h 240"/>
                <a:gd name="T34" fmla="*/ 267 w 486"/>
                <a:gd name="T35" fmla="*/ 166 h 240"/>
                <a:gd name="T36" fmla="*/ 222 w 486"/>
                <a:gd name="T37" fmla="*/ 96 h 240"/>
                <a:gd name="T38" fmla="*/ 228 w 486"/>
                <a:gd name="T39" fmla="*/ 139 h 240"/>
                <a:gd name="T40" fmla="*/ 211 w 486"/>
                <a:gd name="T41" fmla="*/ 191 h 240"/>
                <a:gd name="T42" fmla="*/ 171 w 486"/>
                <a:gd name="T43" fmla="*/ 223 h 240"/>
                <a:gd name="T44" fmla="*/ 130 w 486"/>
                <a:gd name="T45" fmla="*/ 235 h 240"/>
                <a:gd name="T46" fmla="*/ 94 w 486"/>
                <a:gd name="T47" fmla="*/ 221 h 240"/>
                <a:gd name="T48" fmla="*/ 78 w 486"/>
                <a:gd name="T49" fmla="*/ 189 h 240"/>
                <a:gd name="T50" fmla="*/ 82 w 486"/>
                <a:gd name="T51" fmla="*/ 171 h 240"/>
                <a:gd name="T52" fmla="*/ 96 w 486"/>
                <a:gd name="T53" fmla="*/ 160 h 240"/>
                <a:gd name="T54" fmla="*/ 111 w 486"/>
                <a:gd name="T55" fmla="*/ 156 h 240"/>
                <a:gd name="T56" fmla="*/ 126 w 486"/>
                <a:gd name="T57" fmla="*/ 160 h 240"/>
                <a:gd name="T58" fmla="*/ 134 w 486"/>
                <a:gd name="T59" fmla="*/ 169 h 240"/>
                <a:gd name="T60" fmla="*/ 136 w 486"/>
                <a:gd name="T61" fmla="*/ 183 h 240"/>
                <a:gd name="T62" fmla="*/ 134 w 486"/>
                <a:gd name="T63" fmla="*/ 192 h 240"/>
                <a:gd name="T64" fmla="*/ 123 w 486"/>
                <a:gd name="T65" fmla="*/ 200 h 240"/>
                <a:gd name="T66" fmla="*/ 107 w 486"/>
                <a:gd name="T67" fmla="*/ 202 h 240"/>
                <a:gd name="T68" fmla="*/ 117 w 486"/>
                <a:gd name="T69" fmla="*/ 208 h 240"/>
                <a:gd name="T70" fmla="*/ 138 w 486"/>
                <a:gd name="T71" fmla="*/ 210 h 240"/>
                <a:gd name="T72" fmla="*/ 155 w 486"/>
                <a:gd name="T73" fmla="*/ 206 h 240"/>
                <a:gd name="T74" fmla="*/ 171 w 486"/>
                <a:gd name="T75" fmla="*/ 192 h 240"/>
                <a:gd name="T76" fmla="*/ 182 w 486"/>
                <a:gd name="T77" fmla="*/ 171 h 240"/>
                <a:gd name="T78" fmla="*/ 190 w 486"/>
                <a:gd name="T79" fmla="*/ 139 h 240"/>
                <a:gd name="T80" fmla="*/ 176 w 486"/>
                <a:gd name="T81" fmla="*/ 98 h 240"/>
                <a:gd name="T82" fmla="*/ 140 w 486"/>
                <a:gd name="T83" fmla="*/ 75 h 240"/>
                <a:gd name="T84" fmla="*/ 92 w 486"/>
                <a:gd name="T85" fmla="*/ 70 h 240"/>
                <a:gd name="T86" fmla="*/ 50 w 486"/>
                <a:gd name="T87" fmla="*/ 87 h 240"/>
                <a:gd name="T88" fmla="*/ 0 w 486"/>
                <a:gd name="T89" fmla="*/ 129 h 240"/>
                <a:gd name="T90" fmla="*/ 25 w 486"/>
                <a:gd name="T91" fmla="*/ 89 h 240"/>
                <a:gd name="T92" fmla="*/ 59 w 486"/>
                <a:gd name="T93" fmla="*/ 60 h 240"/>
                <a:gd name="T94" fmla="*/ 98 w 486"/>
                <a:gd name="T95" fmla="*/ 41 h 240"/>
                <a:gd name="T96" fmla="*/ 161 w 486"/>
                <a:gd name="T97" fmla="*/ 37 h 240"/>
                <a:gd name="T98" fmla="*/ 211 w 486"/>
                <a:gd name="T99" fmla="*/ 58 h 240"/>
                <a:gd name="T100" fmla="*/ 232 w 486"/>
                <a:gd name="T101" fmla="*/ 70 h 240"/>
                <a:gd name="T102" fmla="*/ 247 w 486"/>
                <a:gd name="T103" fmla="*/ 77 h 240"/>
                <a:gd name="T104" fmla="*/ 267 w 486"/>
                <a:gd name="T105" fmla="*/ 79 h 240"/>
                <a:gd name="T106" fmla="*/ 318 w 486"/>
                <a:gd name="T107" fmla="*/ 68 h 240"/>
                <a:gd name="T108" fmla="*/ 359 w 486"/>
                <a:gd name="T109" fmla="*/ 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240">
                  <a:moveTo>
                    <a:pt x="372" y="0"/>
                  </a:moveTo>
                  <a:lnTo>
                    <a:pt x="382" y="10"/>
                  </a:lnTo>
                  <a:lnTo>
                    <a:pt x="390" y="20"/>
                  </a:lnTo>
                  <a:lnTo>
                    <a:pt x="395" y="29"/>
                  </a:lnTo>
                  <a:lnTo>
                    <a:pt x="401" y="60"/>
                  </a:lnTo>
                  <a:lnTo>
                    <a:pt x="397" y="79"/>
                  </a:lnTo>
                  <a:lnTo>
                    <a:pt x="388" y="94"/>
                  </a:lnTo>
                  <a:lnTo>
                    <a:pt x="372" y="108"/>
                  </a:lnTo>
                  <a:lnTo>
                    <a:pt x="353" y="118"/>
                  </a:lnTo>
                  <a:lnTo>
                    <a:pt x="334" y="123"/>
                  </a:lnTo>
                  <a:lnTo>
                    <a:pt x="313" y="125"/>
                  </a:lnTo>
                  <a:lnTo>
                    <a:pt x="294" y="123"/>
                  </a:lnTo>
                  <a:lnTo>
                    <a:pt x="270" y="114"/>
                  </a:lnTo>
                  <a:lnTo>
                    <a:pt x="244" y="100"/>
                  </a:lnTo>
                  <a:lnTo>
                    <a:pt x="269" y="139"/>
                  </a:lnTo>
                  <a:lnTo>
                    <a:pt x="303" y="169"/>
                  </a:lnTo>
                  <a:lnTo>
                    <a:pt x="328" y="185"/>
                  </a:lnTo>
                  <a:lnTo>
                    <a:pt x="351" y="194"/>
                  </a:lnTo>
                  <a:lnTo>
                    <a:pt x="374" y="198"/>
                  </a:lnTo>
                  <a:lnTo>
                    <a:pt x="397" y="196"/>
                  </a:lnTo>
                  <a:lnTo>
                    <a:pt x="416" y="187"/>
                  </a:lnTo>
                  <a:lnTo>
                    <a:pt x="434" y="173"/>
                  </a:lnTo>
                  <a:lnTo>
                    <a:pt x="453" y="146"/>
                  </a:lnTo>
                  <a:lnTo>
                    <a:pt x="466" y="114"/>
                  </a:lnTo>
                  <a:lnTo>
                    <a:pt x="480" y="137"/>
                  </a:lnTo>
                  <a:lnTo>
                    <a:pt x="486" y="166"/>
                  </a:lnTo>
                  <a:lnTo>
                    <a:pt x="482" y="187"/>
                  </a:lnTo>
                  <a:lnTo>
                    <a:pt x="472" y="204"/>
                  </a:lnTo>
                  <a:lnTo>
                    <a:pt x="457" y="219"/>
                  </a:lnTo>
                  <a:lnTo>
                    <a:pt x="439" y="231"/>
                  </a:lnTo>
                  <a:lnTo>
                    <a:pt x="418" y="237"/>
                  </a:lnTo>
                  <a:lnTo>
                    <a:pt x="395" y="240"/>
                  </a:lnTo>
                  <a:lnTo>
                    <a:pt x="363" y="235"/>
                  </a:lnTo>
                  <a:lnTo>
                    <a:pt x="330" y="219"/>
                  </a:lnTo>
                  <a:lnTo>
                    <a:pt x="297" y="196"/>
                  </a:lnTo>
                  <a:lnTo>
                    <a:pt x="267" y="166"/>
                  </a:lnTo>
                  <a:lnTo>
                    <a:pt x="242" y="131"/>
                  </a:lnTo>
                  <a:lnTo>
                    <a:pt x="222" y="96"/>
                  </a:lnTo>
                  <a:lnTo>
                    <a:pt x="226" y="114"/>
                  </a:lnTo>
                  <a:lnTo>
                    <a:pt x="228" y="139"/>
                  </a:lnTo>
                  <a:lnTo>
                    <a:pt x="224" y="167"/>
                  </a:lnTo>
                  <a:lnTo>
                    <a:pt x="211" y="191"/>
                  </a:lnTo>
                  <a:lnTo>
                    <a:pt x="194" y="210"/>
                  </a:lnTo>
                  <a:lnTo>
                    <a:pt x="171" y="223"/>
                  </a:lnTo>
                  <a:lnTo>
                    <a:pt x="150" y="233"/>
                  </a:lnTo>
                  <a:lnTo>
                    <a:pt x="130" y="235"/>
                  </a:lnTo>
                  <a:lnTo>
                    <a:pt x="111" y="231"/>
                  </a:lnTo>
                  <a:lnTo>
                    <a:pt x="94" y="221"/>
                  </a:lnTo>
                  <a:lnTo>
                    <a:pt x="82" y="206"/>
                  </a:lnTo>
                  <a:lnTo>
                    <a:pt x="78" y="189"/>
                  </a:lnTo>
                  <a:lnTo>
                    <a:pt x="78" y="179"/>
                  </a:lnTo>
                  <a:lnTo>
                    <a:pt x="82" y="171"/>
                  </a:lnTo>
                  <a:lnTo>
                    <a:pt x="88" y="166"/>
                  </a:lnTo>
                  <a:lnTo>
                    <a:pt x="96" y="160"/>
                  </a:lnTo>
                  <a:lnTo>
                    <a:pt x="103" y="158"/>
                  </a:lnTo>
                  <a:lnTo>
                    <a:pt x="111" y="156"/>
                  </a:lnTo>
                  <a:lnTo>
                    <a:pt x="119" y="158"/>
                  </a:lnTo>
                  <a:lnTo>
                    <a:pt x="126" y="160"/>
                  </a:lnTo>
                  <a:lnTo>
                    <a:pt x="130" y="164"/>
                  </a:lnTo>
                  <a:lnTo>
                    <a:pt x="134" y="169"/>
                  </a:lnTo>
                  <a:lnTo>
                    <a:pt x="136" y="177"/>
                  </a:lnTo>
                  <a:lnTo>
                    <a:pt x="136" y="183"/>
                  </a:lnTo>
                  <a:lnTo>
                    <a:pt x="136" y="189"/>
                  </a:lnTo>
                  <a:lnTo>
                    <a:pt x="134" y="192"/>
                  </a:lnTo>
                  <a:lnTo>
                    <a:pt x="130" y="196"/>
                  </a:lnTo>
                  <a:lnTo>
                    <a:pt x="123" y="200"/>
                  </a:lnTo>
                  <a:lnTo>
                    <a:pt x="115" y="202"/>
                  </a:lnTo>
                  <a:lnTo>
                    <a:pt x="107" y="202"/>
                  </a:lnTo>
                  <a:lnTo>
                    <a:pt x="111" y="206"/>
                  </a:lnTo>
                  <a:lnTo>
                    <a:pt x="117" y="208"/>
                  </a:lnTo>
                  <a:lnTo>
                    <a:pt x="126" y="210"/>
                  </a:lnTo>
                  <a:lnTo>
                    <a:pt x="138" y="210"/>
                  </a:lnTo>
                  <a:lnTo>
                    <a:pt x="146" y="210"/>
                  </a:lnTo>
                  <a:lnTo>
                    <a:pt x="155" y="206"/>
                  </a:lnTo>
                  <a:lnTo>
                    <a:pt x="163" y="200"/>
                  </a:lnTo>
                  <a:lnTo>
                    <a:pt x="171" y="192"/>
                  </a:lnTo>
                  <a:lnTo>
                    <a:pt x="176" y="183"/>
                  </a:lnTo>
                  <a:lnTo>
                    <a:pt x="182" y="171"/>
                  </a:lnTo>
                  <a:lnTo>
                    <a:pt x="188" y="156"/>
                  </a:lnTo>
                  <a:lnTo>
                    <a:pt x="190" y="139"/>
                  </a:lnTo>
                  <a:lnTo>
                    <a:pt x="186" y="116"/>
                  </a:lnTo>
                  <a:lnTo>
                    <a:pt x="176" y="98"/>
                  </a:lnTo>
                  <a:lnTo>
                    <a:pt x="161" y="85"/>
                  </a:lnTo>
                  <a:lnTo>
                    <a:pt x="140" y="75"/>
                  </a:lnTo>
                  <a:lnTo>
                    <a:pt x="117" y="71"/>
                  </a:lnTo>
                  <a:lnTo>
                    <a:pt x="92" y="70"/>
                  </a:lnTo>
                  <a:lnTo>
                    <a:pt x="71" y="73"/>
                  </a:lnTo>
                  <a:lnTo>
                    <a:pt x="50" y="87"/>
                  </a:lnTo>
                  <a:lnTo>
                    <a:pt x="25" y="104"/>
                  </a:lnTo>
                  <a:lnTo>
                    <a:pt x="0" y="129"/>
                  </a:lnTo>
                  <a:lnTo>
                    <a:pt x="11" y="106"/>
                  </a:lnTo>
                  <a:lnTo>
                    <a:pt x="25" y="89"/>
                  </a:lnTo>
                  <a:lnTo>
                    <a:pt x="40" y="73"/>
                  </a:lnTo>
                  <a:lnTo>
                    <a:pt x="59" y="60"/>
                  </a:lnTo>
                  <a:lnTo>
                    <a:pt x="78" y="48"/>
                  </a:lnTo>
                  <a:lnTo>
                    <a:pt x="98" y="41"/>
                  </a:lnTo>
                  <a:lnTo>
                    <a:pt x="140" y="35"/>
                  </a:lnTo>
                  <a:lnTo>
                    <a:pt x="161" y="37"/>
                  </a:lnTo>
                  <a:lnTo>
                    <a:pt x="178" y="41"/>
                  </a:lnTo>
                  <a:lnTo>
                    <a:pt x="211" y="58"/>
                  </a:lnTo>
                  <a:lnTo>
                    <a:pt x="222" y="64"/>
                  </a:lnTo>
                  <a:lnTo>
                    <a:pt x="232" y="70"/>
                  </a:lnTo>
                  <a:lnTo>
                    <a:pt x="240" y="73"/>
                  </a:lnTo>
                  <a:lnTo>
                    <a:pt x="247" y="77"/>
                  </a:lnTo>
                  <a:lnTo>
                    <a:pt x="255" y="77"/>
                  </a:lnTo>
                  <a:lnTo>
                    <a:pt x="267" y="79"/>
                  </a:lnTo>
                  <a:lnTo>
                    <a:pt x="295" y="75"/>
                  </a:lnTo>
                  <a:lnTo>
                    <a:pt x="318" y="68"/>
                  </a:lnTo>
                  <a:lnTo>
                    <a:pt x="338" y="54"/>
                  </a:lnTo>
                  <a:lnTo>
                    <a:pt x="359" y="29"/>
                  </a:lnTo>
                  <a:lnTo>
                    <a:pt x="37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58" name="Freeform 13"/>
            <p:cNvSpPr>
              <a:spLocks noEditPoints="1"/>
            </p:cNvSpPr>
            <p:nvPr/>
          </p:nvSpPr>
          <p:spPr bwMode="auto">
            <a:xfrm>
              <a:off x="2357438" y="114617"/>
              <a:ext cx="1035050" cy="1003300"/>
            </a:xfrm>
            <a:custGeom>
              <a:avLst/>
              <a:gdLst>
                <a:gd name="T0" fmla="*/ 376 w 652"/>
                <a:gd name="T1" fmla="*/ 445 h 632"/>
                <a:gd name="T2" fmla="*/ 247 w 652"/>
                <a:gd name="T3" fmla="*/ 430 h 632"/>
                <a:gd name="T4" fmla="*/ 276 w 652"/>
                <a:gd name="T5" fmla="*/ 374 h 632"/>
                <a:gd name="T6" fmla="*/ 251 w 652"/>
                <a:gd name="T7" fmla="*/ 349 h 632"/>
                <a:gd name="T8" fmla="*/ 199 w 652"/>
                <a:gd name="T9" fmla="*/ 288 h 632"/>
                <a:gd name="T10" fmla="*/ 36 w 652"/>
                <a:gd name="T11" fmla="*/ 355 h 632"/>
                <a:gd name="T12" fmla="*/ 86 w 652"/>
                <a:gd name="T13" fmla="*/ 355 h 632"/>
                <a:gd name="T14" fmla="*/ 163 w 652"/>
                <a:gd name="T15" fmla="*/ 234 h 632"/>
                <a:gd name="T16" fmla="*/ 151 w 652"/>
                <a:gd name="T17" fmla="*/ 288 h 632"/>
                <a:gd name="T18" fmla="*/ 272 w 652"/>
                <a:gd name="T19" fmla="*/ 192 h 632"/>
                <a:gd name="T20" fmla="*/ 203 w 652"/>
                <a:gd name="T21" fmla="*/ 217 h 632"/>
                <a:gd name="T22" fmla="*/ 311 w 652"/>
                <a:gd name="T23" fmla="*/ 240 h 632"/>
                <a:gd name="T24" fmla="*/ 457 w 652"/>
                <a:gd name="T25" fmla="*/ 326 h 632"/>
                <a:gd name="T26" fmla="*/ 535 w 652"/>
                <a:gd name="T27" fmla="*/ 342 h 632"/>
                <a:gd name="T28" fmla="*/ 560 w 652"/>
                <a:gd name="T29" fmla="*/ 313 h 632"/>
                <a:gd name="T30" fmla="*/ 501 w 652"/>
                <a:gd name="T31" fmla="*/ 227 h 632"/>
                <a:gd name="T32" fmla="*/ 529 w 652"/>
                <a:gd name="T33" fmla="*/ 0 h 632"/>
                <a:gd name="T34" fmla="*/ 505 w 652"/>
                <a:gd name="T35" fmla="*/ 167 h 632"/>
                <a:gd name="T36" fmla="*/ 585 w 652"/>
                <a:gd name="T37" fmla="*/ 227 h 632"/>
                <a:gd name="T38" fmla="*/ 647 w 652"/>
                <a:gd name="T39" fmla="*/ 353 h 632"/>
                <a:gd name="T40" fmla="*/ 535 w 652"/>
                <a:gd name="T41" fmla="*/ 422 h 632"/>
                <a:gd name="T42" fmla="*/ 382 w 652"/>
                <a:gd name="T43" fmla="*/ 380 h 632"/>
                <a:gd name="T44" fmla="*/ 268 w 652"/>
                <a:gd name="T45" fmla="*/ 244 h 632"/>
                <a:gd name="T46" fmla="*/ 230 w 652"/>
                <a:gd name="T47" fmla="*/ 296 h 632"/>
                <a:gd name="T48" fmla="*/ 416 w 652"/>
                <a:gd name="T49" fmla="*/ 436 h 632"/>
                <a:gd name="T50" fmla="*/ 554 w 652"/>
                <a:gd name="T51" fmla="*/ 455 h 632"/>
                <a:gd name="T52" fmla="*/ 645 w 652"/>
                <a:gd name="T53" fmla="*/ 518 h 632"/>
                <a:gd name="T54" fmla="*/ 602 w 652"/>
                <a:gd name="T55" fmla="*/ 618 h 632"/>
                <a:gd name="T56" fmla="*/ 483 w 652"/>
                <a:gd name="T57" fmla="*/ 607 h 632"/>
                <a:gd name="T58" fmla="*/ 453 w 652"/>
                <a:gd name="T59" fmla="*/ 518 h 632"/>
                <a:gd name="T60" fmla="*/ 474 w 652"/>
                <a:gd name="T61" fmla="*/ 538 h 632"/>
                <a:gd name="T62" fmla="*/ 554 w 652"/>
                <a:gd name="T63" fmla="*/ 611 h 632"/>
                <a:gd name="T64" fmla="*/ 624 w 652"/>
                <a:gd name="T65" fmla="*/ 551 h 632"/>
                <a:gd name="T66" fmla="*/ 539 w 652"/>
                <a:gd name="T67" fmla="*/ 474 h 632"/>
                <a:gd name="T68" fmla="*/ 399 w 652"/>
                <a:gd name="T69" fmla="*/ 505 h 632"/>
                <a:gd name="T70" fmla="*/ 257 w 652"/>
                <a:gd name="T71" fmla="*/ 470 h 632"/>
                <a:gd name="T72" fmla="*/ 69 w 652"/>
                <a:gd name="T73" fmla="*/ 397 h 632"/>
                <a:gd name="T74" fmla="*/ 53 w 652"/>
                <a:gd name="T75" fmla="*/ 559 h 632"/>
                <a:gd name="T76" fmla="*/ 165 w 652"/>
                <a:gd name="T77" fmla="*/ 509 h 632"/>
                <a:gd name="T78" fmla="*/ 288 w 652"/>
                <a:gd name="T79" fmla="*/ 605 h 632"/>
                <a:gd name="T80" fmla="*/ 192 w 652"/>
                <a:gd name="T81" fmla="*/ 536 h 632"/>
                <a:gd name="T82" fmla="*/ 69 w 652"/>
                <a:gd name="T83" fmla="*/ 565 h 632"/>
                <a:gd name="T84" fmla="*/ 1 w 652"/>
                <a:gd name="T85" fmla="*/ 468 h 632"/>
                <a:gd name="T86" fmla="*/ 34 w 652"/>
                <a:gd name="T87" fmla="*/ 303 h 632"/>
                <a:gd name="T88" fmla="*/ 117 w 652"/>
                <a:gd name="T89" fmla="*/ 179 h 632"/>
                <a:gd name="T90" fmla="*/ 149 w 652"/>
                <a:gd name="T91" fmla="*/ 161 h 632"/>
                <a:gd name="T92" fmla="*/ 320 w 652"/>
                <a:gd name="T93" fmla="*/ 169 h 632"/>
                <a:gd name="T94" fmla="*/ 499 w 652"/>
                <a:gd name="T95" fmla="*/ 148 h 632"/>
                <a:gd name="T96" fmla="*/ 472 w 652"/>
                <a:gd name="T97" fmla="*/ 65 h 632"/>
                <a:gd name="T98" fmla="*/ 301 w 652"/>
                <a:gd name="T99" fmla="*/ 138 h 632"/>
                <a:gd name="T100" fmla="*/ 274 w 652"/>
                <a:gd name="T101" fmla="*/ 115 h 632"/>
                <a:gd name="T102" fmla="*/ 330 w 652"/>
                <a:gd name="T103" fmla="*/ 33 h 632"/>
                <a:gd name="T104" fmla="*/ 359 w 652"/>
                <a:gd name="T105" fmla="*/ 29 h 632"/>
                <a:gd name="T106" fmla="*/ 336 w 652"/>
                <a:gd name="T107" fmla="*/ 69 h 632"/>
                <a:gd name="T108" fmla="*/ 362 w 652"/>
                <a:gd name="T109" fmla="*/ 90 h 632"/>
                <a:gd name="T110" fmla="*/ 497 w 652"/>
                <a:gd name="T111" fmla="*/ 2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632">
                  <a:moveTo>
                    <a:pt x="328" y="413"/>
                  </a:moveTo>
                  <a:lnTo>
                    <a:pt x="274" y="459"/>
                  </a:lnTo>
                  <a:lnTo>
                    <a:pt x="307" y="486"/>
                  </a:lnTo>
                  <a:lnTo>
                    <a:pt x="337" y="507"/>
                  </a:lnTo>
                  <a:lnTo>
                    <a:pt x="376" y="445"/>
                  </a:lnTo>
                  <a:lnTo>
                    <a:pt x="351" y="430"/>
                  </a:lnTo>
                  <a:lnTo>
                    <a:pt x="328" y="413"/>
                  </a:lnTo>
                  <a:close/>
                  <a:moveTo>
                    <a:pt x="251" y="349"/>
                  </a:moveTo>
                  <a:lnTo>
                    <a:pt x="205" y="380"/>
                  </a:lnTo>
                  <a:lnTo>
                    <a:pt x="247" y="430"/>
                  </a:lnTo>
                  <a:lnTo>
                    <a:pt x="297" y="392"/>
                  </a:lnTo>
                  <a:lnTo>
                    <a:pt x="289" y="386"/>
                  </a:lnTo>
                  <a:lnTo>
                    <a:pt x="286" y="382"/>
                  </a:lnTo>
                  <a:lnTo>
                    <a:pt x="280" y="378"/>
                  </a:lnTo>
                  <a:lnTo>
                    <a:pt x="276" y="374"/>
                  </a:lnTo>
                  <a:lnTo>
                    <a:pt x="272" y="369"/>
                  </a:lnTo>
                  <a:lnTo>
                    <a:pt x="266" y="363"/>
                  </a:lnTo>
                  <a:lnTo>
                    <a:pt x="259" y="357"/>
                  </a:lnTo>
                  <a:lnTo>
                    <a:pt x="255" y="353"/>
                  </a:lnTo>
                  <a:lnTo>
                    <a:pt x="251" y="349"/>
                  </a:lnTo>
                  <a:close/>
                  <a:moveTo>
                    <a:pt x="199" y="288"/>
                  </a:moveTo>
                  <a:lnTo>
                    <a:pt x="163" y="309"/>
                  </a:lnTo>
                  <a:lnTo>
                    <a:pt x="188" y="353"/>
                  </a:lnTo>
                  <a:lnTo>
                    <a:pt x="230" y="326"/>
                  </a:lnTo>
                  <a:lnTo>
                    <a:pt x="199" y="288"/>
                  </a:lnTo>
                  <a:close/>
                  <a:moveTo>
                    <a:pt x="122" y="244"/>
                  </a:moveTo>
                  <a:lnTo>
                    <a:pt x="92" y="269"/>
                  </a:lnTo>
                  <a:lnTo>
                    <a:pt x="69" y="296"/>
                  </a:lnTo>
                  <a:lnTo>
                    <a:pt x="49" y="323"/>
                  </a:lnTo>
                  <a:lnTo>
                    <a:pt x="36" y="355"/>
                  </a:lnTo>
                  <a:lnTo>
                    <a:pt x="26" y="392"/>
                  </a:lnTo>
                  <a:lnTo>
                    <a:pt x="21" y="430"/>
                  </a:lnTo>
                  <a:lnTo>
                    <a:pt x="40" y="397"/>
                  </a:lnTo>
                  <a:lnTo>
                    <a:pt x="63" y="372"/>
                  </a:lnTo>
                  <a:lnTo>
                    <a:pt x="86" y="355"/>
                  </a:lnTo>
                  <a:lnTo>
                    <a:pt x="121" y="338"/>
                  </a:lnTo>
                  <a:lnTo>
                    <a:pt x="151" y="330"/>
                  </a:lnTo>
                  <a:lnTo>
                    <a:pt x="132" y="288"/>
                  </a:lnTo>
                  <a:lnTo>
                    <a:pt x="122" y="244"/>
                  </a:lnTo>
                  <a:close/>
                  <a:moveTo>
                    <a:pt x="163" y="234"/>
                  </a:moveTo>
                  <a:lnTo>
                    <a:pt x="153" y="236"/>
                  </a:lnTo>
                  <a:lnTo>
                    <a:pt x="145" y="240"/>
                  </a:lnTo>
                  <a:lnTo>
                    <a:pt x="138" y="248"/>
                  </a:lnTo>
                  <a:lnTo>
                    <a:pt x="144" y="267"/>
                  </a:lnTo>
                  <a:lnTo>
                    <a:pt x="151" y="288"/>
                  </a:lnTo>
                  <a:lnTo>
                    <a:pt x="188" y="269"/>
                  </a:lnTo>
                  <a:lnTo>
                    <a:pt x="176" y="253"/>
                  </a:lnTo>
                  <a:lnTo>
                    <a:pt x="163" y="234"/>
                  </a:lnTo>
                  <a:close/>
                  <a:moveTo>
                    <a:pt x="309" y="190"/>
                  </a:moveTo>
                  <a:lnTo>
                    <a:pt x="272" y="192"/>
                  </a:lnTo>
                  <a:lnTo>
                    <a:pt x="241" y="196"/>
                  </a:lnTo>
                  <a:lnTo>
                    <a:pt x="213" y="203"/>
                  </a:lnTo>
                  <a:lnTo>
                    <a:pt x="184" y="219"/>
                  </a:lnTo>
                  <a:lnTo>
                    <a:pt x="193" y="217"/>
                  </a:lnTo>
                  <a:lnTo>
                    <a:pt x="203" y="217"/>
                  </a:lnTo>
                  <a:lnTo>
                    <a:pt x="209" y="217"/>
                  </a:lnTo>
                  <a:lnTo>
                    <a:pt x="240" y="219"/>
                  </a:lnTo>
                  <a:lnTo>
                    <a:pt x="266" y="223"/>
                  </a:lnTo>
                  <a:lnTo>
                    <a:pt x="289" y="230"/>
                  </a:lnTo>
                  <a:lnTo>
                    <a:pt x="311" y="240"/>
                  </a:lnTo>
                  <a:lnTo>
                    <a:pt x="326" y="250"/>
                  </a:lnTo>
                  <a:lnTo>
                    <a:pt x="347" y="261"/>
                  </a:lnTo>
                  <a:lnTo>
                    <a:pt x="378" y="278"/>
                  </a:lnTo>
                  <a:lnTo>
                    <a:pt x="432" y="313"/>
                  </a:lnTo>
                  <a:lnTo>
                    <a:pt x="457" y="326"/>
                  </a:lnTo>
                  <a:lnTo>
                    <a:pt x="478" y="338"/>
                  </a:lnTo>
                  <a:lnTo>
                    <a:pt x="497" y="344"/>
                  </a:lnTo>
                  <a:lnTo>
                    <a:pt x="514" y="346"/>
                  </a:lnTo>
                  <a:lnTo>
                    <a:pt x="526" y="344"/>
                  </a:lnTo>
                  <a:lnTo>
                    <a:pt x="535" y="342"/>
                  </a:lnTo>
                  <a:lnTo>
                    <a:pt x="543" y="338"/>
                  </a:lnTo>
                  <a:lnTo>
                    <a:pt x="549" y="334"/>
                  </a:lnTo>
                  <a:lnTo>
                    <a:pt x="554" y="328"/>
                  </a:lnTo>
                  <a:lnTo>
                    <a:pt x="558" y="321"/>
                  </a:lnTo>
                  <a:lnTo>
                    <a:pt x="560" y="313"/>
                  </a:lnTo>
                  <a:lnTo>
                    <a:pt x="562" y="303"/>
                  </a:lnTo>
                  <a:lnTo>
                    <a:pt x="558" y="280"/>
                  </a:lnTo>
                  <a:lnTo>
                    <a:pt x="545" y="261"/>
                  </a:lnTo>
                  <a:lnTo>
                    <a:pt x="526" y="242"/>
                  </a:lnTo>
                  <a:lnTo>
                    <a:pt x="501" y="227"/>
                  </a:lnTo>
                  <a:lnTo>
                    <a:pt x="470" y="213"/>
                  </a:lnTo>
                  <a:lnTo>
                    <a:pt x="433" y="203"/>
                  </a:lnTo>
                  <a:lnTo>
                    <a:pt x="372" y="194"/>
                  </a:lnTo>
                  <a:lnTo>
                    <a:pt x="309" y="190"/>
                  </a:lnTo>
                  <a:close/>
                  <a:moveTo>
                    <a:pt x="529" y="0"/>
                  </a:moveTo>
                  <a:lnTo>
                    <a:pt x="652" y="113"/>
                  </a:lnTo>
                  <a:lnTo>
                    <a:pt x="633" y="129"/>
                  </a:lnTo>
                  <a:lnTo>
                    <a:pt x="604" y="96"/>
                  </a:lnTo>
                  <a:lnTo>
                    <a:pt x="554" y="138"/>
                  </a:lnTo>
                  <a:lnTo>
                    <a:pt x="505" y="167"/>
                  </a:lnTo>
                  <a:lnTo>
                    <a:pt x="455" y="184"/>
                  </a:lnTo>
                  <a:lnTo>
                    <a:pt x="487" y="188"/>
                  </a:lnTo>
                  <a:lnTo>
                    <a:pt x="520" y="198"/>
                  </a:lnTo>
                  <a:lnTo>
                    <a:pt x="554" y="209"/>
                  </a:lnTo>
                  <a:lnTo>
                    <a:pt x="585" y="227"/>
                  </a:lnTo>
                  <a:lnTo>
                    <a:pt x="612" y="246"/>
                  </a:lnTo>
                  <a:lnTo>
                    <a:pt x="633" y="271"/>
                  </a:lnTo>
                  <a:lnTo>
                    <a:pt x="647" y="298"/>
                  </a:lnTo>
                  <a:lnTo>
                    <a:pt x="650" y="326"/>
                  </a:lnTo>
                  <a:lnTo>
                    <a:pt x="647" y="353"/>
                  </a:lnTo>
                  <a:lnTo>
                    <a:pt x="637" y="376"/>
                  </a:lnTo>
                  <a:lnTo>
                    <a:pt x="620" y="396"/>
                  </a:lnTo>
                  <a:lnTo>
                    <a:pt x="597" y="411"/>
                  </a:lnTo>
                  <a:lnTo>
                    <a:pt x="568" y="420"/>
                  </a:lnTo>
                  <a:lnTo>
                    <a:pt x="535" y="422"/>
                  </a:lnTo>
                  <a:lnTo>
                    <a:pt x="493" y="422"/>
                  </a:lnTo>
                  <a:lnTo>
                    <a:pt x="458" y="417"/>
                  </a:lnTo>
                  <a:lnTo>
                    <a:pt x="430" y="409"/>
                  </a:lnTo>
                  <a:lnTo>
                    <a:pt x="407" y="399"/>
                  </a:lnTo>
                  <a:lnTo>
                    <a:pt x="382" y="380"/>
                  </a:lnTo>
                  <a:lnTo>
                    <a:pt x="359" y="355"/>
                  </a:lnTo>
                  <a:lnTo>
                    <a:pt x="339" y="326"/>
                  </a:lnTo>
                  <a:lnTo>
                    <a:pt x="313" y="284"/>
                  </a:lnTo>
                  <a:lnTo>
                    <a:pt x="288" y="255"/>
                  </a:lnTo>
                  <a:lnTo>
                    <a:pt x="268" y="244"/>
                  </a:lnTo>
                  <a:lnTo>
                    <a:pt x="238" y="236"/>
                  </a:lnTo>
                  <a:lnTo>
                    <a:pt x="199" y="234"/>
                  </a:lnTo>
                  <a:lnTo>
                    <a:pt x="192" y="234"/>
                  </a:lnTo>
                  <a:lnTo>
                    <a:pt x="188" y="234"/>
                  </a:lnTo>
                  <a:lnTo>
                    <a:pt x="230" y="296"/>
                  </a:lnTo>
                  <a:lnTo>
                    <a:pt x="274" y="344"/>
                  </a:lnTo>
                  <a:lnTo>
                    <a:pt x="316" y="380"/>
                  </a:lnTo>
                  <a:lnTo>
                    <a:pt x="355" y="407"/>
                  </a:lnTo>
                  <a:lnTo>
                    <a:pt x="387" y="426"/>
                  </a:lnTo>
                  <a:lnTo>
                    <a:pt x="416" y="436"/>
                  </a:lnTo>
                  <a:lnTo>
                    <a:pt x="439" y="444"/>
                  </a:lnTo>
                  <a:lnTo>
                    <a:pt x="460" y="445"/>
                  </a:lnTo>
                  <a:lnTo>
                    <a:pt x="489" y="449"/>
                  </a:lnTo>
                  <a:lnTo>
                    <a:pt x="522" y="451"/>
                  </a:lnTo>
                  <a:lnTo>
                    <a:pt x="554" y="455"/>
                  </a:lnTo>
                  <a:lnTo>
                    <a:pt x="585" y="463"/>
                  </a:lnTo>
                  <a:lnTo>
                    <a:pt x="610" y="472"/>
                  </a:lnTo>
                  <a:lnTo>
                    <a:pt x="629" y="490"/>
                  </a:lnTo>
                  <a:lnTo>
                    <a:pt x="639" y="503"/>
                  </a:lnTo>
                  <a:lnTo>
                    <a:pt x="645" y="518"/>
                  </a:lnTo>
                  <a:lnTo>
                    <a:pt x="647" y="540"/>
                  </a:lnTo>
                  <a:lnTo>
                    <a:pt x="645" y="563"/>
                  </a:lnTo>
                  <a:lnTo>
                    <a:pt x="635" y="586"/>
                  </a:lnTo>
                  <a:lnTo>
                    <a:pt x="622" y="603"/>
                  </a:lnTo>
                  <a:lnTo>
                    <a:pt x="602" y="618"/>
                  </a:lnTo>
                  <a:lnTo>
                    <a:pt x="577" y="628"/>
                  </a:lnTo>
                  <a:lnTo>
                    <a:pt x="551" y="632"/>
                  </a:lnTo>
                  <a:lnTo>
                    <a:pt x="528" y="628"/>
                  </a:lnTo>
                  <a:lnTo>
                    <a:pt x="505" y="620"/>
                  </a:lnTo>
                  <a:lnTo>
                    <a:pt x="483" y="607"/>
                  </a:lnTo>
                  <a:lnTo>
                    <a:pt x="466" y="589"/>
                  </a:lnTo>
                  <a:lnTo>
                    <a:pt x="457" y="566"/>
                  </a:lnTo>
                  <a:lnTo>
                    <a:pt x="453" y="538"/>
                  </a:lnTo>
                  <a:lnTo>
                    <a:pt x="453" y="526"/>
                  </a:lnTo>
                  <a:lnTo>
                    <a:pt x="453" y="518"/>
                  </a:lnTo>
                  <a:lnTo>
                    <a:pt x="455" y="511"/>
                  </a:lnTo>
                  <a:lnTo>
                    <a:pt x="474" y="513"/>
                  </a:lnTo>
                  <a:lnTo>
                    <a:pt x="474" y="518"/>
                  </a:lnTo>
                  <a:lnTo>
                    <a:pt x="474" y="526"/>
                  </a:lnTo>
                  <a:lnTo>
                    <a:pt x="474" y="538"/>
                  </a:lnTo>
                  <a:lnTo>
                    <a:pt x="476" y="561"/>
                  </a:lnTo>
                  <a:lnTo>
                    <a:pt x="485" y="578"/>
                  </a:lnTo>
                  <a:lnTo>
                    <a:pt x="499" y="591"/>
                  </a:lnTo>
                  <a:lnTo>
                    <a:pt x="526" y="605"/>
                  </a:lnTo>
                  <a:lnTo>
                    <a:pt x="554" y="611"/>
                  </a:lnTo>
                  <a:lnTo>
                    <a:pt x="579" y="607"/>
                  </a:lnTo>
                  <a:lnTo>
                    <a:pt x="602" y="595"/>
                  </a:lnTo>
                  <a:lnTo>
                    <a:pt x="614" y="584"/>
                  </a:lnTo>
                  <a:lnTo>
                    <a:pt x="622" y="570"/>
                  </a:lnTo>
                  <a:lnTo>
                    <a:pt x="624" y="551"/>
                  </a:lnTo>
                  <a:lnTo>
                    <a:pt x="622" y="524"/>
                  </a:lnTo>
                  <a:lnTo>
                    <a:pt x="610" y="503"/>
                  </a:lnTo>
                  <a:lnTo>
                    <a:pt x="593" y="490"/>
                  </a:lnTo>
                  <a:lnTo>
                    <a:pt x="572" y="480"/>
                  </a:lnTo>
                  <a:lnTo>
                    <a:pt x="539" y="474"/>
                  </a:lnTo>
                  <a:lnTo>
                    <a:pt x="495" y="468"/>
                  </a:lnTo>
                  <a:lnTo>
                    <a:pt x="462" y="465"/>
                  </a:lnTo>
                  <a:lnTo>
                    <a:pt x="437" y="461"/>
                  </a:lnTo>
                  <a:lnTo>
                    <a:pt x="420" y="457"/>
                  </a:lnTo>
                  <a:lnTo>
                    <a:pt x="399" y="505"/>
                  </a:lnTo>
                  <a:lnTo>
                    <a:pt x="391" y="555"/>
                  </a:lnTo>
                  <a:lnTo>
                    <a:pt x="357" y="541"/>
                  </a:lnTo>
                  <a:lnTo>
                    <a:pt x="322" y="522"/>
                  </a:lnTo>
                  <a:lnTo>
                    <a:pt x="289" y="497"/>
                  </a:lnTo>
                  <a:lnTo>
                    <a:pt x="257" y="470"/>
                  </a:lnTo>
                  <a:lnTo>
                    <a:pt x="203" y="409"/>
                  </a:lnTo>
                  <a:lnTo>
                    <a:pt x="163" y="349"/>
                  </a:lnTo>
                  <a:lnTo>
                    <a:pt x="128" y="359"/>
                  </a:lnTo>
                  <a:lnTo>
                    <a:pt x="96" y="376"/>
                  </a:lnTo>
                  <a:lnTo>
                    <a:pt x="69" y="397"/>
                  </a:lnTo>
                  <a:lnTo>
                    <a:pt x="49" y="426"/>
                  </a:lnTo>
                  <a:lnTo>
                    <a:pt x="38" y="457"/>
                  </a:lnTo>
                  <a:lnTo>
                    <a:pt x="34" y="488"/>
                  </a:lnTo>
                  <a:lnTo>
                    <a:pt x="38" y="524"/>
                  </a:lnTo>
                  <a:lnTo>
                    <a:pt x="53" y="559"/>
                  </a:lnTo>
                  <a:lnTo>
                    <a:pt x="71" y="536"/>
                  </a:lnTo>
                  <a:lnTo>
                    <a:pt x="90" y="520"/>
                  </a:lnTo>
                  <a:lnTo>
                    <a:pt x="115" y="509"/>
                  </a:lnTo>
                  <a:lnTo>
                    <a:pt x="142" y="507"/>
                  </a:lnTo>
                  <a:lnTo>
                    <a:pt x="165" y="509"/>
                  </a:lnTo>
                  <a:lnTo>
                    <a:pt x="190" y="515"/>
                  </a:lnTo>
                  <a:lnTo>
                    <a:pt x="217" y="528"/>
                  </a:lnTo>
                  <a:lnTo>
                    <a:pt x="241" y="547"/>
                  </a:lnTo>
                  <a:lnTo>
                    <a:pt x="266" y="572"/>
                  </a:lnTo>
                  <a:lnTo>
                    <a:pt x="288" y="605"/>
                  </a:lnTo>
                  <a:lnTo>
                    <a:pt x="263" y="605"/>
                  </a:lnTo>
                  <a:lnTo>
                    <a:pt x="249" y="584"/>
                  </a:lnTo>
                  <a:lnTo>
                    <a:pt x="234" y="565"/>
                  </a:lnTo>
                  <a:lnTo>
                    <a:pt x="215" y="547"/>
                  </a:lnTo>
                  <a:lnTo>
                    <a:pt x="192" y="536"/>
                  </a:lnTo>
                  <a:lnTo>
                    <a:pt x="169" y="526"/>
                  </a:lnTo>
                  <a:lnTo>
                    <a:pt x="145" y="524"/>
                  </a:lnTo>
                  <a:lnTo>
                    <a:pt x="115" y="530"/>
                  </a:lnTo>
                  <a:lnTo>
                    <a:pt x="90" y="543"/>
                  </a:lnTo>
                  <a:lnTo>
                    <a:pt x="69" y="565"/>
                  </a:lnTo>
                  <a:lnTo>
                    <a:pt x="57" y="593"/>
                  </a:lnTo>
                  <a:lnTo>
                    <a:pt x="36" y="566"/>
                  </a:lnTo>
                  <a:lnTo>
                    <a:pt x="17" y="532"/>
                  </a:lnTo>
                  <a:lnTo>
                    <a:pt x="7" y="503"/>
                  </a:lnTo>
                  <a:lnTo>
                    <a:pt x="1" y="468"/>
                  </a:lnTo>
                  <a:lnTo>
                    <a:pt x="0" y="428"/>
                  </a:lnTo>
                  <a:lnTo>
                    <a:pt x="1" y="394"/>
                  </a:lnTo>
                  <a:lnTo>
                    <a:pt x="9" y="361"/>
                  </a:lnTo>
                  <a:lnTo>
                    <a:pt x="19" y="330"/>
                  </a:lnTo>
                  <a:lnTo>
                    <a:pt x="34" y="303"/>
                  </a:lnTo>
                  <a:lnTo>
                    <a:pt x="51" y="278"/>
                  </a:lnTo>
                  <a:lnTo>
                    <a:pt x="73" y="259"/>
                  </a:lnTo>
                  <a:lnTo>
                    <a:pt x="96" y="240"/>
                  </a:lnTo>
                  <a:lnTo>
                    <a:pt x="121" y="225"/>
                  </a:lnTo>
                  <a:lnTo>
                    <a:pt x="117" y="179"/>
                  </a:lnTo>
                  <a:lnTo>
                    <a:pt x="115" y="136"/>
                  </a:lnTo>
                  <a:lnTo>
                    <a:pt x="115" y="104"/>
                  </a:lnTo>
                  <a:lnTo>
                    <a:pt x="117" y="75"/>
                  </a:lnTo>
                  <a:lnTo>
                    <a:pt x="130" y="119"/>
                  </a:lnTo>
                  <a:lnTo>
                    <a:pt x="149" y="161"/>
                  </a:lnTo>
                  <a:lnTo>
                    <a:pt x="172" y="200"/>
                  </a:lnTo>
                  <a:lnTo>
                    <a:pt x="211" y="184"/>
                  </a:lnTo>
                  <a:lnTo>
                    <a:pt x="243" y="175"/>
                  </a:lnTo>
                  <a:lnTo>
                    <a:pt x="278" y="171"/>
                  </a:lnTo>
                  <a:lnTo>
                    <a:pt x="320" y="169"/>
                  </a:lnTo>
                  <a:lnTo>
                    <a:pt x="364" y="169"/>
                  </a:lnTo>
                  <a:lnTo>
                    <a:pt x="395" y="167"/>
                  </a:lnTo>
                  <a:lnTo>
                    <a:pt x="418" y="165"/>
                  </a:lnTo>
                  <a:lnTo>
                    <a:pt x="472" y="157"/>
                  </a:lnTo>
                  <a:lnTo>
                    <a:pt x="499" y="148"/>
                  </a:lnTo>
                  <a:lnTo>
                    <a:pt x="526" y="132"/>
                  </a:lnTo>
                  <a:lnTo>
                    <a:pt x="554" y="113"/>
                  </a:lnTo>
                  <a:lnTo>
                    <a:pt x="587" y="86"/>
                  </a:lnTo>
                  <a:lnTo>
                    <a:pt x="524" y="27"/>
                  </a:lnTo>
                  <a:lnTo>
                    <a:pt x="472" y="65"/>
                  </a:lnTo>
                  <a:lnTo>
                    <a:pt x="412" y="102"/>
                  </a:lnTo>
                  <a:lnTo>
                    <a:pt x="372" y="123"/>
                  </a:lnTo>
                  <a:lnTo>
                    <a:pt x="337" y="134"/>
                  </a:lnTo>
                  <a:lnTo>
                    <a:pt x="309" y="138"/>
                  </a:lnTo>
                  <a:lnTo>
                    <a:pt x="301" y="138"/>
                  </a:lnTo>
                  <a:lnTo>
                    <a:pt x="293" y="136"/>
                  </a:lnTo>
                  <a:lnTo>
                    <a:pt x="288" y="132"/>
                  </a:lnTo>
                  <a:lnTo>
                    <a:pt x="282" y="129"/>
                  </a:lnTo>
                  <a:lnTo>
                    <a:pt x="278" y="121"/>
                  </a:lnTo>
                  <a:lnTo>
                    <a:pt x="274" y="115"/>
                  </a:lnTo>
                  <a:lnTo>
                    <a:pt x="274" y="107"/>
                  </a:lnTo>
                  <a:lnTo>
                    <a:pt x="278" y="92"/>
                  </a:lnTo>
                  <a:lnTo>
                    <a:pt x="293" y="71"/>
                  </a:lnTo>
                  <a:lnTo>
                    <a:pt x="311" y="50"/>
                  </a:lnTo>
                  <a:lnTo>
                    <a:pt x="330" y="33"/>
                  </a:lnTo>
                  <a:lnTo>
                    <a:pt x="163" y="33"/>
                  </a:lnTo>
                  <a:lnTo>
                    <a:pt x="163" y="11"/>
                  </a:lnTo>
                  <a:lnTo>
                    <a:pt x="376" y="11"/>
                  </a:lnTo>
                  <a:lnTo>
                    <a:pt x="368" y="19"/>
                  </a:lnTo>
                  <a:lnTo>
                    <a:pt x="359" y="29"/>
                  </a:lnTo>
                  <a:lnTo>
                    <a:pt x="349" y="40"/>
                  </a:lnTo>
                  <a:lnTo>
                    <a:pt x="343" y="48"/>
                  </a:lnTo>
                  <a:lnTo>
                    <a:pt x="339" y="58"/>
                  </a:lnTo>
                  <a:lnTo>
                    <a:pt x="336" y="63"/>
                  </a:lnTo>
                  <a:lnTo>
                    <a:pt x="336" y="69"/>
                  </a:lnTo>
                  <a:lnTo>
                    <a:pt x="336" y="77"/>
                  </a:lnTo>
                  <a:lnTo>
                    <a:pt x="339" y="82"/>
                  </a:lnTo>
                  <a:lnTo>
                    <a:pt x="345" y="88"/>
                  </a:lnTo>
                  <a:lnTo>
                    <a:pt x="353" y="90"/>
                  </a:lnTo>
                  <a:lnTo>
                    <a:pt x="362" y="90"/>
                  </a:lnTo>
                  <a:lnTo>
                    <a:pt x="391" y="86"/>
                  </a:lnTo>
                  <a:lnTo>
                    <a:pt x="424" y="71"/>
                  </a:lnTo>
                  <a:lnTo>
                    <a:pt x="443" y="59"/>
                  </a:lnTo>
                  <a:lnTo>
                    <a:pt x="468" y="44"/>
                  </a:lnTo>
                  <a:lnTo>
                    <a:pt x="497" y="23"/>
                  </a:lnTo>
                  <a:lnTo>
                    <a:pt x="52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59" name="Freeform 14"/>
            <p:cNvSpPr>
              <a:spLocks noEditPoints="1"/>
            </p:cNvSpPr>
            <p:nvPr/>
          </p:nvSpPr>
          <p:spPr bwMode="auto">
            <a:xfrm>
              <a:off x="4090988" y="206692"/>
              <a:ext cx="579438" cy="871538"/>
            </a:xfrm>
            <a:custGeom>
              <a:avLst/>
              <a:gdLst>
                <a:gd name="T0" fmla="*/ 169 w 365"/>
                <a:gd name="T1" fmla="*/ 192 h 549"/>
                <a:gd name="T2" fmla="*/ 134 w 365"/>
                <a:gd name="T3" fmla="*/ 261 h 549"/>
                <a:gd name="T4" fmla="*/ 136 w 365"/>
                <a:gd name="T5" fmla="*/ 349 h 549"/>
                <a:gd name="T6" fmla="*/ 161 w 365"/>
                <a:gd name="T7" fmla="*/ 397 h 549"/>
                <a:gd name="T8" fmla="*/ 161 w 365"/>
                <a:gd name="T9" fmla="*/ 311 h 549"/>
                <a:gd name="T10" fmla="*/ 186 w 365"/>
                <a:gd name="T11" fmla="*/ 232 h 549"/>
                <a:gd name="T12" fmla="*/ 219 w 365"/>
                <a:gd name="T13" fmla="*/ 193 h 549"/>
                <a:gd name="T14" fmla="*/ 342 w 365"/>
                <a:gd name="T15" fmla="*/ 0 h 549"/>
                <a:gd name="T16" fmla="*/ 328 w 365"/>
                <a:gd name="T17" fmla="*/ 126 h 549"/>
                <a:gd name="T18" fmla="*/ 298 w 365"/>
                <a:gd name="T19" fmla="*/ 218 h 549"/>
                <a:gd name="T20" fmla="*/ 294 w 365"/>
                <a:gd name="T21" fmla="*/ 280 h 549"/>
                <a:gd name="T22" fmla="*/ 294 w 365"/>
                <a:gd name="T23" fmla="*/ 293 h 549"/>
                <a:gd name="T24" fmla="*/ 311 w 365"/>
                <a:gd name="T25" fmla="*/ 291 h 549"/>
                <a:gd name="T26" fmla="*/ 332 w 365"/>
                <a:gd name="T27" fmla="*/ 295 h 549"/>
                <a:gd name="T28" fmla="*/ 346 w 365"/>
                <a:gd name="T29" fmla="*/ 307 h 549"/>
                <a:gd name="T30" fmla="*/ 353 w 365"/>
                <a:gd name="T31" fmla="*/ 320 h 549"/>
                <a:gd name="T32" fmla="*/ 349 w 365"/>
                <a:gd name="T33" fmla="*/ 345 h 549"/>
                <a:gd name="T34" fmla="*/ 323 w 365"/>
                <a:gd name="T35" fmla="*/ 374 h 549"/>
                <a:gd name="T36" fmla="*/ 319 w 365"/>
                <a:gd name="T37" fmla="*/ 432 h 549"/>
                <a:gd name="T38" fmla="*/ 365 w 365"/>
                <a:gd name="T39" fmla="*/ 514 h 549"/>
                <a:gd name="T40" fmla="*/ 330 w 365"/>
                <a:gd name="T41" fmla="*/ 501 h 549"/>
                <a:gd name="T42" fmla="*/ 292 w 365"/>
                <a:gd name="T43" fmla="*/ 418 h 549"/>
                <a:gd name="T44" fmla="*/ 263 w 365"/>
                <a:gd name="T45" fmla="*/ 424 h 549"/>
                <a:gd name="T46" fmla="*/ 202 w 365"/>
                <a:gd name="T47" fmla="*/ 503 h 549"/>
                <a:gd name="T48" fmla="*/ 127 w 365"/>
                <a:gd name="T49" fmla="*/ 545 h 549"/>
                <a:gd name="T50" fmla="*/ 67 w 365"/>
                <a:gd name="T51" fmla="*/ 547 h 549"/>
                <a:gd name="T52" fmla="*/ 21 w 365"/>
                <a:gd name="T53" fmla="*/ 528 h 549"/>
                <a:gd name="T54" fmla="*/ 17 w 365"/>
                <a:gd name="T55" fmla="*/ 495 h 549"/>
                <a:gd name="T56" fmla="*/ 54 w 365"/>
                <a:gd name="T57" fmla="*/ 518 h 549"/>
                <a:gd name="T58" fmla="*/ 96 w 365"/>
                <a:gd name="T59" fmla="*/ 528 h 549"/>
                <a:gd name="T60" fmla="*/ 154 w 365"/>
                <a:gd name="T61" fmla="*/ 510 h 549"/>
                <a:gd name="T62" fmla="*/ 211 w 365"/>
                <a:gd name="T63" fmla="*/ 466 h 549"/>
                <a:gd name="T64" fmla="*/ 252 w 365"/>
                <a:gd name="T65" fmla="*/ 395 h 549"/>
                <a:gd name="T66" fmla="*/ 267 w 365"/>
                <a:gd name="T67" fmla="*/ 309 h 549"/>
                <a:gd name="T68" fmla="*/ 259 w 365"/>
                <a:gd name="T69" fmla="*/ 253 h 549"/>
                <a:gd name="T70" fmla="*/ 232 w 365"/>
                <a:gd name="T71" fmla="*/ 209 h 549"/>
                <a:gd name="T72" fmla="*/ 190 w 365"/>
                <a:gd name="T73" fmla="*/ 266 h 549"/>
                <a:gd name="T74" fmla="*/ 179 w 365"/>
                <a:gd name="T75" fmla="*/ 339 h 549"/>
                <a:gd name="T76" fmla="*/ 179 w 365"/>
                <a:gd name="T77" fmla="*/ 382 h 549"/>
                <a:gd name="T78" fmla="*/ 186 w 365"/>
                <a:gd name="T79" fmla="*/ 432 h 549"/>
                <a:gd name="T80" fmla="*/ 169 w 365"/>
                <a:gd name="T81" fmla="*/ 435 h 549"/>
                <a:gd name="T82" fmla="*/ 133 w 365"/>
                <a:gd name="T83" fmla="*/ 387 h 549"/>
                <a:gd name="T84" fmla="*/ 109 w 365"/>
                <a:gd name="T85" fmla="*/ 328 h 549"/>
                <a:gd name="T86" fmla="*/ 109 w 365"/>
                <a:gd name="T87" fmla="*/ 266 h 549"/>
                <a:gd name="T88" fmla="*/ 134 w 365"/>
                <a:gd name="T89" fmla="*/ 205 h 549"/>
                <a:gd name="T90" fmla="*/ 181 w 365"/>
                <a:gd name="T91" fmla="*/ 155 h 549"/>
                <a:gd name="T92" fmla="*/ 238 w 365"/>
                <a:gd name="T93" fmla="*/ 170 h 549"/>
                <a:gd name="T94" fmla="*/ 275 w 365"/>
                <a:gd name="T95" fmla="*/ 240 h 549"/>
                <a:gd name="T96" fmla="*/ 294 w 365"/>
                <a:gd name="T97" fmla="*/ 115 h 549"/>
                <a:gd name="T98" fmla="*/ 325 w 365"/>
                <a:gd name="T99" fmla="*/ 3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5" h="549">
                  <a:moveTo>
                    <a:pt x="202" y="167"/>
                  </a:moveTo>
                  <a:lnTo>
                    <a:pt x="169" y="192"/>
                  </a:lnTo>
                  <a:lnTo>
                    <a:pt x="148" y="224"/>
                  </a:lnTo>
                  <a:lnTo>
                    <a:pt x="134" y="261"/>
                  </a:lnTo>
                  <a:lnTo>
                    <a:pt x="131" y="305"/>
                  </a:lnTo>
                  <a:lnTo>
                    <a:pt x="136" y="349"/>
                  </a:lnTo>
                  <a:lnTo>
                    <a:pt x="146" y="372"/>
                  </a:lnTo>
                  <a:lnTo>
                    <a:pt x="161" y="397"/>
                  </a:lnTo>
                  <a:lnTo>
                    <a:pt x="159" y="351"/>
                  </a:lnTo>
                  <a:lnTo>
                    <a:pt x="161" y="311"/>
                  </a:lnTo>
                  <a:lnTo>
                    <a:pt x="169" y="272"/>
                  </a:lnTo>
                  <a:lnTo>
                    <a:pt x="186" y="232"/>
                  </a:lnTo>
                  <a:lnTo>
                    <a:pt x="202" y="213"/>
                  </a:lnTo>
                  <a:lnTo>
                    <a:pt x="219" y="193"/>
                  </a:lnTo>
                  <a:lnTo>
                    <a:pt x="202" y="167"/>
                  </a:lnTo>
                  <a:close/>
                  <a:moveTo>
                    <a:pt x="342" y="0"/>
                  </a:moveTo>
                  <a:lnTo>
                    <a:pt x="355" y="90"/>
                  </a:lnTo>
                  <a:lnTo>
                    <a:pt x="328" y="126"/>
                  </a:lnTo>
                  <a:lnTo>
                    <a:pt x="309" y="170"/>
                  </a:lnTo>
                  <a:lnTo>
                    <a:pt x="298" y="218"/>
                  </a:lnTo>
                  <a:lnTo>
                    <a:pt x="294" y="270"/>
                  </a:lnTo>
                  <a:lnTo>
                    <a:pt x="294" y="280"/>
                  </a:lnTo>
                  <a:lnTo>
                    <a:pt x="294" y="288"/>
                  </a:lnTo>
                  <a:lnTo>
                    <a:pt x="294" y="293"/>
                  </a:lnTo>
                  <a:lnTo>
                    <a:pt x="301" y="291"/>
                  </a:lnTo>
                  <a:lnTo>
                    <a:pt x="311" y="291"/>
                  </a:lnTo>
                  <a:lnTo>
                    <a:pt x="323" y="291"/>
                  </a:lnTo>
                  <a:lnTo>
                    <a:pt x="332" y="295"/>
                  </a:lnTo>
                  <a:lnTo>
                    <a:pt x="342" y="301"/>
                  </a:lnTo>
                  <a:lnTo>
                    <a:pt x="346" y="307"/>
                  </a:lnTo>
                  <a:lnTo>
                    <a:pt x="349" y="313"/>
                  </a:lnTo>
                  <a:lnTo>
                    <a:pt x="353" y="320"/>
                  </a:lnTo>
                  <a:lnTo>
                    <a:pt x="353" y="326"/>
                  </a:lnTo>
                  <a:lnTo>
                    <a:pt x="349" y="345"/>
                  </a:lnTo>
                  <a:lnTo>
                    <a:pt x="340" y="362"/>
                  </a:lnTo>
                  <a:lnTo>
                    <a:pt x="323" y="374"/>
                  </a:lnTo>
                  <a:lnTo>
                    <a:pt x="298" y="378"/>
                  </a:lnTo>
                  <a:lnTo>
                    <a:pt x="319" y="432"/>
                  </a:lnTo>
                  <a:lnTo>
                    <a:pt x="340" y="476"/>
                  </a:lnTo>
                  <a:lnTo>
                    <a:pt x="365" y="514"/>
                  </a:lnTo>
                  <a:lnTo>
                    <a:pt x="357" y="539"/>
                  </a:lnTo>
                  <a:lnTo>
                    <a:pt x="330" y="501"/>
                  </a:lnTo>
                  <a:lnTo>
                    <a:pt x="307" y="460"/>
                  </a:lnTo>
                  <a:lnTo>
                    <a:pt x="292" y="418"/>
                  </a:lnTo>
                  <a:lnTo>
                    <a:pt x="280" y="374"/>
                  </a:lnTo>
                  <a:lnTo>
                    <a:pt x="263" y="424"/>
                  </a:lnTo>
                  <a:lnTo>
                    <a:pt x="236" y="466"/>
                  </a:lnTo>
                  <a:lnTo>
                    <a:pt x="202" y="503"/>
                  </a:lnTo>
                  <a:lnTo>
                    <a:pt x="165" y="528"/>
                  </a:lnTo>
                  <a:lnTo>
                    <a:pt x="127" y="545"/>
                  </a:lnTo>
                  <a:lnTo>
                    <a:pt x="88" y="549"/>
                  </a:lnTo>
                  <a:lnTo>
                    <a:pt x="67" y="547"/>
                  </a:lnTo>
                  <a:lnTo>
                    <a:pt x="44" y="539"/>
                  </a:lnTo>
                  <a:lnTo>
                    <a:pt x="21" y="528"/>
                  </a:lnTo>
                  <a:lnTo>
                    <a:pt x="0" y="512"/>
                  </a:lnTo>
                  <a:lnTo>
                    <a:pt x="17" y="495"/>
                  </a:lnTo>
                  <a:lnTo>
                    <a:pt x="35" y="508"/>
                  </a:lnTo>
                  <a:lnTo>
                    <a:pt x="54" y="518"/>
                  </a:lnTo>
                  <a:lnTo>
                    <a:pt x="75" y="526"/>
                  </a:lnTo>
                  <a:lnTo>
                    <a:pt x="96" y="528"/>
                  </a:lnTo>
                  <a:lnTo>
                    <a:pt x="125" y="524"/>
                  </a:lnTo>
                  <a:lnTo>
                    <a:pt x="154" y="510"/>
                  </a:lnTo>
                  <a:lnTo>
                    <a:pt x="184" y="491"/>
                  </a:lnTo>
                  <a:lnTo>
                    <a:pt x="211" y="466"/>
                  </a:lnTo>
                  <a:lnTo>
                    <a:pt x="234" y="434"/>
                  </a:lnTo>
                  <a:lnTo>
                    <a:pt x="252" y="395"/>
                  </a:lnTo>
                  <a:lnTo>
                    <a:pt x="263" y="353"/>
                  </a:lnTo>
                  <a:lnTo>
                    <a:pt x="267" y="309"/>
                  </a:lnTo>
                  <a:lnTo>
                    <a:pt x="265" y="280"/>
                  </a:lnTo>
                  <a:lnTo>
                    <a:pt x="259" y="253"/>
                  </a:lnTo>
                  <a:lnTo>
                    <a:pt x="250" y="232"/>
                  </a:lnTo>
                  <a:lnTo>
                    <a:pt x="232" y="209"/>
                  </a:lnTo>
                  <a:lnTo>
                    <a:pt x="207" y="238"/>
                  </a:lnTo>
                  <a:lnTo>
                    <a:pt x="190" y="266"/>
                  </a:lnTo>
                  <a:lnTo>
                    <a:pt x="181" y="299"/>
                  </a:lnTo>
                  <a:lnTo>
                    <a:pt x="179" y="339"/>
                  </a:lnTo>
                  <a:lnTo>
                    <a:pt x="179" y="362"/>
                  </a:lnTo>
                  <a:lnTo>
                    <a:pt x="179" y="382"/>
                  </a:lnTo>
                  <a:lnTo>
                    <a:pt x="182" y="414"/>
                  </a:lnTo>
                  <a:lnTo>
                    <a:pt x="186" y="432"/>
                  </a:lnTo>
                  <a:lnTo>
                    <a:pt x="192" y="453"/>
                  </a:lnTo>
                  <a:lnTo>
                    <a:pt x="169" y="435"/>
                  </a:lnTo>
                  <a:lnTo>
                    <a:pt x="150" y="414"/>
                  </a:lnTo>
                  <a:lnTo>
                    <a:pt x="133" y="387"/>
                  </a:lnTo>
                  <a:lnTo>
                    <a:pt x="119" y="359"/>
                  </a:lnTo>
                  <a:lnTo>
                    <a:pt x="109" y="328"/>
                  </a:lnTo>
                  <a:lnTo>
                    <a:pt x="108" y="297"/>
                  </a:lnTo>
                  <a:lnTo>
                    <a:pt x="109" y="266"/>
                  </a:lnTo>
                  <a:lnTo>
                    <a:pt x="119" y="234"/>
                  </a:lnTo>
                  <a:lnTo>
                    <a:pt x="134" y="205"/>
                  </a:lnTo>
                  <a:lnTo>
                    <a:pt x="156" y="178"/>
                  </a:lnTo>
                  <a:lnTo>
                    <a:pt x="181" y="155"/>
                  </a:lnTo>
                  <a:lnTo>
                    <a:pt x="209" y="138"/>
                  </a:lnTo>
                  <a:lnTo>
                    <a:pt x="238" y="170"/>
                  </a:lnTo>
                  <a:lnTo>
                    <a:pt x="259" y="205"/>
                  </a:lnTo>
                  <a:lnTo>
                    <a:pt x="275" y="240"/>
                  </a:lnTo>
                  <a:lnTo>
                    <a:pt x="280" y="174"/>
                  </a:lnTo>
                  <a:lnTo>
                    <a:pt x="294" y="115"/>
                  </a:lnTo>
                  <a:lnTo>
                    <a:pt x="313" y="59"/>
                  </a:lnTo>
                  <a:lnTo>
                    <a:pt x="325" y="30"/>
                  </a:lnTo>
                  <a:lnTo>
                    <a:pt x="34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0" name="Freeform 15"/>
            <p:cNvSpPr>
              <a:spLocks noEditPoints="1"/>
            </p:cNvSpPr>
            <p:nvPr/>
          </p:nvSpPr>
          <p:spPr bwMode="auto">
            <a:xfrm>
              <a:off x="3657600" y="108267"/>
              <a:ext cx="914400" cy="558800"/>
            </a:xfrm>
            <a:custGeom>
              <a:avLst/>
              <a:gdLst>
                <a:gd name="T0" fmla="*/ 338 w 576"/>
                <a:gd name="T1" fmla="*/ 169 h 352"/>
                <a:gd name="T2" fmla="*/ 260 w 576"/>
                <a:gd name="T3" fmla="*/ 196 h 352"/>
                <a:gd name="T4" fmla="*/ 187 w 576"/>
                <a:gd name="T5" fmla="*/ 198 h 352"/>
                <a:gd name="T6" fmla="*/ 192 w 576"/>
                <a:gd name="T7" fmla="*/ 213 h 352"/>
                <a:gd name="T8" fmla="*/ 265 w 576"/>
                <a:gd name="T9" fmla="*/ 227 h 352"/>
                <a:gd name="T10" fmla="*/ 317 w 576"/>
                <a:gd name="T11" fmla="*/ 219 h 352"/>
                <a:gd name="T12" fmla="*/ 365 w 576"/>
                <a:gd name="T13" fmla="*/ 194 h 352"/>
                <a:gd name="T14" fmla="*/ 400 w 576"/>
                <a:gd name="T15" fmla="*/ 158 h 352"/>
                <a:gd name="T16" fmla="*/ 37 w 576"/>
                <a:gd name="T17" fmla="*/ 0 h 352"/>
                <a:gd name="T18" fmla="*/ 93 w 576"/>
                <a:gd name="T19" fmla="*/ 33 h 352"/>
                <a:gd name="T20" fmla="*/ 181 w 576"/>
                <a:gd name="T21" fmla="*/ 65 h 352"/>
                <a:gd name="T22" fmla="*/ 187 w 576"/>
                <a:gd name="T23" fmla="*/ 35 h 352"/>
                <a:gd name="T24" fmla="*/ 214 w 576"/>
                <a:gd name="T25" fmla="*/ 15 h 352"/>
                <a:gd name="T26" fmla="*/ 242 w 576"/>
                <a:gd name="T27" fmla="*/ 14 h 352"/>
                <a:gd name="T28" fmla="*/ 258 w 576"/>
                <a:gd name="T29" fmla="*/ 21 h 352"/>
                <a:gd name="T30" fmla="*/ 265 w 576"/>
                <a:gd name="T31" fmla="*/ 33 h 352"/>
                <a:gd name="T32" fmla="*/ 271 w 576"/>
                <a:gd name="T33" fmla="*/ 52 h 352"/>
                <a:gd name="T34" fmla="*/ 267 w 576"/>
                <a:gd name="T35" fmla="*/ 69 h 352"/>
                <a:gd name="T36" fmla="*/ 283 w 576"/>
                <a:gd name="T37" fmla="*/ 69 h 352"/>
                <a:gd name="T38" fmla="*/ 346 w 576"/>
                <a:gd name="T39" fmla="*/ 65 h 352"/>
                <a:gd name="T40" fmla="*/ 442 w 576"/>
                <a:gd name="T41" fmla="*/ 37 h 352"/>
                <a:gd name="T42" fmla="*/ 576 w 576"/>
                <a:gd name="T43" fmla="*/ 23 h 352"/>
                <a:gd name="T44" fmla="*/ 513 w 576"/>
                <a:gd name="T45" fmla="*/ 52 h 352"/>
                <a:gd name="T46" fmla="*/ 392 w 576"/>
                <a:gd name="T47" fmla="*/ 83 h 352"/>
                <a:gd name="T48" fmla="*/ 352 w 576"/>
                <a:gd name="T49" fmla="*/ 98 h 352"/>
                <a:gd name="T50" fmla="*/ 406 w 576"/>
                <a:gd name="T51" fmla="*/ 131 h 352"/>
                <a:gd name="T52" fmla="*/ 411 w 576"/>
                <a:gd name="T53" fmla="*/ 179 h 352"/>
                <a:gd name="T54" fmla="*/ 359 w 576"/>
                <a:gd name="T55" fmla="*/ 223 h 352"/>
                <a:gd name="T56" fmla="*/ 296 w 576"/>
                <a:gd name="T57" fmla="*/ 246 h 352"/>
                <a:gd name="T58" fmla="*/ 237 w 576"/>
                <a:gd name="T59" fmla="*/ 246 h 352"/>
                <a:gd name="T60" fmla="*/ 175 w 576"/>
                <a:gd name="T61" fmla="*/ 227 h 352"/>
                <a:gd name="T62" fmla="*/ 121 w 576"/>
                <a:gd name="T63" fmla="*/ 190 h 352"/>
                <a:gd name="T64" fmla="*/ 141 w 576"/>
                <a:gd name="T65" fmla="*/ 175 h 352"/>
                <a:gd name="T66" fmla="*/ 196 w 576"/>
                <a:gd name="T67" fmla="*/ 179 h 352"/>
                <a:gd name="T68" fmla="*/ 262 w 576"/>
                <a:gd name="T69" fmla="*/ 177 h 352"/>
                <a:gd name="T70" fmla="*/ 327 w 576"/>
                <a:gd name="T71" fmla="*/ 154 h 352"/>
                <a:gd name="T72" fmla="*/ 334 w 576"/>
                <a:gd name="T73" fmla="*/ 111 h 352"/>
                <a:gd name="T74" fmla="*/ 285 w 576"/>
                <a:gd name="T75" fmla="*/ 96 h 352"/>
                <a:gd name="T76" fmla="*/ 208 w 576"/>
                <a:gd name="T77" fmla="*/ 98 h 352"/>
                <a:gd name="T78" fmla="*/ 121 w 576"/>
                <a:gd name="T79" fmla="*/ 127 h 352"/>
                <a:gd name="T80" fmla="*/ 62 w 576"/>
                <a:gd name="T81" fmla="*/ 175 h 352"/>
                <a:gd name="T82" fmla="*/ 27 w 576"/>
                <a:gd name="T83" fmla="*/ 232 h 352"/>
                <a:gd name="T84" fmla="*/ 25 w 576"/>
                <a:gd name="T85" fmla="*/ 279 h 352"/>
                <a:gd name="T86" fmla="*/ 43 w 576"/>
                <a:gd name="T87" fmla="*/ 317 h 352"/>
                <a:gd name="T88" fmla="*/ 39 w 576"/>
                <a:gd name="T89" fmla="*/ 352 h 352"/>
                <a:gd name="T90" fmla="*/ 10 w 576"/>
                <a:gd name="T91" fmla="*/ 307 h 352"/>
                <a:gd name="T92" fmla="*/ 0 w 576"/>
                <a:gd name="T93" fmla="*/ 261 h 352"/>
                <a:gd name="T94" fmla="*/ 23 w 576"/>
                <a:gd name="T95" fmla="*/ 192 h 352"/>
                <a:gd name="T96" fmla="*/ 87 w 576"/>
                <a:gd name="T97" fmla="*/ 125 h 352"/>
                <a:gd name="T98" fmla="*/ 148 w 576"/>
                <a:gd name="T99" fmla="*/ 94 h 352"/>
                <a:gd name="T100" fmla="*/ 123 w 576"/>
                <a:gd name="T101" fmla="*/ 67 h 352"/>
                <a:gd name="T102" fmla="*/ 12 w 576"/>
                <a:gd name="T103"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 h="352">
                  <a:moveTo>
                    <a:pt x="373" y="142"/>
                  </a:moveTo>
                  <a:lnTo>
                    <a:pt x="338" y="169"/>
                  </a:lnTo>
                  <a:lnTo>
                    <a:pt x="300" y="186"/>
                  </a:lnTo>
                  <a:lnTo>
                    <a:pt x="260" y="196"/>
                  </a:lnTo>
                  <a:lnTo>
                    <a:pt x="215" y="198"/>
                  </a:lnTo>
                  <a:lnTo>
                    <a:pt x="187" y="198"/>
                  </a:lnTo>
                  <a:lnTo>
                    <a:pt x="160" y="196"/>
                  </a:lnTo>
                  <a:lnTo>
                    <a:pt x="192" y="213"/>
                  </a:lnTo>
                  <a:lnTo>
                    <a:pt x="229" y="225"/>
                  </a:lnTo>
                  <a:lnTo>
                    <a:pt x="265" y="227"/>
                  </a:lnTo>
                  <a:lnTo>
                    <a:pt x="292" y="225"/>
                  </a:lnTo>
                  <a:lnTo>
                    <a:pt x="317" y="219"/>
                  </a:lnTo>
                  <a:lnTo>
                    <a:pt x="342" y="207"/>
                  </a:lnTo>
                  <a:lnTo>
                    <a:pt x="365" y="194"/>
                  </a:lnTo>
                  <a:lnTo>
                    <a:pt x="384" y="177"/>
                  </a:lnTo>
                  <a:lnTo>
                    <a:pt x="400" y="158"/>
                  </a:lnTo>
                  <a:lnTo>
                    <a:pt x="373" y="142"/>
                  </a:lnTo>
                  <a:close/>
                  <a:moveTo>
                    <a:pt x="37" y="0"/>
                  </a:moveTo>
                  <a:lnTo>
                    <a:pt x="62" y="15"/>
                  </a:lnTo>
                  <a:lnTo>
                    <a:pt x="93" y="33"/>
                  </a:lnTo>
                  <a:lnTo>
                    <a:pt x="131" y="48"/>
                  </a:lnTo>
                  <a:lnTo>
                    <a:pt x="181" y="65"/>
                  </a:lnTo>
                  <a:lnTo>
                    <a:pt x="183" y="48"/>
                  </a:lnTo>
                  <a:lnTo>
                    <a:pt x="187" y="35"/>
                  </a:lnTo>
                  <a:lnTo>
                    <a:pt x="196" y="25"/>
                  </a:lnTo>
                  <a:lnTo>
                    <a:pt x="214" y="15"/>
                  </a:lnTo>
                  <a:lnTo>
                    <a:pt x="233" y="12"/>
                  </a:lnTo>
                  <a:lnTo>
                    <a:pt x="242" y="14"/>
                  </a:lnTo>
                  <a:lnTo>
                    <a:pt x="252" y="17"/>
                  </a:lnTo>
                  <a:lnTo>
                    <a:pt x="258" y="21"/>
                  </a:lnTo>
                  <a:lnTo>
                    <a:pt x="262" y="27"/>
                  </a:lnTo>
                  <a:lnTo>
                    <a:pt x="265" y="33"/>
                  </a:lnTo>
                  <a:lnTo>
                    <a:pt x="269" y="42"/>
                  </a:lnTo>
                  <a:lnTo>
                    <a:pt x="271" y="52"/>
                  </a:lnTo>
                  <a:lnTo>
                    <a:pt x="269" y="62"/>
                  </a:lnTo>
                  <a:lnTo>
                    <a:pt x="267" y="69"/>
                  </a:lnTo>
                  <a:lnTo>
                    <a:pt x="275" y="69"/>
                  </a:lnTo>
                  <a:lnTo>
                    <a:pt x="283" y="69"/>
                  </a:lnTo>
                  <a:lnTo>
                    <a:pt x="292" y="69"/>
                  </a:lnTo>
                  <a:lnTo>
                    <a:pt x="346" y="65"/>
                  </a:lnTo>
                  <a:lnTo>
                    <a:pt x="396" y="54"/>
                  </a:lnTo>
                  <a:lnTo>
                    <a:pt x="442" y="37"/>
                  </a:lnTo>
                  <a:lnTo>
                    <a:pt x="480" y="12"/>
                  </a:lnTo>
                  <a:lnTo>
                    <a:pt x="576" y="23"/>
                  </a:lnTo>
                  <a:lnTo>
                    <a:pt x="542" y="38"/>
                  </a:lnTo>
                  <a:lnTo>
                    <a:pt x="513" y="52"/>
                  </a:lnTo>
                  <a:lnTo>
                    <a:pt x="455" y="71"/>
                  </a:lnTo>
                  <a:lnTo>
                    <a:pt x="392" y="83"/>
                  </a:lnTo>
                  <a:lnTo>
                    <a:pt x="325" y="88"/>
                  </a:lnTo>
                  <a:lnTo>
                    <a:pt x="352" y="98"/>
                  </a:lnTo>
                  <a:lnTo>
                    <a:pt x="379" y="111"/>
                  </a:lnTo>
                  <a:lnTo>
                    <a:pt x="406" y="131"/>
                  </a:lnTo>
                  <a:lnTo>
                    <a:pt x="430" y="150"/>
                  </a:lnTo>
                  <a:lnTo>
                    <a:pt x="411" y="179"/>
                  </a:lnTo>
                  <a:lnTo>
                    <a:pt x="386" y="204"/>
                  </a:lnTo>
                  <a:lnTo>
                    <a:pt x="359" y="223"/>
                  </a:lnTo>
                  <a:lnTo>
                    <a:pt x="329" y="236"/>
                  </a:lnTo>
                  <a:lnTo>
                    <a:pt x="296" y="246"/>
                  </a:lnTo>
                  <a:lnTo>
                    <a:pt x="265" y="248"/>
                  </a:lnTo>
                  <a:lnTo>
                    <a:pt x="237" y="246"/>
                  </a:lnTo>
                  <a:lnTo>
                    <a:pt x="206" y="238"/>
                  </a:lnTo>
                  <a:lnTo>
                    <a:pt x="175" y="227"/>
                  </a:lnTo>
                  <a:lnTo>
                    <a:pt x="146" y="211"/>
                  </a:lnTo>
                  <a:lnTo>
                    <a:pt x="121" y="190"/>
                  </a:lnTo>
                  <a:lnTo>
                    <a:pt x="102" y="167"/>
                  </a:lnTo>
                  <a:lnTo>
                    <a:pt x="141" y="175"/>
                  </a:lnTo>
                  <a:lnTo>
                    <a:pt x="175" y="179"/>
                  </a:lnTo>
                  <a:lnTo>
                    <a:pt x="196" y="179"/>
                  </a:lnTo>
                  <a:lnTo>
                    <a:pt x="219" y="181"/>
                  </a:lnTo>
                  <a:lnTo>
                    <a:pt x="262" y="177"/>
                  </a:lnTo>
                  <a:lnTo>
                    <a:pt x="296" y="169"/>
                  </a:lnTo>
                  <a:lnTo>
                    <a:pt x="327" y="154"/>
                  </a:lnTo>
                  <a:lnTo>
                    <a:pt x="358" y="127"/>
                  </a:lnTo>
                  <a:lnTo>
                    <a:pt x="334" y="111"/>
                  </a:lnTo>
                  <a:lnTo>
                    <a:pt x="310" y="102"/>
                  </a:lnTo>
                  <a:lnTo>
                    <a:pt x="285" y="96"/>
                  </a:lnTo>
                  <a:lnTo>
                    <a:pt x="256" y="94"/>
                  </a:lnTo>
                  <a:lnTo>
                    <a:pt x="208" y="98"/>
                  </a:lnTo>
                  <a:lnTo>
                    <a:pt x="162" y="110"/>
                  </a:lnTo>
                  <a:lnTo>
                    <a:pt x="121" y="127"/>
                  </a:lnTo>
                  <a:lnTo>
                    <a:pt x="89" y="148"/>
                  </a:lnTo>
                  <a:lnTo>
                    <a:pt x="62" y="175"/>
                  </a:lnTo>
                  <a:lnTo>
                    <a:pt x="41" y="204"/>
                  </a:lnTo>
                  <a:lnTo>
                    <a:pt x="27" y="232"/>
                  </a:lnTo>
                  <a:lnTo>
                    <a:pt x="23" y="259"/>
                  </a:lnTo>
                  <a:lnTo>
                    <a:pt x="25" y="279"/>
                  </a:lnTo>
                  <a:lnTo>
                    <a:pt x="33" y="298"/>
                  </a:lnTo>
                  <a:lnTo>
                    <a:pt x="43" y="317"/>
                  </a:lnTo>
                  <a:lnTo>
                    <a:pt x="56" y="334"/>
                  </a:lnTo>
                  <a:lnTo>
                    <a:pt x="39" y="352"/>
                  </a:lnTo>
                  <a:lnTo>
                    <a:pt x="23" y="330"/>
                  </a:lnTo>
                  <a:lnTo>
                    <a:pt x="10" y="307"/>
                  </a:lnTo>
                  <a:lnTo>
                    <a:pt x="2" y="284"/>
                  </a:lnTo>
                  <a:lnTo>
                    <a:pt x="0" y="261"/>
                  </a:lnTo>
                  <a:lnTo>
                    <a:pt x="6" y="227"/>
                  </a:lnTo>
                  <a:lnTo>
                    <a:pt x="23" y="192"/>
                  </a:lnTo>
                  <a:lnTo>
                    <a:pt x="50" y="158"/>
                  </a:lnTo>
                  <a:lnTo>
                    <a:pt x="87" y="125"/>
                  </a:lnTo>
                  <a:lnTo>
                    <a:pt x="116" y="108"/>
                  </a:lnTo>
                  <a:lnTo>
                    <a:pt x="148" y="94"/>
                  </a:lnTo>
                  <a:lnTo>
                    <a:pt x="185" y="83"/>
                  </a:lnTo>
                  <a:lnTo>
                    <a:pt x="123" y="67"/>
                  </a:lnTo>
                  <a:lnTo>
                    <a:pt x="66" y="42"/>
                  </a:lnTo>
                  <a:lnTo>
                    <a:pt x="12" y="10"/>
                  </a:lnTo>
                  <a:lnTo>
                    <a:pt x="3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1" name="Freeform 16"/>
            <p:cNvSpPr/>
            <p:nvPr/>
          </p:nvSpPr>
          <p:spPr bwMode="auto">
            <a:xfrm>
              <a:off x="3703638" y="690880"/>
              <a:ext cx="519113" cy="404813"/>
            </a:xfrm>
            <a:custGeom>
              <a:avLst/>
              <a:gdLst>
                <a:gd name="T0" fmla="*/ 298 w 327"/>
                <a:gd name="T1" fmla="*/ 2 h 255"/>
                <a:gd name="T2" fmla="*/ 323 w 327"/>
                <a:gd name="T3" fmla="*/ 27 h 255"/>
                <a:gd name="T4" fmla="*/ 327 w 327"/>
                <a:gd name="T5" fmla="*/ 56 h 255"/>
                <a:gd name="T6" fmla="*/ 317 w 327"/>
                <a:gd name="T7" fmla="*/ 73 h 255"/>
                <a:gd name="T8" fmla="*/ 302 w 327"/>
                <a:gd name="T9" fmla="*/ 84 h 255"/>
                <a:gd name="T10" fmla="*/ 284 w 327"/>
                <a:gd name="T11" fmla="*/ 86 h 255"/>
                <a:gd name="T12" fmla="*/ 271 w 327"/>
                <a:gd name="T13" fmla="*/ 79 h 255"/>
                <a:gd name="T14" fmla="*/ 261 w 327"/>
                <a:gd name="T15" fmla="*/ 65 h 255"/>
                <a:gd name="T16" fmla="*/ 252 w 327"/>
                <a:gd name="T17" fmla="*/ 65 h 255"/>
                <a:gd name="T18" fmla="*/ 246 w 327"/>
                <a:gd name="T19" fmla="*/ 84 h 255"/>
                <a:gd name="T20" fmla="*/ 252 w 327"/>
                <a:gd name="T21" fmla="*/ 102 h 255"/>
                <a:gd name="T22" fmla="*/ 273 w 327"/>
                <a:gd name="T23" fmla="*/ 121 h 255"/>
                <a:gd name="T24" fmla="*/ 313 w 327"/>
                <a:gd name="T25" fmla="*/ 132 h 255"/>
                <a:gd name="T26" fmla="*/ 281 w 327"/>
                <a:gd name="T27" fmla="*/ 148 h 255"/>
                <a:gd name="T28" fmla="*/ 267 w 327"/>
                <a:gd name="T29" fmla="*/ 146 h 255"/>
                <a:gd name="T30" fmla="*/ 211 w 327"/>
                <a:gd name="T31" fmla="*/ 155 h 255"/>
                <a:gd name="T32" fmla="*/ 161 w 327"/>
                <a:gd name="T33" fmla="*/ 188 h 255"/>
                <a:gd name="T34" fmla="*/ 171 w 327"/>
                <a:gd name="T35" fmla="*/ 186 h 255"/>
                <a:gd name="T36" fmla="*/ 188 w 327"/>
                <a:gd name="T37" fmla="*/ 192 h 255"/>
                <a:gd name="T38" fmla="*/ 198 w 327"/>
                <a:gd name="T39" fmla="*/ 203 h 255"/>
                <a:gd name="T40" fmla="*/ 202 w 327"/>
                <a:gd name="T41" fmla="*/ 219 h 255"/>
                <a:gd name="T42" fmla="*/ 198 w 327"/>
                <a:gd name="T43" fmla="*/ 230 h 255"/>
                <a:gd name="T44" fmla="*/ 185 w 327"/>
                <a:gd name="T45" fmla="*/ 244 h 255"/>
                <a:gd name="T46" fmla="*/ 165 w 327"/>
                <a:gd name="T47" fmla="*/ 253 h 255"/>
                <a:gd name="T48" fmla="*/ 154 w 327"/>
                <a:gd name="T49" fmla="*/ 255 h 255"/>
                <a:gd name="T50" fmla="*/ 135 w 327"/>
                <a:gd name="T51" fmla="*/ 251 h 255"/>
                <a:gd name="T52" fmla="*/ 121 w 327"/>
                <a:gd name="T53" fmla="*/ 238 h 255"/>
                <a:gd name="T54" fmla="*/ 117 w 327"/>
                <a:gd name="T55" fmla="*/ 223 h 255"/>
                <a:gd name="T56" fmla="*/ 121 w 327"/>
                <a:gd name="T57" fmla="*/ 203 h 255"/>
                <a:gd name="T58" fmla="*/ 142 w 327"/>
                <a:gd name="T59" fmla="*/ 178 h 255"/>
                <a:gd name="T60" fmla="*/ 179 w 327"/>
                <a:gd name="T61" fmla="*/ 152 h 255"/>
                <a:gd name="T62" fmla="*/ 152 w 327"/>
                <a:gd name="T63" fmla="*/ 154 h 255"/>
                <a:gd name="T64" fmla="*/ 75 w 327"/>
                <a:gd name="T65" fmla="*/ 200 h 255"/>
                <a:gd name="T66" fmla="*/ 41 w 327"/>
                <a:gd name="T67" fmla="*/ 250 h 255"/>
                <a:gd name="T68" fmla="*/ 33 w 327"/>
                <a:gd name="T69" fmla="*/ 207 h 255"/>
                <a:gd name="T70" fmla="*/ 102 w 327"/>
                <a:gd name="T71" fmla="*/ 152 h 255"/>
                <a:gd name="T72" fmla="*/ 185 w 327"/>
                <a:gd name="T73" fmla="*/ 123 h 255"/>
                <a:gd name="T74" fmla="*/ 223 w 327"/>
                <a:gd name="T75" fmla="*/ 94 h 255"/>
                <a:gd name="T76" fmla="*/ 221 w 327"/>
                <a:gd name="T77" fmla="*/ 54 h 255"/>
                <a:gd name="T78" fmla="*/ 234 w 327"/>
                <a:gd name="T79" fmla="*/ 25 h 255"/>
                <a:gd name="T80" fmla="*/ 252 w 327"/>
                <a:gd name="T81" fmla="*/ 9 h 255"/>
                <a:gd name="T82" fmla="*/ 271 w 327"/>
                <a:gd name="T8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7" h="255">
                  <a:moveTo>
                    <a:pt x="279" y="0"/>
                  </a:moveTo>
                  <a:lnTo>
                    <a:pt x="298" y="2"/>
                  </a:lnTo>
                  <a:lnTo>
                    <a:pt x="313" y="11"/>
                  </a:lnTo>
                  <a:lnTo>
                    <a:pt x="323" y="27"/>
                  </a:lnTo>
                  <a:lnTo>
                    <a:pt x="327" y="46"/>
                  </a:lnTo>
                  <a:lnTo>
                    <a:pt x="327" y="56"/>
                  </a:lnTo>
                  <a:lnTo>
                    <a:pt x="323" y="65"/>
                  </a:lnTo>
                  <a:lnTo>
                    <a:pt x="317" y="73"/>
                  </a:lnTo>
                  <a:lnTo>
                    <a:pt x="309" y="81"/>
                  </a:lnTo>
                  <a:lnTo>
                    <a:pt x="302" y="84"/>
                  </a:lnTo>
                  <a:lnTo>
                    <a:pt x="292" y="86"/>
                  </a:lnTo>
                  <a:lnTo>
                    <a:pt x="284" y="86"/>
                  </a:lnTo>
                  <a:lnTo>
                    <a:pt x="277" y="82"/>
                  </a:lnTo>
                  <a:lnTo>
                    <a:pt x="271" y="79"/>
                  </a:lnTo>
                  <a:lnTo>
                    <a:pt x="265" y="73"/>
                  </a:lnTo>
                  <a:lnTo>
                    <a:pt x="261" y="65"/>
                  </a:lnTo>
                  <a:lnTo>
                    <a:pt x="261" y="56"/>
                  </a:lnTo>
                  <a:lnTo>
                    <a:pt x="252" y="65"/>
                  </a:lnTo>
                  <a:lnTo>
                    <a:pt x="246" y="75"/>
                  </a:lnTo>
                  <a:lnTo>
                    <a:pt x="246" y="84"/>
                  </a:lnTo>
                  <a:lnTo>
                    <a:pt x="246" y="94"/>
                  </a:lnTo>
                  <a:lnTo>
                    <a:pt x="252" y="102"/>
                  </a:lnTo>
                  <a:lnTo>
                    <a:pt x="259" y="111"/>
                  </a:lnTo>
                  <a:lnTo>
                    <a:pt x="273" y="121"/>
                  </a:lnTo>
                  <a:lnTo>
                    <a:pt x="290" y="129"/>
                  </a:lnTo>
                  <a:lnTo>
                    <a:pt x="313" y="132"/>
                  </a:lnTo>
                  <a:lnTo>
                    <a:pt x="288" y="152"/>
                  </a:lnTo>
                  <a:lnTo>
                    <a:pt x="281" y="148"/>
                  </a:lnTo>
                  <a:lnTo>
                    <a:pt x="273" y="146"/>
                  </a:lnTo>
                  <a:lnTo>
                    <a:pt x="267" y="146"/>
                  </a:lnTo>
                  <a:lnTo>
                    <a:pt x="240" y="148"/>
                  </a:lnTo>
                  <a:lnTo>
                    <a:pt x="211" y="155"/>
                  </a:lnTo>
                  <a:lnTo>
                    <a:pt x="185" y="169"/>
                  </a:lnTo>
                  <a:lnTo>
                    <a:pt x="161" y="188"/>
                  </a:lnTo>
                  <a:lnTo>
                    <a:pt x="167" y="186"/>
                  </a:lnTo>
                  <a:lnTo>
                    <a:pt x="171" y="186"/>
                  </a:lnTo>
                  <a:lnTo>
                    <a:pt x="181" y="188"/>
                  </a:lnTo>
                  <a:lnTo>
                    <a:pt x="188" y="192"/>
                  </a:lnTo>
                  <a:lnTo>
                    <a:pt x="194" y="196"/>
                  </a:lnTo>
                  <a:lnTo>
                    <a:pt x="198" y="203"/>
                  </a:lnTo>
                  <a:lnTo>
                    <a:pt x="202" y="211"/>
                  </a:lnTo>
                  <a:lnTo>
                    <a:pt x="202" y="219"/>
                  </a:lnTo>
                  <a:lnTo>
                    <a:pt x="202" y="225"/>
                  </a:lnTo>
                  <a:lnTo>
                    <a:pt x="198" y="230"/>
                  </a:lnTo>
                  <a:lnTo>
                    <a:pt x="194" y="236"/>
                  </a:lnTo>
                  <a:lnTo>
                    <a:pt x="185" y="244"/>
                  </a:lnTo>
                  <a:lnTo>
                    <a:pt x="173" y="250"/>
                  </a:lnTo>
                  <a:lnTo>
                    <a:pt x="165" y="253"/>
                  </a:lnTo>
                  <a:lnTo>
                    <a:pt x="160" y="255"/>
                  </a:lnTo>
                  <a:lnTo>
                    <a:pt x="154" y="255"/>
                  </a:lnTo>
                  <a:lnTo>
                    <a:pt x="142" y="255"/>
                  </a:lnTo>
                  <a:lnTo>
                    <a:pt x="135" y="251"/>
                  </a:lnTo>
                  <a:lnTo>
                    <a:pt x="127" y="246"/>
                  </a:lnTo>
                  <a:lnTo>
                    <a:pt x="121" y="238"/>
                  </a:lnTo>
                  <a:lnTo>
                    <a:pt x="117" y="230"/>
                  </a:lnTo>
                  <a:lnTo>
                    <a:pt x="117" y="223"/>
                  </a:lnTo>
                  <a:lnTo>
                    <a:pt x="117" y="213"/>
                  </a:lnTo>
                  <a:lnTo>
                    <a:pt x="121" y="203"/>
                  </a:lnTo>
                  <a:lnTo>
                    <a:pt x="129" y="194"/>
                  </a:lnTo>
                  <a:lnTo>
                    <a:pt x="142" y="178"/>
                  </a:lnTo>
                  <a:lnTo>
                    <a:pt x="160" y="165"/>
                  </a:lnTo>
                  <a:lnTo>
                    <a:pt x="179" y="152"/>
                  </a:lnTo>
                  <a:lnTo>
                    <a:pt x="198" y="144"/>
                  </a:lnTo>
                  <a:lnTo>
                    <a:pt x="152" y="154"/>
                  </a:lnTo>
                  <a:lnTo>
                    <a:pt x="104" y="178"/>
                  </a:lnTo>
                  <a:lnTo>
                    <a:pt x="75" y="200"/>
                  </a:lnTo>
                  <a:lnTo>
                    <a:pt x="54" y="223"/>
                  </a:lnTo>
                  <a:lnTo>
                    <a:pt x="41" y="250"/>
                  </a:lnTo>
                  <a:lnTo>
                    <a:pt x="0" y="250"/>
                  </a:lnTo>
                  <a:lnTo>
                    <a:pt x="33" y="207"/>
                  </a:lnTo>
                  <a:lnTo>
                    <a:pt x="67" y="175"/>
                  </a:lnTo>
                  <a:lnTo>
                    <a:pt x="102" y="152"/>
                  </a:lnTo>
                  <a:lnTo>
                    <a:pt x="140" y="134"/>
                  </a:lnTo>
                  <a:lnTo>
                    <a:pt x="185" y="123"/>
                  </a:lnTo>
                  <a:lnTo>
                    <a:pt x="234" y="119"/>
                  </a:lnTo>
                  <a:lnTo>
                    <a:pt x="223" y="94"/>
                  </a:lnTo>
                  <a:lnTo>
                    <a:pt x="219" y="73"/>
                  </a:lnTo>
                  <a:lnTo>
                    <a:pt x="221" y="54"/>
                  </a:lnTo>
                  <a:lnTo>
                    <a:pt x="229" y="36"/>
                  </a:lnTo>
                  <a:lnTo>
                    <a:pt x="234" y="25"/>
                  </a:lnTo>
                  <a:lnTo>
                    <a:pt x="242" y="15"/>
                  </a:lnTo>
                  <a:lnTo>
                    <a:pt x="252" y="9"/>
                  </a:lnTo>
                  <a:lnTo>
                    <a:pt x="261" y="4"/>
                  </a:lnTo>
                  <a:lnTo>
                    <a:pt x="271" y="0"/>
                  </a:lnTo>
                  <a:lnTo>
                    <a:pt x="27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2" name="Freeform 17"/>
            <p:cNvSpPr/>
            <p:nvPr/>
          </p:nvSpPr>
          <p:spPr bwMode="auto">
            <a:xfrm>
              <a:off x="3640138" y="538480"/>
              <a:ext cx="427038" cy="496888"/>
            </a:xfrm>
            <a:custGeom>
              <a:avLst/>
              <a:gdLst>
                <a:gd name="T0" fmla="*/ 228 w 269"/>
                <a:gd name="T1" fmla="*/ 2 h 313"/>
                <a:gd name="T2" fmla="*/ 249 w 269"/>
                <a:gd name="T3" fmla="*/ 9 h 313"/>
                <a:gd name="T4" fmla="*/ 261 w 269"/>
                <a:gd name="T5" fmla="*/ 21 h 313"/>
                <a:gd name="T6" fmla="*/ 267 w 269"/>
                <a:gd name="T7" fmla="*/ 36 h 313"/>
                <a:gd name="T8" fmla="*/ 265 w 269"/>
                <a:gd name="T9" fmla="*/ 61 h 313"/>
                <a:gd name="T10" fmla="*/ 240 w 269"/>
                <a:gd name="T11" fmla="*/ 86 h 313"/>
                <a:gd name="T12" fmla="*/ 175 w 269"/>
                <a:gd name="T13" fmla="*/ 102 h 313"/>
                <a:gd name="T14" fmla="*/ 163 w 269"/>
                <a:gd name="T15" fmla="*/ 100 h 313"/>
                <a:gd name="T16" fmla="*/ 150 w 269"/>
                <a:gd name="T17" fmla="*/ 92 h 313"/>
                <a:gd name="T18" fmla="*/ 138 w 269"/>
                <a:gd name="T19" fmla="*/ 138 h 313"/>
                <a:gd name="T20" fmla="*/ 109 w 269"/>
                <a:gd name="T21" fmla="*/ 215 h 313"/>
                <a:gd name="T22" fmla="*/ 50 w 269"/>
                <a:gd name="T23" fmla="*/ 280 h 313"/>
                <a:gd name="T24" fmla="*/ 6 w 269"/>
                <a:gd name="T25" fmla="*/ 274 h 313"/>
                <a:gd name="T26" fmla="*/ 59 w 269"/>
                <a:gd name="T27" fmla="*/ 238 h 313"/>
                <a:gd name="T28" fmla="*/ 100 w 269"/>
                <a:gd name="T29" fmla="*/ 184 h 313"/>
                <a:gd name="T30" fmla="*/ 117 w 269"/>
                <a:gd name="T31" fmla="*/ 123 h 313"/>
                <a:gd name="T32" fmla="*/ 82 w 269"/>
                <a:gd name="T33" fmla="*/ 177 h 313"/>
                <a:gd name="T34" fmla="*/ 48 w 269"/>
                <a:gd name="T35" fmla="*/ 200 h 313"/>
                <a:gd name="T36" fmla="*/ 25 w 269"/>
                <a:gd name="T37" fmla="*/ 201 h 313"/>
                <a:gd name="T38" fmla="*/ 11 w 269"/>
                <a:gd name="T39" fmla="*/ 192 h 313"/>
                <a:gd name="T40" fmla="*/ 4 w 269"/>
                <a:gd name="T41" fmla="*/ 180 h 313"/>
                <a:gd name="T42" fmla="*/ 0 w 269"/>
                <a:gd name="T43" fmla="*/ 165 h 313"/>
                <a:gd name="T44" fmla="*/ 6 w 269"/>
                <a:gd name="T45" fmla="*/ 144 h 313"/>
                <a:gd name="T46" fmla="*/ 21 w 269"/>
                <a:gd name="T47" fmla="*/ 127 h 313"/>
                <a:gd name="T48" fmla="*/ 38 w 269"/>
                <a:gd name="T49" fmla="*/ 119 h 313"/>
                <a:gd name="T50" fmla="*/ 54 w 269"/>
                <a:gd name="T51" fmla="*/ 123 h 313"/>
                <a:gd name="T52" fmla="*/ 67 w 269"/>
                <a:gd name="T53" fmla="*/ 134 h 313"/>
                <a:gd name="T54" fmla="*/ 71 w 269"/>
                <a:gd name="T55" fmla="*/ 150 h 313"/>
                <a:gd name="T56" fmla="*/ 71 w 269"/>
                <a:gd name="T57" fmla="*/ 157 h 313"/>
                <a:gd name="T58" fmla="*/ 98 w 269"/>
                <a:gd name="T59" fmla="*/ 127 h 313"/>
                <a:gd name="T60" fmla="*/ 113 w 269"/>
                <a:gd name="T61" fmla="*/ 71 h 313"/>
                <a:gd name="T62" fmla="*/ 113 w 269"/>
                <a:gd name="T63" fmla="*/ 52 h 313"/>
                <a:gd name="T64" fmla="*/ 107 w 269"/>
                <a:gd name="T65" fmla="*/ 36 h 313"/>
                <a:gd name="T66" fmla="*/ 134 w 269"/>
                <a:gd name="T67" fmla="*/ 36 h 313"/>
                <a:gd name="T68" fmla="*/ 148 w 269"/>
                <a:gd name="T69" fmla="*/ 63 h 313"/>
                <a:gd name="T70" fmla="*/ 161 w 269"/>
                <a:gd name="T71" fmla="*/ 73 h 313"/>
                <a:gd name="T72" fmla="*/ 178 w 269"/>
                <a:gd name="T73" fmla="*/ 79 h 313"/>
                <a:gd name="T74" fmla="*/ 200 w 269"/>
                <a:gd name="T75" fmla="*/ 71 h 313"/>
                <a:gd name="T76" fmla="*/ 200 w 269"/>
                <a:gd name="T77" fmla="*/ 63 h 313"/>
                <a:gd name="T78" fmla="*/ 184 w 269"/>
                <a:gd name="T79" fmla="*/ 56 h 313"/>
                <a:gd name="T80" fmla="*/ 177 w 269"/>
                <a:gd name="T81" fmla="*/ 44 h 313"/>
                <a:gd name="T82" fmla="*/ 178 w 269"/>
                <a:gd name="T83" fmla="*/ 29 h 313"/>
                <a:gd name="T84" fmla="*/ 188 w 269"/>
                <a:gd name="T85" fmla="*/ 11 h 313"/>
                <a:gd name="T86" fmla="*/ 205 w 269"/>
                <a:gd name="T87"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9" h="313">
                  <a:moveTo>
                    <a:pt x="215" y="0"/>
                  </a:moveTo>
                  <a:lnTo>
                    <a:pt x="228" y="2"/>
                  </a:lnTo>
                  <a:lnTo>
                    <a:pt x="242" y="6"/>
                  </a:lnTo>
                  <a:lnTo>
                    <a:pt x="249" y="9"/>
                  </a:lnTo>
                  <a:lnTo>
                    <a:pt x="255" y="15"/>
                  </a:lnTo>
                  <a:lnTo>
                    <a:pt x="261" y="21"/>
                  </a:lnTo>
                  <a:lnTo>
                    <a:pt x="265" y="29"/>
                  </a:lnTo>
                  <a:lnTo>
                    <a:pt x="267" y="36"/>
                  </a:lnTo>
                  <a:lnTo>
                    <a:pt x="269" y="46"/>
                  </a:lnTo>
                  <a:lnTo>
                    <a:pt x="265" y="61"/>
                  </a:lnTo>
                  <a:lnTo>
                    <a:pt x="255" y="77"/>
                  </a:lnTo>
                  <a:lnTo>
                    <a:pt x="240" y="86"/>
                  </a:lnTo>
                  <a:lnTo>
                    <a:pt x="209" y="98"/>
                  </a:lnTo>
                  <a:lnTo>
                    <a:pt x="175" y="102"/>
                  </a:lnTo>
                  <a:lnTo>
                    <a:pt x="169" y="102"/>
                  </a:lnTo>
                  <a:lnTo>
                    <a:pt x="163" y="100"/>
                  </a:lnTo>
                  <a:lnTo>
                    <a:pt x="153" y="96"/>
                  </a:lnTo>
                  <a:lnTo>
                    <a:pt x="150" y="92"/>
                  </a:lnTo>
                  <a:lnTo>
                    <a:pt x="144" y="88"/>
                  </a:lnTo>
                  <a:lnTo>
                    <a:pt x="138" y="138"/>
                  </a:lnTo>
                  <a:lnTo>
                    <a:pt x="127" y="178"/>
                  </a:lnTo>
                  <a:lnTo>
                    <a:pt x="109" y="215"/>
                  </a:lnTo>
                  <a:lnTo>
                    <a:pt x="84" y="250"/>
                  </a:lnTo>
                  <a:lnTo>
                    <a:pt x="50" y="280"/>
                  </a:lnTo>
                  <a:lnTo>
                    <a:pt x="6" y="313"/>
                  </a:lnTo>
                  <a:lnTo>
                    <a:pt x="6" y="274"/>
                  </a:lnTo>
                  <a:lnTo>
                    <a:pt x="34" y="259"/>
                  </a:lnTo>
                  <a:lnTo>
                    <a:pt x="59" y="238"/>
                  </a:lnTo>
                  <a:lnTo>
                    <a:pt x="82" y="213"/>
                  </a:lnTo>
                  <a:lnTo>
                    <a:pt x="100" y="184"/>
                  </a:lnTo>
                  <a:lnTo>
                    <a:pt x="111" y="153"/>
                  </a:lnTo>
                  <a:lnTo>
                    <a:pt x="117" y="123"/>
                  </a:lnTo>
                  <a:lnTo>
                    <a:pt x="96" y="159"/>
                  </a:lnTo>
                  <a:lnTo>
                    <a:pt x="82" y="177"/>
                  </a:lnTo>
                  <a:lnTo>
                    <a:pt x="65" y="190"/>
                  </a:lnTo>
                  <a:lnTo>
                    <a:pt x="48" y="200"/>
                  </a:lnTo>
                  <a:lnTo>
                    <a:pt x="33" y="201"/>
                  </a:lnTo>
                  <a:lnTo>
                    <a:pt x="25" y="201"/>
                  </a:lnTo>
                  <a:lnTo>
                    <a:pt x="17" y="198"/>
                  </a:lnTo>
                  <a:lnTo>
                    <a:pt x="11" y="192"/>
                  </a:lnTo>
                  <a:lnTo>
                    <a:pt x="6" y="186"/>
                  </a:lnTo>
                  <a:lnTo>
                    <a:pt x="4" y="180"/>
                  </a:lnTo>
                  <a:lnTo>
                    <a:pt x="2" y="173"/>
                  </a:lnTo>
                  <a:lnTo>
                    <a:pt x="0" y="165"/>
                  </a:lnTo>
                  <a:lnTo>
                    <a:pt x="2" y="153"/>
                  </a:lnTo>
                  <a:lnTo>
                    <a:pt x="6" y="144"/>
                  </a:lnTo>
                  <a:lnTo>
                    <a:pt x="13" y="134"/>
                  </a:lnTo>
                  <a:lnTo>
                    <a:pt x="21" y="127"/>
                  </a:lnTo>
                  <a:lnTo>
                    <a:pt x="29" y="121"/>
                  </a:lnTo>
                  <a:lnTo>
                    <a:pt x="38" y="119"/>
                  </a:lnTo>
                  <a:lnTo>
                    <a:pt x="46" y="121"/>
                  </a:lnTo>
                  <a:lnTo>
                    <a:pt x="54" y="123"/>
                  </a:lnTo>
                  <a:lnTo>
                    <a:pt x="61" y="129"/>
                  </a:lnTo>
                  <a:lnTo>
                    <a:pt x="67" y="134"/>
                  </a:lnTo>
                  <a:lnTo>
                    <a:pt x="71" y="142"/>
                  </a:lnTo>
                  <a:lnTo>
                    <a:pt x="71" y="150"/>
                  </a:lnTo>
                  <a:lnTo>
                    <a:pt x="71" y="153"/>
                  </a:lnTo>
                  <a:lnTo>
                    <a:pt x="71" y="157"/>
                  </a:lnTo>
                  <a:lnTo>
                    <a:pt x="86" y="144"/>
                  </a:lnTo>
                  <a:lnTo>
                    <a:pt x="98" y="127"/>
                  </a:lnTo>
                  <a:lnTo>
                    <a:pt x="111" y="88"/>
                  </a:lnTo>
                  <a:lnTo>
                    <a:pt x="113" y="71"/>
                  </a:lnTo>
                  <a:lnTo>
                    <a:pt x="115" y="57"/>
                  </a:lnTo>
                  <a:lnTo>
                    <a:pt x="113" y="52"/>
                  </a:lnTo>
                  <a:lnTo>
                    <a:pt x="111" y="46"/>
                  </a:lnTo>
                  <a:lnTo>
                    <a:pt x="107" y="36"/>
                  </a:lnTo>
                  <a:lnTo>
                    <a:pt x="129" y="13"/>
                  </a:lnTo>
                  <a:lnTo>
                    <a:pt x="134" y="36"/>
                  </a:lnTo>
                  <a:lnTo>
                    <a:pt x="142" y="54"/>
                  </a:lnTo>
                  <a:lnTo>
                    <a:pt x="148" y="63"/>
                  </a:lnTo>
                  <a:lnTo>
                    <a:pt x="155" y="69"/>
                  </a:lnTo>
                  <a:lnTo>
                    <a:pt x="161" y="73"/>
                  </a:lnTo>
                  <a:lnTo>
                    <a:pt x="171" y="77"/>
                  </a:lnTo>
                  <a:lnTo>
                    <a:pt x="178" y="79"/>
                  </a:lnTo>
                  <a:lnTo>
                    <a:pt x="190" y="77"/>
                  </a:lnTo>
                  <a:lnTo>
                    <a:pt x="200" y="71"/>
                  </a:lnTo>
                  <a:lnTo>
                    <a:pt x="209" y="63"/>
                  </a:lnTo>
                  <a:lnTo>
                    <a:pt x="200" y="63"/>
                  </a:lnTo>
                  <a:lnTo>
                    <a:pt x="192" y="59"/>
                  </a:lnTo>
                  <a:lnTo>
                    <a:pt x="184" y="56"/>
                  </a:lnTo>
                  <a:lnTo>
                    <a:pt x="180" y="52"/>
                  </a:lnTo>
                  <a:lnTo>
                    <a:pt x="177" y="44"/>
                  </a:lnTo>
                  <a:lnTo>
                    <a:pt x="177" y="38"/>
                  </a:lnTo>
                  <a:lnTo>
                    <a:pt x="178" y="29"/>
                  </a:lnTo>
                  <a:lnTo>
                    <a:pt x="180" y="19"/>
                  </a:lnTo>
                  <a:lnTo>
                    <a:pt x="188" y="11"/>
                  </a:lnTo>
                  <a:lnTo>
                    <a:pt x="196" y="6"/>
                  </a:lnTo>
                  <a:lnTo>
                    <a:pt x="205" y="2"/>
                  </a:lnTo>
                  <a:lnTo>
                    <a:pt x="21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4938713" y="130492"/>
              <a:ext cx="1039813" cy="962025"/>
            </a:xfrm>
            <a:custGeom>
              <a:avLst/>
              <a:gdLst>
                <a:gd name="T0" fmla="*/ 524 w 655"/>
                <a:gd name="T1" fmla="*/ 547 h 606"/>
                <a:gd name="T2" fmla="*/ 587 w 655"/>
                <a:gd name="T3" fmla="*/ 562 h 606"/>
                <a:gd name="T4" fmla="*/ 559 w 655"/>
                <a:gd name="T5" fmla="*/ 514 h 606"/>
                <a:gd name="T6" fmla="*/ 472 w 655"/>
                <a:gd name="T7" fmla="*/ 458 h 606"/>
                <a:gd name="T8" fmla="*/ 545 w 655"/>
                <a:gd name="T9" fmla="*/ 435 h 606"/>
                <a:gd name="T10" fmla="*/ 566 w 655"/>
                <a:gd name="T11" fmla="*/ 314 h 606"/>
                <a:gd name="T12" fmla="*/ 560 w 655"/>
                <a:gd name="T13" fmla="*/ 343 h 606"/>
                <a:gd name="T14" fmla="*/ 509 w 655"/>
                <a:gd name="T15" fmla="*/ 261 h 606"/>
                <a:gd name="T16" fmla="*/ 557 w 655"/>
                <a:gd name="T17" fmla="*/ 69 h 606"/>
                <a:gd name="T18" fmla="*/ 549 w 655"/>
                <a:gd name="T19" fmla="*/ 138 h 606"/>
                <a:gd name="T20" fmla="*/ 589 w 655"/>
                <a:gd name="T21" fmla="*/ 193 h 606"/>
                <a:gd name="T22" fmla="*/ 572 w 655"/>
                <a:gd name="T23" fmla="*/ 96 h 606"/>
                <a:gd name="T24" fmla="*/ 142 w 655"/>
                <a:gd name="T25" fmla="*/ 53 h 606"/>
                <a:gd name="T26" fmla="*/ 155 w 655"/>
                <a:gd name="T27" fmla="*/ 94 h 606"/>
                <a:gd name="T28" fmla="*/ 134 w 655"/>
                <a:gd name="T29" fmla="*/ 124 h 606"/>
                <a:gd name="T30" fmla="*/ 80 w 655"/>
                <a:gd name="T31" fmla="*/ 119 h 606"/>
                <a:gd name="T32" fmla="*/ 27 w 655"/>
                <a:gd name="T33" fmla="*/ 192 h 606"/>
                <a:gd name="T34" fmla="*/ 54 w 655"/>
                <a:gd name="T35" fmla="*/ 343 h 606"/>
                <a:gd name="T36" fmla="*/ 178 w 655"/>
                <a:gd name="T37" fmla="*/ 430 h 606"/>
                <a:gd name="T38" fmla="*/ 334 w 655"/>
                <a:gd name="T39" fmla="*/ 409 h 606"/>
                <a:gd name="T40" fmla="*/ 464 w 655"/>
                <a:gd name="T41" fmla="*/ 297 h 606"/>
                <a:gd name="T42" fmla="*/ 430 w 655"/>
                <a:gd name="T43" fmla="*/ 307 h 606"/>
                <a:gd name="T44" fmla="*/ 263 w 655"/>
                <a:gd name="T45" fmla="*/ 380 h 606"/>
                <a:gd name="T46" fmla="*/ 180 w 655"/>
                <a:gd name="T47" fmla="*/ 345 h 606"/>
                <a:gd name="T48" fmla="*/ 128 w 655"/>
                <a:gd name="T49" fmla="*/ 328 h 606"/>
                <a:gd name="T50" fmla="*/ 102 w 655"/>
                <a:gd name="T51" fmla="*/ 297 h 606"/>
                <a:gd name="T52" fmla="*/ 107 w 655"/>
                <a:gd name="T53" fmla="*/ 265 h 606"/>
                <a:gd name="T54" fmla="*/ 134 w 655"/>
                <a:gd name="T55" fmla="*/ 247 h 606"/>
                <a:gd name="T56" fmla="*/ 157 w 655"/>
                <a:gd name="T57" fmla="*/ 249 h 606"/>
                <a:gd name="T58" fmla="*/ 221 w 655"/>
                <a:gd name="T59" fmla="*/ 167 h 606"/>
                <a:gd name="T60" fmla="*/ 309 w 655"/>
                <a:gd name="T61" fmla="*/ 163 h 606"/>
                <a:gd name="T62" fmla="*/ 303 w 655"/>
                <a:gd name="T63" fmla="*/ 88 h 606"/>
                <a:gd name="T64" fmla="*/ 211 w 655"/>
                <a:gd name="T65" fmla="*/ 34 h 606"/>
                <a:gd name="T66" fmla="*/ 357 w 655"/>
                <a:gd name="T67" fmla="*/ 38 h 606"/>
                <a:gd name="T68" fmla="*/ 395 w 655"/>
                <a:gd name="T69" fmla="*/ 147 h 606"/>
                <a:gd name="T70" fmla="*/ 336 w 655"/>
                <a:gd name="T71" fmla="*/ 197 h 606"/>
                <a:gd name="T72" fmla="*/ 246 w 655"/>
                <a:gd name="T73" fmla="*/ 180 h 606"/>
                <a:gd name="T74" fmla="*/ 180 w 655"/>
                <a:gd name="T75" fmla="*/ 249 h 606"/>
                <a:gd name="T76" fmla="*/ 194 w 655"/>
                <a:gd name="T77" fmla="*/ 328 h 606"/>
                <a:gd name="T78" fmla="*/ 290 w 655"/>
                <a:gd name="T79" fmla="*/ 355 h 606"/>
                <a:gd name="T80" fmla="*/ 313 w 655"/>
                <a:gd name="T81" fmla="*/ 316 h 606"/>
                <a:gd name="T82" fmla="*/ 336 w 655"/>
                <a:gd name="T83" fmla="*/ 288 h 606"/>
                <a:gd name="T84" fmla="*/ 384 w 655"/>
                <a:gd name="T85" fmla="*/ 293 h 606"/>
                <a:gd name="T86" fmla="*/ 474 w 655"/>
                <a:gd name="T87" fmla="*/ 230 h 606"/>
                <a:gd name="T88" fmla="*/ 532 w 655"/>
                <a:gd name="T89" fmla="*/ 109 h 606"/>
                <a:gd name="T90" fmla="*/ 509 w 655"/>
                <a:gd name="T91" fmla="*/ 19 h 606"/>
                <a:gd name="T92" fmla="*/ 580 w 655"/>
                <a:gd name="T93" fmla="*/ 67 h 606"/>
                <a:gd name="T94" fmla="*/ 612 w 655"/>
                <a:gd name="T95" fmla="*/ 203 h 606"/>
                <a:gd name="T96" fmla="*/ 580 w 655"/>
                <a:gd name="T97" fmla="*/ 353 h 606"/>
                <a:gd name="T98" fmla="*/ 572 w 655"/>
                <a:gd name="T99" fmla="*/ 476 h 606"/>
                <a:gd name="T100" fmla="*/ 655 w 655"/>
                <a:gd name="T101" fmla="*/ 606 h 606"/>
                <a:gd name="T102" fmla="*/ 497 w 655"/>
                <a:gd name="T103" fmla="*/ 549 h 606"/>
                <a:gd name="T104" fmla="*/ 447 w 655"/>
                <a:gd name="T105" fmla="*/ 422 h 606"/>
                <a:gd name="T106" fmla="*/ 416 w 655"/>
                <a:gd name="T107" fmla="*/ 380 h 606"/>
                <a:gd name="T108" fmla="*/ 223 w 655"/>
                <a:gd name="T109" fmla="*/ 457 h 606"/>
                <a:gd name="T110" fmla="*/ 73 w 655"/>
                <a:gd name="T111" fmla="*/ 403 h 606"/>
                <a:gd name="T112" fmla="*/ 2 w 655"/>
                <a:gd name="T113" fmla="*/ 268 h 606"/>
                <a:gd name="T114" fmla="*/ 21 w 655"/>
                <a:gd name="T115" fmla="*/ 126 h 606"/>
                <a:gd name="T116" fmla="*/ 159 w 655"/>
                <a:gd name="T117" fmla="*/ 1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5" h="606">
                  <a:moveTo>
                    <a:pt x="555" y="503"/>
                  </a:moveTo>
                  <a:lnTo>
                    <a:pt x="497" y="518"/>
                  </a:lnTo>
                  <a:lnTo>
                    <a:pt x="511" y="533"/>
                  </a:lnTo>
                  <a:lnTo>
                    <a:pt x="524" y="547"/>
                  </a:lnTo>
                  <a:lnTo>
                    <a:pt x="557" y="566"/>
                  </a:lnTo>
                  <a:lnTo>
                    <a:pt x="578" y="574"/>
                  </a:lnTo>
                  <a:lnTo>
                    <a:pt x="601" y="579"/>
                  </a:lnTo>
                  <a:lnTo>
                    <a:pt x="587" y="562"/>
                  </a:lnTo>
                  <a:lnTo>
                    <a:pt x="576" y="549"/>
                  </a:lnTo>
                  <a:lnTo>
                    <a:pt x="568" y="535"/>
                  </a:lnTo>
                  <a:lnTo>
                    <a:pt x="562" y="526"/>
                  </a:lnTo>
                  <a:lnTo>
                    <a:pt x="559" y="514"/>
                  </a:lnTo>
                  <a:lnTo>
                    <a:pt x="555" y="503"/>
                  </a:lnTo>
                  <a:close/>
                  <a:moveTo>
                    <a:pt x="547" y="407"/>
                  </a:moveTo>
                  <a:lnTo>
                    <a:pt x="468" y="424"/>
                  </a:lnTo>
                  <a:lnTo>
                    <a:pt x="472" y="458"/>
                  </a:lnTo>
                  <a:lnTo>
                    <a:pt x="482" y="485"/>
                  </a:lnTo>
                  <a:lnTo>
                    <a:pt x="547" y="468"/>
                  </a:lnTo>
                  <a:lnTo>
                    <a:pt x="545" y="453"/>
                  </a:lnTo>
                  <a:lnTo>
                    <a:pt x="545" y="435"/>
                  </a:lnTo>
                  <a:lnTo>
                    <a:pt x="545" y="426"/>
                  </a:lnTo>
                  <a:lnTo>
                    <a:pt x="545" y="418"/>
                  </a:lnTo>
                  <a:lnTo>
                    <a:pt x="547" y="407"/>
                  </a:lnTo>
                  <a:close/>
                  <a:moveTo>
                    <a:pt x="566" y="314"/>
                  </a:moveTo>
                  <a:lnTo>
                    <a:pt x="487" y="330"/>
                  </a:lnTo>
                  <a:lnTo>
                    <a:pt x="472" y="395"/>
                  </a:lnTo>
                  <a:lnTo>
                    <a:pt x="551" y="378"/>
                  </a:lnTo>
                  <a:lnTo>
                    <a:pt x="560" y="343"/>
                  </a:lnTo>
                  <a:lnTo>
                    <a:pt x="566" y="314"/>
                  </a:lnTo>
                  <a:close/>
                  <a:moveTo>
                    <a:pt x="583" y="234"/>
                  </a:moveTo>
                  <a:lnTo>
                    <a:pt x="518" y="234"/>
                  </a:lnTo>
                  <a:lnTo>
                    <a:pt x="509" y="261"/>
                  </a:lnTo>
                  <a:lnTo>
                    <a:pt x="497" y="291"/>
                  </a:lnTo>
                  <a:lnTo>
                    <a:pt x="572" y="282"/>
                  </a:lnTo>
                  <a:lnTo>
                    <a:pt x="583" y="234"/>
                  </a:lnTo>
                  <a:close/>
                  <a:moveTo>
                    <a:pt x="557" y="69"/>
                  </a:moveTo>
                  <a:lnTo>
                    <a:pt x="557" y="74"/>
                  </a:lnTo>
                  <a:lnTo>
                    <a:pt x="557" y="82"/>
                  </a:lnTo>
                  <a:lnTo>
                    <a:pt x="555" y="111"/>
                  </a:lnTo>
                  <a:lnTo>
                    <a:pt x="549" y="138"/>
                  </a:lnTo>
                  <a:lnTo>
                    <a:pt x="539" y="169"/>
                  </a:lnTo>
                  <a:lnTo>
                    <a:pt x="526" y="207"/>
                  </a:lnTo>
                  <a:lnTo>
                    <a:pt x="589" y="207"/>
                  </a:lnTo>
                  <a:lnTo>
                    <a:pt x="589" y="193"/>
                  </a:lnTo>
                  <a:lnTo>
                    <a:pt x="589" y="174"/>
                  </a:lnTo>
                  <a:lnTo>
                    <a:pt x="587" y="147"/>
                  </a:lnTo>
                  <a:lnTo>
                    <a:pt x="582" y="121"/>
                  </a:lnTo>
                  <a:lnTo>
                    <a:pt x="572" y="96"/>
                  </a:lnTo>
                  <a:lnTo>
                    <a:pt x="557" y="69"/>
                  </a:lnTo>
                  <a:close/>
                  <a:moveTo>
                    <a:pt x="211" y="34"/>
                  </a:moveTo>
                  <a:lnTo>
                    <a:pt x="175" y="40"/>
                  </a:lnTo>
                  <a:lnTo>
                    <a:pt x="142" y="53"/>
                  </a:lnTo>
                  <a:lnTo>
                    <a:pt x="148" y="61"/>
                  </a:lnTo>
                  <a:lnTo>
                    <a:pt x="151" y="71"/>
                  </a:lnTo>
                  <a:lnTo>
                    <a:pt x="153" y="82"/>
                  </a:lnTo>
                  <a:lnTo>
                    <a:pt x="155" y="94"/>
                  </a:lnTo>
                  <a:lnTo>
                    <a:pt x="153" y="101"/>
                  </a:lnTo>
                  <a:lnTo>
                    <a:pt x="150" y="111"/>
                  </a:lnTo>
                  <a:lnTo>
                    <a:pt x="144" y="119"/>
                  </a:lnTo>
                  <a:lnTo>
                    <a:pt x="134" y="124"/>
                  </a:lnTo>
                  <a:lnTo>
                    <a:pt x="125" y="128"/>
                  </a:lnTo>
                  <a:lnTo>
                    <a:pt x="115" y="128"/>
                  </a:lnTo>
                  <a:lnTo>
                    <a:pt x="96" y="126"/>
                  </a:lnTo>
                  <a:lnTo>
                    <a:pt x="80" y="119"/>
                  </a:lnTo>
                  <a:lnTo>
                    <a:pt x="69" y="105"/>
                  </a:lnTo>
                  <a:lnTo>
                    <a:pt x="52" y="130"/>
                  </a:lnTo>
                  <a:lnTo>
                    <a:pt x="36" y="159"/>
                  </a:lnTo>
                  <a:lnTo>
                    <a:pt x="27" y="192"/>
                  </a:lnTo>
                  <a:lnTo>
                    <a:pt x="25" y="230"/>
                  </a:lnTo>
                  <a:lnTo>
                    <a:pt x="27" y="272"/>
                  </a:lnTo>
                  <a:lnTo>
                    <a:pt x="38" y="309"/>
                  </a:lnTo>
                  <a:lnTo>
                    <a:pt x="54" y="343"/>
                  </a:lnTo>
                  <a:lnTo>
                    <a:pt x="77" y="372"/>
                  </a:lnTo>
                  <a:lnTo>
                    <a:pt x="102" y="395"/>
                  </a:lnTo>
                  <a:lnTo>
                    <a:pt x="132" y="412"/>
                  </a:lnTo>
                  <a:lnTo>
                    <a:pt x="178" y="430"/>
                  </a:lnTo>
                  <a:lnTo>
                    <a:pt x="223" y="437"/>
                  </a:lnTo>
                  <a:lnTo>
                    <a:pt x="259" y="434"/>
                  </a:lnTo>
                  <a:lnTo>
                    <a:pt x="295" y="424"/>
                  </a:lnTo>
                  <a:lnTo>
                    <a:pt x="334" y="409"/>
                  </a:lnTo>
                  <a:lnTo>
                    <a:pt x="370" y="386"/>
                  </a:lnTo>
                  <a:lnTo>
                    <a:pt x="407" y="361"/>
                  </a:lnTo>
                  <a:lnTo>
                    <a:pt x="438" y="330"/>
                  </a:lnTo>
                  <a:lnTo>
                    <a:pt x="464" y="297"/>
                  </a:lnTo>
                  <a:lnTo>
                    <a:pt x="486" y="265"/>
                  </a:lnTo>
                  <a:lnTo>
                    <a:pt x="499" y="228"/>
                  </a:lnTo>
                  <a:lnTo>
                    <a:pt x="466" y="270"/>
                  </a:lnTo>
                  <a:lnTo>
                    <a:pt x="430" y="307"/>
                  </a:lnTo>
                  <a:lnTo>
                    <a:pt x="390" y="338"/>
                  </a:lnTo>
                  <a:lnTo>
                    <a:pt x="347" y="361"/>
                  </a:lnTo>
                  <a:lnTo>
                    <a:pt x="305" y="376"/>
                  </a:lnTo>
                  <a:lnTo>
                    <a:pt x="263" y="380"/>
                  </a:lnTo>
                  <a:lnTo>
                    <a:pt x="230" y="376"/>
                  </a:lnTo>
                  <a:lnTo>
                    <a:pt x="213" y="370"/>
                  </a:lnTo>
                  <a:lnTo>
                    <a:pt x="196" y="361"/>
                  </a:lnTo>
                  <a:lnTo>
                    <a:pt x="180" y="345"/>
                  </a:lnTo>
                  <a:lnTo>
                    <a:pt x="167" y="326"/>
                  </a:lnTo>
                  <a:lnTo>
                    <a:pt x="157" y="330"/>
                  </a:lnTo>
                  <a:lnTo>
                    <a:pt x="146" y="330"/>
                  </a:lnTo>
                  <a:lnTo>
                    <a:pt x="128" y="328"/>
                  </a:lnTo>
                  <a:lnTo>
                    <a:pt x="113" y="318"/>
                  </a:lnTo>
                  <a:lnTo>
                    <a:pt x="109" y="313"/>
                  </a:lnTo>
                  <a:lnTo>
                    <a:pt x="103" y="305"/>
                  </a:lnTo>
                  <a:lnTo>
                    <a:pt x="102" y="297"/>
                  </a:lnTo>
                  <a:lnTo>
                    <a:pt x="102" y="288"/>
                  </a:lnTo>
                  <a:lnTo>
                    <a:pt x="102" y="280"/>
                  </a:lnTo>
                  <a:lnTo>
                    <a:pt x="103" y="272"/>
                  </a:lnTo>
                  <a:lnTo>
                    <a:pt x="107" y="265"/>
                  </a:lnTo>
                  <a:lnTo>
                    <a:pt x="113" y="259"/>
                  </a:lnTo>
                  <a:lnTo>
                    <a:pt x="119" y="253"/>
                  </a:lnTo>
                  <a:lnTo>
                    <a:pt x="127" y="251"/>
                  </a:lnTo>
                  <a:lnTo>
                    <a:pt x="134" y="247"/>
                  </a:lnTo>
                  <a:lnTo>
                    <a:pt x="142" y="247"/>
                  </a:lnTo>
                  <a:lnTo>
                    <a:pt x="146" y="247"/>
                  </a:lnTo>
                  <a:lnTo>
                    <a:pt x="150" y="249"/>
                  </a:lnTo>
                  <a:lnTo>
                    <a:pt x="157" y="249"/>
                  </a:lnTo>
                  <a:lnTo>
                    <a:pt x="165" y="222"/>
                  </a:lnTo>
                  <a:lnTo>
                    <a:pt x="178" y="199"/>
                  </a:lnTo>
                  <a:lnTo>
                    <a:pt x="198" y="180"/>
                  </a:lnTo>
                  <a:lnTo>
                    <a:pt x="221" y="167"/>
                  </a:lnTo>
                  <a:lnTo>
                    <a:pt x="246" y="159"/>
                  </a:lnTo>
                  <a:lnTo>
                    <a:pt x="272" y="157"/>
                  </a:lnTo>
                  <a:lnTo>
                    <a:pt x="290" y="159"/>
                  </a:lnTo>
                  <a:lnTo>
                    <a:pt x="309" y="163"/>
                  </a:lnTo>
                  <a:lnTo>
                    <a:pt x="311" y="149"/>
                  </a:lnTo>
                  <a:lnTo>
                    <a:pt x="313" y="136"/>
                  </a:lnTo>
                  <a:lnTo>
                    <a:pt x="309" y="113"/>
                  </a:lnTo>
                  <a:lnTo>
                    <a:pt x="303" y="88"/>
                  </a:lnTo>
                  <a:lnTo>
                    <a:pt x="290" y="67"/>
                  </a:lnTo>
                  <a:lnTo>
                    <a:pt x="271" y="49"/>
                  </a:lnTo>
                  <a:lnTo>
                    <a:pt x="246" y="38"/>
                  </a:lnTo>
                  <a:lnTo>
                    <a:pt x="211" y="34"/>
                  </a:lnTo>
                  <a:close/>
                  <a:moveTo>
                    <a:pt x="240" y="0"/>
                  </a:moveTo>
                  <a:lnTo>
                    <a:pt x="286" y="3"/>
                  </a:lnTo>
                  <a:lnTo>
                    <a:pt x="324" y="17"/>
                  </a:lnTo>
                  <a:lnTo>
                    <a:pt x="357" y="38"/>
                  </a:lnTo>
                  <a:lnTo>
                    <a:pt x="378" y="63"/>
                  </a:lnTo>
                  <a:lnTo>
                    <a:pt x="393" y="94"/>
                  </a:lnTo>
                  <a:lnTo>
                    <a:pt x="397" y="126"/>
                  </a:lnTo>
                  <a:lnTo>
                    <a:pt x="395" y="147"/>
                  </a:lnTo>
                  <a:lnTo>
                    <a:pt x="386" y="169"/>
                  </a:lnTo>
                  <a:lnTo>
                    <a:pt x="374" y="190"/>
                  </a:lnTo>
                  <a:lnTo>
                    <a:pt x="353" y="211"/>
                  </a:lnTo>
                  <a:lnTo>
                    <a:pt x="336" y="197"/>
                  </a:lnTo>
                  <a:lnTo>
                    <a:pt x="315" y="186"/>
                  </a:lnTo>
                  <a:lnTo>
                    <a:pt x="292" y="180"/>
                  </a:lnTo>
                  <a:lnTo>
                    <a:pt x="272" y="176"/>
                  </a:lnTo>
                  <a:lnTo>
                    <a:pt x="246" y="180"/>
                  </a:lnTo>
                  <a:lnTo>
                    <a:pt x="223" y="190"/>
                  </a:lnTo>
                  <a:lnTo>
                    <a:pt x="203" y="207"/>
                  </a:lnTo>
                  <a:lnTo>
                    <a:pt x="188" y="226"/>
                  </a:lnTo>
                  <a:lnTo>
                    <a:pt x="180" y="249"/>
                  </a:lnTo>
                  <a:lnTo>
                    <a:pt x="176" y="274"/>
                  </a:lnTo>
                  <a:lnTo>
                    <a:pt x="178" y="289"/>
                  </a:lnTo>
                  <a:lnTo>
                    <a:pt x="184" y="309"/>
                  </a:lnTo>
                  <a:lnTo>
                    <a:pt x="194" y="328"/>
                  </a:lnTo>
                  <a:lnTo>
                    <a:pt x="209" y="343"/>
                  </a:lnTo>
                  <a:lnTo>
                    <a:pt x="230" y="353"/>
                  </a:lnTo>
                  <a:lnTo>
                    <a:pt x="257" y="357"/>
                  </a:lnTo>
                  <a:lnTo>
                    <a:pt x="290" y="355"/>
                  </a:lnTo>
                  <a:lnTo>
                    <a:pt x="317" y="349"/>
                  </a:lnTo>
                  <a:lnTo>
                    <a:pt x="313" y="339"/>
                  </a:lnTo>
                  <a:lnTo>
                    <a:pt x="313" y="328"/>
                  </a:lnTo>
                  <a:lnTo>
                    <a:pt x="313" y="316"/>
                  </a:lnTo>
                  <a:lnTo>
                    <a:pt x="317" y="307"/>
                  </a:lnTo>
                  <a:lnTo>
                    <a:pt x="324" y="297"/>
                  </a:lnTo>
                  <a:lnTo>
                    <a:pt x="330" y="291"/>
                  </a:lnTo>
                  <a:lnTo>
                    <a:pt x="336" y="288"/>
                  </a:lnTo>
                  <a:lnTo>
                    <a:pt x="343" y="286"/>
                  </a:lnTo>
                  <a:lnTo>
                    <a:pt x="351" y="284"/>
                  </a:lnTo>
                  <a:lnTo>
                    <a:pt x="370" y="288"/>
                  </a:lnTo>
                  <a:lnTo>
                    <a:pt x="384" y="293"/>
                  </a:lnTo>
                  <a:lnTo>
                    <a:pt x="395" y="305"/>
                  </a:lnTo>
                  <a:lnTo>
                    <a:pt x="424" y="284"/>
                  </a:lnTo>
                  <a:lnTo>
                    <a:pt x="451" y="257"/>
                  </a:lnTo>
                  <a:lnTo>
                    <a:pt x="474" y="230"/>
                  </a:lnTo>
                  <a:lnTo>
                    <a:pt x="495" y="199"/>
                  </a:lnTo>
                  <a:lnTo>
                    <a:pt x="512" y="169"/>
                  </a:lnTo>
                  <a:lnTo>
                    <a:pt x="524" y="138"/>
                  </a:lnTo>
                  <a:lnTo>
                    <a:pt x="532" y="109"/>
                  </a:lnTo>
                  <a:lnTo>
                    <a:pt x="535" y="82"/>
                  </a:lnTo>
                  <a:lnTo>
                    <a:pt x="532" y="55"/>
                  </a:lnTo>
                  <a:lnTo>
                    <a:pt x="524" y="36"/>
                  </a:lnTo>
                  <a:lnTo>
                    <a:pt x="509" y="19"/>
                  </a:lnTo>
                  <a:lnTo>
                    <a:pt x="487" y="5"/>
                  </a:lnTo>
                  <a:lnTo>
                    <a:pt x="524" y="19"/>
                  </a:lnTo>
                  <a:lnTo>
                    <a:pt x="555" y="40"/>
                  </a:lnTo>
                  <a:lnTo>
                    <a:pt x="580" y="67"/>
                  </a:lnTo>
                  <a:lnTo>
                    <a:pt x="599" y="99"/>
                  </a:lnTo>
                  <a:lnTo>
                    <a:pt x="610" y="136"/>
                  </a:lnTo>
                  <a:lnTo>
                    <a:pt x="614" y="176"/>
                  </a:lnTo>
                  <a:lnTo>
                    <a:pt x="612" y="203"/>
                  </a:lnTo>
                  <a:lnTo>
                    <a:pt x="608" y="236"/>
                  </a:lnTo>
                  <a:lnTo>
                    <a:pt x="601" y="274"/>
                  </a:lnTo>
                  <a:lnTo>
                    <a:pt x="589" y="320"/>
                  </a:lnTo>
                  <a:lnTo>
                    <a:pt x="580" y="353"/>
                  </a:lnTo>
                  <a:lnTo>
                    <a:pt x="574" y="380"/>
                  </a:lnTo>
                  <a:lnTo>
                    <a:pt x="570" y="395"/>
                  </a:lnTo>
                  <a:lnTo>
                    <a:pt x="566" y="432"/>
                  </a:lnTo>
                  <a:lnTo>
                    <a:pt x="572" y="476"/>
                  </a:lnTo>
                  <a:lnTo>
                    <a:pt x="585" y="520"/>
                  </a:lnTo>
                  <a:lnTo>
                    <a:pt x="601" y="551"/>
                  </a:lnTo>
                  <a:lnTo>
                    <a:pt x="624" y="579"/>
                  </a:lnTo>
                  <a:lnTo>
                    <a:pt x="655" y="606"/>
                  </a:lnTo>
                  <a:lnTo>
                    <a:pt x="603" y="601"/>
                  </a:lnTo>
                  <a:lnTo>
                    <a:pt x="560" y="587"/>
                  </a:lnTo>
                  <a:lnTo>
                    <a:pt x="526" y="570"/>
                  </a:lnTo>
                  <a:lnTo>
                    <a:pt x="497" y="549"/>
                  </a:lnTo>
                  <a:lnTo>
                    <a:pt x="478" y="526"/>
                  </a:lnTo>
                  <a:lnTo>
                    <a:pt x="463" y="501"/>
                  </a:lnTo>
                  <a:lnTo>
                    <a:pt x="451" y="462"/>
                  </a:lnTo>
                  <a:lnTo>
                    <a:pt x="447" y="422"/>
                  </a:lnTo>
                  <a:lnTo>
                    <a:pt x="447" y="403"/>
                  </a:lnTo>
                  <a:lnTo>
                    <a:pt x="451" y="380"/>
                  </a:lnTo>
                  <a:lnTo>
                    <a:pt x="463" y="338"/>
                  </a:lnTo>
                  <a:lnTo>
                    <a:pt x="416" y="380"/>
                  </a:lnTo>
                  <a:lnTo>
                    <a:pt x="374" y="410"/>
                  </a:lnTo>
                  <a:lnTo>
                    <a:pt x="334" y="434"/>
                  </a:lnTo>
                  <a:lnTo>
                    <a:pt x="278" y="451"/>
                  </a:lnTo>
                  <a:lnTo>
                    <a:pt x="223" y="457"/>
                  </a:lnTo>
                  <a:lnTo>
                    <a:pt x="180" y="455"/>
                  </a:lnTo>
                  <a:lnTo>
                    <a:pt x="140" y="443"/>
                  </a:lnTo>
                  <a:lnTo>
                    <a:pt x="105" y="426"/>
                  </a:lnTo>
                  <a:lnTo>
                    <a:pt x="73" y="403"/>
                  </a:lnTo>
                  <a:lnTo>
                    <a:pt x="48" y="376"/>
                  </a:lnTo>
                  <a:lnTo>
                    <a:pt x="27" y="343"/>
                  </a:lnTo>
                  <a:lnTo>
                    <a:pt x="11" y="307"/>
                  </a:lnTo>
                  <a:lnTo>
                    <a:pt x="2" y="268"/>
                  </a:lnTo>
                  <a:lnTo>
                    <a:pt x="0" y="230"/>
                  </a:lnTo>
                  <a:lnTo>
                    <a:pt x="2" y="192"/>
                  </a:lnTo>
                  <a:lnTo>
                    <a:pt x="9" y="157"/>
                  </a:lnTo>
                  <a:lnTo>
                    <a:pt x="21" y="126"/>
                  </a:lnTo>
                  <a:lnTo>
                    <a:pt x="48" y="86"/>
                  </a:lnTo>
                  <a:lnTo>
                    <a:pt x="80" y="53"/>
                  </a:lnTo>
                  <a:lnTo>
                    <a:pt x="119" y="30"/>
                  </a:lnTo>
                  <a:lnTo>
                    <a:pt x="159" y="13"/>
                  </a:lnTo>
                  <a:lnTo>
                    <a:pt x="199" y="1"/>
                  </a:lnTo>
                  <a:lnTo>
                    <a:pt x="24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4" name="Freeform 19"/>
            <p:cNvSpPr/>
            <p:nvPr/>
          </p:nvSpPr>
          <p:spPr bwMode="auto">
            <a:xfrm>
              <a:off x="4956175" y="794067"/>
              <a:ext cx="635000" cy="298450"/>
            </a:xfrm>
            <a:custGeom>
              <a:avLst/>
              <a:gdLst>
                <a:gd name="T0" fmla="*/ 400 w 400"/>
                <a:gd name="T1" fmla="*/ 0 h 188"/>
                <a:gd name="T2" fmla="*/ 380 w 400"/>
                <a:gd name="T3" fmla="*/ 39 h 188"/>
                <a:gd name="T4" fmla="*/ 352 w 400"/>
                <a:gd name="T5" fmla="*/ 75 h 188"/>
                <a:gd name="T6" fmla="*/ 315 w 400"/>
                <a:gd name="T7" fmla="*/ 108 h 188"/>
                <a:gd name="T8" fmla="*/ 277 w 400"/>
                <a:gd name="T9" fmla="*/ 137 h 188"/>
                <a:gd name="T10" fmla="*/ 233 w 400"/>
                <a:gd name="T11" fmla="*/ 158 h 188"/>
                <a:gd name="T12" fmla="*/ 188 w 400"/>
                <a:gd name="T13" fmla="*/ 175 h 188"/>
                <a:gd name="T14" fmla="*/ 144 w 400"/>
                <a:gd name="T15" fmla="*/ 185 h 188"/>
                <a:gd name="T16" fmla="*/ 102 w 400"/>
                <a:gd name="T17" fmla="*/ 188 h 188"/>
                <a:gd name="T18" fmla="*/ 66 w 400"/>
                <a:gd name="T19" fmla="*/ 186 h 188"/>
                <a:gd name="T20" fmla="*/ 39 w 400"/>
                <a:gd name="T21" fmla="*/ 179 h 188"/>
                <a:gd name="T22" fmla="*/ 21 w 400"/>
                <a:gd name="T23" fmla="*/ 165 h 188"/>
                <a:gd name="T24" fmla="*/ 4 w 400"/>
                <a:gd name="T25" fmla="*/ 142 h 188"/>
                <a:gd name="T26" fmla="*/ 0 w 400"/>
                <a:gd name="T27" fmla="*/ 113 h 188"/>
                <a:gd name="T28" fmla="*/ 4 w 400"/>
                <a:gd name="T29" fmla="*/ 94 h 188"/>
                <a:gd name="T30" fmla="*/ 16 w 400"/>
                <a:gd name="T31" fmla="*/ 79 h 188"/>
                <a:gd name="T32" fmla="*/ 21 w 400"/>
                <a:gd name="T33" fmla="*/ 104 h 188"/>
                <a:gd name="T34" fmla="*/ 35 w 400"/>
                <a:gd name="T35" fmla="*/ 125 h 188"/>
                <a:gd name="T36" fmla="*/ 58 w 400"/>
                <a:gd name="T37" fmla="*/ 137 h 188"/>
                <a:gd name="T38" fmla="*/ 83 w 400"/>
                <a:gd name="T39" fmla="*/ 142 h 188"/>
                <a:gd name="T40" fmla="*/ 114 w 400"/>
                <a:gd name="T41" fmla="*/ 140 h 188"/>
                <a:gd name="T42" fmla="*/ 140 w 400"/>
                <a:gd name="T43" fmla="*/ 135 h 188"/>
                <a:gd name="T44" fmla="*/ 139 w 400"/>
                <a:gd name="T45" fmla="*/ 129 h 188"/>
                <a:gd name="T46" fmla="*/ 139 w 400"/>
                <a:gd name="T47" fmla="*/ 121 h 188"/>
                <a:gd name="T48" fmla="*/ 139 w 400"/>
                <a:gd name="T49" fmla="*/ 110 h 188"/>
                <a:gd name="T50" fmla="*/ 142 w 400"/>
                <a:gd name="T51" fmla="*/ 102 h 188"/>
                <a:gd name="T52" fmla="*/ 146 w 400"/>
                <a:gd name="T53" fmla="*/ 94 h 188"/>
                <a:gd name="T54" fmla="*/ 152 w 400"/>
                <a:gd name="T55" fmla="*/ 90 h 188"/>
                <a:gd name="T56" fmla="*/ 160 w 400"/>
                <a:gd name="T57" fmla="*/ 87 h 188"/>
                <a:gd name="T58" fmla="*/ 169 w 400"/>
                <a:gd name="T59" fmla="*/ 85 h 188"/>
                <a:gd name="T60" fmla="*/ 177 w 400"/>
                <a:gd name="T61" fmla="*/ 83 h 188"/>
                <a:gd name="T62" fmla="*/ 187 w 400"/>
                <a:gd name="T63" fmla="*/ 85 h 188"/>
                <a:gd name="T64" fmla="*/ 194 w 400"/>
                <a:gd name="T65" fmla="*/ 87 h 188"/>
                <a:gd name="T66" fmla="*/ 202 w 400"/>
                <a:gd name="T67" fmla="*/ 92 h 188"/>
                <a:gd name="T68" fmla="*/ 208 w 400"/>
                <a:gd name="T69" fmla="*/ 98 h 188"/>
                <a:gd name="T70" fmla="*/ 213 w 400"/>
                <a:gd name="T71" fmla="*/ 104 h 188"/>
                <a:gd name="T72" fmla="*/ 217 w 400"/>
                <a:gd name="T73" fmla="*/ 112 h 188"/>
                <a:gd name="T74" fmla="*/ 219 w 400"/>
                <a:gd name="T75" fmla="*/ 121 h 188"/>
                <a:gd name="T76" fmla="*/ 273 w 400"/>
                <a:gd name="T77" fmla="*/ 94 h 188"/>
                <a:gd name="T78" fmla="*/ 317 w 400"/>
                <a:gd name="T79" fmla="*/ 69 h 188"/>
                <a:gd name="T80" fmla="*/ 356 w 400"/>
                <a:gd name="T81" fmla="*/ 40 h 188"/>
                <a:gd name="T82" fmla="*/ 400 w 400"/>
                <a:gd name="T8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0" h="188">
                  <a:moveTo>
                    <a:pt x="400" y="0"/>
                  </a:moveTo>
                  <a:lnTo>
                    <a:pt x="380" y="39"/>
                  </a:lnTo>
                  <a:lnTo>
                    <a:pt x="352" y="75"/>
                  </a:lnTo>
                  <a:lnTo>
                    <a:pt x="315" y="108"/>
                  </a:lnTo>
                  <a:lnTo>
                    <a:pt x="277" y="137"/>
                  </a:lnTo>
                  <a:lnTo>
                    <a:pt x="233" y="158"/>
                  </a:lnTo>
                  <a:lnTo>
                    <a:pt x="188" y="175"/>
                  </a:lnTo>
                  <a:lnTo>
                    <a:pt x="144" y="185"/>
                  </a:lnTo>
                  <a:lnTo>
                    <a:pt x="102" y="188"/>
                  </a:lnTo>
                  <a:lnTo>
                    <a:pt x="66" y="186"/>
                  </a:lnTo>
                  <a:lnTo>
                    <a:pt x="39" y="179"/>
                  </a:lnTo>
                  <a:lnTo>
                    <a:pt x="21" y="165"/>
                  </a:lnTo>
                  <a:lnTo>
                    <a:pt x="4" y="142"/>
                  </a:lnTo>
                  <a:lnTo>
                    <a:pt x="0" y="113"/>
                  </a:lnTo>
                  <a:lnTo>
                    <a:pt x="4" y="94"/>
                  </a:lnTo>
                  <a:lnTo>
                    <a:pt x="16" y="79"/>
                  </a:lnTo>
                  <a:lnTo>
                    <a:pt x="21" y="104"/>
                  </a:lnTo>
                  <a:lnTo>
                    <a:pt x="35" y="125"/>
                  </a:lnTo>
                  <a:lnTo>
                    <a:pt x="58" y="137"/>
                  </a:lnTo>
                  <a:lnTo>
                    <a:pt x="83" y="142"/>
                  </a:lnTo>
                  <a:lnTo>
                    <a:pt x="114" y="140"/>
                  </a:lnTo>
                  <a:lnTo>
                    <a:pt x="140" y="135"/>
                  </a:lnTo>
                  <a:lnTo>
                    <a:pt x="139" y="129"/>
                  </a:lnTo>
                  <a:lnTo>
                    <a:pt x="139" y="121"/>
                  </a:lnTo>
                  <a:lnTo>
                    <a:pt x="139" y="110"/>
                  </a:lnTo>
                  <a:lnTo>
                    <a:pt x="142" y="102"/>
                  </a:lnTo>
                  <a:lnTo>
                    <a:pt x="146" y="94"/>
                  </a:lnTo>
                  <a:lnTo>
                    <a:pt x="152" y="90"/>
                  </a:lnTo>
                  <a:lnTo>
                    <a:pt x="160" y="87"/>
                  </a:lnTo>
                  <a:lnTo>
                    <a:pt x="169" y="85"/>
                  </a:lnTo>
                  <a:lnTo>
                    <a:pt x="177" y="83"/>
                  </a:lnTo>
                  <a:lnTo>
                    <a:pt x="187" y="85"/>
                  </a:lnTo>
                  <a:lnTo>
                    <a:pt x="194" y="87"/>
                  </a:lnTo>
                  <a:lnTo>
                    <a:pt x="202" y="92"/>
                  </a:lnTo>
                  <a:lnTo>
                    <a:pt x="208" y="98"/>
                  </a:lnTo>
                  <a:lnTo>
                    <a:pt x="213" y="104"/>
                  </a:lnTo>
                  <a:lnTo>
                    <a:pt x="217" y="112"/>
                  </a:lnTo>
                  <a:lnTo>
                    <a:pt x="219" y="121"/>
                  </a:lnTo>
                  <a:lnTo>
                    <a:pt x="273" y="94"/>
                  </a:lnTo>
                  <a:lnTo>
                    <a:pt x="317" y="69"/>
                  </a:lnTo>
                  <a:lnTo>
                    <a:pt x="356" y="40"/>
                  </a:lnTo>
                  <a:lnTo>
                    <a:pt x="40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5" name="Freeform 20"/>
            <p:cNvSpPr/>
            <p:nvPr/>
          </p:nvSpPr>
          <p:spPr bwMode="auto">
            <a:xfrm>
              <a:off x="6234113" y="117792"/>
              <a:ext cx="282575" cy="344488"/>
            </a:xfrm>
            <a:custGeom>
              <a:avLst/>
              <a:gdLst>
                <a:gd name="T0" fmla="*/ 13 w 178"/>
                <a:gd name="T1" fmla="*/ 0 h 217"/>
                <a:gd name="T2" fmla="*/ 178 w 178"/>
                <a:gd name="T3" fmla="*/ 0 h 217"/>
                <a:gd name="T4" fmla="*/ 178 w 178"/>
                <a:gd name="T5" fmla="*/ 31 h 217"/>
                <a:gd name="T6" fmla="*/ 46 w 178"/>
                <a:gd name="T7" fmla="*/ 31 h 217"/>
                <a:gd name="T8" fmla="*/ 79 w 178"/>
                <a:gd name="T9" fmla="*/ 69 h 217"/>
                <a:gd name="T10" fmla="*/ 103 w 178"/>
                <a:gd name="T11" fmla="*/ 113 h 217"/>
                <a:gd name="T12" fmla="*/ 88 w 178"/>
                <a:gd name="T13" fmla="*/ 142 h 217"/>
                <a:gd name="T14" fmla="*/ 67 w 178"/>
                <a:gd name="T15" fmla="*/ 171 h 217"/>
                <a:gd name="T16" fmla="*/ 44 w 178"/>
                <a:gd name="T17" fmla="*/ 196 h 217"/>
                <a:gd name="T18" fmla="*/ 19 w 178"/>
                <a:gd name="T19" fmla="*/ 217 h 217"/>
                <a:gd name="T20" fmla="*/ 0 w 178"/>
                <a:gd name="T21" fmla="*/ 198 h 217"/>
                <a:gd name="T22" fmla="*/ 38 w 178"/>
                <a:gd name="T23" fmla="*/ 157 h 217"/>
                <a:gd name="T24" fmla="*/ 71 w 178"/>
                <a:gd name="T25" fmla="*/ 111 h 217"/>
                <a:gd name="T26" fmla="*/ 42 w 178"/>
                <a:gd name="T27" fmla="*/ 71 h 217"/>
                <a:gd name="T28" fmla="*/ 13 w 178"/>
                <a:gd name="T29" fmla="*/ 36 h 217"/>
                <a:gd name="T30" fmla="*/ 13 w 178"/>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17">
                  <a:moveTo>
                    <a:pt x="13" y="0"/>
                  </a:moveTo>
                  <a:lnTo>
                    <a:pt x="178" y="0"/>
                  </a:lnTo>
                  <a:lnTo>
                    <a:pt x="178" y="31"/>
                  </a:lnTo>
                  <a:lnTo>
                    <a:pt x="46" y="31"/>
                  </a:lnTo>
                  <a:lnTo>
                    <a:pt x="79" y="69"/>
                  </a:lnTo>
                  <a:lnTo>
                    <a:pt x="103" y="113"/>
                  </a:lnTo>
                  <a:lnTo>
                    <a:pt x="88" y="142"/>
                  </a:lnTo>
                  <a:lnTo>
                    <a:pt x="67" y="171"/>
                  </a:lnTo>
                  <a:lnTo>
                    <a:pt x="44" y="196"/>
                  </a:lnTo>
                  <a:lnTo>
                    <a:pt x="19" y="217"/>
                  </a:lnTo>
                  <a:lnTo>
                    <a:pt x="0" y="198"/>
                  </a:lnTo>
                  <a:lnTo>
                    <a:pt x="38" y="157"/>
                  </a:lnTo>
                  <a:lnTo>
                    <a:pt x="71" y="111"/>
                  </a:lnTo>
                  <a:lnTo>
                    <a:pt x="42" y="71"/>
                  </a:lnTo>
                  <a:lnTo>
                    <a:pt x="13" y="36"/>
                  </a:lnTo>
                  <a:lnTo>
                    <a:pt x="1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6" name="Freeform 21"/>
            <p:cNvSpPr/>
            <p:nvPr/>
          </p:nvSpPr>
          <p:spPr bwMode="auto">
            <a:xfrm>
              <a:off x="6754813" y="144780"/>
              <a:ext cx="454025" cy="950913"/>
            </a:xfrm>
            <a:custGeom>
              <a:avLst/>
              <a:gdLst>
                <a:gd name="T0" fmla="*/ 23 w 286"/>
                <a:gd name="T1" fmla="*/ 19 h 599"/>
                <a:gd name="T2" fmla="*/ 77 w 286"/>
                <a:gd name="T3" fmla="*/ 44 h 599"/>
                <a:gd name="T4" fmla="*/ 110 w 286"/>
                <a:gd name="T5" fmla="*/ 81 h 599"/>
                <a:gd name="T6" fmla="*/ 131 w 286"/>
                <a:gd name="T7" fmla="*/ 140 h 599"/>
                <a:gd name="T8" fmla="*/ 186 w 286"/>
                <a:gd name="T9" fmla="*/ 208 h 599"/>
                <a:gd name="T10" fmla="*/ 261 w 286"/>
                <a:gd name="T11" fmla="*/ 254 h 599"/>
                <a:gd name="T12" fmla="*/ 184 w 286"/>
                <a:gd name="T13" fmla="*/ 246 h 599"/>
                <a:gd name="T14" fmla="*/ 104 w 286"/>
                <a:gd name="T15" fmla="*/ 257 h 599"/>
                <a:gd name="T16" fmla="*/ 31 w 286"/>
                <a:gd name="T17" fmla="*/ 296 h 599"/>
                <a:gd name="T18" fmla="*/ 42 w 286"/>
                <a:gd name="T19" fmla="*/ 346 h 599"/>
                <a:gd name="T20" fmla="*/ 100 w 286"/>
                <a:gd name="T21" fmla="*/ 317 h 599"/>
                <a:gd name="T22" fmla="*/ 152 w 286"/>
                <a:gd name="T23" fmla="*/ 311 h 599"/>
                <a:gd name="T24" fmla="*/ 206 w 286"/>
                <a:gd name="T25" fmla="*/ 321 h 599"/>
                <a:gd name="T26" fmla="*/ 248 w 286"/>
                <a:gd name="T27" fmla="*/ 348 h 599"/>
                <a:gd name="T28" fmla="*/ 277 w 286"/>
                <a:gd name="T29" fmla="*/ 388 h 599"/>
                <a:gd name="T30" fmla="*/ 286 w 286"/>
                <a:gd name="T31" fmla="*/ 432 h 599"/>
                <a:gd name="T32" fmla="*/ 269 w 286"/>
                <a:gd name="T33" fmla="*/ 488 h 599"/>
                <a:gd name="T34" fmla="*/ 252 w 286"/>
                <a:gd name="T35" fmla="*/ 532 h 599"/>
                <a:gd name="T36" fmla="*/ 267 w 286"/>
                <a:gd name="T37" fmla="*/ 574 h 599"/>
                <a:gd name="T38" fmla="*/ 175 w 286"/>
                <a:gd name="T39" fmla="*/ 599 h 599"/>
                <a:gd name="T40" fmla="*/ 232 w 286"/>
                <a:gd name="T41" fmla="*/ 572 h 599"/>
                <a:gd name="T42" fmla="*/ 215 w 286"/>
                <a:gd name="T43" fmla="*/ 534 h 599"/>
                <a:gd name="T44" fmla="*/ 190 w 286"/>
                <a:gd name="T45" fmla="*/ 538 h 599"/>
                <a:gd name="T46" fmla="*/ 140 w 286"/>
                <a:gd name="T47" fmla="*/ 522 h 599"/>
                <a:gd name="T48" fmla="*/ 136 w 286"/>
                <a:gd name="T49" fmla="*/ 482 h 599"/>
                <a:gd name="T50" fmla="*/ 161 w 286"/>
                <a:gd name="T51" fmla="*/ 503 h 599"/>
                <a:gd name="T52" fmla="*/ 181 w 286"/>
                <a:gd name="T53" fmla="*/ 511 h 599"/>
                <a:gd name="T54" fmla="*/ 213 w 286"/>
                <a:gd name="T55" fmla="*/ 505 h 599"/>
                <a:gd name="T56" fmla="*/ 252 w 286"/>
                <a:gd name="T57" fmla="*/ 465 h 599"/>
                <a:gd name="T58" fmla="*/ 254 w 286"/>
                <a:gd name="T59" fmla="*/ 411 h 599"/>
                <a:gd name="T60" fmla="*/ 227 w 286"/>
                <a:gd name="T61" fmla="*/ 369 h 599"/>
                <a:gd name="T62" fmla="*/ 177 w 286"/>
                <a:gd name="T63" fmla="*/ 342 h 599"/>
                <a:gd name="T64" fmla="*/ 111 w 286"/>
                <a:gd name="T65" fmla="*/ 344 h 599"/>
                <a:gd name="T66" fmla="*/ 52 w 286"/>
                <a:gd name="T67" fmla="*/ 371 h 599"/>
                <a:gd name="T68" fmla="*/ 10 w 286"/>
                <a:gd name="T69" fmla="*/ 342 h 599"/>
                <a:gd name="T70" fmla="*/ 17 w 286"/>
                <a:gd name="T71" fmla="*/ 273 h 599"/>
                <a:gd name="T72" fmla="*/ 81 w 286"/>
                <a:gd name="T73" fmla="*/ 227 h 599"/>
                <a:gd name="T74" fmla="*/ 108 w 286"/>
                <a:gd name="T75" fmla="*/ 167 h 599"/>
                <a:gd name="T76" fmla="*/ 88 w 286"/>
                <a:gd name="T77" fmla="*/ 110 h 599"/>
                <a:gd name="T78" fmla="*/ 62 w 286"/>
                <a:gd name="T79" fmla="*/ 79 h 599"/>
                <a:gd name="T80" fmla="*/ 21 w 286"/>
                <a:gd name="T81" fmla="*/ 62 h 599"/>
                <a:gd name="T82" fmla="*/ 2 w 286"/>
                <a:gd name="T8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599">
                  <a:moveTo>
                    <a:pt x="2" y="0"/>
                  </a:moveTo>
                  <a:lnTo>
                    <a:pt x="23" y="19"/>
                  </a:lnTo>
                  <a:lnTo>
                    <a:pt x="50" y="35"/>
                  </a:lnTo>
                  <a:lnTo>
                    <a:pt x="77" y="44"/>
                  </a:lnTo>
                  <a:lnTo>
                    <a:pt x="108" y="48"/>
                  </a:lnTo>
                  <a:lnTo>
                    <a:pt x="110" y="81"/>
                  </a:lnTo>
                  <a:lnTo>
                    <a:pt x="117" y="112"/>
                  </a:lnTo>
                  <a:lnTo>
                    <a:pt x="131" y="140"/>
                  </a:lnTo>
                  <a:lnTo>
                    <a:pt x="156" y="177"/>
                  </a:lnTo>
                  <a:lnTo>
                    <a:pt x="186" y="208"/>
                  </a:lnTo>
                  <a:lnTo>
                    <a:pt x="223" y="232"/>
                  </a:lnTo>
                  <a:lnTo>
                    <a:pt x="261" y="254"/>
                  </a:lnTo>
                  <a:lnTo>
                    <a:pt x="221" y="248"/>
                  </a:lnTo>
                  <a:lnTo>
                    <a:pt x="184" y="246"/>
                  </a:lnTo>
                  <a:lnTo>
                    <a:pt x="142" y="250"/>
                  </a:lnTo>
                  <a:lnTo>
                    <a:pt x="104" y="257"/>
                  </a:lnTo>
                  <a:lnTo>
                    <a:pt x="65" y="273"/>
                  </a:lnTo>
                  <a:lnTo>
                    <a:pt x="31" y="296"/>
                  </a:lnTo>
                  <a:lnTo>
                    <a:pt x="33" y="323"/>
                  </a:lnTo>
                  <a:lnTo>
                    <a:pt x="42" y="346"/>
                  </a:lnTo>
                  <a:lnTo>
                    <a:pt x="71" y="327"/>
                  </a:lnTo>
                  <a:lnTo>
                    <a:pt x="100" y="317"/>
                  </a:lnTo>
                  <a:lnTo>
                    <a:pt x="127" y="313"/>
                  </a:lnTo>
                  <a:lnTo>
                    <a:pt x="152" y="311"/>
                  </a:lnTo>
                  <a:lnTo>
                    <a:pt x="179" y="313"/>
                  </a:lnTo>
                  <a:lnTo>
                    <a:pt x="206" y="321"/>
                  </a:lnTo>
                  <a:lnTo>
                    <a:pt x="229" y="332"/>
                  </a:lnTo>
                  <a:lnTo>
                    <a:pt x="248" y="348"/>
                  </a:lnTo>
                  <a:lnTo>
                    <a:pt x="263" y="367"/>
                  </a:lnTo>
                  <a:lnTo>
                    <a:pt x="277" y="388"/>
                  </a:lnTo>
                  <a:lnTo>
                    <a:pt x="284" y="409"/>
                  </a:lnTo>
                  <a:lnTo>
                    <a:pt x="286" y="432"/>
                  </a:lnTo>
                  <a:lnTo>
                    <a:pt x="282" y="459"/>
                  </a:lnTo>
                  <a:lnTo>
                    <a:pt x="269" y="488"/>
                  </a:lnTo>
                  <a:lnTo>
                    <a:pt x="255" y="513"/>
                  </a:lnTo>
                  <a:lnTo>
                    <a:pt x="252" y="532"/>
                  </a:lnTo>
                  <a:lnTo>
                    <a:pt x="255" y="551"/>
                  </a:lnTo>
                  <a:lnTo>
                    <a:pt x="267" y="574"/>
                  </a:lnTo>
                  <a:lnTo>
                    <a:pt x="284" y="599"/>
                  </a:lnTo>
                  <a:lnTo>
                    <a:pt x="175" y="599"/>
                  </a:lnTo>
                  <a:lnTo>
                    <a:pt x="175" y="572"/>
                  </a:lnTo>
                  <a:lnTo>
                    <a:pt x="232" y="572"/>
                  </a:lnTo>
                  <a:lnTo>
                    <a:pt x="221" y="553"/>
                  </a:lnTo>
                  <a:lnTo>
                    <a:pt x="215" y="534"/>
                  </a:lnTo>
                  <a:lnTo>
                    <a:pt x="204" y="538"/>
                  </a:lnTo>
                  <a:lnTo>
                    <a:pt x="190" y="538"/>
                  </a:lnTo>
                  <a:lnTo>
                    <a:pt x="165" y="534"/>
                  </a:lnTo>
                  <a:lnTo>
                    <a:pt x="140" y="522"/>
                  </a:lnTo>
                  <a:lnTo>
                    <a:pt x="115" y="503"/>
                  </a:lnTo>
                  <a:lnTo>
                    <a:pt x="136" y="482"/>
                  </a:lnTo>
                  <a:lnTo>
                    <a:pt x="148" y="494"/>
                  </a:lnTo>
                  <a:lnTo>
                    <a:pt x="161" y="503"/>
                  </a:lnTo>
                  <a:lnTo>
                    <a:pt x="171" y="507"/>
                  </a:lnTo>
                  <a:lnTo>
                    <a:pt x="181" y="511"/>
                  </a:lnTo>
                  <a:lnTo>
                    <a:pt x="190" y="511"/>
                  </a:lnTo>
                  <a:lnTo>
                    <a:pt x="213" y="505"/>
                  </a:lnTo>
                  <a:lnTo>
                    <a:pt x="234" y="490"/>
                  </a:lnTo>
                  <a:lnTo>
                    <a:pt x="252" y="465"/>
                  </a:lnTo>
                  <a:lnTo>
                    <a:pt x="255" y="436"/>
                  </a:lnTo>
                  <a:lnTo>
                    <a:pt x="254" y="411"/>
                  </a:lnTo>
                  <a:lnTo>
                    <a:pt x="242" y="388"/>
                  </a:lnTo>
                  <a:lnTo>
                    <a:pt x="227" y="369"/>
                  </a:lnTo>
                  <a:lnTo>
                    <a:pt x="204" y="353"/>
                  </a:lnTo>
                  <a:lnTo>
                    <a:pt x="177" y="342"/>
                  </a:lnTo>
                  <a:lnTo>
                    <a:pt x="146" y="340"/>
                  </a:lnTo>
                  <a:lnTo>
                    <a:pt x="111" y="344"/>
                  </a:lnTo>
                  <a:lnTo>
                    <a:pt x="81" y="353"/>
                  </a:lnTo>
                  <a:lnTo>
                    <a:pt x="52" y="371"/>
                  </a:lnTo>
                  <a:lnTo>
                    <a:pt x="29" y="394"/>
                  </a:lnTo>
                  <a:lnTo>
                    <a:pt x="10" y="342"/>
                  </a:lnTo>
                  <a:lnTo>
                    <a:pt x="0" y="288"/>
                  </a:lnTo>
                  <a:lnTo>
                    <a:pt x="17" y="273"/>
                  </a:lnTo>
                  <a:lnTo>
                    <a:pt x="37" y="257"/>
                  </a:lnTo>
                  <a:lnTo>
                    <a:pt x="81" y="227"/>
                  </a:lnTo>
                  <a:lnTo>
                    <a:pt x="127" y="200"/>
                  </a:lnTo>
                  <a:lnTo>
                    <a:pt x="108" y="167"/>
                  </a:lnTo>
                  <a:lnTo>
                    <a:pt x="94" y="136"/>
                  </a:lnTo>
                  <a:lnTo>
                    <a:pt x="88" y="110"/>
                  </a:lnTo>
                  <a:lnTo>
                    <a:pt x="87" y="85"/>
                  </a:lnTo>
                  <a:lnTo>
                    <a:pt x="62" y="79"/>
                  </a:lnTo>
                  <a:lnTo>
                    <a:pt x="40" y="73"/>
                  </a:lnTo>
                  <a:lnTo>
                    <a:pt x="21" y="62"/>
                  </a:lnTo>
                  <a:lnTo>
                    <a:pt x="2" y="48"/>
                  </a:lnTo>
                  <a:lnTo>
                    <a:pt x="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7" name="Freeform 22"/>
            <p:cNvSpPr/>
            <p:nvPr/>
          </p:nvSpPr>
          <p:spPr bwMode="auto">
            <a:xfrm>
              <a:off x="6926263" y="117792"/>
              <a:ext cx="282575" cy="344488"/>
            </a:xfrm>
            <a:custGeom>
              <a:avLst/>
              <a:gdLst>
                <a:gd name="T0" fmla="*/ 0 w 178"/>
                <a:gd name="T1" fmla="*/ 0 h 217"/>
                <a:gd name="T2" fmla="*/ 165 w 178"/>
                <a:gd name="T3" fmla="*/ 0 h 217"/>
                <a:gd name="T4" fmla="*/ 165 w 178"/>
                <a:gd name="T5" fmla="*/ 36 h 217"/>
                <a:gd name="T6" fmla="*/ 134 w 178"/>
                <a:gd name="T7" fmla="*/ 71 h 217"/>
                <a:gd name="T8" fmla="*/ 105 w 178"/>
                <a:gd name="T9" fmla="*/ 111 h 217"/>
                <a:gd name="T10" fmla="*/ 138 w 178"/>
                <a:gd name="T11" fmla="*/ 157 h 217"/>
                <a:gd name="T12" fmla="*/ 178 w 178"/>
                <a:gd name="T13" fmla="*/ 198 h 217"/>
                <a:gd name="T14" fmla="*/ 159 w 178"/>
                <a:gd name="T15" fmla="*/ 217 h 217"/>
                <a:gd name="T16" fmla="*/ 124 w 178"/>
                <a:gd name="T17" fmla="*/ 188 h 217"/>
                <a:gd name="T18" fmla="*/ 96 w 178"/>
                <a:gd name="T19" fmla="*/ 152 h 217"/>
                <a:gd name="T20" fmla="*/ 73 w 178"/>
                <a:gd name="T21" fmla="*/ 113 h 217"/>
                <a:gd name="T22" fmla="*/ 98 w 178"/>
                <a:gd name="T23" fmla="*/ 69 h 217"/>
                <a:gd name="T24" fmla="*/ 132 w 178"/>
                <a:gd name="T25" fmla="*/ 31 h 217"/>
                <a:gd name="T26" fmla="*/ 0 w 178"/>
                <a:gd name="T27" fmla="*/ 31 h 217"/>
                <a:gd name="T28" fmla="*/ 0 w 178"/>
                <a:gd name="T2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17">
                  <a:moveTo>
                    <a:pt x="0" y="0"/>
                  </a:moveTo>
                  <a:lnTo>
                    <a:pt x="165" y="0"/>
                  </a:lnTo>
                  <a:lnTo>
                    <a:pt x="165" y="36"/>
                  </a:lnTo>
                  <a:lnTo>
                    <a:pt x="134" y="71"/>
                  </a:lnTo>
                  <a:lnTo>
                    <a:pt x="105" y="111"/>
                  </a:lnTo>
                  <a:lnTo>
                    <a:pt x="138" y="157"/>
                  </a:lnTo>
                  <a:lnTo>
                    <a:pt x="178" y="198"/>
                  </a:lnTo>
                  <a:lnTo>
                    <a:pt x="159" y="217"/>
                  </a:lnTo>
                  <a:lnTo>
                    <a:pt x="124" y="188"/>
                  </a:lnTo>
                  <a:lnTo>
                    <a:pt x="96" y="152"/>
                  </a:lnTo>
                  <a:lnTo>
                    <a:pt x="73" y="113"/>
                  </a:lnTo>
                  <a:lnTo>
                    <a:pt x="98" y="69"/>
                  </a:lnTo>
                  <a:lnTo>
                    <a:pt x="132" y="31"/>
                  </a:lnTo>
                  <a:lnTo>
                    <a:pt x="0" y="3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8" name="Freeform 23"/>
            <p:cNvSpPr/>
            <p:nvPr/>
          </p:nvSpPr>
          <p:spPr bwMode="auto">
            <a:xfrm>
              <a:off x="6562725" y="306705"/>
              <a:ext cx="158750" cy="206375"/>
            </a:xfrm>
            <a:custGeom>
              <a:avLst/>
              <a:gdLst>
                <a:gd name="T0" fmla="*/ 42 w 100"/>
                <a:gd name="T1" fmla="*/ 0 h 130"/>
                <a:gd name="T2" fmla="*/ 54 w 100"/>
                <a:gd name="T3" fmla="*/ 2 h 130"/>
                <a:gd name="T4" fmla="*/ 64 w 100"/>
                <a:gd name="T5" fmla="*/ 4 h 130"/>
                <a:gd name="T6" fmla="*/ 71 w 100"/>
                <a:gd name="T7" fmla="*/ 10 h 130"/>
                <a:gd name="T8" fmla="*/ 77 w 100"/>
                <a:gd name="T9" fmla="*/ 15 h 130"/>
                <a:gd name="T10" fmla="*/ 81 w 100"/>
                <a:gd name="T11" fmla="*/ 23 h 130"/>
                <a:gd name="T12" fmla="*/ 83 w 100"/>
                <a:gd name="T13" fmla="*/ 31 h 130"/>
                <a:gd name="T14" fmla="*/ 81 w 100"/>
                <a:gd name="T15" fmla="*/ 38 h 130"/>
                <a:gd name="T16" fmla="*/ 79 w 100"/>
                <a:gd name="T17" fmla="*/ 46 h 130"/>
                <a:gd name="T18" fmla="*/ 73 w 100"/>
                <a:gd name="T19" fmla="*/ 52 h 130"/>
                <a:gd name="T20" fmla="*/ 67 w 100"/>
                <a:gd name="T21" fmla="*/ 58 h 130"/>
                <a:gd name="T22" fmla="*/ 60 w 100"/>
                <a:gd name="T23" fmla="*/ 59 h 130"/>
                <a:gd name="T24" fmla="*/ 52 w 100"/>
                <a:gd name="T25" fmla="*/ 61 h 130"/>
                <a:gd name="T26" fmla="*/ 44 w 100"/>
                <a:gd name="T27" fmla="*/ 59 h 130"/>
                <a:gd name="T28" fmla="*/ 37 w 100"/>
                <a:gd name="T29" fmla="*/ 58 h 130"/>
                <a:gd name="T30" fmla="*/ 29 w 100"/>
                <a:gd name="T31" fmla="*/ 52 h 130"/>
                <a:gd name="T32" fmla="*/ 33 w 100"/>
                <a:gd name="T33" fmla="*/ 75 h 130"/>
                <a:gd name="T34" fmla="*/ 48 w 100"/>
                <a:gd name="T35" fmla="*/ 92 h 130"/>
                <a:gd name="T36" fmla="*/ 71 w 100"/>
                <a:gd name="T37" fmla="*/ 104 h 130"/>
                <a:gd name="T38" fmla="*/ 100 w 100"/>
                <a:gd name="T39" fmla="*/ 107 h 130"/>
                <a:gd name="T40" fmla="*/ 58 w 100"/>
                <a:gd name="T41" fmla="*/ 130 h 130"/>
                <a:gd name="T42" fmla="*/ 33 w 100"/>
                <a:gd name="T43" fmla="*/ 117 h 130"/>
                <a:gd name="T44" fmla="*/ 14 w 100"/>
                <a:gd name="T45" fmla="*/ 100 h 130"/>
                <a:gd name="T46" fmla="*/ 4 w 100"/>
                <a:gd name="T47" fmla="*/ 79 h 130"/>
                <a:gd name="T48" fmla="*/ 0 w 100"/>
                <a:gd name="T49" fmla="*/ 56 h 130"/>
                <a:gd name="T50" fmla="*/ 4 w 100"/>
                <a:gd name="T51" fmla="*/ 31 h 130"/>
                <a:gd name="T52" fmla="*/ 12 w 100"/>
                <a:gd name="T53" fmla="*/ 13 h 130"/>
                <a:gd name="T54" fmla="*/ 19 w 100"/>
                <a:gd name="T55" fmla="*/ 8 h 130"/>
                <a:gd name="T56" fmla="*/ 27 w 100"/>
                <a:gd name="T57" fmla="*/ 4 h 130"/>
                <a:gd name="T58" fmla="*/ 35 w 100"/>
                <a:gd name="T59" fmla="*/ 2 h 130"/>
                <a:gd name="T60" fmla="*/ 42 w 100"/>
                <a:gd name="T6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130">
                  <a:moveTo>
                    <a:pt x="42" y="0"/>
                  </a:moveTo>
                  <a:lnTo>
                    <a:pt x="54" y="2"/>
                  </a:lnTo>
                  <a:lnTo>
                    <a:pt x="64" y="4"/>
                  </a:lnTo>
                  <a:lnTo>
                    <a:pt x="71" y="10"/>
                  </a:lnTo>
                  <a:lnTo>
                    <a:pt x="77" y="15"/>
                  </a:lnTo>
                  <a:lnTo>
                    <a:pt x="81" y="23"/>
                  </a:lnTo>
                  <a:lnTo>
                    <a:pt x="83" y="31"/>
                  </a:lnTo>
                  <a:lnTo>
                    <a:pt x="81" y="38"/>
                  </a:lnTo>
                  <a:lnTo>
                    <a:pt x="79" y="46"/>
                  </a:lnTo>
                  <a:lnTo>
                    <a:pt x="73" y="52"/>
                  </a:lnTo>
                  <a:lnTo>
                    <a:pt x="67" y="58"/>
                  </a:lnTo>
                  <a:lnTo>
                    <a:pt x="60" y="59"/>
                  </a:lnTo>
                  <a:lnTo>
                    <a:pt x="52" y="61"/>
                  </a:lnTo>
                  <a:lnTo>
                    <a:pt x="44" y="59"/>
                  </a:lnTo>
                  <a:lnTo>
                    <a:pt x="37" y="58"/>
                  </a:lnTo>
                  <a:lnTo>
                    <a:pt x="29" y="52"/>
                  </a:lnTo>
                  <a:lnTo>
                    <a:pt x="33" y="75"/>
                  </a:lnTo>
                  <a:lnTo>
                    <a:pt x="48" y="92"/>
                  </a:lnTo>
                  <a:lnTo>
                    <a:pt x="71" y="104"/>
                  </a:lnTo>
                  <a:lnTo>
                    <a:pt x="100" y="107"/>
                  </a:lnTo>
                  <a:lnTo>
                    <a:pt x="58" y="130"/>
                  </a:lnTo>
                  <a:lnTo>
                    <a:pt x="33" y="117"/>
                  </a:lnTo>
                  <a:lnTo>
                    <a:pt x="14" y="100"/>
                  </a:lnTo>
                  <a:lnTo>
                    <a:pt x="4" y="79"/>
                  </a:lnTo>
                  <a:lnTo>
                    <a:pt x="0" y="56"/>
                  </a:lnTo>
                  <a:lnTo>
                    <a:pt x="4" y="31"/>
                  </a:lnTo>
                  <a:lnTo>
                    <a:pt x="12" y="13"/>
                  </a:lnTo>
                  <a:lnTo>
                    <a:pt x="19" y="8"/>
                  </a:lnTo>
                  <a:lnTo>
                    <a:pt x="27" y="4"/>
                  </a:lnTo>
                  <a:lnTo>
                    <a:pt x="35" y="2"/>
                  </a:lnTo>
                  <a:lnTo>
                    <a:pt x="4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9" name="Freeform 24"/>
            <p:cNvSpPr/>
            <p:nvPr/>
          </p:nvSpPr>
          <p:spPr bwMode="auto">
            <a:xfrm>
              <a:off x="6721475" y="306705"/>
              <a:ext cx="158750" cy="206375"/>
            </a:xfrm>
            <a:custGeom>
              <a:avLst/>
              <a:gdLst>
                <a:gd name="T0" fmla="*/ 56 w 100"/>
                <a:gd name="T1" fmla="*/ 0 h 130"/>
                <a:gd name="T2" fmla="*/ 65 w 100"/>
                <a:gd name="T3" fmla="*/ 2 h 130"/>
                <a:gd name="T4" fmla="*/ 73 w 100"/>
                <a:gd name="T5" fmla="*/ 4 h 130"/>
                <a:gd name="T6" fmla="*/ 81 w 100"/>
                <a:gd name="T7" fmla="*/ 8 h 130"/>
                <a:gd name="T8" fmla="*/ 86 w 100"/>
                <a:gd name="T9" fmla="*/ 13 h 130"/>
                <a:gd name="T10" fmla="*/ 96 w 100"/>
                <a:gd name="T11" fmla="*/ 31 h 130"/>
                <a:gd name="T12" fmla="*/ 100 w 100"/>
                <a:gd name="T13" fmla="*/ 56 h 130"/>
                <a:gd name="T14" fmla="*/ 96 w 100"/>
                <a:gd name="T15" fmla="*/ 79 h 130"/>
                <a:gd name="T16" fmla="*/ 84 w 100"/>
                <a:gd name="T17" fmla="*/ 100 h 130"/>
                <a:gd name="T18" fmla="*/ 67 w 100"/>
                <a:gd name="T19" fmla="*/ 117 h 130"/>
                <a:gd name="T20" fmla="*/ 42 w 100"/>
                <a:gd name="T21" fmla="*/ 130 h 130"/>
                <a:gd name="T22" fmla="*/ 0 w 100"/>
                <a:gd name="T23" fmla="*/ 107 h 130"/>
                <a:gd name="T24" fmla="*/ 29 w 100"/>
                <a:gd name="T25" fmla="*/ 104 h 130"/>
                <a:gd name="T26" fmla="*/ 50 w 100"/>
                <a:gd name="T27" fmla="*/ 92 h 130"/>
                <a:gd name="T28" fmla="*/ 65 w 100"/>
                <a:gd name="T29" fmla="*/ 75 h 130"/>
                <a:gd name="T30" fmla="*/ 71 w 100"/>
                <a:gd name="T31" fmla="*/ 52 h 130"/>
                <a:gd name="T32" fmla="*/ 63 w 100"/>
                <a:gd name="T33" fmla="*/ 58 h 130"/>
                <a:gd name="T34" fmla="*/ 56 w 100"/>
                <a:gd name="T35" fmla="*/ 59 h 130"/>
                <a:gd name="T36" fmla="*/ 50 w 100"/>
                <a:gd name="T37" fmla="*/ 61 h 130"/>
                <a:gd name="T38" fmla="*/ 40 w 100"/>
                <a:gd name="T39" fmla="*/ 59 h 130"/>
                <a:gd name="T40" fmla="*/ 33 w 100"/>
                <a:gd name="T41" fmla="*/ 56 h 130"/>
                <a:gd name="T42" fmla="*/ 27 w 100"/>
                <a:gd name="T43" fmla="*/ 52 h 130"/>
                <a:gd name="T44" fmla="*/ 21 w 100"/>
                <a:gd name="T45" fmla="*/ 44 h 130"/>
                <a:gd name="T46" fmla="*/ 17 w 100"/>
                <a:gd name="T47" fmla="*/ 38 h 130"/>
                <a:gd name="T48" fmla="*/ 17 w 100"/>
                <a:gd name="T49" fmla="*/ 31 h 130"/>
                <a:gd name="T50" fmla="*/ 19 w 100"/>
                <a:gd name="T51" fmla="*/ 23 h 130"/>
                <a:gd name="T52" fmla="*/ 23 w 100"/>
                <a:gd name="T53" fmla="*/ 15 h 130"/>
                <a:gd name="T54" fmla="*/ 29 w 100"/>
                <a:gd name="T55" fmla="*/ 10 h 130"/>
                <a:gd name="T56" fmla="*/ 36 w 100"/>
                <a:gd name="T57" fmla="*/ 4 h 130"/>
                <a:gd name="T58" fmla="*/ 46 w 100"/>
                <a:gd name="T59" fmla="*/ 2 h 130"/>
                <a:gd name="T60" fmla="*/ 56 w 100"/>
                <a:gd name="T6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130">
                  <a:moveTo>
                    <a:pt x="56" y="0"/>
                  </a:moveTo>
                  <a:lnTo>
                    <a:pt x="65" y="2"/>
                  </a:lnTo>
                  <a:lnTo>
                    <a:pt x="73" y="4"/>
                  </a:lnTo>
                  <a:lnTo>
                    <a:pt x="81" y="8"/>
                  </a:lnTo>
                  <a:lnTo>
                    <a:pt x="86" y="13"/>
                  </a:lnTo>
                  <a:lnTo>
                    <a:pt x="96" y="31"/>
                  </a:lnTo>
                  <a:lnTo>
                    <a:pt x="100" y="56"/>
                  </a:lnTo>
                  <a:lnTo>
                    <a:pt x="96" y="79"/>
                  </a:lnTo>
                  <a:lnTo>
                    <a:pt x="84" y="100"/>
                  </a:lnTo>
                  <a:lnTo>
                    <a:pt x="67" y="117"/>
                  </a:lnTo>
                  <a:lnTo>
                    <a:pt x="42" y="130"/>
                  </a:lnTo>
                  <a:lnTo>
                    <a:pt x="0" y="107"/>
                  </a:lnTo>
                  <a:lnTo>
                    <a:pt x="29" y="104"/>
                  </a:lnTo>
                  <a:lnTo>
                    <a:pt x="50" y="92"/>
                  </a:lnTo>
                  <a:lnTo>
                    <a:pt x="65" y="75"/>
                  </a:lnTo>
                  <a:lnTo>
                    <a:pt x="71" y="52"/>
                  </a:lnTo>
                  <a:lnTo>
                    <a:pt x="63" y="58"/>
                  </a:lnTo>
                  <a:lnTo>
                    <a:pt x="56" y="59"/>
                  </a:lnTo>
                  <a:lnTo>
                    <a:pt x="50" y="61"/>
                  </a:lnTo>
                  <a:lnTo>
                    <a:pt x="40" y="59"/>
                  </a:lnTo>
                  <a:lnTo>
                    <a:pt x="33" y="56"/>
                  </a:lnTo>
                  <a:lnTo>
                    <a:pt x="27" y="52"/>
                  </a:lnTo>
                  <a:lnTo>
                    <a:pt x="21" y="44"/>
                  </a:lnTo>
                  <a:lnTo>
                    <a:pt x="17" y="38"/>
                  </a:lnTo>
                  <a:lnTo>
                    <a:pt x="17" y="31"/>
                  </a:lnTo>
                  <a:lnTo>
                    <a:pt x="19" y="23"/>
                  </a:lnTo>
                  <a:lnTo>
                    <a:pt x="23" y="15"/>
                  </a:lnTo>
                  <a:lnTo>
                    <a:pt x="29" y="10"/>
                  </a:lnTo>
                  <a:lnTo>
                    <a:pt x="36" y="4"/>
                  </a:lnTo>
                  <a:lnTo>
                    <a:pt x="46" y="2"/>
                  </a:lnTo>
                  <a:lnTo>
                    <a:pt x="5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0" name="Freeform 25"/>
            <p:cNvSpPr/>
            <p:nvPr/>
          </p:nvSpPr>
          <p:spPr bwMode="auto">
            <a:xfrm>
              <a:off x="6234113" y="144780"/>
              <a:ext cx="454025" cy="950913"/>
            </a:xfrm>
            <a:custGeom>
              <a:avLst/>
              <a:gdLst>
                <a:gd name="T0" fmla="*/ 284 w 286"/>
                <a:gd name="T1" fmla="*/ 48 h 599"/>
                <a:gd name="T2" fmla="*/ 244 w 286"/>
                <a:gd name="T3" fmla="*/ 73 h 599"/>
                <a:gd name="T4" fmla="*/ 198 w 286"/>
                <a:gd name="T5" fmla="*/ 85 h 599"/>
                <a:gd name="T6" fmla="*/ 180 w 286"/>
                <a:gd name="T7" fmla="*/ 161 h 599"/>
                <a:gd name="T8" fmla="*/ 180 w 286"/>
                <a:gd name="T9" fmla="*/ 211 h 599"/>
                <a:gd name="T10" fmla="*/ 249 w 286"/>
                <a:gd name="T11" fmla="*/ 257 h 599"/>
                <a:gd name="T12" fmla="*/ 286 w 286"/>
                <a:gd name="T13" fmla="*/ 288 h 599"/>
                <a:gd name="T14" fmla="*/ 255 w 286"/>
                <a:gd name="T15" fmla="*/ 394 h 599"/>
                <a:gd name="T16" fmla="*/ 205 w 286"/>
                <a:gd name="T17" fmla="*/ 353 h 599"/>
                <a:gd name="T18" fmla="*/ 140 w 286"/>
                <a:gd name="T19" fmla="*/ 340 h 599"/>
                <a:gd name="T20" fmla="*/ 80 w 286"/>
                <a:gd name="T21" fmla="*/ 353 h 599"/>
                <a:gd name="T22" fmla="*/ 42 w 286"/>
                <a:gd name="T23" fmla="*/ 388 h 599"/>
                <a:gd name="T24" fmla="*/ 29 w 286"/>
                <a:gd name="T25" fmla="*/ 436 h 599"/>
                <a:gd name="T26" fmla="*/ 50 w 286"/>
                <a:gd name="T27" fmla="*/ 490 h 599"/>
                <a:gd name="T28" fmla="*/ 96 w 286"/>
                <a:gd name="T29" fmla="*/ 511 h 599"/>
                <a:gd name="T30" fmla="*/ 115 w 286"/>
                <a:gd name="T31" fmla="*/ 507 h 599"/>
                <a:gd name="T32" fmla="*/ 134 w 286"/>
                <a:gd name="T33" fmla="*/ 498 h 599"/>
                <a:gd name="T34" fmla="*/ 150 w 286"/>
                <a:gd name="T35" fmla="*/ 482 h 599"/>
                <a:gd name="T36" fmla="*/ 153 w 286"/>
                <a:gd name="T37" fmla="*/ 517 h 599"/>
                <a:gd name="T38" fmla="*/ 113 w 286"/>
                <a:gd name="T39" fmla="*/ 536 h 599"/>
                <a:gd name="T40" fmla="*/ 82 w 286"/>
                <a:gd name="T41" fmla="*/ 538 h 599"/>
                <a:gd name="T42" fmla="*/ 63 w 286"/>
                <a:gd name="T43" fmla="*/ 555 h 599"/>
                <a:gd name="T44" fmla="*/ 111 w 286"/>
                <a:gd name="T45" fmla="*/ 572 h 599"/>
                <a:gd name="T46" fmla="*/ 0 w 286"/>
                <a:gd name="T47" fmla="*/ 599 h 599"/>
                <a:gd name="T48" fmla="*/ 31 w 286"/>
                <a:gd name="T49" fmla="*/ 547 h 599"/>
                <a:gd name="T50" fmla="*/ 32 w 286"/>
                <a:gd name="T51" fmla="*/ 522 h 599"/>
                <a:gd name="T52" fmla="*/ 27 w 286"/>
                <a:gd name="T53" fmla="*/ 507 h 599"/>
                <a:gd name="T54" fmla="*/ 17 w 286"/>
                <a:gd name="T55" fmla="*/ 490 h 599"/>
                <a:gd name="T56" fmla="*/ 7 w 286"/>
                <a:gd name="T57" fmla="*/ 469 h 599"/>
                <a:gd name="T58" fmla="*/ 2 w 286"/>
                <a:gd name="T59" fmla="*/ 453 h 599"/>
                <a:gd name="T60" fmla="*/ 0 w 286"/>
                <a:gd name="T61" fmla="*/ 434 h 599"/>
                <a:gd name="T62" fmla="*/ 9 w 286"/>
                <a:gd name="T63" fmla="*/ 388 h 599"/>
                <a:gd name="T64" fmla="*/ 38 w 286"/>
                <a:gd name="T65" fmla="*/ 350 h 599"/>
                <a:gd name="T66" fmla="*/ 80 w 286"/>
                <a:gd name="T67" fmla="*/ 321 h 599"/>
                <a:gd name="T68" fmla="*/ 134 w 286"/>
                <a:gd name="T69" fmla="*/ 311 h 599"/>
                <a:gd name="T70" fmla="*/ 209 w 286"/>
                <a:gd name="T71" fmla="*/ 327 h 599"/>
                <a:gd name="T72" fmla="*/ 251 w 286"/>
                <a:gd name="T73" fmla="*/ 323 h 599"/>
                <a:gd name="T74" fmla="*/ 219 w 286"/>
                <a:gd name="T75" fmla="*/ 275 h 599"/>
                <a:gd name="T76" fmla="*/ 144 w 286"/>
                <a:gd name="T77" fmla="*/ 250 h 599"/>
                <a:gd name="T78" fmla="*/ 65 w 286"/>
                <a:gd name="T79" fmla="*/ 248 h 599"/>
                <a:gd name="T80" fmla="*/ 61 w 286"/>
                <a:gd name="T81" fmla="*/ 232 h 599"/>
                <a:gd name="T82" fmla="*/ 128 w 286"/>
                <a:gd name="T83" fmla="*/ 177 h 599"/>
                <a:gd name="T84" fmla="*/ 167 w 286"/>
                <a:gd name="T85" fmla="*/ 112 h 599"/>
                <a:gd name="T86" fmla="*/ 178 w 286"/>
                <a:gd name="T87" fmla="*/ 48 h 599"/>
                <a:gd name="T88" fmla="*/ 236 w 286"/>
                <a:gd name="T89" fmla="*/ 35 h 599"/>
                <a:gd name="T90" fmla="*/ 284 w 286"/>
                <a:gd name="T91"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 h="599">
                  <a:moveTo>
                    <a:pt x="284" y="0"/>
                  </a:moveTo>
                  <a:lnTo>
                    <a:pt x="284" y="48"/>
                  </a:lnTo>
                  <a:lnTo>
                    <a:pt x="265" y="62"/>
                  </a:lnTo>
                  <a:lnTo>
                    <a:pt x="244" y="73"/>
                  </a:lnTo>
                  <a:lnTo>
                    <a:pt x="223" y="79"/>
                  </a:lnTo>
                  <a:lnTo>
                    <a:pt x="198" y="85"/>
                  </a:lnTo>
                  <a:lnTo>
                    <a:pt x="194" y="121"/>
                  </a:lnTo>
                  <a:lnTo>
                    <a:pt x="180" y="161"/>
                  </a:lnTo>
                  <a:lnTo>
                    <a:pt x="159" y="200"/>
                  </a:lnTo>
                  <a:lnTo>
                    <a:pt x="180" y="211"/>
                  </a:lnTo>
                  <a:lnTo>
                    <a:pt x="203" y="225"/>
                  </a:lnTo>
                  <a:lnTo>
                    <a:pt x="249" y="257"/>
                  </a:lnTo>
                  <a:lnTo>
                    <a:pt x="269" y="273"/>
                  </a:lnTo>
                  <a:lnTo>
                    <a:pt x="286" y="288"/>
                  </a:lnTo>
                  <a:lnTo>
                    <a:pt x="274" y="342"/>
                  </a:lnTo>
                  <a:lnTo>
                    <a:pt x="255" y="394"/>
                  </a:lnTo>
                  <a:lnTo>
                    <a:pt x="232" y="371"/>
                  </a:lnTo>
                  <a:lnTo>
                    <a:pt x="205" y="353"/>
                  </a:lnTo>
                  <a:lnTo>
                    <a:pt x="175" y="344"/>
                  </a:lnTo>
                  <a:lnTo>
                    <a:pt x="140" y="340"/>
                  </a:lnTo>
                  <a:lnTo>
                    <a:pt x="107" y="342"/>
                  </a:lnTo>
                  <a:lnTo>
                    <a:pt x="80" y="353"/>
                  </a:lnTo>
                  <a:lnTo>
                    <a:pt x="59" y="369"/>
                  </a:lnTo>
                  <a:lnTo>
                    <a:pt x="42" y="388"/>
                  </a:lnTo>
                  <a:lnTo>
                    <a:pt x="32" y="411"/>
                  </a:lnTo>
                  <a:lnTo>
                    <a:pt x="29" y="436"/>
                  </a:lnTo>
                  <a:lnTo>
                    <a:pt x="34" y="465"/>
                  </a:lnTo>
                  <a:lnTo>
                    <a:pt x="50" y="490"/>
                  </a:lnTo>
                  <a:lnTo>
                    <a:pt x="71" y="505"/>
                  </a:lnTo>
                  <a:lnTo>
                    <a:pt x="96" y="511"/>
                  </a:lnTo>
                  <a:lnTo>
                    <a:pt x="105" y="511"/>
                  </a:lnTo>
                  <a:lnTo>
                    <a:pt x="115" y="507"/>
                  </a:lnTo>
                  <a:lnTo>
                    <a:pt x="125" y="503"/>
                  </a:lnTo>
                  <a:lnTo>
                    <a:pt x="134" y="498"/>
                  </a:lnTo>
                  <a:lnTo>
                    <a:pt x="142" y="490"/>
                  </a:lnTo>
                  <a:lnTo>
                    <a:pt x="150" y="482"/>
                  </a:lnTo>
                  <a:lnTo>
                    <a:pt x="169" y="503"/>
                  </a:lnTo>
                  <a:lnTo>
                    <a:pt x="153" y="517"/>
                  </a:lnTo>
                  <a:lnTo>
                    <a:pt x="134" y="528"/>
                  </a:lnTo>
                  <a:lnTo>
                    <a:pt x="113" y="536"/>
                  </a:lnTo>
                  <a:lnTo>
                    <a:pt x="94" y="540"/>
                  </a:lnTo>
                  <a:lnTo>
                    <a:pt x="82" y="538"/>
                  </a:lnTo>
                  <a:lnTo>
                    <a:pt x="69" y="534"/>
                  </a:lnTo>
                  <a:lnTo>
                    <a:pt x="63" y="555"/>
                  </a:lnTo>
                  <a:lnTo>
                    <a:pt x="54" y="572"/>
                  </a:lnTo>
                  <a:lnTo>
                    <a:pt x="111" y="572"/>
                  </a:lnTo>
                  <a:lnTo>
                    <a:pt x="111" y="599"/>
                  </a:lnTo>
                  <a:lnTo>
                    <a:pt x="0" y="599"/>
                  </a:lnTo>
                  <a:lnTo>
                    <a:pt x="23" y="565"/>
                  </a:lnTo>
                  <a:lnTo>
                    <a:pt x="31" y="547"/>
                  </a:lnTo>
                  <a:lnTo>
                    <a:pt x="32" y="532"/>
                  </a:lnTo>
                  <a:lnTo>
                    <a:pt x="32" y="522"/>
                  </a:lnTo>
                  <a:lnTo>
                    <a:pt x="29" y="513"/>
                  </a:lnTo>
                  <a:lnTo>
                    <a:pt x="27" y="507"/>
                  </a:lnTo>
                  <a:lnTo>
                    <a:pt x="23" y="499"/>
                  </a:lnTo>
                  <a:lnTo>
                    <a:pt x="17" y="490"/>
                  </a:lnTo>
                  <a:lnTo>
                    <a:pt x="11" y="478"/>
                  </a:lnTo>
                  <a:lnTo>
                    <a:pt x="7" y="469"/>
                  </a:lnTo>
                  <a:lnTo>
                    <a:pt x="4" y="461"/>
                  </a:lnTo>
                  <a:lnTo>
                    <a:pt x="2" y="453"/>
                  </a:lnTo>
                  <a:lnTo>
                    <a:pt x="0" y="444"/>
                  </a:lnTo>
                  <a:lnTo>
                    <a:pt x="0" y="434"/>
                  </a:lnTo>
                  <a:lnTo>
                    <a:pt x="2" y="411"/>
                  </a:lnTo>
                  <a:lnTo>
                    <a:pt x="9" y="388"/>
                  </a:lnTo>
                  <a:lnTo>
                    <a:pt x="21" y="367"/>
                  </a:lnTo>
                  <a:lnTo>
                    <a:pt x="38" y="350"/>
                  </a:lnTo>
                  <a:lnTo>
                    <a:pt x="57" y="332"/>
                  </a:lnTo>
                  <a:lnTo>
                    <a:pt x="80" y="321"/>
                  </a:lnTo>
                  <a:lnTo>
                    <a:pt x="105" y="313"/>
                  </a:lnTo>
                  <a:lnTo>
                    <a:pt x="134" y="311"/>
                  </a:lnTo>
                  <a:lnTo>
                    <a:pt x="173" y="315"/>
                  </a:lnTo>
                  <a:lnTo>
                    <a:pt x="209" y="327"/>
                  </a:lnTo>
                  <a:lnTo>
                    <a:pt x="244" y="346"/>
                  </a:lnTo>
                  <a:lnTo>
                    <a:pt x="251" y="323"/>
                  </a:lnTo>
                  <a:lnTo>
                    <a:pt x="255" y="296"/>
                  </a:lnTo>
                  <a:lnTo>
                    <a:pt x="219" y="275"/>
                  </a:lnTo>
                  <a:lnTo>
                    <a:pt x="182" y="257"/>
                  </a:lnTo>
                  <a:lnTo>
                    <a:pt x="144" y="250"/>
                  </a:lnTo>
                  <a:lnTo>
                    <a:pt x="100" y="246"/>
                  </a:lnTo>
                  <a:lnTo>
                    <a:pt x="65" y="248"/>
                  </a:lnTo>
                  <a:lnTo>
                    <a:pt x="23" y="254"/>
                  </a:lnTo>
                  <a:lnTo>
                    <a:pt x="61" y="232"/>
                  </a:lnTo>
                  <a:lnTo>
                    <a:pt x="98" y="208"/>
                  </a:lnTo>
                  <a:lnTo>
                    <a:pt x="128" y="177"/>
                  </a:lnTo>
                  <a:lnTo>
                    <a:pt x="155" y="140"/>
                  </a:lnTo>
                  <a:lnTo>
                    <a:pt x="167" y="112"/>
                  </a:lnTo>
                  <a:lnTo>
                    <a:pt x="175" y="81"/>
                  </a:lnTo>
                  <a:lnTo>
                    <a:pt x="178" y="48"/>
                  </a:lnTo>
                  <a:lnTo>
                    <a:pt x="207" y="44"/>
                  </a:lnTo>
                  <a:lnTo>
                    <a:pt x="236" y="35"/>
                  </a:lnTo>
                  <a:lnTo>
                    <a:pt x="261" y="19"/>
                  </a:lnTo>
                  <a:lnTo>
                    <a:pt x="28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1" name="Freeform 26"/>
            <p:cNvSpPr/>
            <p:nvPr/>
          </p:nvSpPr>
          <p:spPr bwMode="auto">
            <a:xfrm>
              <a:off x="6373813" y="744855"/>
              <a:ext cx="695325" cy="350838"/>
            </a:xfrm>
            <a:custGeom>
              <a:avLst/>
              <a:gdLst>
                <a:gd name="T0" fmla="*/ 255 w 438"/>
                <a:gd name="T1" fmla="*/ 194 h 221"/>
                <a:gd name="T2" fmla="*/ 288 w 438"/>
                <a:gd name="T3" fmla="*/ 169 h 221"/>
                <a:gd name="T4" fmla="*/ 277 w 438"/>
                <a:gd name="T5" fmla="*/ 114 h 221"/>
                <a:gd name="T6" fmla="*/ 292 w 438"/>
                <a:gd name="T7" fmla="*/ 56 h 221"/>
                <a:gd name="T8" fmla="*/ 332 w 438"/>
                <a:gd name="T9" fmla="*/ 18 h 221"/>
                <a:gd name="T10" fmla="*/ 388 w 438"/>
                <a:gd name="T11" fmla="*/ 2 h 221"/>
                <a:gd name="T12" fmla="*/ 419 w 438"/>
                <a:gd name="T13" fmla="*/ 10 h 221"/>
                <a:gd name="T14" fmla="*/ 432 w 438"/>
                <a:gd name="T15" fmla="*/ 27 h 221"/>
                <a:gd name="T16" fmla="*/ 438 w 438"/>
                <a:gd name="T17" fmla="*/ 45 h 221"/>
                <a:gd name="T18" fmla="*/ 434 w 438"/>
                <a:gd name="T19" fmla="*/ 62 h 221"/>
                <a:gd name="T20" fmla="*/ 426 w 438"/>
                <a:gd name="T21" fmla="*/ 75 h 221"/>
                <a:gd name="T22" fmla="*/ 413 w 438"/>
                <a:gd name="T23" fmla="*/ 83 h 221"/>
                <a:gd name="T24" fmla="*/ 398 w 438"/>
                <a:gd name="T25" fmla="*/ 87 h 221"/>
                <a:gd name="T26" fmla="*/ 378 w 438"/>
                <a:gd name="T27" fmla="*/ 81 h 221"/>
                <a:gd name="T28" fmla="*/ 365 w 438"/>
                <a:gd name="T29" fmla="*/ 70 h 221"/>
                <a:gd name="T30" fmla="*/ 361 w 438"/>
                <a:gd name="T31" fmla="*/ 52 h 221"/>
                <a:gd name="T32" fmla="*/ 363 w 438"/>
                <a:gd name="T33" fmla="*/ 41 h 221"/>
                <a:gd name="T34" fmla="*/ 321 w 438"/>
                <a:gd name="T35" fmla="*/ 68 h 221"/>
                <a:gd name="T36" fmla="*/ 303 w 438"/>
                <a:gd name="T37" fmla="*/ 118 h 221"/>
                <a:gd name="T38" fmla="*/ 313 w 438"/>
                <a:gd name="T39" fmla="*/ 156 h 221"/>
                <a:gd name="T40" fmla="*/ 336 w 438"/>
                <a:gd name="T41" fmla="*/ 191 h 221"/>
                <a:gd name="T42" fmla="*/ 376 w 438"/>
                <a:gd name="T43" fmla="*/ 221 h 221"/>
                <a:gd name="T44" fmla="*/ 92 w 438"/>
                <a:gd name="T45" fmla="*/ 198 h 221"/>
                <a:gd name="T46" fmla="*/ 129 w 438"/>
                <a:gd name="T47" fmla="*/ 146 h 221"/>
                <a:gd name="T48" fmla="*/ 129 w 438"/>
                <a:gd name="T49" fmla="*/ 89 h 221"/>
                <a:gd name="T50" fmla="*/ 100 w 438"/>
                <a:gd name="T51" fmla="*/ 50 h 221"/>
                <a:gd name="T52" fmla="*/ 77 w 438"/>
                <a:gd name="T53" fmla="*/ 47 h 221"/>
                <a:gd name="T54" fmla="*/ 75 w 438"/>
                <a:gd name="T55" fmla="*/ 62 h 221"/>
                <a:gd name="T56" fmla="*/ 67 w 438"/>
                <a:gd name="T57" fmla="*/ 75 h 221"/>
                <a:gd name="T58" fmla="*/ 50 w 438"/>
                <a:gd name="T59" fmla="*/ 85 h 221"/>
                <a:gd name="T60" fmla="*/ 31 w 438"/>
                <a:gd name="T61" fmla="*/ 85 h 221"/>
                <a:gd name="T62" fmla="*/ 17 w 438"/>
                <a:gd name="T63" fmla="*/ 79 h 221"/>
                <a:gd name="T64" fmla="*/ 6 w 438"/>
                <a:gd name="T65" fmla="*/ 68 h 221"/>
                <a:gd name="T66" fmla="*/ 0 w 438"/>
                <a:gd name="T67" fmla="*/ 54 h 221"/>
                <a:gd name="T68" fmla="*/ 0 w 438"/>
                <a:gd name="T69" fmla="*/ 37 h 221"/>
                <a:gd name="T70" fmla="*/ 10 w 438"/>
                <a:gd name="T71" fmla="*/ 18 h 221"/>
                <a:gd name="T72" fmla="*/ 31 w 438"/>
                <a:gd name="T73" fmla="*/ 4 h 221"/>
                <a:gd name="T74" fmla="*/ 67 w 438"/>
                <a:gd name="T75" fmla="*/ 4 h 221"/>
                <a:gd name="T76" fmla="*/ 106 w 438"/>
                <a:gd name="T77" fmla="*/ 18 h 221"/>
                <a:gd name="T78" fmla="*/ 138 w 438"/>
                <a:gd name="T79" fmla="*/ 45 h 221"/>
                <a:gd name="T80" fmla="*/ 159 w 438"/>
                <a:gd name="T81" fmla="*/ 87 h 221"/>
                <a:gd name="T82" fmla="*/ 158 w 438"/>
                <a:gd name="T83" fmla="*/ 143 h 221"/>
                <a:gd name="T84" fmla="*/ 133 w 438"/>
                <a:gd name="T85" fmla="*/ 194 h 221"/>
                <a:gd name="T86" fmla="*/ 219 w 438"/>
                <a:gd name="T8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8" h="221">
                  <a:moveTo>
                    <a:pt x="219" y="0"/>
                  </a:moveTo>
                  <a:lnTo>
                    <a:pt x="255" y="194"/>
                  </a:lnTo>
                  <a:lnTo>
                    <a:pt x="303" y="194"/>
                  </a:lnTo>
                  <a:lnTo>
                    <a:pt x="288" y="169"/>
                  </a:lnTo>
                  <a:lnTo>
                    <a:pt x="279" y="143"/>
                  </a:lnTo>
                  <a:lnTo>
                    <a:pt x="277" y="114"/>
                  </a:lnTo>
                  <a:lnTo>
                    <a:pt x="280" y="83"/>
                  </a:lnTo>
                  <a:lnTo>
                    <a:pt x="292" y="56"/>
                  </a:lnTo>
                  <a:lnTo>
                    <a:pt x="309" y="35"/>
                  </a:lnTo>
                  <a:lnTo>
                    <a:pt x="332" y="18"/>
                  </a:lnTo>
                  <a:lnTo>
                    <a:pt x="359" y="6"/>
                  </a:lnTo>
                  <a:lnTo>
                    <a:pt x="388" y="2"/>
                  </a:lnTo>
                  <a:lnTo>
                    <a:pt x="405" y="4"/>
                  </a:lnTo>
                  <a:lnTo>
                    <a:pt x="419" y="10"/>
                  </a:lnTo>
                  <a:lnTo>
                    <a:pt x="428" y="18"/>
                  </a:lnTo>
                  <a:lnTo>
                    <a:pt x="432" y="27"/>
                  </a:lnTo>
                  <a:lnTo>
                    <a:pt x="436" y="37"/>
                  </a:lnTo>
                  <a:lnTo>
                    <a:pt x="438" y="45"/>
                  </a:lnTo>
                  <a:lnTo>
                    <a:pt x="436" y="54"/>
                  </a:lnTo>
                  <a:lnTo>
                    <a:pt x="434" y="62"/>
                  </a:lnTo>
                  <a:lnTo>
                    <a:pt x="430" y="68"/>
                  </a:lnTo>
                  <a:lnTo>
                    <a:pt x="426" y="75"/>
                  </a:lnTo>
                  <a:lnTo>
                    <a:pt x="421" y="79"/>
                  </a:lnTo>
                  <a:lnTo>
                    <a:pt x="413" y="83"/>
                  </a:lnTo>
                  <a:lnTo>
                    <a:pt x="405" y="85"/>
                  </a:lnTo>
                  <a:lnTo>
                    <a:pt x="398" y="87"/>
                  </a:lnTo>
                  <a:lnTo>
                    <a:pt x="386" y="85"/>
                  </a:lnTo>
                  <a:lnTo>
                    <a:pt x="378" y="81"/>
                  </a:lnTo>
                  <a:lnTo>
                    <a:pt x="371" y="75"/>
                  </a:lnTo>
                  <a:lnTo>
                    <a:pt x="365" y="70"/>
                  </a:lnTo>
                  <a:lnTo>
                    <a:pt x="361" y="62"/>
                  </a:lnTo>
                  <a:lnTo>
                    <a:pt x="361" y="52"/>
                  </a:lnTo>
                  <a:lnTo>
                    <a:pt x="361" y="47"/>
                  </a:lnTo>
                  <a:lnTo>
                    <a:pt x="363" y="41"/>
                  </a:lnTo>
                  <a:lnTo>
                    <a:pt x="338" y="50"/>
                  </a:lnTo>
                  <a:lnTo>
                    <a:pt x="321" y="68"/>
                  </a:lnTo>
                  <a:lnTo>
                    <a:pt x="307" y="91"/>
                  </a:lnTo>
                  <a:lnTo>
                    <a:pt x="303" y="118"/>
                  </a:lnTo>
                  <a:lnTo>
                    <a:pt x="305" y="139"/>
                  </a:lnTo>
                  <a:lnTo>
                    <a:pt x="313" y="156"/>
                  </a:lnTo>
                  <a:lnTo>
                    <a:pt x="323" y="175"/>
                  </a:lnTo>
                  <a:lnTo>
                    <a:pt x="336" y="191"/>
                  </a:lnTo>
                  <a:lnTo>
                    <a:pt x="353" y="206"/>
                  </a:lnTo>
                  <a:lnTo>
                    <a:pt x="376" y="221"/>
                  </a:lnTo>
                  <a:lnTo>
                    <a:pt x="62" y="221"/>
                  </a:lnTo>
                  <a:lnTo>
                    <a:pt x="92" y="198"/>
                  </a:lnTo>
                  <a:lnTo>
                    <a:pt x="115" y="173"/>
                  </a:lnTo>
                  <a:lnTo>
                    <a:pt x="129" y="146"/>
                  </a:lnTo>
                  <a:lnTo>
                    <a:pt x="135" y="116"/>
                  </a:lnTo>
                  <a:lnTo>
                    <a:pt x="129" y="89"/>
                  </a:lnTo>
                  <a:lnTo>
                    <a:pt x="117" y="68"/>
                  </a:lnTo>
                  <a:lnTo>
                    <a:pt x="100" y="50"/>
                  </a:lnTo>
                  <a:lnTo>
                    <a:pt x="75" y="41"/>
                  </a:lnTo>
                  <a:lnTo>
                    <a:pt x="77" y="47"/>
                  </a:lnTo>
                  <a:lnTo>
                    <a:pt x="77" y="52"/>
                  </a:lnTo>
                  <a:lnTo>
                    <a:pt x="75" y="62"/>
                  </a:lnTo>
                  <a:lnTo>
                    <a:pt x="71" y="70"/>
                  </a:lnTo>
                  <a:lnTo>
                    <a:pt x="67" y="75"/>
                  </a:lnTo>
                  <a:lnTo>
                    <a:pt x="60" y="81"/>
                  </a:lnTo>
                  <a:lnTo>
                    <a:pt x="50" y="85"/>
                  </a:lnTo>
                  <a:lnTo>
                    <a:pt x="40" y="87"/>
                  </a:lnTo>
                  <a:lnTo>
                    <a:pt x="31" y="85"/>
                  </a:lnTo>
                  <a:lnTo>
                    <a:pt x="23" y="83"/>
                  </a:lnTo>
                  <a:lnTo>
                    <a:pt x="17" y="79"/>
                  </a:lnTo>
                  <a:lnTo>
                    <a:pt x="12" y="75"/>
                  </a:lnTo>
                  <a:lnTo>
                    <a:pt x="6" y="68"/>
                  </a:lnTo>
                  <a:lnTo>
                    <a:pt x="2" y="62"/>
                  </a:lnTo>
                  <a:lnTo>
                    <a:pt x="0" y="54"/>
                  </a:lnTo>
                  <a:lnTo>
                    <a:pt x="0" y="45"/>
                  </a:lnTo>
                  <a:lnTo>
                    <a:pt x="0" y="37"/>
                  </a:lnTo>
                  <a:lnTo>
                    <a:pt x="4" y="27"/>
                  </a:lnTo>
                  <a:lnTo>
                    <a:pt x="10" y="18"/>
                  </a:lnTo>
                  <a:lnTo>
                    <a:pt x="19" y="10"/>
                  </a:lnTo>
                  <a:lnTo>
                    <a:pt x="31" y="4"/>
                  </a:lnTo>
                  <a:lnTo>
                    <a:pt x="48" y="2"/>
                  </a:lnTo>
                  <a:lnTo>
                    <a:pt x="67" y="4"/>
                  </a:lnTo>
                  <a:lnTo>
                    <a:pt x="87" y="10"/>
                  </a:lnTo>
                  <a:lnTo>
                    <a:pt x="106" y="18"/>
                  </a:lnTo>
                  <a:lnTo>
                    <a:pt x="123" y="31"/>
                  </a:lnTo>
                  <a:lnTo>
                    <a:pt x="138" y="45"/>
                  </a:lnTo>
                  <a:lnTo>
                    <a:pt x="150" y="64"/>
                  </a:lnTo>
                  <a:lnTo>
                    <a:pt x="159" y="87"/>
                  </a:lnTo>
                  <a:lnTo>
                    <a:pt x="161" y="112"/>
                  </a:lnTo>
                  <a:lnTo>
                    <a:pt x="158" y="143"/>
                  </a:lnTo>
                  <a:lnTo>
                    <a:pt x="148" y="169"/>
                  </a:lnTo>
                  <a:lnTo>
                    <a:pt x="133" y="194"/>
                  </a:lnTo>
                  <a:lnTo>
                    <a:pt x="183" y="194"/>
                  </a:lnTo>
                  <a:lnTo>
                    <a:pt x="21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2" name="Freeform 27"/>
            <p:cNvSpPr/>
            <p:nvPr/>
          </p:nvSpPr>
          <p:spPr bwMode="auto">
            <a:xfrm>
              <a:off x="7502525" y="443230"/>
              <a:ext cx="490538" cy="247650"/>
            </a:xfrm>
            <a:custGeom>
              <a:avLst/>
              <a:gdLst>
                <a:gd name="T0" fmla="*/ 38 w 309"/>
                <a:gd name="T1" fmla="*/ 0 h 156"/>
                <a:gd name="T2" fmla="*/ 48 w 309"/>
                <a:gd name="T3" fmla="*/ 23 h 156"/>
                <a:gd name="T4" fmla="*/ 65 w 309"/>
                <a:gd name="T5" fmla="*/ 41 h 156"/>
                <a:gd name="T6" fmla="*/ 84 w 309"/>
                <a:gd name="T7" fmla="*/ 52 h 156"/>
                <a:gd name="T8" fmla="*/ 105 w 309"/>
                <a:gd name="T9" fmla="*/ 56 h 156"/>
                <a:gd name="T10" fmla="*/ 124 w 309"/>
                <a:gd name="T11" fmla="*/ 56 h 156"/>
                <a:gd name="T12" fmla="*/ 136 w 309"/>
                <a:gd name="T13" fmla="*/ 56 h 156"/>
                <a:gd name="T14" fmla="*/ 144 w 309"/>
                <a:gd name="T15" fmla="*/ 54 h 156"/>
                <a:gd name="T16" fmla="*/ 147 w 309"/>
                <a:gd name="T17" fmla="*/ 52 h 156"/>
                <a:gd name="T18" fmla="*/ 151 w 309"/>
                <a:gd name="T19" fmla="*/ 48 h 156"/>
                <a:gd name="T20" fmla="*/ 157 w 309"/>
                <a:gd name="T21" fmla="*/ 48 h 156"/>
                <a:gd name="T22" fmla="*/ 161 w 309"/>
                <a:gd name="T23" fmla="*/ 46 h 156"/>
                <a:gd name="T24" fmla="*/ 168 w 309"/>
                <a:gd name="T25" fmla="*/ 46 h 156"/>
                <a:gd name="T26" fmla="*/ 180 w 309"/>
                <a:gd name="T27" fmla="*/ 46 h 156"/>
                <a:gd name="T28" fmla="*/ 211 w 309"/>
                <a:gd name="T29" fmla="*/ 50 h 156"/>
                <a:gd name="T30" fmla="*/ 243 w 309"/>
                <a:gd name="T31" fmla="*/ 66 h 156"/>
                <a:gd name="T32" fmla="*/ 266 w 309"/>
                <a:gd name="T33" fmla="*/ 81 h 156"/>
                <a:gd name="T34" fmla="*/ 288 w 309"/>
                <a:gd name="T35" fmla="*/ 104 h 156"/>
                <a:gd name="T36" fmla="*/ 309 w 309"/>
                <a:gd name="T37" fmla="*/ 135 h 156"/>
                <a:gd name="T38" fmla="*/ 293 w 309"/>
                <a:gd name="T39" fmla="*/ 156 h 156"/>
                <a:gd name="T40" fmla="*/ 266 w 309"/>
                <a:gd name="T41" fmla="*/ 117 h 156"/>
                <a:gd name="T42" fmla="*/ 238 w 309"/>
                <a:gd name="T43" fmla="*/ 91 h 156"/>
                <a:gd name="T44" fmla="*/ 207 w 309"/>
                <a:gd name="T45" fmla="*/ 73 h 156"/>
                <a:gd name="T46" fmla="*/ 176 w 309"/>
                <a:gd name="T47" fmla="*/ 68 h 156"/>
                <a:gd name="T48" fmla="*/ 167 w 309"/>
                <a:gd name="T49" fmla="*/ 68 h 156"/>
                <a:gd name="T50" fmla="*/ 159 w 309"/>
                <a:gd name="T51" fmla="*/ 69 h 156"/>
                <a:gd name="T52" fmla="*/ 149 w 309"/>
                <a:gd name="T53" fmla="*/ 71 h 156"/>
                <a:gd name="T54" fmla="*/ 138 w 309"/>
                <a:gd name="T55" fmla="*/ 73 h 156"/>
                <a:gd name="T56" fmla="*/ 130 w 309"/>
                <a:gd name="T57" fmla="*/ 75 h 156"/>
                <a:gd name="T58" fmla="*/ 124 w 309"/>
                <a:gd name="T59" fmla="*/ 77 h 156"/>
                <a:gd name="T60" fmla="*/ 120 w 309"/>
                <a:gd name="T61" fmla="*/ 77 h 156"/>
                <a:gd name="T62" fmla="*/ 111 w 309"/>
                <a:gd name="T63" fmla="*/ 79 h 156"/>
                <a:gd name="T64" fmla="*/ 103 w 309"/>
                <a:gd name="T65" fmla="*/ 79 h 156"/>
                <a:gd name="T66" fmla="*/ 84 w 309"/>
                <a:gd name="T67" fmla="*/ 77 h 156"/>
                <a:gd name="T68" fmla="*/ 65 w 309"/>
                <a:gd name="T69" fmla="*/ 69 h 156"/>
                <a:gd name="T70" fmla="*/ 46 w 309"/>
                <a:gd name="T71" fmla="*/ 54 h 156"/>
                <a:gd name="T72" fmla="*/ 32 w 309"/>
                <a:gd name="T73" fmla="*/ 33 h 156"/>
                <a:gd name="T74" fmla="*/ 0 w 309"/>
                <a:gd name="T75" fmla="*/ 8 h 156"/>
                <a:gd name="T76" fmla="*/ 38 w 309"/>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156">
                  <a:moveTo>
                    <a:pt x="38" y="0"/>
                  </a:moveTo>
                  <a:lnTo>
                    <a:pt x="48" y="23"/>
                  </a:lnTo>
                  <a:lnTo>
                    <a:pt x="65" y="41"/>
                  </a:lnTo>
                  <a:lnTo>
                    <a:pt x="84" y="52"/>
                  </a:lnTo>
                  <a:lnTo>
                    <a:pt x="105" y="56"/>
                  </a:lnTo>
                  <a:lnTo>
                    <a:pt x="124" y="56"/>
                  </a:lnTo>
                  <a:lnTo>
                    <a:pt x="136" y="56"/>
                  </a:lnTo>
                  <a:lnTo>
                    <a:pt x="144" y="54"/>
                  </a:lnTo>
                  <a:lnTo>
                    <a:pt x="147" y="52"/>
                  </a:lnTo>
                  <a:lnTo>
                    <a:pt x="151" y="48"/>
                  </a:lnTo>
                  <a:lnTo>
                    <a:pt x="157" y="48"/>
                  </a:lnTo>
                  <a:lnTo>
                    <a:pt x="161" y="46"/>
                  </a:lnTo>
                  <a:lnTo>
                    <a:pt x="168" y="46"/>
                  </a:lnTo>
                  <a:lnTo>
                    <a:pt x="180" y="46"/>
                  </a:lnTo>
                  <a:lnTo>
                    <a:pt x="211" y="50"/>
                  </a:lnTo>
                  <a:lnTo>
                    <a:pt x="243" y="66"/>
                  </a:lnTo>
                  <a:lnTo>
                    <a:pt x="266" y="81"/>
                  </a:lnTo>
                  <a:lnTo>
                    <a:pt x="288" y="104"/>
                  </a:lnTo>
                  <a:lnTo>
                    <a:pt x="309" y="135"/>
                  </a:lnTo>
                  <a:lnTo>
                    <a:pt x="293" y="156"/>
                  </a:lnTo>
                  <a:lnTo>
                    <a:pt x="266" y="117"/>
                  </a:lnTo>
                  <a:lnTo>
                    <a:pt x="238" y="91"/>
                  </a:lnTo>
                  <a:lnTo>
                    <a:pt x="207" y="73"/>
                  </a:lnTo>
                  <a:lnTo>
                    <a:pt x="176" y="68"/>
                  </a:lnTo>
                  <a:lnTo>
                    <a:pt x="167" y="68"/>
                  </a:lnTo>
                  <a:lnTo>
                    <a:pt x="159" y="69"/>
                  </a:lnTo>
                  <a:lnTo>
                    <a:pt x="149" y="71"/>
                  </a:lnTo>
                  <a:lnTo>
                    <a:pt x="138" y="73"/>
                  </a:lnTo>
                  <a:lnTo>
                    <a:pt x="130" y="75"/>
                  </a:lnTo>
                  <a:lnTo>
                    <a:pt x="124" y="77"/>
                  </a:lnTo>
                  <a:lnTo>
                    <a:pt x="120" y="77"/>
                  </a:lnTo>
                  <a:lnTo>
                    <a:pt x="111" y="79"/>
                  </a:lnTo>
                  <a:lnTo>
                    <a:pt x="103" y="79"/>
                  </a:lnTo>
                  <a:lnTo>
                    <a:pt x="84" y="77"/>
                  </a:lnTo>
                  <a:lnTo>
                    <a:pt x="65" y="69"/>
                  </a:lnTo>
                  <a:lnTo>
                    <a:pt x="46" y="54"/>
                  </a:lnTo>
                  <a:lnTo>
                    <a:pt x="32" y="33"/>
                  </a:lnTo>
                  <a:lnTo>
                    <a:pt x="0" y="8"/>
                  </a:lnTo>
                  <a:lnTo>
                    <a:pt x="3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3" name="Freeform 28"/>
            <p:cNvSpPr/>
            <p:nvPr/>
          </p:nvSpPr>
          <p:spPr bwMode="auto">
            <a:xfrm>
              <a:off x="7827963" y="754380"/>
              <a:ext cx="331788" cy="317500"/>
            </a:xfrm>
            <a:custGeom>
              <a:avLst/>
              <a:gdLst>
                <a:gd name="T0" fmla="*/ 104 w 209"/>
                <a:gd name="T1" fmla="*/ 0 h 200"/>
                <a:gd name="T2" fmla="*/ 117 w 209"/>
                <a:gd name="T3" fmla="*/ 16 h 200"/>
                <a:gd name="T4" fmla="*/ 129 w 209"/>
                <a:gd name="T5" fmla="*/ 37 h 200"/>
                <a:gd name="T6" fmla="*/ 138 w 209"/>
                <a:gd name="T7" fmla="*/ 83 h 200"/>
                <a:gd name="T8" fmla="*/ 144 w 209"/>
                <a:gd name="T9" fmla="*/ 73 h 200"/>
                <a:gd name="T10" fmla="*/ 148 w 209"/>
                <a:gd name="T11" fmla="*/ 65 h 200"/>
                <a:gd name="T12" fmla="*/ 154 w 209"/>
                <a:gd name="T13" fmla="*/ 62 h 200"/>
                <a:gd name="T14" fmla="*/ 161 w 209"/>
                <a:gd name="T15" fmla="*/ 58 h 200"/>
                <a:gd name="T16" fmla="*/ 167 w 209"/>
                <a:gd name="T17" fmla="*/ 56 h 200"/>
                <a:gd name="T18" fmla="*/ 175 w 209"/>
                <a:gd name="T19" fmla="*/ 54 h 200"/>
                <a:gd name="T20" fmla="*/ 192 w 209"/>
                <a:gd name="T21" fmla="*/ 58 h 200"/>
                <a:gd name="T22" fmla="*/ 209 w 209"/>
                <a:gd name="T23" fmla="*/ 69 h 200"/>
                <a:gd name="T24" fmla="*/ 190 w 209"/>
                <a:gd name="T25" fmla="*/ 79 h 200"/>
                <a:gd name="T26" fmla="*/ 179 w 209"/>
                <a:gd name="T27" fmla="*/ 89 h 200"/>
                <a:gd name="T28" fmla="*/ 171 w 209"/>
                <a:gd name="T29" fmla="*/ 106 h 200"/>
                <a:gd name="T30" fmla="*/ 163 w 209"/>
                <a:gd name="T31" fmla="*/ 129 h 200"/>
                <a:gd name="T32" fmla="*/ 154 w 209"/>
                <a:gd name="T33" fmla="*/ 154 h 200"/>
                <a:gd name="T34" fmla="*/ 142 w 209"/>
                <a:gd name="T35" fmla="*/ 177 h 200"/>
                <a:gd name="T36" fmla="*/ 132 w 209"/>
                <a:gd name="T37" fmla="*/ 188 h 200"/>
                <a:gd name="T38" fmla="*/ 119 w 209"/>
                <a:gd name="T39" fmla="*/ 196 h 200"/>
                <a:gd name="T40" fmla="*/ 104 w 209"/>
                <a:gd name="T41" fmla="*/ 200 h 200"/>
                <a:gd name="T42" fmla="*/ 86 w 209"/>
                <a:gd name="T43" fmla="*/ 194 h 200"/>
                <a:gd name="T44" fmla="*/ 71 w 209"/>
                <a:gd name="T45" fmla="*/ 183 h 200"/>
                <a:gd name="T46" fmla="*/ 58 w 209"/>
                <a:gd name="T47" fmla="*/ 160 h 200"/>
                <a:gd name="T48" fmla="*/ 46 w 209"/>
                <a:gd name="T49" fmla="*/ 129 h 200"/>
                <a:gd name="T50" fmla="*/ 38 w 209"/>
                <a:gd name="T51" fmla="*/ 106 h 200"/>
                <a:gd name="T52" fmla="*/ 31 w 209"/>
                <a:gd name="T53" fmla="*/ 89 h 200"/>
                <a:gd name="T54" fmla="*/ 25 w 209"/>
                <a:gd name="T55" fmla="*/ 83 h 200"/>
                <a:gd name="T56" fmla="*/ 17 w 209"/>
                <a:gd name="T57" fmla="*/ 77 h 200"/>
                <a:gd name="T58" fmla="*/ 10 w 209"/>
                <a:gd name="T59" fmla="*/ 73 h 200"/>
                <a:gd name="T60" fmla="*/ 0 w 209"/>
                <a:gd name="T61" fmla="*/ 69 h 200"/>
                <a:gd name="T62" fmla="*/ 15 w 209"/>
                <a:gd name="T63" fmla="*/ 58 h 200"/>
                <a:gd name="T64" fmla="*/ 33 w 209"/>
                <a:gd name="T65" fmla="*/ 54 h 200"/>
                <a:gd name="T66" fmla="*/ 48 w 209"/>
                <a:gd name="T67" fmla="*/ 58 h 200"/>
                <a:gd name="T68" fmla="*/ 61 w 209"/>
                <a:gd name="T69" fmla="*/ 67 h 200"/>
                <a:gd name="T70" fmla="*/ 69 w 209"/>
                <a:gd name="T71" fmla="*/ 83 h 200"/>
                <a:gd name="T72" fmla="*/ 81 w 209"/>
                <a:gd name="T73" fmla="*/ 37 h 200"/>
                <a:gd name="T74" fmla="*/ 90 w 209"/>
                <a:gd name="T75" fmla="*/ 16 h 200"/>
                <a:gd name="T76" fmla="*/ 104 w 209"/>
                <a:gd name="T7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200">
                  <a:moveTo>
                    <a:pt x="104" y="0"/>
                  </a:moveTo>
                  <a:lnTo>
                    <a:pt x="117" y="16"/>
                  </a:lnTo>
                  <a:lnTo>
                    <a:pt x="129" y="37"/>
                  </a:lnTo>
                  <a:lnTo>
                    <a:pt x="138" y="83"/>
                  </a:lnTo>
                  <a:lnTo>
                    <a:pt x="144" y="73"/>
                  </a:lnTo>
                  <a:lnTo>
                    <a:pt x="148" y="65"/>
                  </a:lnTo>
                  <a:lnTo>
                    <a:pt x="154" y="62"/>
                  </a:lnTo>
                  <a:lnTo>
                    <a:pt x="161" y="58"/>
                  </a:lnTo>
                  <a:lnTo>
                    <a:pt x="167" y="56"/>
                  </a:lnTo>
                  <a:lnTo>
                    <a:pt x="175" y="54"/>
                  </a:lnTo>
                  <a:lnTo>
                    <a:pt x="192" y="58"/>
                  </a:lnTo>
                  <a:lnTo>
                    <a:pt x="209" y="69"/>
                  </a:lnTo>
                  <a:lnTo>
                    <a:pt x="190" y="79"/>
                  </a:lnTo>
                  <a:lnTo>
                    <a:pt x="179" y="89"/>
                  </a:lnTo>
                  <a:lnTo>
                    <a:pt x="171" y="106"/>
                  </a:lnTo>
                  <a:lnTo>
                    <a:pt x="163" y="129"/>
                  </a:lnTo>
                  <a:lnTo>
                    <a:pt x="154" y="154"/>
                  </a:lnTo>
                  <a:lnTo>
                    <a:pt x="142" y="177"/>
                  </a:lnTo>
                  <a:lnTo>
                    <a:pt x="132" y="188"/>
                  </a:lnTo>
                  <a:lnTo>
                    <a:pt x="119" y="196"/>
                  </a:lnTo>
                  <a:lnTo>
                    <a:pt x="104" y="200"/>
                  </a:lnTo>
                  <a:lnTo>
                    <a:pt x="86" y="194"/>
                  </a:lnTo>
                  <a:lnTo>
                    <a:pt x="71" y="183"/>
                  </a:lnTo>
                  <a:lnTo>
                    <a:pt x="58" y="160"/>
                  </a:lnTo>
                  <a:lnTo>
                    <a:pt x="46" y="129"/>
                  </a:lnTo>
                  <a:lnTo>
                    <a:pt x="38" y="106"/>
                  </a:lnTo>
                  <a:lnTo>
                    <a:pt x="31" y="89"/>
                  </a:lnTo>
                  <a:lnTo>
                    <a:pt x="25" y="83"/>
                  </a:lnTo>
                  <a:lnTo>
                    <a:pt x="17" y="77"/>
                  </a:lnTo>
                  <a:lnTo>
                    <a:pt x="10" y="73"/>
                  </a:lnTo>
                  <a:lnTo>
                    <a:pt x="0" y="69"/>
                  </a:lnTo>
                  <a:lnTo>
                    <a:pt x="15" y="58"/>
                  </a:lnTo>
                  <a:lnTo>
                    <a:pt x="33" y="54"/>
                  </a:lnTo>
                  <a:lnTo>
                    <a:pt x="48" y="58"/>
                  </a:lnTo>
                  <a:lnTo>
                    <a:pt x="61" y="67"/>
                  </a:lnTo>
                  <a:lnTo>
                    <a:pt x="69" y="83"/>
                  </a:lnTo>
                  <a:lnTo>
                    <a:pt x="81" y="37"/>
                  </a:lnTo>
                  <a:lnTo>
                    <a:pt x="90" y="16"/>
                  </a:lnTo>
                  <a:lnTo>
                    <a:pt x="10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4" name="Freeform 29"/>
            <p:cNvSpPr>
              <a:spLocks noEditPoints="1"/>
            </p:cNvSpPr>
            <p:nvPr/>
          </p:nvSpPr>
          <p:spPr bwMode="auto">
            <a:xfrm>
              <a:off x="8255000" y="260667"/>
              <a:ext cx="203200" cy="234950"/>
            </a:xfrm>
            <a:custGeom>
              <a:avLst/>
              <a:gdLst>
                <a:gd name="T0" fmla="*/ 103 w 128"/>
                <a:gd name="T1" fmla="*/ 29 h 148"/>
                <a:gd name="T2" fmla="*/ 75 w 128"/>
                <a:gd name="T3" fmla="*/ 42 h 148"/>
                <a:gd name="T4" fmla="*/ 50 w 128"/>
                <a:gd name="T5" fmla="*/ 65 h 148"/>
                <a:gd name="T6" fmla="*/ 32 w 128"/>
                <a:gd name="T7" fmla="*/ 92 h 148"/>
                <a:gd name="T8" fmla="*/ 25 w 128"/>
                <a:gd name="T9" fmla="*/ 123 h 148"/>
                <a:gd name="T10" fmla="*/ 55 w 128"/>
                <a:gd name="T11" fmla="*/ 108 h 148"/>
                <a:gd name="T12" fmla="*/ 80 w 128"/>
                <a:gd name="T13" fmla="*/ 88 h 148"/>
                <a:gd name="T14" fmla="*/ 92 w 128"/>
                <a:gd name="T15" fmla="*/ 73 h 148"/>
                <a:gd name="T16" fmla="*/ 100 w 128"/>
                <a:gd name="T17" fmla="*/ 52 h 148"/>
                <a:gd name="T18" fmla="*/ 103 w 128"/>
                <a:gd name="T19" fmla="*/ 29 h 148"/>
                <a:gd name="T20" fmla="*/ 126 w 128"/>
                <a:gd name="T21" fmla="*/ 0 h 148"/>
                <a:gd name="T22" fmla="*/ 128 w 128"/>
                <a:gd name="T23" fmla="*/ 12 h 148"/>
                <a:gd name="T24" fmla="*/ 128 w 128"/>
                <a:gd name="T25" fmla="*/ 27 h 148"/>
                <a:gd name="T26" fmla="*/ 125 w 128"/>
                <a:gd name="T27" fmla="*/ 58 h 148"/>
                <a:gd name="T28" fmla="*/ 113 w 128"/>
                <a:gd name="T29" fmla="*/ 87 h 148"/>
                <a:gd name="T30" fmla="*/ 94 w 128"/>
                <a:gd name="T31" fmla="*/ 111 h 148"/>
                <a:gd name="T32" fmla="*/ 67 w 128"/>
                <a:gd name="T33" fmla="*/ 131 h 148"/>
                <a:gd name="T34" fmla="*/ 36 w 128"/>
                <a:gd name="T35" fmla="*/ 144 h 148"/>
                <a:gd name="T36" fmla="*/ 0 w 128"/>
                <a:gd name="T37" fmla="*/ 148 h 148"/>
                <a:gd name="T38" fmla="*/ 4 w 128"/>
                <a:gd name="T39" fmla="*/ 113 h 148"/>
                <a:gd name="T40" fmla="*/ 9 w 128"/>
                <a:gd name="T41" fmla="*/ 83 h 148"/>
                <a:gd name="T42" fmla="*/ 23 w 128"/>
                <a:gd name="T43" fmla="*/ 58 h 148"/>
                <a:gd name="T44" fmla="*/ 38 w 128"/>
                <a:gd name="T45" fmla="*/ 39 h 148"/>
                <a:gd name="T46" fmla="*/ 65 w 128"/>
                <a:gd name="T47" fmla="*/ 19 h 148"/>
                <a:gd name="T48" fmla="*/ 94 w 128"/>
                <a:gd name="T49" fmla="*/ 8 h 148"/>
                <a:gd name="T50" fmla="*/ 126 w 128"/>
                <a:gd name="T5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48">
                  <a:moveTo>
                    <a:pt x="103" y="29"/>
                  </a:moveTo>
                  <a:lnTo>
                    <a:pt x="75" y="42"/>
                  </a:lnTo>
                  <a:lnTo>
                    <a:pt x="50" y="65"/>
                  </a:lnTo>
                  <a:lnTo>
                    <a:pt x="32" y="92"/>
                  </a:lnTo>
                  <a:lnTo>
                    <a:pt x="25" y="123"/>
                  </a:lnTo>
                  <a:lnTo>
                    <a:pt x="55" y="108"/>
                  </a:lnTo>
                  <a:lnTo>
                    <a:pt x="80" y="88"/>
                  </a:lnTo>
                  <a:lnTo>
                    <a:pt x="92" y="73"/>
                  </a:lnTo>
                  <a:lnTo>
                    <a:pt x="100" y="52"/>
                  </a:lnTo>
                  <a:lnTo>
                    <a:pt x="103" y="29"/>
                  </a:lnTo>
                  <a:close/>
                  <a:moveTo>
                    <a:pt x="126" y="0"/>
                  </a:moveTo>
                  <a:lnTo>
                    <a:pt x="128" y="12"/>
                  </a:lnTo>
                  <a:lnTo>
                    <a:pt x="128" y="27"/>
                  </a:lnTo>
                  <a:lnTo>
                    <a:pt x="125" y="58"/>
                  </a:lnTo>
                  <a:lnTo>
                    <a:pt x="113" y="87"/>
                  </a:lnTo>
                  <a:lnTo>
                    <a:pt x="94" y="111"/>
                  </a:lnTo>
                  <a:lnTo>
                    <a:pt x="67" y="131"/>
                  </a:lnTo>
                  <a:lnTo>
                    <a:pt x="36" y="144"/>
                  </a:lnTo>
                  <a:lnTo>
                    <a:pt x="0" y="148"/>
                  </a:lnTo>
                  <a:lnTo>
                    <a:pt x="4" y="113"/>
                  </a:lnTo>
                  <a:lnTo>
                    <a:pt x="9" y="83"/>
                  </a:lnTo>
                  <a:lnTo>
                    <a:pt x="23" y="58"/>
                  </a:lnTo>
                  <a:lnTo>
                    <a:pt x="38" y="39"/>
                  </a:lnTo>
                  <a:lnTo>
                    <a:pt x="65" y="19"/>
                  </a:lnTo>
                  <a:lnTo>
                    <a:pt x="94" y="8"/>
                  </a:lnTo>
                  <a:lnTo>
                    <a:pt x="12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5" name="Freeform 30"/>
            <p:cNvSpPr>
              <a:spLocks noEditPoints="1"/>
            </p:cNvSpPr>
            <p:nvPr/>
          </p:nvSpPr>
          <p:spPr bwMode="auto">
            <a:xfrm>
              <a:off x="8077200" y="641667"/>
              <a:ext cx="307975" cy="155575"/>
            </a:xfrm>
            <a:custGeom>
              <a:avLst/>
              <a:gdLst>
                <a:gd name="T0" fmla="*/ 129 w 194"/>
                <a:gd name="T1" fmla="*/ 14 h 98"/>
                <a:gd name="T2" fmla="*/ 96 w 194"/>
                <a:gd name="T3" fmla="*/ 19 h 98"/>
                <a:gd name="T4" fmla="*/ 64 w 194"/>
                <a:gd name="T5" fmla="*/ 35 h 98"/>
                <a:gd name="T6" fmla="*/ 50 w 194"/>
                <a:gd name="T7" fmla="*/ 44 h 98"/>
                <a:gd name="T8" fmla="*/ 39 w 194"/>
                <a:gd name="T9" fmla="*/ 58 h 98"/>
                <a:gd name="T10" fmla="*/ 54 w 194"/>
                <a:gd name="T11" fmla="*/ 62 h 98"/>
                <a:gd name="T12" fmla="*/ 73 w 194"/>
                <a:gd name="T13" fmla="*/ 64 h 98"/>
                <a:gd name="T14" fmla="*/ 100 w 194"/>
                <a:gd name="T15" fmla="*/ 62 h 98"/>
                <a:gd name="T16" fmla="*/ 123 w 194"/>
                <a:gd name="T17" fmla="*/ 52 h 98"/>
                <a:gd name="T18" fmla="*/ 144 w 194"/>
                <a:gd name="T19" fmla="*/ 39 h 98"/>
                <a:gd name="T20" fmla="*/ 158 w 194"/>
                <a:gd name="T21" fmla="*/ 19 h 98"/>
                <a:gd name="T22" fmla="*/ 150 w 194"/>
                <a:gd name="T23" fmla="*/ 16 h 98"/>
                <a:gd name="T24" fmla="*/ 141 w 194"/>
                <a:gd name="T25" fmla="*/ 14 h 98"/>
                <a:gd name="T26" fmla="*/ 129 w 194"/>
                <a:gd name="T27" fmla="*/ 14 h 98"/>
                <a:gd name="T28" fmla="*/ 133 w 194"/>
                <a:gd name="T29" fmla="*/ 0 h 98"/>
                <a:gd name="T30" fmla="*/ 164 w 194"/>
                <a:gd name="T31" fmla="*/ 4 h 98"/>
                <a:gd name="T32" fmla="*/ 194 w 194"/>
                <a:gd name="T33" fmla="*/ 14 h 98"/>
                <a:gd name="T34" fmla="*/ 183 w 194"/>
                <a:gd name="T35" fmla="*/ 42 h 98"/>
                <a:gd name="T36" fmla="*/ 167 w 194"/>
                <a:gd name="T37" fmla="*/ 65 h 98"/>
                <a:gd name="T38" fmla="*/ 146 w 194"/>
                <a:gd name="T39" fmla="*/ 81 h 98"/>
                <a:gd name="T40" fmla="*/ 112 w 194"/>
                <a:gd name="T41" fmla="*/ 94 h 98"/>
                <a:gd name="T42" fmla="*/ 77 w 194"/>
                <a:gd name="T43" fmla="*/ 98 h 98"/>
                <a:gd name="T44" fmla="*/ 50 w 194"/>
                <a:gd name="T45" fmla="*/ 94 h 98"/>
                <a:gd name="T46" fmla="*/ 23 w 194"/>
                <a:gd name="T47" fmla="*/ 87 h 98"/>
                <a:gd name="T48" fmla="*/ 0 w 194"/>
                <a:gd name="T49" fmla="*/ 71 h 98"/>
                <a:gd name="T50" fmla="*/ 18 w 194"/>
                <a:gd name="T51" fmla="*/ 50 h 98"/>
                <a:gd name="T52" fmla="*/ 37 w 194"/>
                <a:gd name="T53" fmla="*/ 33 h 98"/>
                <a:gd name="T54" fmla="*/ 60 w 194"/>
                <a:gd name="T55" fmla="*/ 19 h 98"/>
                <a:gd name="T56" fmla="*/ 83 w 194"/>
                <a:gd name="T57" fmla="*/ 10 h 98"/>
                <a:gd name="T58" fmla="*/ 108 w 194"/>
                <a:gd name="T59" fmla="*/ 2 h 98"/>
                <a:gd name="T60" fmla="*/ 133 w 194"/>
                <a:gd name="T6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 h="98">
                  <a:moveTo>
                    <a:pt x="129" y="14"/>
                  </a:moveTo>
                  <a:lnTo>
                    <a:pt x="96" y="19"/>
                  </a:lnTo>
                  <a:lnTo>
                    <a:pt x="64" y="35"/>
                  </a:lnTo>
                  <a:lnTo>
                    <a:pt x="50" y="44"/>
                  </a:lnTo>
                  <a:lnTo>
                    <a:pt x="39" y="58"/>
                  </a:lnTo>
                  <a:lnTo>
                    <a:pt x="54" y="62"/>
                  </a:lnTo>
                  <a:lnTo>
                    <a:pt x="73" y="64"/>
                  </a:lnTo>
                  <a:lnTo>
                    <a:pt x="100" y="62"/>
                  </a:lnTo>
                  <a:lnTo>
                    <a:pt x="123" y="52"/>
                  </a:lnTo>
                  <a:lnTo>
                    <a:pt x="144" y="39"/>
                  </a:lnTo>
                  <a:lnTo>
                    <a:pt x="158" y="19"/>
                  </a:lnTo>
                  <a:lnTo>
                    <a:pt x="150" y="16"/>
                  </a:lnTo>
                  <a:lnTo>
                    <a:pt x="141" y="14"/>
                  </a:lnTo>
                  <a:lnTo>
                    <a:pt x="129" y="14"/>
                  </a:lnTo>
                  <a:close/>
                  <a:moveTo>
                    <a:pt x="133" y="0"/>
                  </a:moveTo>
                  <a:lnTo>
                    <a:pt x="164" y="4"/>
                  </a:lnTo>
                  <a:lnTo>
                    <a:pt x="194" y="14"/>
                  </a:lnTo>
                  <a:lnTo>
                    <a:pt x="183" y="42"/>
                  </a:lnTo>
                  <a:lnTo>
                    <a:pt x="167" y="65"/>
                  </a:lnTo>
                  <a:lnTo>
                    <a:pt x="146" y="81"/>
                  </a:lnTo>
                  <a:lnTo>
                    <a:pt x="112" y="94"/>
                  </a:lnTo>
                  <a:lnTo>
                    <a:pt x="77" y="98"/>
                  </a:lnTo>
                  <a:lnTo>
                    <a:pt x="50" y="94"/>
                  </a:lnTo>
                  <a:lnTo>
                    <a:pt x="23" y="87"/>
                  </a:lnTo>
                  <a:lnTo>
                    <a:pt x="0" y="71"/>
                  </a:lnTo>
                  <a:lnTo>
                    <a:pt x="18" y="50"/>
                  </a:lnTo>
                  <a:lnTo>
                    <a:pt x="37" y="33"/>
                  </a:lnTo>
                  <a:lnTo>
                    <a:pt x="60" y="19"/>
                  </a:lnTo>
                  <a:lnTo>
                    <a:pt x="83" y="10"/>
                  </a:lnTo>
                  <a:lnTo>
                    <a:pt x="108" y="2"/>
                  </a:lnTo>
                  <a:lnTo>
                    <a:pt x="13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6" name="Freeform 31"/>
            <p:cNvSpPr/>
            <p:nvPr/>
          </p:nvSpPr>
          <p:spPr bwMode="auto">
            <a:xfrm>
              <a:off x="7510463" y="138430"/>
              <a:ext cx="338138" cy="106363"/>
            </a:xfrm>
            <a:custGeom>
              <a:avLst/>
              <a:gdLst>
                <a:gd name="T0" fmla="*/ 0 w 213"/>
                <a:gd name="T1" fmla="*/ 0 h 67"/>
                <a:gd name="T2" fmla="*/ 194 w 213"/>
                <a:gd name="T3" fmla="*/ 0 h 67"/>
                <a:gd name="T4" fmla="*/ 213 w 213"/>
                <a:gd name="T5" fmla="*/ 25 h 67"/>
                <a:gd name="T6" fmla="*/ 64 w 213"/>
                <a:gd name="T7" fmla="*/ 25 h 67"/>
                <a:gd name="T8" fmla="*/ 75 w 213"/>
                <a:gd name="T9" fmla="*/ 31 h 67"/>
                <a:gd name="T10" fmla="*/ 85 w 213"/>
                <a:gd name="T11" fmla="*/ 39 h 67"/>
                <a:gd name="T12" fmla="*/ 94 w 213"/>
                <a:gd name="T13" fmla="*/ 48 h 67"/>
                <a:gd name="T14" fmla="*/ 79 w 213"/>
                <a:gd name="T15" fmla="*/ 67 h 67"/>
                <a:gd name="T16" fmla="*/ 67 w 213"/>
                <a:gd name="T17" fmla="*/ 58 h 67"/>
                <a:gd name="T18" fmla="*/ 58 w 213"/>
                <a:gd name="T19" fmla="*/ 50 h 67"/>
                <a:gd name="T20" fmla="*/ 46 w 213"/>
                <a:gd name="T21" fmla="*/ 44 h 67"/>
                <a:gd name="T22" fmla="*/ 33 w 213"/>
                <a:gd name="T23" fmla="*/ 39 h 67"/>
                <a:gd name="T24" fmla="*/ 18 w 213"/>
                <a:gd name="T25" fmla="*/ 33 h 67"/>
                <a:gd name="T26" fmla="*/ 0 w 213"/>
                <a:gd name="T27" fmla="*/ 25 h 67"/>
                <a:gd name="T28" fmla="*/ 0 w 213"/>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67">
                  <a:moveTo>
                    <a:pt x="0" y="0"/>
                  </a:moveTo>
                  <a:lnTo>
                    <a:pt x="194" y="0"/>
                  </a:lnTo>
                  <a:lnTo>
                    <a:pt x="213" y="25"/>
                  </a:lnTo>
                  <a:lnTo>
                    <a:pt x="64" y="25"/>
                  </a:lnTo>
                  <a:lnTo>
                    <a:pt x="75" y="31"/>
                  </a:lnTo>
                  <a:lnTo>
                    <a:pt x="85" y="39"/>
                  </a:lnTo>
                  <a:lnTo>
                    <a:pt x="94" y="48"/>
                  </a:lnTo>
                  <a:lnTo>
                    <a:pt x="79" y="67"/>
                  </a:lnTo>
                  <a:lnTo>
                    <a:pt x="67" y="58"/>
                  </a:lnTo>
                  <a:lnTo>
                    <a:pt x="58" y="50"/>
                  </a:lnTo>
                  <a:lnTo>
                    <a:pt x="46" y="44"/>
                  </a:lnTo>
                  <a:lnTo>
                    <a:pt x="33" y="39"/>
                  </a:lnTo>
                  <a:lnTo>
                    <a:pt x="18" y="33"/>
                  </a:lnTo>
                  <a:lnTo>
                    <a:pt x="0" y="25"/>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7" name="Freeform 32"/>
            <p:cNvSpPr>
              <a:spLocks noEditPoints="1"/>
            </p:cNvSpPr>
            <p:nvPr/>
          </p:nvSpPr>
          <p:spPr bwMode="auto">
            <a:xfrm>
              <a:off x="7691438" y="130492"/>
              <a:ext cx="603250" cy="457200"/>
            </a:xfrm>
            <a:custGeom>
              <a:avLst/>
              <a:gdLst>
                <a:gd name="T0" fmla="*/ 172 w 380"/>
                <a:gd name="T1" fmla="*/ 92 h 288"/>
                <a:gd name="T2" fmla="*/ 157 w 380"/>
                <a:gd name="T3" fmla="*/ 165 h 288"/>
                <a:gd name="T4" fmla="*/ 165 w 380"/>
                <a:gd name="T5" fmla="*/ 201 h 288"/>
                <a:gd name="T6" fmla="*/ 180 w 380"/>
                <a:gd name="T7" fmla="*/ 220 h 288"/>
                <a:gd name="T8" fmla="*/ 209 w 380"/>
                <a:gd name="T9" fmla="*/ 211 h 288"/>
                <a:gd name="T10" fmla="*/ 224 w 380"/>
                <a:gd name="T11" fmla="*/ 165 h 288"/>
                <a:gd name="T12" fmla="*/ 215 w 380"/>
                <a:gd name="T13" fmla="*/ 109 h 288"/>
                <a:gd name="T14" fmla="*/ 190 w 380"/>
                <a:gd name="T15" fmla="*/ 0 h 288"/>
                <a:gd name="T16" fmla="*/ 224 w 380"/>
                <a:gd name="T17" fmla="*/ 42 h 288"/>
                <a:gd name="T18" fmla="*/ 238 w 380"/>
                <a:gd name="T19" fmla="*/ 99 h 288"/>
                <a:gd name="T20" fmla="*/ 272 w 380"/>
                <a:gd name="T21" fmla="*/ 67 h 288"/>
                <a:gd name="T22" fmla="*/ 313 w 380"/>
                <a:gd name="T23" fmla="*/ 55 h 288"/>
                <a:gd name="T24" fmla="*/ 351 w 380"/>
                <a:gd name="T25" fmla="*/ 67 h 288"/>
                <a:gd name="T26" fmla="*/ 380 w 380"/>
                <a:gd name="T27" fmla="*/ 103 h 288"/>
                <a:gd name="T28" fmla="*/ 368 w 380"/>
                <a:gd name="T29" fmla="*/ 101 h 288"/>
                <a:gd name="T30" fmla="*/ 336 w 380"/>
                <a:gd name="T31" fmla="*/ 103 h 288"/>
                <a:gd name="T32" fmla="*/ 309 w 380"/>
                <a:gd name="T33" fmla="*/ 117 h 288"/>
                <a:gd name="T34" fmla="*/ 289 w 380"/>
                <a:gd name="T35" fmla="*/ 169 h 288"/>
                <a:gd name="T36" fmla="*/ 263 w 380"/>
                <a:gd name="T37" fmla="*/ 234 h 288"/>
                <a:gd name="T38" fmla="*/ 222 w 380"/>
                <a:gd name="T39" fmla="*/ 270 h 288"/>
                <a:gd name="T40" fmla="*/ 161 w 380"/>
                <a:gd name="T41" fmla="*/ 270 h 288"/>
                <a:gd name="T42" fmla="*/ 122 w 380"/>
                <a:gd name="T43" fmla="*/ 232 h 288"/>
                <a:gd name="T44" fmla="*/ 101 w 380"/>
                <a:gd name="T45" fmla="*/ 190 h 288"/>
                <a:gd name="T46" fmla="*/ 82 w 380"/>
                <a:gd name="T47" fmla="*/ 134 h 288"/>
                <a:gd name="T48" fmla="*/ 48 w 380"/>
                <a:gd name="T49" fmla="*/ 105 h 288"/>
                <a:gd name="T50" fmla="*/ 11 w 380"/>
                <a:gd name="T51" fmla="*/ 101 h 288"/>
                <a:gd name="T52" fmla="*/ 15 w 380"/>
                <a:gd name="T53" fmla="*/ 82 h 288"/>
                <a:gd name="T54" fmla="*/ 48 w 380"/>
                <a:gd name="T55" fmla="*/ 57 h 288"/>
                <a:gd name="T56" fmla="*/ 88 w 380"/>
                <a:gd name="T57" fmla="*/ 57 h 288"/>
                <a:gd name="T58" fmla="*/ 126 w 380"/>
                <a:gd name="T59" fmla="*/ 80 h 288"/>
                <a:gd name="T60" fmla="*/ 144 w 380"/>
                <a:gd name="T61" fmla="*/ 82 h 288"/>
                <a:gd name="T62" fmla="*/ 155 w 380"/>
                <a:gd name="T63" fmla="*/ 42 h 288"/>
                <a:gd name="T64" fmla="*/ 172 w 380"/>
                <a:gd name="T65" fmla="*/ 15 h 288"/>
                <a:gd name="T66" fmla="*/ 190 w 380"/>
                <a:gd name="T6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0" h="288">
                  <a:moveTo>
                    <a:pt x="190" y="49"/>
                  </a:moveTo>
                  <a:lnTo>
                    <a:pt x="172" y="92"/>
                  </a:lnTo>
                  <a:lnTo>
                    <a:pt x="161" y="130"/>
                  </a:lnTo>
                  <a:lnTo>
                    <a:pt x="157" y="165"/>
                  </a:lnTo>
                  <a:lnTo>
                    <a:pt x="159" y="184"/>
                  </a:lnTo>
                  <a:lnTo>
                    <a:pt x="165" y="201"/>
                  </a:lnTo>
                  <a:lnTo>
                    <a:pt x="172" y="213"/>
                  </a:lnTo>
                  <a:lnTo>
                    <a:pt x="180" y="220"/>
                  </a:lnTo>
                  <a:lnTo>
                    <a:pt x="190" y="230"/>
                  </a:lnTo>
                  <a:lnTo>
                    <a:pt x="209" y="211"/>
                  </a:lnTo>
                  <a:lnTo>
                    <a:pt x="220" y="190"/>
                  </a:lnTo>
                  <a:lnTo>
                    <a:pt x="224" y="165"/>
                  </a:lnTo>
                  <a:lnTo>
                    <a:pt x="220" y="138"/>
                  </a:lnTo>
                  <a:lnTo>
                    <a:pt x="215" y="109"/>
                  </a:lnTo>
                  <a:lnTo>
                    <a:pt x="190" y="49"/>
                  </a:lnTo>
                  <a:close/>
                  <a:moveTo>
                    <a:pt x="190" y="0"/>
                  </a:moveTo>
                  <a:lnTo>
                    <a:pt x="209" y="17"/>
                  </a:lnTo>
                  <a:lnTo>
                    <a:pt x="224" y="42"/>
                  </a:lnTo>
                  <a:lnTo>
                    <a:pt x="234" y="71"/>
                  </a:lnTo>
                  <a:lnTo>
                    <a:pt x="238" y="99"/>
                  </a:lnTo>
                  <a:lnTo>
                    <a:pt x="255" y="80"/>
                  </a:lnTo>
                  <a:lnTo>
                    <a:pt x="272" y="67"/>
                  </a:lnTo>
                  <a:lnTo>
                    <a:pt x="293" y="57"/>
                  </a:lnTo>
                  <a:lnTo>
                    <a:pt x="313" y="55"/>
                  </a:lnTo>
                  <a:lnTo>
                    <a:pt x="334" y="57"/>
                  </a:lnTo>
                  <a:lnTo>
                    <a:pt x="351" y="67"/>
                  </a:lnTo>
                  <a:lnTo>
                    <a:pt x="366" y="82"/>
                  </a:lnTo>
                  <a:lnTo>
                    <a:pt x="380" y="103"/>
                  </a:lnTo>
                  <a:lnTo>
                    <a:pt x="376" y="103"/>
                  </a:lnTo>
                  <a:lnTo>
                    <a:pt x="368" y="101"/>
                  </a:lnTo>
                  <a:lnTo>
                    <a:pt x="361" y="101"/>
                  </a:lnTo>
                  <a:lnTo>
                    <a:pt x="336" y="103"/>
                  </a:lnTo>
                  <a:lnTo>
                    <a:pt x="318" y="109"/>
                  </a:lnTo>
                  <a:lnTo>
                    <a:pt x="309" y="117"/>
                  </a:lnTo>
                  <a:lnTo>
                    <a:pt x="297" y="136"/>
                  </a:lnTo>
                  <a:lnTo>
                    <a:pt x="289" y="169"/>
                  </a:lnTo>
                  <a:lnTo>
                    <a:pt x="280" y="203"/>
                  </a:lnTo>
                  <a:lnTo>
                    <a:pt x="263" y="234"/>
                  </a:lnTo>
                  <a:lnTo>
                    <a:pt x="245" y="253"/>
                  </a:lnTo>
                  <a:lnTo>
                    <a:pt x="222" y="270"/>
                  </a:lnTo>
                  <a:lnTo>
                    <a:pt x="190" y="288"/>
                  </a:lnTo>
                  <a:lnTo>
                    <a:pt x="161" y="270"/>
                  </a:lnTo>
                  <a:lnTo>
                    <a:pt x="138" y="251"/>
                  </a:lnTo>
                  <a:lnTo>
                    <a:pt x="122" y="232"/>
                  </a:lnTo>
                  <a:lnTo>
                    <a:pt x="111" y="213"/>
                  </a:lnTo>
                  <a:lnTo>
                    <a:pt x="101" y="190"/>
                  </a:lnTo>
                  <a:lnTo>
                    <a:pt x="94" y="161"/>
                  </a:lnTo>
                  <a:lnTo>
                    <a:pt x="82" y="134"/>
                  </a:lnTo>
                  <a:lnTo>
                    <a:pt x="67" y="115"/>
                  </a:lnTo>
                  <a:lnTo>
                    <a:pt x="48" y="105"/>
                  </a:lnTo>
                  <a:lnTo>
                    <a:pt x="23" y="101"/>
                  </a:lnTo>
                  <a:lnTo>
                    <a:pt x="11" y="101"/>
                  </a:lnTo>
                  <a:lnTo>
                    <a:pt x="0" y="103"/>
                  </a:lnTo>
                  <a:lnTo>
                    <a:pt x="15" y="82"/>
                  </a:lnTo>
                  <a:lnTo>
                    <a:pt x="30" y="67"/>
                  </a:lnTo>
                  <a:lnTo>
                    <a:pt x="48" y="57"/>
                  </a:lnTo>
                  <a:lnTo>
                    <a:pt x="69" y="55"/>
                  </a:lnTo>
                  <a:lnTo>
                    <a:pt x="88" y="57"/>
                  </a:lnTo>
                  <a:lnTo>
                    <a:pt x="107" y="67"/>
                  </a:lnTo>
                  <a:lnTo>
                    <a:pt x="126" y="80"/>
                  </a:lnTo>
                  <a:lnTo>
                    <a:pt x="142" y="99"/>
                  </a:lnTo>
                  <a:lnTo>
                    <a:pt x="144" y="82"/>
                  </a:lnTo>
                  <a:lnTo>
                    <a:pt x="147" y="61"/>
                  </a:lnTo>
                  <a:lnTo>
                    <a:pt x="155" y="42"/>
                  </a:lnTo>
                  <a:lnTo>
                    <a:pt x="165" y="24"/>
                  </a:lnTo>
                  <a:lnTo>
                    <a:pt x="172" y="15"/>
                  </a:lnTo>
                  <a:lnTo>
                    <a:pt x="182" y="5"/>
                  </a:lnTo>
                  <a:lnTo>
                    <a:pt x="19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8" name="Freeform 33"/>
            <p:cNvSpPr/>
            <p:nvPr/>
          </p:nvSpPr>
          <p:spPr bwMode="auto">
            <a:xfrm>
              <a:off x="8013700" y="443230"/>
              <a:ext cx="490538" cy="247650"/>
            </a:xfrm>
            <a:custGeom>
              <a:avLst/>
              <a:gdLst>
                <a:gd name="T0" fmla="*/ 273 w 309"/>
                <a:gd name="T1" fmla="*/ 0 h 156"/>
                <a:gd name="T2" fmla="*/ 309 w 309"/>
                <a:gd name="T3" fmla="*/ 8 h 156"/>
                <a:gd name="T4" fmla="*/ 278 w 309"/>
                <a:gd name="T5" fmla="*/ 33 h 156"/>
                <a:gd name="T6" fmla="*/ 263 w 309"/>
                <a:gd name="T7" fmla="*/ 54 h 156"/>
                <a:gd name="T8" fmla="*/ 246 w 309"/>
                <a:gd name="T9" fmla="*/ 69 h 156"/>
                <a:gd name="T10" fmla="*/ 225 w 309"/>
                <a:gd name="T11" fmla="*/ 77 h 156"/>
                <a:gd name="T12" fmla="*/ 206 w 309"/>
                <a:gd name="T13" fmla="*/ 79 h 156"/>
                <a:gd name="T14" fmla="*/ 181 w 309"/>
                <a:gd name="T15" fmla="*/ 79 h 156"/>
                <a:gd name="T16" fmla="*/ 169 w 309"/>
                <a:gd name="T17" fmla="*/ 77 h 156"/>
                <a:gd name="T18" fmla="*/ 161 w 309"/>
                <a:gd name="T19" fmla="*/ 75 h 156"/>
                <a:gd name="T20" fmla="*/ 156 w 309"/>
                <a:gd name="T21" fmla="*/ 71 h 156"/>
                <a:gd name="T22" fmla="*/ 150 w 309"/>
                <a:gd name="T23" fmla="*/ 69 h 156"/>
                <a:gd name="T24" fmla="*/ 142 w 309"/>
                <a:gd name="T25" fmla="*/ 68 h 156"/>
                <a:gd name="T26" fmla="*/ 134 w 309"/>
                <a:gd name="T27" fmla="*/ 68 h 156"/>
                <a:gd name="T28" fmla="*/ 100 w 309"/>
                <a:gd name="T29" fmla="*/ 73 h 156"/>
                <a:gd name="T30" fmla="*/ 69 w 309"/>
                <a:gd name="T31" fmla="*/ 92 h 156"/>
                <a:gd name="T32" fmla="*/ 42 w 309"/>
                <a:gd name="T33" fmla="*/ 119 h 156"/>
                <a:gd name="T34" fmla="*/ 17 w 309"/>
                <a:gd name="T35" fmla="*/ 156 h 156"/>
                <a:gd name="T36" fmla="*/ 0 w 309"/>
                <a:gd name="T37" fmla="*/ 135 h 156"/>
                <a:gd name="T38" fmla="*/ 29 w 309"/>
                <a:gd name="T39" fmla="*/ 96 h 156"/>
                <a:gd name="T40" fmla="*/ 62 w 309"/>
                <a:gd name="T41" fmla="*/ 69 h 156"/>
                <a:gd name="T42" fmla="*/ 96 w 309"/>
                <a:gd name="T43" fmla="*/ 52 h 156"/>
                <a:gd name="T44" fmla="*/ 133 w 309"/>
                <a:gd name="T45" fmla="*/ 46 h 156"/>
                <a:gd name="T46" fmla="*/ 156 w 309"/>
                <a:gd name="T47" fmla="*/ 48 h 156"/>
                <a:gd name="T48" fmla="*/ 184 w 309"/>
                <a:gd name="T49" fmla="*/ 52 h 156"/>
                <a:gd name="T50" fmla="*/ 194 w 309"/>
                <a:gd name="T51" fmla="*/ 54 h 156"/>
                <a:gd name="T52" fmla="*/ 200 w 309"/>
                <a:gd name="T53" fmla="*/ 56 h 156"/>
                <a:gd name="T54" fmla="*/ 206 w 309"/>
                <a:gd name="T55" fmla="*/ 56 h 156"/>
                <a:gd name="T56" fmla="*/ 227 w 309"/>
                <a:gd name="T57" fmla="*/ 52 h 156"/>
                <a:gd name="T58" fmla="*/ 246 w 309"/>
                <a:gd name="T59" fmla="*/ 41 h 156"/>
                <a:gd name="T60" fmla="*/ 261 w 309"/>
                <a:gd name="T61" fmla="*/ 23 h 156"/>
                <a:gd name="T62" fmla="*/ 273 w 309"/>
                <a:gd name="T6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9" h="156">
                  <a:moveTo>
                    <a:pt x="273" y="0"/>
                  </a:moveTo>
                  <a:lnTo>
                    <a:pt x="309" y="8"/>
                  </a:lnTo>
                  <a:lnTo>
                    <a:pt x="278" y="33"/>
                  </a:lnTo>
                  <a:lnTo>
                    <a:pt x="263" y="54"/>
                  </a:lnTo>
                  <a:lnTo>
                    <a:pt x="246" y="69"/>
                  </a:lnTo>
                  <a:lnTo>
                    <a:pt x="225" y="77"/>
                  </a:lnTo>
                  <a:lnTo>
                    <a:pt x="206" y="79"/>
                  </a:lnTo>
                  <a:lnTo>
                    <a:pt x="181" y="79"/>
                  </a:lnTo>
                  <a:lnTo>
                    <a:pt x="169" y="77"/>
                  </a:lnTo>
                  <a:lnTo>
                    <a:pt x="161" y="75"/>
                  </a:lnTo>
                  <a:lnTo>
                    <a:pt x="156" y="71"/>
                  </a:lnTo>
                  <a:lnTo>
                    <a:pt x="150" y="69"/>
                  </a:lnTo>
                  <a:lnTo>
                    <a:pt x="142" y="68"/>
                  </a:lnTo>
                  <a:lnTo>
                    <a:pt x="134" y="68"/>
                  </a:lnTo>
                  <a:lnTo>
                    <a:pt x="100" y="73"/>
                  </a:lnTo>
                  <a:lnTo>
                    <a:pt x="69" y="92"/>
                  </a:lnTo>
                  <a:lnTo>
                    <a:pt x="42" y="119"/>
                  </a:lnTo>
                  <a:lnTo>
                    <a:pt x="17" y="156"/>
                  </a:lnTo>
                  <a:lnTo>
                    <a:pt x="0" y="135"/>
                  </a:lnTo>
                  <a:lnTo>
                    <a:pt x="29" y="96"/>
                  </a:lnTo>
                  <a:lnTo>
                    <a:pt x="62" y="69"/>
                  </a:lnTo>
                  <a:lnTo>
                    <a:pt x="96" y="52"/>
                  </a:lnTo>
                  <a:lnTo>
                    <a:pt x="133" y="46"/>
                  </a:lnTo>
                  <a:lnTo>
                    <a:pt x="156" y="48"/>
                  </a:lnTo>
                  <a:lnTo>
                    <a:pt x="184" y="52"/>
                  </a:lnTo>
                  <a:lnTo>
                    <a:pt x="194" y="54"/>
                  </a:lnTo>
                  <a:lnTo>
                    <a:pt x="200" y="56"/>
                  </a:lnTo>
                  <a:lnTo>
                    <a:pt x="206" y="56"/>
                  </a:lnTo>
                  <a:lnTo>
                    <a:pt x="227" y="52"/>
                  </a:lnTo>
                  <a:lnTo>
                    <a:pt x="246" y="41"/>
                  </a:lnTo>
                  <a:lnTo>
                    <a:pt x="261" y="23"/>
                  </a:lnTo>
                  <a:lnTo>
                    <a:pt x="27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9" name="Freeform 34"/>
            <p:cNvSpPr>
              <a:spLocks noEditPoints="1"/>
            </p:cNvSpPr>
            <p:nvPr/>
          </p:nvSpPr>
          <p:spPr bwMode="auto">
            <a:xfrm>
              <a:off x="7550150" y="260667"/>
              <a:ext cx="201613" cy="234950"/>
            </a:xfrm>
            <a:custGeom>
              <a:avLst/>
              <a:gdLst>
                <a:gd name="T0" fmla="*/ 25 w 127"/>
                <a:gd name="T1" fmla="*/ 29 h 148"/>
                <a:gd name="T2" fmla="*/ 27 w 127"/>
                <a:gd name="T3" fmla="*/ 52 h 148"/>
                <a:gd name="T4" fmla="*/ 35 w 127"/>
                <a:gd name="T5" fmla="*/ 73 h 148"/>
                <a:gd name="T6" fmla="*/ 48 w 127"/>
                <a:gd name="T7" fmla="*/ 88 h 148"/>
                <a:gd name="T8" fmla="*/ 73 w 127"/>
                <a:gd name="T9" fmla="*/ 108 h 148"/>
                <a:gd name="T10" fmla="*/ 102 w 127"/>
                <a:gd name="T11" fmla="*/ 123 h 148"/>
                <a:gd name="T12" fmla="*/ 96 w 127"/>
                <a:gd name="T13" fmla="*/ 92 h 148"/>
                <a:gd name="T14" fmla="*/ 79 w 127"/>
                <a:gd name="T15" fmla="*/ 65 h 148"/>
                <a:gd name="T16" fmla="*/ 54 w 127"/>
                <a:gd name="T17" fmla="*/ 42 h 148"/>
                <a:gd name="T18" fmla="*/ 25 w 127"/>
                <a:gd name="T19" fmla="*/ 29 h 148"/>
                <a:gd name="T20" fmla="*/ 2 w 127"/>
                <a:gd name="T21" fmla="*/ 0 h 148"/>
                <a:gd name="T22" fmla="*/ 46 w 127"/>
                <a:gd name="T23" fmla="*/ 10 h 148"/>
                <a:gd name="T24" fmla="*/ 66 w 127"/>
                <a:gd name="T25" fmla="*/ 21 h 148"/>
                <a:gd name="T26" fmla="*/ 85 w 127"/>
                <a:gd name="T27" fmla="*/ 35 h 148"/>
                <a:gd name="T28" fmla="*/ 102 w 127"/>
                <a:gd name="T29" fmla="*/ 54 h 148"/>
                <a:gd name="T30" fmla="*/ 115 w 127"/>
                <a:gd name="T31" fmla="*/ 79 h 148"/>
                <a:gd name="T32" fmla="*/ 125 w 127"/>
                <a:gd name="T33" fmla="*/ 110 h 148"/>
                <a:gd name="T34" fmla="*/ 127 w 127"/>
                <a:gd name="T35" fmla="*/ 148 h 148"/>
                <a:gd name="T36" fmla="*/ 100 w 127"/>
                <a:gd name="T37" fmla="*/ 146 h 148"/>
                <a:gd name="T38" fmla="*/ 75 w 127"/>
                <a:gd name="T39" fmla="*/ 138 h 148"/>
                <a:gd name="T40" fmla="*/ 52 w 127"/>
                <a:gd name="T41" fmla="*/ 127 h 148"/>
                <a:gd name="T42" fmla="*/ 33 w 127"/>
                <a:gd name="T43" fmla="*/ 111 h 148"/>
                <a:gd name="T44" fmla="*/ 19 w 127"/>
                <a:gd name="T45" fmla="*/ 94 h 148"/>
                <a:gd name="T46" fmla="*/ 8 w 127"/>
                <a:gd name="T47" fmla="*/ 73 h 148"/>
                <a:gd name="T48" fmla="*/ 2 w 127"/>
                <a:gd name="T49" fmla="*/ 50 h 148"/>
                <a:gd name="T50" fmla="*/ 0 w 127"/>
                <a:gd name="T51" fmla="*/ 27 h 148"/>
                <a:gd name="T52" fmla="*/ 0 w 127"/>
                <a:gd name="T53" fmla="*/ 14 h 148"/>
                <a:gd name="T54" fmla="*/ 2 w 127"/>
                <a:gd name="T5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148">
                  <a:moveTo>
                    <a:pt x="25" y="29"/>
                  </a:moveTo>
                  <a:lnTo>
                    <a:pt x="27" y="52"/>
                  </a:lnTo>
                  <a:lnTo>
                    <a:pt x="35" y="73"/>
                  </a:lnTo>
                  <a:lnTo>
                    <a:pt x="48" y="88"/>
                  </a:lnTo>
                  <a:lnTo>
                    <a:pt x="73" y="108"/>
                  </a:lnTo>
                  <a:lnTo>
                    <a:pt x="102" y="123"/>
                  </a:lnTo>
                  <a:lnTo>
                    <a:pt x="96" y="92"/>
                  </a:lnTo>
                  <a:lnTo>
                    <a:pt x="79" y="65"/>
                  </a:lnTo>
                  <a:lnTo>
                    <a:pt x="54" y="42"/>
                  </a:lnTo>
                  <a:lnTo>
                    <a:pt x="25" y="29"/>
                  </a:lnTo>
                  <a:close/>
                  <a:moveTo>
                    <a:pt x="2" y="0"/>
                  </a:moveTo>
                  <a:lnTo>
                    <a:pt x="46" y="10"/>
                  </a:lnTo>
                  <a:lnTo>
                    <a:pt x="66" y="21"/>
                  </a:lnTo>
                  <a:lnTo>
                    <a:pt x="85" y="35"/>
                  </a:lnTo>
                  <a:lnTo>
                    <a:pt x="102" y="54"/>
                  </a:lnTo>
                  <a:lnTo>
                    <a:pt x="115" y="79"/>
                  </a:lnTo>
                  <a:lnTo>
                    <a:pt x="125" y="110"/>
                  </a:lnTo>
                  <a:lnTo>
                    <a:pt x="127" y="148"/>
                  </a:lnTo>
                  <a:lnTo>
                    <a:pt x="100" y="146"/>
                  </a:lnTo>
                  <a:lnTo>
                    <a:pt x="75" y="138"/>
                  </a:lnTo>
                  <a:lnTo>
                    <a:pt x="52" y="127"/>
                  </a:lnTo>
                  <a:lnTo>
                    <a:pt x="33" y="111"/>
                  </a:lnTo>
                  <a:lnTo>
                    <a:pt x="19" y="94"/>
                  </a:lnTo>
                  <a:lnTo>
                    <a:pt x="8" y="73"/>
                  </a:lnTo>
                  <a:lnTo>
                    <a:pt x="2" y="50"/>
                  </a:lnTo>
                  <a:lnTo>
                    <a:pt x="0" y="27"/>
                  </a:lnTo>
                  <a:lnTo>
                    <a:pt x="0" y="14"/>
                  </a:lnTo>
                  <a:lnTo>
                    <a:pt x="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0" name="Freeform 35"/>
            <p:cNvSpPr>
              <a:spLocks noEditPoints="1"/>
            </p:cNvSpPr>
            <p:nvPr/>
          </p:nvSpPr>
          <p:spPr bwMode="auto">
            <a:xfrm>
              <a:off x="7623175" y="641667"/>
              <a:ext cx="307975" cy="155575"/>
            </a:xfrm>
            <a:custGeom>
              <a:avLst/>
              <a:gdLst>
                <a:gd name="T0" fmla="*/ 54 w 194"/>
                <a:gd name="T1" fmla="*/ 14 h 98"/>
                <a:gd name="T2" fmla="*/ 44 w 194"/>
                <a:gd name="T3" fmla="*/ 14 h 98"/>
                <a:gd name="T4" fmla="*/ 35 w 194"/>
                <a:gd name="T5" fmla="*/ 19 h 98"/>
                <a:gd name="T6" fmla="*/ 50 w 194"/>
                <a:gd name="T7" fmla="*/ 39 h 98"/>
                <a:gd name="T8" fmla="*/ 73 w 194"/>
                <a:gd name="T9" fmla="*/ 52 h 98"/>
                <a:gd name="T10" fmla="*/ 102 w 194"/>
                <a:gd name="T11" fmla="*/ 60 h 98"/>
                <a:gd name="T12" fmla="*/ 139 w 194"/>
                <a:gd name="T13" fmla="*/ 62 h 98"/>
                <a:gd name="T14" fmla="*/ 142 w 194"/>
                <a:gd name="T15" fmla="*/ 62 h 98"/>
                <a:gd name="T16" fmla="*/ 148 w 194"/>
                <a:gd name="T17" fmla="*/ 60 h 98"/>
                <a:gd name="T18" fmla="*/ 156 w 194"/>
                <a:gd name="T19" fmla="*/ 58 h 98"/>
                <a:gd name="T20" fmla="*/ 140 w 194"/>
                <a:gd name="T21" fmla="*/ 42 h 98"/>
                <a:gd name="T22" fmla="*/ 121 w 194"/>
                <a:gd name="T23" fmla="*/ 29 h 98"/>
                <a:gd name="T24" fmla="*/ 102 w 194"/>
                <a:gd name="T25" fmla="*/ 21 h 98"/>
                <a:gd name="T26" fmla="*/ 85 w 194"/>
                <a:gd name="T27" fmla="*/ 16 h 98"/>
                <a:gd name="T28" fmla="*/ 54 w 194"/>
                <a:gd name="T29" fmla="*/ 14 h 98"/>
                <a:gd name="T30" fmla="*/ 48 w 194"/>
                <a:gd name="T31" fmla="*/ 0 h 98"/>
                <a:gd name="T32" fmla="*/ 89 w 194"/>
                <a:gd name="T33" fmla="*/ 6 h 98"/>
                <a:gd name="T34" fmla="*/ 127 w 194"/>
                <a:gd name="T35" fmla="*/ 19 h 98"/>
                <a:gd name="T36" fmla="*/ 164 w 194"/>
                <a:gd name="T37" fmla="*/ 40 h 98"/>
                <a:gd name="T38" fmla="*/ 194 w 194"/>
                <a:gd name="T39" fmla="*/ 71 h 98"/>
                <a:gd name="T40" fmla="*/ 175 w 194"/>
                <a:gd name="T41" fmla="*/ 83 h 98"/>
                <a:gd name="T42" fmla="*/ 154 w 194"/>
                <a:gd name="T43" fmla="*/ 92 h 98"/>
                <a:gd name="T44" fmla="*/ 135 w 194"/>
                <a:gd name="T45" fmla="*/ 96 h 98"/>
                <a:gd name="T46" fmla="*/ 117 w 194"/>
                <a:gd name="T47" fmla="*/ 98 h 98"/>
                <a:gd name="T48" fmla="*/ 81 w 194"/>
                <a:gd name="T49" fmla="*/ 94 h 98"/>
                <a:gd name="T50" fmla="*/ 48 w 194"/>
                <a:gd name="T51" fmla="*/ 81 h 98"/>
                <a:gd name="T52" fmla="*/ 27 w 194"/>
                <a:gd name="T53" fmla="*/ 65 h 98"/>
                <a:gd name="T54" fmla="*/ 12 w 194"/>
                <a:gd name="T55" fmla="*/ 42 h 98"/>
                <a:gd name="T56" fmla="*/ 0 w 194"/>
                <a:gd name="T57" fmla="*/ 14 h 98"/>
                <a:gd name="T58" fmla="*/ 27 w 194"/>
                <a:gd name="T59" fmla="*/ 4 h 98"/>
                <a:gd name="T60" fmla="*/ 48 w 194"/>
                <a:gd name="T6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 h="98">
                  <a:moveTo>
                    <a:pt x="54" y="14"/>
                  </a:moveTo>
                  <a:lnTo>
                    <a:pt x="44" y="14"/>
                  </a:lnTo>
                  <a:lnTo>
                    <a:pt x="35" y="19"/>
                  </a:lnTo>
                  <a:lnTo>
                    <a:pt x="50" y="39"/>
                  </a:lnTo>
                  <a:lnTo>
                    <a:pt x="73" y="52"/>
                  </a:lnTo>
                  <a:lnTo>
                    <a:pt x="102" y="60"/>
                  </a:lnTo>
                  <a:lnTo>
                    <a:pt x="139" y="62"/>
                  </a:lnTo>
                  <a:lnTo>
                    <a:pt x="142" y="62"/>
                  </a:lnTo>
                  <a:lnTo>
                    <a:pt x="148" y="60"/>
                  </a:lnTo>
                  <a:lnTo>
                    <a:pt x="156" y="58"/>
                  </a:lnTo>
                  <a:lnTo>
                    <a:pt x="140" y="42"/>
                  </a:lnTo>
                  <a:lnTo>
                    <a:pt x="121" y="29"/>
                  </a:lnTo>
                  <a:lnTo>
                    <a:pt x="102" y="21"/>
                  </a:lnTo>
                  <a:lnTo>
                    <a:pt x="85" y="16"/>
                  </a:lnTo>
                  <a:lnTo>
                    <a:pt x="54" y="14"/>
                  </a:lnTo>
                  <a:close/>
                  <a:moveTo>
                    <a:pt x="48" y="0"/>
                  </a:moveTo>
                  <a:lnTo>
                    <a:pt x="89" y="6"/>
                  </a:lnTo>
                  <a:lnTo>
                    <a:pt x="127" y="19"/>
                  </a:lnTo>
                  <a:lnTo>
                    <a:pt x="164" y="40"/>
                  </a:lnTo>
                  <a:lnTo>
                    <a:pt x="194" y="71"/>
                  </a:lnTo>
                  <a:lnTo>
                    <a:pt x="175" y="83"/>
                  </a:lnTo>
                  <a:lnTo>
                    <a:pt x="154" y="92"/>
                  </a:lnTo>
                  <a:lnTo>
                    <a:pt x="135" y="96"/>
                  </a:lnTo>
                  <a:lnTo>
                    <a:pt x="117" y="98"/>
                  </a:lnTo>
                  <a:lnTo>
                    <a:pt x="81" y="94"/>
                  </a:lnTo>
                  <a:lnTo>
                    <a:pt x="48" y="81"/>
                  </a:lnTo>
                  <a:lnTo>
                    <a:pt x="27" y="65"/>
                  </a:lnTo>
                  <a:lnTo>
                    <a:pt x="12" y="42"/>
                  </a:lnTo>
                  <a:lnTo>
                    <a:pt x="0" y="14"/>
                  </a:lnTo>
                  <a:lnTo>
                    <a:pt x="27" y="4"/>
                  </a:lnTo>
                  <a:lnTo>
                    <a:pt x="4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1" name="Freeform 36"/>
            <p:cNvSpPr/>
            <p:nvPr/>
          </p:nvSpPr>
          <p:spPr bwMode="auto">
            <a:xfrm>
              <a:off x="8156575" y="138430"/>
              <a:ext cx="341313" cy="106363"/>
            </a:xfrm>
            <a:custGeom>
              <a:avLst/>
              <a:gdLst>
                <a:gd name="T0" fmla="*/ 20 w 215"/>
                <a:gd name="T1" fmla="*/ 0 h 67"/>
                <a:gd name="T2" fmla="*/ 215 w 215"/>
                <a:gd name="T3" fmla="*/ 0 h 67"/>
                <a:gd name="T4" fmla="*/ 215 w 215"/>
                <a:gd name="T5" fmla="*/ 25 h 67"/>
                <a:gd name="T6" fmla="*/ 213 w 215"/>
                <a:gd name="T7" fmla="*/ 25 h 67"/>
                <a:gd name="T8" fmla="*/ 208 w 215"/>
                <a:gd name="T9" fmla="*/ 27 h 67"/>
                <a:gd name="T10" fmla="*/ 202 w 215"/>
                <a:gd name="T11" fmla="*/ 31 h 67"/>
                <a:gd name="T12" fmla="*/ 190 w 215"/>
                <a:gd name="T13" fmla="*/ 35 h 67"/>
                <a:gd name="T14" fmla="*/ 171 w 215"/>
                <a:gd name="T15" fmla="*/ 43 h 67"/>
                <a:gd name="T16" fmla="*/ 158 w 215"/>
                <a:gd name="T17" fmla="*/ 50 h 67"/>
                <a:gd name="T18" fmla="*/ 146 w 215"/>
                <a:gd name="T19" fmla="*/ 58 h 67"/>
                <a:gd name="T20" fmla="*/ 137 w 215"/>
                <a:gd name="T21" fmla="*/ 67 h 67"/>
                <a:gd name="T22" fmla="*/ 119 w 215"/>
                <a:gd name="T23" fmla="*/ 48 h 67"/>
                <a:gd name="T24" fmla="*/ 129 w 215"/>
                <a:gd name="T25" fmla="*/ 39 h 67"/>
                <a:gd name="T26" fmla="*/ 140 w 215"/>
                <a:gd name="T27" fmla="*/ 31 h 67"/>
                <a:gd name="T28" fmla="*/ 150 w 215"/>
                <a:gd name="T29" fmla="*/ 25 h 67"/>
                <a:gd name="T30" fmla="*/ 0 w 215"/>
                <a:gd name="T31" fmla="*/ 25 h 67"/>
                <a:gd name="T32" fmla="*/ 20 w 215"/>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67">
                  <a:moveTo>
                    <a:pt x="20" y="0"/>
                  </a:moveTo>
                  <a:lnTo>
                    <a:pt x="215" y="0"/>
                  </a:lnTo>
                  <a:lnTo>
                    <a:pt x="215" y="25"/>
                  </a:lnTo>
                  <a:lnTo>
                    <a:pt x="213" y="25"/>
                  </a:lnTo>
                  <a:lnTo>
                    <a:pt x="208" y="27"/>
                  </a:lnTo>
                  <a:lnTo>
                    <a:pt x="202" y="31"/>
                  </a:lnTo>
                  <a:lnTo>
                    <a:pt x="190" y="35"/>
                  </a:lnTo>
                  <a:lnTo>
                    <a:pt x="171" y="43"/>
                  </a:lnTo>
                  <a:lnTo>
                    <a:pt x="158" y="50"/>
                  </a:lnTo>
                  <a:lnTo>
                    <a:pt x="146" y="58"/>
                  </a:lnTo>
                  <a:lnTo>
                    <a:pt x="137" y="67"/>
                  </a:lnTo>
                  <a:lnTo>
                    <a:pt x="119" y="48"/>
                  </a:lnTo>
                  <a:lnTo>
                    <a:pt x="129" y="39"/>
                  </a:lnTo>
                  <a:lnTo>
                    <a:pt x="140" y="31"/>
                  </a:lnTo>
                  <a:lnTo>
                    <a:pt x="150" y="25"/>
                  </a:lnTo>
                  <a:lnTo>
                    <a:pt x="0" y="25"/>
                  </a:lnTo>
                  <a:lnTo>
                    <a:pt x="2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2" name="Freeform 37"/>
            <p:cNvSpPr>
              <a:spLocks noEditPoints="1"/>
            </p:cNvSpPr>
            <p:nvPr/>
          </p:nvSpPr>
          <p:spPr bwMode="auto">
            <a:xfrm>
              <a:off x="9028113" y="860742"/>
              <a:ext cx="177800" cy="223838"/>
            </a:xfrm>
            <a:custGeom>
              <a:avLst/>
              <a:gdLst>
                <a:gd name="T0" fmla="*/ 52 w 112"/>
                <a:gd name="T1" fmla="*/ 50 h 141"/>
                <a:gd name="T2" fmla="*/ 52 w 112"/>
                <a:gd name="T3" fmla="*/ 79 h 141"/>
                <a:gd name="T4" fmla="*/ 73 w 112"/>
                <a:gd name="T5" fmla="*/ 79 h 141"/>
                <a:gd name="T6" fmla="*/ 73 w 112"/>
                <a:gd name="T7" fmla="*/ 50 h 141"/>
                <a:gd name="T8" fmla="*/ 52 w 112"/>
                <a:gd name="T9" fmla="*/ 50 h 141"/>
                <a:gd name="T10" fmla="*/ 14 w 112"/>
                <a:gd name="T11" fmla="*/ 0 h 141"/>
                <a:gd name="T12" fmla="*/ 96 w 112"/>
                <a:gd name="T13" fmla="*/ 0 h 141"/>
                <a:gd name="T14" fmla="*/ 96 w 112"/>
                <a:gd name="T15" fmla="*/ 23 h 141"/>
                <a:gd name="T16" fmla="*/ 112 w 112"/>
                <a:gd name="T17" fmla="*/ 23 h 141"/>
                <a:gd name="T18" fmla="*/ 112 w 112"/>
                <a:gd name="T19" fmla="*/ 118 h 141"/>
                <a:gd name="T20" fmla="*/ 96 w 112"/>
                <a:gd name="T21" fmla="*/ 118 h 141"/>
                <a:gd name="T22" fmla="*/ 96 w 112"/>
                <a:gd name="T23" fmla="*/ 141 h 141"/>
                <a:gd name="T24" fmla="*/ 14 w 112"/>
                <a:gd name="T25" fmla="*/ 141 h 141"/>
                <a:gd name="T26" fmla="*/ 14 w 112"/>
                <a:gd name="T27" fmla="*/ 118 h 141"/>
                <a:gd name="T28" fmla="*/ 0 w 112"/>
                <a:gd name="T29" fmla="*/ 118 h 141"/>
                <a:gd name="T30" fmla="*/ 0 w 112"/>
                <a:gd name="T31" fmla="*/ 23 h 141"/>
                <a:gd name="T32" fmla="*/ 14 w 112"/>
                <a:gd name="T33" fmla="*/ 23 h 141"/>
                <a:gd name="T34" fmla="*/ 14 w 112"/>
                <a:gd name="T3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41">
                  <a:moveTo>
                    <a:pt x="52" y="50"/>
                  </a:moveTo>
                  <a:lnTo>
                    <a:pt x="52" y="79"/>
                  </a:lnTo>
                  <a:lnTo>
                    <a:pt x="73" y="79"/>
                  </a:lnTo>
                  <a:lnTo>
                    <a:pt x="73" y="50"/>
                  </a:lnTo>
                  <a:lnTo>
                    <a:pt x="52" y="50"/>
                  </a:lnTo>
                  <a:close/>
                  <a:moveTo>
                    <a:pt x="14" y="0"/>
                  </a:moveTo>
                  <a:lnTo>
                    <a:pt x="96" y="0"/>
                  </a:lnTo>
                  <a:lnTo>
                    <a:pt x="96" y="23"/>
                  </a:lnTo>
                  <a:lnTo>
                    <a:pt x="112" y="23"/>
                  </a:lnTo>
                  <a:lnTo>
                    <a:pt x="112" y="118"/>
                  </a:lnTo>
                  <a:lnTo>
                    <a:pt x="96" y="118"/>
                  </a:lnTo>
                  <a:lnTo>
                    <a:pt x="96" y="141"/>
                  </a:lnTo>
                  <a:lnTo>
                    <a:pt x="14" y="141"/>
                  </a:lnTo>
                  <a:lnTo>
                    <a:pt x="14" y="118"/>
                  </a:lnTo>
                  <a:lnTo>
                    <a:pt x="0" y="118"/>
                  </a:lnTo>
                  <a:lnTo>
                    <a:pt x="0" y="23"/>
                  </a:lnTo>
                  <a:lnTo>
                    <a:pt x="14" y="23"/>
                  </a:lnTo>
                  <a:lnTo>
                    <a:pt x="1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3" name="Freeform 38"/>
            <p:cNvSpPr>
              <a:spLocks noEditPoints="1"/>
            </p:cNvSpPr>
            <p:nvPr/>
          </p:nvSpPr>
          <p:spPr bwMode="auto">
            <a:xfrm>
              <a:off x="9028113" y="111442"/>
              <a:ext cx="177800" cy="225425"/>
            </a:xfrm>
            <a:custGeom>
              <a:avLst/>
              <a:gdLst>
                <a:gd name="T0" fmla="*/ 52 w 112"/>
                <a:gd name="T1" fmla="*/ 63 h 142"/>
                <a:gd name="T2" fmla="*/ 52 w 112"/>
                <a:gd name="T3" fmla="*/ 92 h 142"/>
                <a:gd name="T4" fmla="*/ 73 w 112"/>
                <a:gd name="T5" fmla="*/ 92 h 142"/>
                <a:gd name="T6" fmla="*/ 73 w 112"/>
                <a:gd name="T7" fmla="*/ 63 h 142"/>
                <a:gd name="T8" fmla="*/ 52 w 112"/>
                <a:gd name="T9" fmla="*/ 63 h 142"/>
                <a:gd name="T10" fmla="*/ 14 w 112"/>
                <a:gd name="T11" fmla="*/ 0 h 142"/>
                <a:gd name="T12" fmla="*/ 96 w 112"/>
                <a:gd name="T13" fmla="*/ 0 h 142"/>
                <a:gd name="T14" fmla="*/ 96 w 112"/>
                <a:gd name="T15" fmla="*/ 25 h 142"/>
                <a:gd name="T16" fmla="*/ 112 w 112"/>
                <a:gd name="T17" fmla="*/ 25 h 142"/>
                <a:gd name="T18" fmla="*/ 112 w 112"/>
                <a:gd name="T19" fmla="*/ 119 h 142"/>
                <a:gd name="T20" fmla="*/ 96 w 112"/>
                <a:gd name="T21" fmla="*/ 119 h 142"/>
                <a:gd name="T22" fmla="*/ 96 w 112"/>
                <a:gd name="T23" fmla="*/ 142 h 142"/>
                <a:gd name="T24" fmla="*/ 14 w 112"/>
                <a:gd name="T25" fmla="*/ 142 h 142"/>
                <a:gd name="T26" fmla="*/ 14 w 112"/>
                <a:gd name="T27" fmla="*/ 119 h 142"/>
                <a:gd name="T28" fmla="*/ 0 w 112"/>
                <a:gd name="T29" fmla="*/ 119 h 142"/>
                <a:gd name="T30" fmla="*/ 0 w 112"/>
                <a:gd name="T31" fmla="*/ 25 h 142"/>
                <a:gd name="T32" fmla="*/ 14 w 112"/>
                <a:gd name="T33" fmla="*/ 25 h 142"/>
                <a:gd name="T34" fmla="*/ 14 w 112"/>
                <a:gd name="T3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42">
                  <a:moveTo>
                    <a:pt x="52" y="63"/>
                  </a:moveTo>
                  <a:lnTo>
                    <a:pt x="52" y="92"/>
                  </a:lnTo>
                  <a:lnTo>
                    <a:pt x="73" y="92"/>
                  </a:lnTo>
                  <a:lnTo>
                    <a:pt x="73" y="63"/>
                  </a:lnTo>
                  <a:lnTo>
                    <a:pt x="52" y="63"/>
                  </a:lnTo>
                  <a:close/>
                  <a:moveTo>
                    <a:pt x="14" y="0"/>
                  </a:moveTo>
                  <a:lnTo>
                    <a:pt x="96" y="0"/>
                  </a:lnTo>
                  <a:lnTo>
                    <a:pt x="96" y="25"/>
                  </a:lnTo>
                  <a:lnTo>
                    <a:pt x="112" y="25"/>
                  </a:lnTo>
                  <a:lnTo>
                    <a:pt x="112" y="119"/>
                  </a:lnTo>
                  <a:lnTo>
                    <a:pt x="96" y="119"/>
                  </a:lnTo>
                  <a:lnTo>
                    <a:pt x="96" y="142"/>
                  </a:lnTo>
                  <a:lnTo>
                    <a:pt x="14" y="142"/>
                  </a:lnTo>
                  <a:lnTo>
                    <a:pt x="14" y="119"/>
                  </a:lnTo>
                  <a:lnTo>
                    <a:pt x="0" y="119"/>
                  </a:lnTo>
                  <a:lnTo>
                    <a:pt x="0" y="25"/>
                  </a:lnTo>
                  <a:lnTo>
                    <a:pt x="14" y="25"/>
                  </a:lnTo>
                  <a:lnTo>
                    <a:pt x="1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4" name="Freeform 39"/>
            <p:cNvSpPr>
              <a:spLocks noEditPoints="1"/>
            </p:cNvSpPr>
            <p:nvPr/>
          </p:nvSpPr>
          <p:spPr bwMode="auto">
            <a:xfrm>
              <a:off x="9556750" y="671830"/>
              <a:ext cx="233363" cy="168275"/>
            </a:xfrm>
            <a:custGeom>
              <a:avLst/>
              <a:gdLst>
                <a:gd name="T0" fmla="*/ 51 w 147"/>
                <a:gd name="T1" fmla="*/ 37 h 106"/>
                <a:gd name="T2" fmla="*/ 51 w 147"/>
                <a:gd name="T3" fmla="*/ 58 h 106"/>
                <a:gd name="T4" fmla="*/ 80 w 147"/>
                <a:gd name="T5" fmla="*/ 58 h 106"/>
                <a:gd name="T6" fmla="*/ 80 w 147"/>
                <a:gd name="T7" fmla="*/ 37 h 106"/>
                <a:gd name="T8" fmla="*/ 51 w 147"/>
                <a:gd name="T9" fmla="*/ 37 h 106"/>
                <a:gd name="T10" fmla="*/ 23 w 147"/>
                <a:gd name="T11" fmla="*/ 0 h 106"/>
                <a:gd name="T12" fmla="*/ 121 w 147"/>
                <a:gd name="T13" fmla="*/ 0 h 106"/>
                <a:gd name="T14" fmla="*/ 121 w 147"/>
                <a:gd name="T15" fmla="*/ 16 h 106"/>
                <a:gd name="T16" fmla="*/ 147 w 147"/>
                <a:gd name="T17" fmla="*/ 16 h 106"/>
                <a:gd name="T18" fmla="*/ 147 w 147"/>
                <a:gd name="T19" fmla="*/ 93 h 106"/>
                <a:gd name="T20" fmla="*/ 121 w 147"/>
                <a:gd name="T21" fmla="*/ 93 h 106"/>
                <a:gd name="T22" fmla="*/ 121 w 147"/>
                <a:gd name="T23" fmla="*/ 106 h 106"/>
                <a:gd name="T24" fmla="*/ 23 w 147"/>
                <a:gd name="T25" fmla="*/ 106 h 106"/>
                <a:gd name="T26" fmla="*/ 23 w 147"/>
                <a:gd name="T27" fmla="*/ 93 h 106"/>
                <a:gd name="T28" fmla="*/ 0 w 147"/>
                <a:gd name="T29" fmla="*/ 93 h 106"/>
                <a:gd name="T30" fmla="*/ 0 w 147"/>
                <a:gd name="T31" fmla="*/ 16 h 106"/>
                <a:gd name="T32" fmla="*/ 23 w 147"/>
                <a:gd name="T33" fmla="*/ 16 h 106"/>
                <a:gd name="T34" fmla="*/ 23 w 147"/>
                <a:gd name="T3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06">
                  <a:moveTo>
                    <a:pt x="51" y="37"/>
                  </a:moveTo>
                  <a:lnTo>
                    <a:pt x="51" y="58"/>
                  </a:lnTo>
                  <a:lnTo>
                    <a:pt x="80" y="58"/>
                  </a:lnTo>
                  <a:lnTo>
                    <a:pt x="80" y="37"/>
                  </a:lnTo>
                  <a:lnTo>
                    <a:pt x="51" y="37"/>
                  </a:lnTo>
                  <a:close/>
                  <a:moveTo>
                    <a:pt x="23" y="0"/>
                  </a:moveTo>
                  <a:lnTo>
                    <a:pt x="121" y="0"/>
                  </a:lnTo>
                  <a:lnTo>
                    <a:pt x="121" y="16"/>
                  </a:lnTo>
                  <a:lnTo>
                    <a:pt x="147" y="16"/>
                  </a:lnTo>
                  <a:lnTo>
                    <a:pt x="147" y="93"/>
                  </a:lnTo>
                  <a:lnTo>
                    <a:pt x="121" y="93"/>
                  </a:lnTo>
                  <a:lnTo>
                    <a:pt x="121" y="106"/>
                  </a:lnTo>
                  <a:lnTo>
                    <a:pt x="23" y="106"/>
                  </a:lnTo>
                  <a:lnTo>
                    <a:pt x="23" y="93"/>
                  </a:lnTo>
                  <a:lnTo>
                    <a:pt x="0" y="93"/>
                  </a:lnTo>
                  <a:lnTo>
                    <a:pt x="0" y="16"/>
                  </a:lnTo>
                  <a:lnTo>
                    <a:pt x="23" y="16"/>
                  </a:lnTo>
                  <a:lnTo>
                    <a:pt x="2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5" name="Freeform 40"/>
            <p:cNvSpPr/>
            <p:nvPr/>
          </p:nvSpPr>
          <p:spPr bwMode="auto">
            <a:xfrm>
              <a:off x="8772525" y="598805"/>
              <a:ext cx="509588" cy="485775"/>
            </a:xfrm>
            <a:custGeom>
              <a:avLst/>
              <a:gdLst>
                <a:gd name="T0" fmla="*/ 302 w 321"/>
                <a:gd name="T1" fmla="*/ 0 h 306"/>
                <a:gd name="T2" fmla="*/ 321 w 321"/>
                <a:gd name="T3" fmla="*/ 18 h 306"/>
                <a:gd name="T4" fmla="*/ 292 w 321"/>
                <a:gd name="T5" fmla="*/ 46 h 306"/>
                <a:gd name="T6" fmla="*/ 307 w 321"/>
                <a:gd name="T7" fmla="*/ 46 h 306"/>
                <a:gd name="T8" fmla="*/ 307 w 321"/>
                <a:gd name="T9" fmla="*/ 83 h 306"/>
                <a:gd name="T10" fmla="*/ 254 w 321"/>
                <a:gd name="T11" fmla="*/ 83 h 306"/>
                <a:gd name="T12" fmla="*/ 234 w 321"/>
                <a:gd name="T13" fmla="*/ 104 h 306"/>
                <a:gd name="T14" fmla="*/ 307 w 321"/>
                <a:gd name="T15" fmla="*/ 104 h 306"/>
                <a:gd name="T16" fmla="*/ 307 w 321"/>
                <a:gd name="T17" fmla="*/ 139 h 306"/>
                <a:gd name="T18" fmla="*/ 196 w 321"/>
                <a:gd name="T19" fmla="*/ 139 h 306"/>
                <a:gd name="T20" fmla="*/ 106 w 321"/>
                <a:gd name="T21" fmla="*/ 225 h 306"/>
                <a:gd name="T22" fmla="*/ 106 w 321"/>
                <a:gd name="T23" fmla="*/ 260 h 306"/>
                <a:gd name="T24" fmla="*/ 69 w 321"/>
                <a:gd name="T25" fmla="*/ 260 h 306"/>
                <a:gd name="T26" fmla="*/ 42 w 321"/>
                <a:gd name="T27" fmla="*/ 284 h 306"/>
                <a:gd name="T28" fmla="*/ 42 w 321"/>
                <a:gd name="T29" fmla="*/ 306 h 306"/>
                <a:gd name="T30" fmla="*/ 0 w 321"/>
                <a:gd name="T31" fmla="*/ 306 h 306"/>
                <a:gd name="T32" fmla="*/ 0 w 321"/>
                <a:gd name="T33" fmla="*/ 267 h 306"/>
                <a:gd name="T34" fmla="*/ 23 w 321"/>
                <a:gd name="T35" fmla="*/ 267 h 306"/>
                <a:gd name="T36" fmla="*/ 50 w 321"/>
                <a:gd name="T37" fmla="*/ 240 h 306"/>
                <a:gd name="T38" fmla="*/ 50 w 321"/>
                <a:gd name="T39" fmla="*/ 206 h 306"/>
                <a:gd name="T40" fmla="*/ 87 w 321"/>
                <a:gd name="T41" fmla="*/ 206 h 306"/>
                <a:gd name="T42" fmla="*/ 175 w 321"/>
                <a:gd name="T43" fmla="*/ 119 h 306"/>
                <a:gd name="T44" fmla="*/ 175 w 321"/>
                <a:gd name="T45" fmla="*/ 14 h 306"/>
                <a:gd name="T46" fmla="*/ 213 w 321"/>
                <a:gd name="T47" fmla="*/ 14 h 306"/>
                <a:gd name="T48" fmla="*/ 213 w 321"/>
                <a:gd name="T49" fmla="*/ 83 h 306"/>
                <a:gd name="T50" fmla="*/ 234 w 321"/>
                <a:gd name="T51" fmla="*/ 64 h 306"/>
                <a:gd name="T52" fmla="*/ 234 w 321"/>
                <a:gd name="T53" fmla="*/ 14 h 306"/>
                <a:gd name="T54" fmla="*/ 273 w 321"/>
                <a:gd name="T55" fmla="*/ 14 h 306"/>
                <a:gd name="T56" fmla="*/ 273 w 321"/>
                <a:gd name="T57" fmla="*/ 27 h 306"/>
                <a:gd name="T58" fmla="*/ 302 w 321"/>
                <a:gd name="T5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1" h="306">
                  <a:moveTo>
                    <a:pt x="302" y="0"/>
                  </a:moveTo>
                  <a:lnTo>
                    <a:pt x="321" y="18"/>
                  </a:lnTo>
                  <a:lnTo>
                    <a:pt x="292" y="46"/>
                  </a:lnTo>
                  <a:lnTo>
                    <a:pt x="307" y="46"/>
                  </a:lnTo>
                  <a:lnTo>
                    <a:pt x="307" y="83"/>
                  </a:lnTo>
                  <a:lnTo>
                    <a:pt x="254" y="83"/>
                  </a:lnTo>
                  <a:lnTo>
                    <a:pt x="234" y="104"/>
                  </a:lnTo>
                  <a:lnTo>
                    <a:pt x="307" y="104"/>
                  </a:lnTo>
                  <a:lnTo>
                    <a:pt x="307" y="139"/>
                  </a:lnTo>
                  <a:lnTo>
                    <a:pt x="196" y="139"/>
                  </a:lnTo>
                  <a:lnTo>
                    <a:pt x="106" y="225"/>
                  </a:lnTo>
                  <a:lnTo>
                    <a:pt x="106" y="260"/>
                  </a:lnTo>
                  <a:lnTo>
                    <a:pt x="69" y="260"/>
                  </a:lnTo>
                  <a:lnTo>
                    <a:pt x="42" y="284"/>
                  </a:lnTo>
                  <a:lnTo>
                    <a:pt x="42" y="306"/>
                  </a:lnTo>
                  <a:lnTo>
                    <a:pt x="0" y="306"/>
                  </a:lnTo>
                  <a:lnTo>
                    <a:pt x="0" y="267"/>
                  </a:lnTo>
                  <a:lnTo>
                    <a:pt x="23" y="267"/>
                  </a:lnTo>
                  <a:lnTo>
                    <a:pt x="50" y="240"/>
                  </a:lnTo>
                  <a:lnTo>
                    <a:pt x="50" y="206"/>
                  </a:lnTo>
                  <a:lnTo>
                    <a:pt x="87" y="206"/>
                  </a:lnTo>
                  <a:lnTo>
                    <a:pt x="175" y="119"/>
                  </a:lnTo>
                  <a:lnTo>
                    <a:pt x="175" y="14"/>
                  </a:lnTo>
                  <a:lnTo>
                    <a:pt x="213" y="14"/>
                  </a:lnTo>
                  <a:lnTo>
                    <a:pt x="213" y="83"/>
                  </a:lnTo>
                  <a:lnTo>
                    <a:pt x="234" y="64"/>
                  </a:lnTo>
                  <a:lnTo>
                    <a:pt x="234" y="14"/>
                  </a:lnTo>
                  <a:lnTo>
                    <a:pt x="273" y="14"/>
                  </a:lnTo>
                  <a:lnTo>
                    <a:pt x="273" y="27"/>
                  </a:lnTo>
                  <a:lnTo>
                    <a:pt x="30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6" name="Freeform 41"/>
            <p:cNvSpPr/>
            <p:nvPr/>
          </p:nvSpPr>
          <p:spPr bwMode="auto">
            <a:xfrm>
              <a:off x="9282113" y="598805"/>
              <a:ext cx="508000" cy="485775"/>
            </a:xfrm>
            <a:custGeom>
              <a:avLst/>
              <a:gdLst>
                <a:gd name="T0" fmla="*/ 19 w 320"/>
                <a:gd name="T1" fmla="*/ 0 h 306"/>
                <a:gd name="T2" fmla="*/ 48 w 320"/>
                <a:gd name="T3" fmla="*/ 27 h 306"/>
                <a:gd name="T4" fmla="*/ 48 w 320"/>
                <a:gd name="T5" fmla="*/ 14 h 306"/>
                <a:gd name="T6" fmla="*/ 86 w 320"/>
                <a:gd name="T7" fmla="*/ 14 h 306"/>
                <a:gd name="T8" fmla="*/ 86 w 320"/>
                <a:gd name="T9" fmla="*/ 64 h 306"/>
                <a:gd name="T10" fmla="*/ 107 w 320"/>
                <a:gd name="T11" fmla="*/ 83 h 306"/>
                <a:gd name="T12" fmla="*/ 107 w 320"/>
                <a:gd name="T13" fmla="*/ 14 h 306"/>
                <a:gd name="T14" fmla="*/ 144 w 320"/>
                <a:gd name="T15" fmla="*/ 14 h 306"/>
                <a:gd name="T16" fmla="*/ 144 w 320"/>
                <a:gd name="T17" fmla="*/ 119 h 306"/>
                <a:gd name="T18" fmla="*/ 234 w 320"/>
                <a:gd name="T19" fmla="*/ 206 h 306"/>
                <a:gd name="T20" fmla="*/ 271 w 320"/>
                <a:gd name="T21" fmla="*/ 206 h 306"/>
                <a:gd name="T22" fmla="*/ 271 w 320"/>
                <a:gd name="T23" fmla="*/ 240 h 306"/>
                <a:gd name="T24" fmla="*/ 297 w 320"/>
                <a:gd name="T25" fmla="*/ 267 h 306"/>
                <a:gd name="T26" fmla="*/ 320 w 320"/>
                <a:gd name="T27" fmla="*/ 267 h 306"/>
                <a:gd name="T28" fmla="*/ 320 w 320"/>
                <a:gd name="T29" fmla="*/ 306 h 306"/>
                <a:gd name="T30" fmla="*/ 278 w 320"/>
                <a:gd name="T31" fmla="*/ 306 h 306"/>
                <a:gd name="T32" fmla="*/ 278 w 320"/>
                <a:gd name="T33" fmla="*/ 284 h 306"/>
                <a:gd name="T34" fmla="*/ 251 w 320"/>
                <a:gd name="T35" fmla="*/ 260 h 306"/>
                <a:gd name="T36" fmla="*/ 215 w 320"/>
                <a:gd name="T37" fmla="*/ 260 h 306"/>
                <a:gd name="T38" fmla="*/ 215 w 320"/>
                <a:gd name="T39" fmla="*/ 225 h 306"/>
                <a:gd name="T40" fmla="*/ 125 w 320"/>
                <a:gd name="T41" fmla="*/ 139 h 306"/>
                <a:gd name="T42" fmla="*/ 13 w 320"/>
                <a:gd name="T43" fmla="*/ 139 h 306"/>
                <a:gd name="T44" fmla="*/ 13 w 320"/>
                <a:gd name="T45" fmla="*/ 104 h 306"/>
                <a:gd name="T46" fmla="*/ 86 w 320"/>
                <a:gd name="T47" fmla="*/ 104 h 306"/>
                <a:gd name="T48" fmla="*/ 67 w 320"/>
                <a:gd name="T49" fmla="*/ 83 h 306"/>
                <a:gd name="T50" fmla="*/ 13 w 320"/>
                <a:gd name="T51" fmla="*/ 83 h 306"/>
                <a:gd name="T52" fmla="*/ 13 w 320"/>
                <a:gd name="T53" fmla="*/ 46 h 306"/>
                <a:gd name="T54" fmla="*/ 29 w 320"/>
                <a:gd name="T55" fmla="*/ 46 h 306"/>
                <a:gd name="T56" fmla="*/ 0 w 320"/>
                <a:gd name="T57" fmla="*/ 18 h 306"/>
                <a:gd name="T58" fmla="*/ 19 w 320"/>
                <a:gd name="T5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0" h="306">
                  <a:moveTo>
                    <a:pt x="19" y="0"/>
                  </a:moveTo>
                  <a:lnTo>
                    <a:pt x="48" y="27"/>
                  </a:lnTo>
                  <a:lnTo>
                    <a:pt x="48" y="14"/>
                  </a:lnTo>
                  <a:lnTo>
                    <a:pt x="86" y="14"/>
                  </a:lnTo>
                  <a:lnTo>
                    <a:pt x="86" y="64"/>
                  </a:lnTo>
                  <a:lnTo>
                    <a:pt x="107" y="83"/>
                  </a:lnTo>
                  <a:lnTo>
                    <a:pt x="107" y="14"/>
                  </a:lnTo>
                  <a:lnTo>
                    <a:pt x="144" y="14"/>
                  </a:lnTo>
                  <a:lnTo>
                    <a:pt x="144" y="119"/>
                  </a:lnTo>
                  <a:lnTo>
                    <a:pt x="234" y="206"/>
                  </a:lnTo>
                  <a:lnTo>
                    <a:pt x="271" y="206"/>
                  </a:lnTo>
                  <a:lnTo>
                    <a:pt x="271" y="240"/>
                  </a:lnTo>
                  <a:lnTo>
                    <a:pt x="297" y="267"/>
                  </a:lnTo>
                  <a:lnTo>
                    <a:pt x="320" y="267"/>
                  </a:lnTo>
                  <a:lnTo>
                    <a:pt x="320" y="306"/>
                  </a:lnTo>
                  <a:lnTo>
                    <a:pt x="278" y="306"/>
                  </a:lnTo>
                  <a:lnTo>
                    <a:pt x="278" y="284"/>
                  </a:lnTo>
                  <a:lnTo>
                    <a:pt x="251" y="260"/>
                  </a:lnTo>
                  <a:lnTo>
                    <a:pt x="215" y="260"/>
                  </a:lnTo>
                  <a:lnTo>
                    <a:pt x="215" y="225"/>
                  </a:lnTo>
                  <a:lnTo>
                    <a:pt x="125" y="139"/>
                  </a:lnTo>
                  <a:lnTo>
                    <a:pt x="13" y="139"/>
                  </a:lnTo>
                  <a:lnTo>
                    <a:pt x="13" y="104"/>
                  </a:lnTo>
                  <a:lnTo>
                    <a:pt x="86" y="104"/>
                  </a:lnTo>
                  <a:lnTo>
                    <a:pt x="67" y="83"/>
                  </a:lnTo>
                  <a:lnTo>
                    <a:pt x="13" y="83"/>
                  </a:lnTo>
                  <a:lnTo>
                    <a:pt x="13" y="46"/>
                  </a:lnTo>
                  <a:lnTo>
                    <a:pt x="29" y="46"/>
                  </a:lnTo>
                  <a:lnTo>
                    <a:pt x="0" y="18"/>
                  </a:lnTo>
                  <a:lnTo>
                    <a:pt x="1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7" name="Freeform 42"/>
            <p:cNvSpPr/>
            <p:nvPr/>
          </p:nvSpPr>
          <p:spPr bwMode="auto">
            <a:xfrm>
              <a:off x="8772525" y="111442"/>
              <a:ext cx="509588" cy="487363"/>
            </a:xfrm>
            <a:custGeom>
              <a:avLst/>
              <a:gdLst>
                <a:gd name="T0" fmla="*/ 0 w 321"/>
                <a:gd name="T1" fmla="*/ 0 h 307"/>
                <a:gd name="T2" fmla="*/ 42 w 321"/>
                <a:gd name="T3" fmla="*/ 0 h 307"/>
                <a:gd name="T4" fmla="*/ 42 w 321"/>
                <a:gd name="T5" fmla="*/ 23 h 307"/>
                <a:gd name="T6" fmla="*/ 69 w 321"/>
                <a:gd name="T7" fmla="*/ 48 h 307"/>
                <a:gd name="T8" fmla="*/ 106 w 321"/>
                <a:gd name="T9" fmla="*/ 48 h 307"/>
                <a:gd name="T10" fmla="*/ 106 w 321"/>
                <a:gd name="T11" fmla="*/ 83 h 307"/>
                <a:gd name="T12" fmla="*/ 196 w 321"/>
                <a:gd name="T13" fmla="*/ 169 h 307"/>
                <a:gd name="T14" fmla="*/ 307 w 321"/>
                <a:gd name="T15" fmla="*/ 169 h 307"/>
                <a:gd name="T16" fmla="*/ 307 w 321"/>
                <a:gd name="T17" fmla="*/ 204 h 307"/>
                <a:gd name="T18" fmla="*/ 234 w 321"/>
                <a:gd name="T19" fmla="*/ 204 h 307"/>
                <a:gd name="T20" fmla="*/ 254 w 321"/>
                <a:gd name="T21" fmla="*/ 225 h 307"/>
                <a:gd name="T22" fmla="*/ 307 w 321"/>
                <a:gd name="T23" fmla="*/ 225 h 307"/>
                <a:gd name="T24" fmla="*/ 307 w 321"/>
                <a:gd name="T25" fmla="*/ 261 h 307"/>
                <a:gd name="T26" fmla="*/ 292 w 321"/>
                <a:gd name="T27" fmla="*/ 261 h 307"/>
                <a:gd name="T28" fmla="*/ 321 w 321"/>
                <a:gd name="T29" fmla="*/ 288 h 307"/>
                <a:gd name="T30" fmla="*/ 302 w 321"/>
                <a:gd name="T31" fmla="*/ 307 h 307"/>
                <a:gd name="T32" fmla="*/ 273 w 321"/>
                <a:gd name="T33" fmla="*/ 280 h 307"/>
                <a:gd name="T34" fmla="*/ 273 w 321"/>
                <a:gd name="T35" fmla="*/ 294 h 307"/>
                <a:gd name="T36" fmla="*/ 234 w 321"/>
                <a:gd name="T37" fmla="*/ 294 h 307"/>
                <a:gd name="T38" fmla="*/ 234 w 321"/>
                <a:gd name="T39" fmla="*/ 244 h 307"/>
                <a:gd name="T40" fmla="*/ 213 w 321"/>
                <a:gd name="T41" fmla="*/ 225 h 307"/>
                <a:gd name="T42" fmla="*/ 213 w 321"/>
                <a:gd name="T43" fmla="*/ 294 h 307"/>
                <a:gd name="T44" fmla="*/ 175 w 321"/>
                <a:gd name="T45" fmla="*/ 294 h 307"/>
                <a:gd name="T46" fmla="*/ 175 w 321"/>
                <a:gd name="T47" fmla="*/ 186 h 307"/>
                <a:gd name="T48" fmla="*/ 87 w 321"/>
                <a:gd name="T49" fmla="*/ 102 h 307"/>
                <a:gd name="T50" fmla="*/ 50 w 321"/>
                <a:gd name="T51" fmla="*/ 102 h 307"/>
                <a:gd name="T52" fmla="*/ 50 w 321"/>
                <a:gd name="T53" fmla="*/ 67 h 307"/>
                <a:gd name="T54" fmla="*/ 23 w 321"/>
                <a:gd name="T55" fmla="*/ 40 h 307"/>
                <a:gd name="T56" fmla="*/ 0 w 321"/>
                <a:gd name="T57" fmla="*/ 40 h 307"/>
                <a:gd name="T58" fmla="*/ 0 w 321"/>
                <a:gd name="T59"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1" h="307">
                  <a:moveTo>
                    <a:pt x="0" y="0"/>
                  </a:moveTo>
                  <a:lnTo>
                    <a:pt x="42" y="0"/>
                  </a:lnTo>
                  <a:lnTo>
                    <a:pt x="42" y="23"/>
                  </a:lnTo>
                  <a:lnTo>
                    <a:pt x="69" y="48"/>
                  </a:lnTo>
                  <a:lnTo>
                    <a:pt x="106" y="48"/>
                  </a:lnTo>
                  <a:lnTo>
                    <a:pt x="106" y="83"/>
                  </a:lnTo>
                  <a:lnTo>
                    <a:pt x="196" y="169"/>
                  </a:lnTo>
                  <a:lnTo>
                    <a:pt x="307" y="169"/>
                  </a:lnTo>
                  <a:lnTo>
                    <a:pt x="307" y="204"/>
                  </a:lnTo>
                  <a:lnTo>
                    <a:pt x="234" y="204"/>
                  </a:lnTo>
                  <a:lnTo>
                    <a:pt x="254" y="225"/>
                  </a:lnTo>
                  <a:lnTo>
                    <a:pt x="307" y="225"/>
                  </a:lnTo>
                  <a:lnTo>
                    <a:pt x="307" y="261"/>
                  </a:lnTo>
                  <a:lnTo>
                    <a:pt x="292" y="261"/>
                  </a:lnTo>
                  <a:lnTo>
                    <a:pt x="321" y="288"/>
                  </a:lnTo>
                  <a:lnTo>
                    <a:pt x="302" y="307"/>
                  </a:lnTo>
                  <a:lnTo>
                    <a:pt x="273" y="280"/>
                  </a:lnTo>
                  <a:lnTo>
                    <a:pt x="273" y="294"/>
                  </a:lnTo>
                  <a:lnTo>
                    <a:pt x="234" y="294"/>
                  </a:lnTo>
                  <a:lnTo>
                    <a:pt x="234" y="244"/>
                  </a:lnTo>
                  <a:lnTo>
                    <a:pt x="213" y="225"/>
                  </a:lnTo>
                  <a:lnTo>
                    <a:pt x="213" y="294"/>
                  </a:lnTo>
                  <a:lnTo>
                    <a:pt x="175" y="294"/>
                  </a:lnTo>
                  <a:lnTo>
                    <a:pt x="175" y="186"/>
                  </a:lnTo>
                  <a:lnTo>
                    <a:pt x="87" y="102"/>
                  </a:lnTo>
                  <a:lnTo>
                    <a:pt x="50" y="102"/>
                  </a:lnTo>
                  <a:lnTo>
                    <a:pt x="50" y="67"/>
                  </a:lnTo>
                  <a:lnTo>
                    <a:pt x="23" y="40"/>
                  </a:lnTo>
                  <a:lnTo>
                    <a:pt x="0" y="40"/>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8" name="Freeform 43"/>
            <p:cNvSpPr/>
            <p:nvPr/>
          </p:nvSpPr>
          <p:spPr bwMode="auto">
            <a:xfrm>
              <a:off x="9282113" y="111442"/>
              <a:ext cx="508000" cy="487363"/>
            </a:xfrm>
            <a:custGeom>
              <a:avLst/>
              <a:gdLst>
                <a:gd name="T0" fmla="*/ 278 w 320"/>
                <a:gd name="T1" fmla="*/ 0 h 307"/>
                <a:gd name="T2" fmla="*/ 320 w 320"/>
                <a:gd name="T3" fmla="*/ 0 h 307"/>
                <a:gd name="T4" fmla="*/ 320 w 320"/>
                <a:gd name="T5" fmla="*/ 40 h 307"/>
                <a:gd name="T6" fmla="*/ 297 w 320"/>
                <a:gd name="T7" fmla="*/ 40 h 307"/>
                <a:gd name="T8" fmla="*/ 271 w 320"/>
                <a:gd name="T9" fmla="*/ 67 h 307"/>
                <a:gd name="T10" fmla="*/ 271 w 320"/>
                <a:gd name="T11" fmla="*/ 102 h 307"/>
                <a:gd name="T12" fmla="*/ 234 w 320"/>
                <a:gd name="T13" fmla="*/ 102 h 307"/>
                <a:gd name="T14" fmla="*/ 144 w 320"/>
                <a:gd name="T15" fmla="*/ 186 h 307"/>
                <a:gd name="T16" fmla="*/ 144 w 320"/>
                <a:gd name="T17" fmla="*/ 294 h 307"/>
                <a:gd name="T18" fmla="*/ 107 w 320"/>
                <a:gd name="T19" fmla="*/ 294 h 307"/>
                <a:gd name="T20" fmla="*/ 107 w 320"/>
                <a:gd name="T21" fmla="*/ 225 h 307"/>
                <a:gd name="T22" fmla="*/ 86 w 320"/>
                <a:gd name="T23" fmla="*/ 244 h 307"/>
                <a:gd name="T24" fmla="*/ 86 w 320"/>
                <a:gd name="T25" fmla="*/ 294 h 307"/>
                <a:gd name="T26" fmla="*/ 48 w 320"/>
                <a:gd name="T27" fmla="*/ 294 h 307"/>
                <a:gd name="T28" fmla="*/ 48 w 320"/>
                <a:gd name="T29" fmla="*/ 280 h 307"/>
                <a:gd name="T30" fmla="*/ 19 w 320"/>
                <a:gd name="T31" fmla="*/ 307 h 307"/>
                <a:gd name="T32" fmla="*/ 0 w 320"/>
                <a:gd name="T33" fmla="*/ 288 h 307"/>
                <a:gd name="T34" fmla="*/ 29 w 320"/>
                <a:gd name="T35" fmla="*/ 261 h 307"/>
                <a:gd name="T36" fmla="*/ 13 w 320"/>
                <a:gd name="T37" fmla="*/ 261 h 307"/>
                <a:gd name="T38" fmla="*/ 13 w 320"/>
                <a:gd name="T39" fmla="*/ 225 h 307"/>
                <a:gd name="T40" fmla="*/ 67 w 320"/>
                <a:gd name="T41" fmla="*/ 225 h 307"/>
                <a:gd name="T42" fmla="*/ 86 w 320"/>
                <a:gd name="T43" fmla="*/ 204 h 307"/>
                <a:gd name="T44" fmla="*/ 13 w 320"/>
                <a:gd name="T45" fmla="*/ 204 h 307"/>
                <a:gd name="T46" fmla="*/ 13 w 320"/>
                <a:gd name="T47" fmla="*/ 169 h 307"/>
                <a:gd name="T48" fmla="*/ 125 w 320"/>
                <a:gd name="T49" fmla="*/ 169 h 307"/>
                <a:gd name="T50" fmla="*/ 215 w 320"/>
                <a:gd name="T51" fmla="*/ 83 h 307"/>
                <a:gd name="T52" fmla="*/ 215 w 320"/>
                <a:gd name="T53" fmla="*/ 48 h 307"/>
                <a:gd name="T54" fmla="*/ 251 w 320"/>
                <a:gd name="T55" fmla="*/ 48 h 307"/>
                <a:gd name="T56" fmla="*/ 278 w 320"/>
                <a:gd name="T57" fmla="*/ 23 h 307"/>
                <a:gd name="T58" fmla="*/ 278 w 320"/>
                <a:gd name="T59"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0" h="307">
                  <a:moveTo>
                    <a:pt x="278" y="0"/>
                  </a:moveTo>
                  <a:lnTo>
                    <a:pt x="320" y="0"/>
                  </a:lnTo>
                  <a:lnTo>
                    <a:pt x="320" y="40"/>
                  </a:lnTo>
                  <a:lnTo>
                    <a:pt x="297" y="40"/>
                  </a:lnTo>
                  <a:lnTo>
                    <a:pt x="271" y="67"/>
                  </a:lnTo>
                  <a:lnTo>
                    <a:pt x="271" y="102"/>
                  </a:lnTo>
                  <a:lnTo>
                    <a:pt x="234" y="102"/>
                  </a:lnTo>
                  <a:lnTo>
                    <a:pt x="144" y="186"/>
                  </a:lnTo>
                  <a:lnTo>
                    <a:pt x="144" y="294"/>
                  </a:lnTo>
                  <a:lnTo>
                    <a:pt x="107" y="294"/>
                  </a:lnTo>
                  <a:lnTo>
                    <a:pt x="107" y="225"/>
                  </a:lnTo>
                  <a:lnTo>
                    <a:pt x="86" y="244"/>
                  </a:lnTo>
                  <a:lnTo>
                    <a:pt x="86" y="294"/>
                  </a:lnTo>
                  <a:lnTo>
                    <a:pt x="48" y="294"/>
                  </a:lnTo>
                  <a:lnTo>
                    <a:pt x="48" y="280"/>
                  </a:lnTo>
                  <a:lnTo>
                    <a:pt x="19" y="307"/>
                  </a:lnTo>
                  <a:lnTo>
                    <a:pt x="0" y="288"/>
                  </a:lnTo>
                  <a:lnTo>
                    <a:pt x="29" y="261"/>
                  </a:lnTo>
                  <a:lnTo>
                    <a:pt x="13" y="261"/>
                  </a:lnTo>
                  <a:lnTo>
                    <a:pt x="13" y="225"/>
                  </a:lnTo>
                  <a:lnTo>
                    <a:pt x="67" y="225"/>
                  </a:lnTo>
                  <a:lnTo>
                    <a:pt x="86" y="204"/>
                  </a:lnTo>
                  <a:lnTo>
                    <a:pt x="13" y="204"/>
                  </a:lnTo>
                  <a:lnTo>
                    <a:pt x="13" y="169"/>
                  </a:lnTo>
                  <a:lnTo>
                    <a:pt x="125" y="169"/>
                  </a:lnTo>
                  <a:lnTo>
                    <a:pt x="215" y="83"/>
                  </a:lnTo>
                  <a:lnTo>
                    <a:pt x="215" y="48"/>
                  </a:lnTo>
                  <a:lnTo>
                    <a:pt x="251" y="48"/>
                  </a:lnTo>
                  <a:lnTo>
                    <a:pt x="278" y="23"/>
                  </a:lnTo>
                  <a:lnTo>
                    <a:pt x="27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9" name="Freeform 44"/>
            <p:cNvSpPr>
              <a:spLocks noEditPoints="1"/>
            </p:cNvSpPr>
            <p:nvPr/>
          </p:nvSpPr>
          <p:spPr bwMode="auto">
            <a:xfrm>
              <a:off x="8772525" y="671830"/>
              <a:ext cx="234950" cy="168275"/>
            </a:xfrm>
            <a:custGeom>
              <a:avLst/>
              <a:gdLst>
                <a:gd name="T0" fmla="*/ 65 w 148"/>
                <a:gd name="T1" fmla="*/ 37 h 106"/>
                <a:gd name="T2" fmla="*/ 65 w 148"/>
                <a:gd name="T3" fmla="*/ 58 h 106"/>
                <a:gd name="T4" fmla="*/ 94 w 148"/>
                <a:gd name="T5" fmla="*/ 58 h 106"/>
                <a:gd name="T6" fmla="*/ 94 w 148"/>
                <a:gd name="T7" fmla="*/ 37 h 106"/>
                <a:gd name="T8" fmla="*/ 65 w 148"/>
                <a:gd name="T9" fmla="*/ 37 h 106"/>
                <a:gd name="T10" fmla="*/ 25 w 148"/>
                <a:gd name="T11" fmla="*/ 0 h 106"/>
                <a:gd name="T12" fmla="*/ 125 w 148"/>
                <a:gd name="T13" fmla="*/ 0 h 106"/>
                <a:gd name="T14" fmla="*/ 125 w 148"/>
                <a:gd name="T15" fmla="*/ 16 h 106"/>
                <a:gd name="T16" fmla="*/ 148 w 148"/>
                <a:gd name="T17" fmla="*/ 16 h 106"/>
                <a:gd name="T18" fmla="*/ 148 w 148"/>
                <a:gd name="T19" fmla="*/ 93 h 106"/>
                <a:gd name="T20" fmla="*/ 125 w 148"/>
                <a:gd name="T21" fmla="*/ 93 h 106"/>
                <a:gd name="T22" fmla="*/ 125 w 148"/>
                <a:gd name="T23" fmla="*/ 106 h 106"/>
                <a:gd name="T24" fmla="*/ 25 w 148"/>
                <a:gd name="T25" fmla="*/ 106 h 106"/>
                <a:gd name="T26" fmla="*/ 25 w 148"/>
                <a:gd name="T27" fmla="*/ 93 h 106"/>
                <a:gd name="T28" fmla="*/ 0 w 148"/>
                <a:gd name="T29" fmla="*/ 93 h 106"/>
                <a:gd name="T30" fmla="*/ 0 w 148"/>
                <a:gd name="T31" fmla="*/ 16 h 106"/>
                <a:gd name="T32" fmla="*/ 25 w 148"/>
                <a:gd name="T33" fmla="*/ 16 h 106"/>
                <a:gd name="T34" fmla="*/ 25 w 148"/>
                <a:gd name="T3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06">
                  <a:moveTo>
                    <a:pt x="65" y="37"/>
                  </a:moveTo>
                  <a:lnTo>
                    <a:pt x="65" y="58"/>
                  </a:lnTo>
                  <a:lnTo>
                    <a:pt x="94" y="58"/>
                  </a:lnTo>
                  <a:lnTo>
                    <a:pt x="94" y="37"/>
                  </a:lnTo>
                  <a:lnTo>
                    <a:pt x="65" y="37"/>
                  </a:lnTo>
                  <a:close/>
                  <a:moveTo>
                    <a:pt x="25" y="0"/>
                  </a:moveTo>
                  <a:lnTo>
                    <a:pt x="125" y="0"/>
                  </a:lnTo>
                  <a:lnTo>
                    <a:pt x="125" y="16"/>
                  </a:lnTo>
                  <a:lnTo>
                    <a:pt x="148" y="16"/>
                  </a:lnTo>
                  <a:lnTo>
                    <a:pt x="148" y="93"/>
                  </a:lnTo>
                  <a:lnTo>
                    <a:pt x="125" y="93"/>
                  </a:lnTo>
                  <a:lnTo>
                    <a:pt x="125" y="106"/>
                  </a:lnTo>
                  <a:lnTo>
                    <a:pt x="25" y="106"/>
                  </a:lnTo>
                  <a:lnTo>
                    <a:pt x="25" y="93"/>
                  </a:lnTo>
                  <a:lnTo>
                    <a:pt x="0" y="93"/>
                  </a:lnTo>
                  <a:lnTo>
                    <a:pt x="0" y="16"/>
                  </a:lnTo>
                  <a:lnTo>
                    <a:pt x="25" y="16"/>
                  </a:lnTo>
                  <a:lnTo>
                    <a:pt x="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0" name="Freeform 45"/>
            <p:cNvSpPr>
              <a:spLocks noEditPoints="1"/>
            </p:cNvSpPr>
            <p:nvPr/>
          </p:nvSpPr>
          <p:spPr bwMode="auto">
            <a:xfrm>
              <a:off x="9358313" y="860742"/>
              <a:ext cx="176213" cy="223838"/>
            </a:xfrm>
            <a:custGeom>
              <a:avLst/>
              <a:gdLst>
                <a:gd name="T0" fmla="*/ 38 w 111"/>
                <a:gd name="T1" fmla="*/ 50 h 141"/>
                <a:gd name="T2" fmla="*/ 38 w 111"/>
                <a:gd name="T3" fmla="*/ 79 h 141"/>
                <a:gd name="T4" fmla="*/ 59 w 111"/>
                <a:gd name="T5" fmla="*/ 79 h 141"/>
                <a:gd name="T6" fmla="*/ 59 w 111"/>
                <a:gd name="T7" fmla="*/ 50 h 141"/>
                <a:gd name="T8" fmla="*/ 38 w 111"/>
                <a:gd name="T9" fmla="*/ 50 h 141"/>
                <a:gd name="T10" fmla="*/ 15 w 111"/>
                <a:gd name="T11" fmla="*/ 0 h 141"/>
                <a:gd name="T12" fmla="*/ 96 w 111"/>
                <a:gd name="T13" fmla="*/ 0 h 141"/>
                <a:gd name="T14" fmla="*/ 96 w 111"/>
                <a:gd name="T15" fmla="*/ 23 h 141"/>
                <a:gd name="T16" fmla="*/ 111 w 111"/>
                <a:gd name="T17" fmla="*/ 23 h 141"/>
                <a:gd name="T18" fmla="*/ 111 w 111"/>
                <a:gd name="T19" fmla="*/ 118 h 141"/>
                <a:gd name="T20" fmla="*/ 96 w 111"/>
                <a:gd name="T21" fmla="*/ 118 h 141"/>
                <a:gd name="T22" fmla="*/ 96 w 111"/>
                <a:gd name="T23" fmla="*/ 141 h 141"/>
                <a:gd name="T24" fmla="*/ 15 w 111"/>
                <a:gd name="T25" fmla="*/ 141 h 141"/>
                <a:gd name="T26" fmla="*/ 15 w 111"/>
                <a:gd name="T27" fmla="*/ 118 h 141"/>
                <a:gd name="T28" fmla="*/ 0 w 111"/>
                <a:gd name="T29" fmla="*/ 118 h 141"/>
                <a:gd name="T30" fmla="*/ 0 w 111"/>
                <a:gd name="T31" fmla="*/ 23 h 141"/>
                <a:gd name="T32" fmla="*/ 15 w 111"/>
                <a:gd name="T33" fmla="*/ 23 h 141"/>
                <a:gd name="T34" fmla="*/ 15 w 111"/>
                <a:gd name="T3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41">
                  <a:moveTo>
                    <a:pt x="38" y="50"/>
                  </a:moveTo>
                  <a:lnTo>
                    <a:pt x="38" y="79"/>
                  </a:lnTo>
                  <a:lnTo>
                    <a:pt x="59" y="79"/>
                  </a:lnTo>
                  <a:lnTo>
                    <a:pt x="59" y="50"/>
                  </a:lnTo>
                  <a:lnTo>
                    <a:pt x="38" y="50"/>
                  </a:lnTo>
                  <a:close/>
                  <a:moveTo>
                    <a:pt x="15" y="0"/>
                  </a:moveTo>
                  <a:lnTo>
                    <a:pt x="96" y="0"/>
                  </a:lnTo>
                  <a:lnTo>
                    <a:pt x="96" y="23"/>
                  </a:lnTo>
                  <a:lnTo>
                    <a:pt x="111" y="23"/>
                  </a:lnTo>
                  <a:lnTo>
                    <a:pt x="111" y="118"/>
                  </a:lnTo>
                  <a:lnTo>
                    <a:pt x="96" y="118"/>
                  </a:lnTo>
                  <a:lnTo>
                    <a:pt x="96" y="141"/>
                  </a:lnTo>
                  <a:lnTo>
                    <a:pt x="15" y="141"/>
                  </a:lnTo>
                  <a:lnTo>
                    <a:pt x="15" y="118"/>
                  </a:lnTo>
                  <a:lnTo>
                    <a:pt x="0" y="118"/>
                  </a:lnTo>
                  <a:lnTo>
                    <a:pt x="0" y="23"/>
                  </a:lnTo>
                  <a:lnTo>
                    <a:pt x="15" y="23"/>
                  </a:lnTo>
                  <a:lnTo>
                    <a:pt x="1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1" name="Freeform 46"/>
            <p:cNvSpPr>
              <a:spLocks noEditPoints="1"/>
            </p:cNvSpPr>
            <p:nvPr/>
          </p:nvSpPr>
          <p:spPr bwMode="auto">
            <a:xfrm>
              <a:off x="8772525" y="355917"/>
              <a:ext cx="234950" cy="169863"/>
            </a:xfrm>
            <a:custGeom>
              <a:avLst/>
              <a:gdLst>
                <a:gd name="T0" fmla="*/ 65 w 148"/>
                <a:gd name="T1" fmla="*/ 50 h 107"/>
                <a:gd name="T2" fmla="*/ 65 w 148"/>
                <a:gd name="T3" fmla="*/ 71 h 107"/>
                <a:gd name="T4" fmla="*/ 94 w 148"/>
                <a:gd name="T5" fmla="*/ 71 h 107"/>
                <a:gd name="T6" fmla="*/ 94 w 148"/>
                <a:gd name="T7" fmla="*/ 50 h 107"/>
                <a:gd name="T8" fmla="*/ 65 w 148"/>
                <a:gd name="T9" fmla="*/ 50 h 107"/>
                <a:gd name="T10" fmla="*/ 25 w 148"/>
                <a:gd name="T11" fmla="*/ 0 h 107"/>
                <a:gd name="T12" fmla="*/ 125 w 148"/>
                <a:gd name="T13" fmla="*/ 0 h 107"/>
                <a:gd name="T14" fmla="*/ 125 w 148"/>
                <a:gd name="T15" fmla="*/ 15 h 107"/>
                <a:gd name="T16" fmla="*/ 148 w 148"/>
                <a:gd name="T17" fmla="*/ 15 h 107"/>
                <a:gd name="T18" fmla="*/ 148 w 148"/>
                <a:gd name="T19" fmla="*/ 92 h 107"/>
                <a:gd name="T20" fmla="*/ 125 w 148"/>
                <a:gd name="T21" fmla="*/ 92 h 107"/>
                <a:gd name="T22" fmla="*/ 125 w 148"/>
                <a:gd name="T23" fmla="*/ 107 h 107"/>
                <a:gd name="T24" fmla="*/ 25 w 148"/>
                <a:gd name="T25" fmla="*/ 107 h 107"/>
                <a:gd name="T26" fmla="*/ 25 w 148"/>
                <a:gd name="T27" fmla="*/ 92 h 107"/>
                <a:gd name="T28" fmla="*/ 0 w 148"/>
                <a:gd name="T29" fmla="*/ 92 h 107"/>
                <a:gd name="T30" fmla="*/ 0 w 148"/>
                <a:gd name="T31" fmla="*/ 15 h 107"/>
                <a:gd name="T32" fmla="*/ 25 w 148"/>
                <a:gd name="T33" fmla="*/ 15 h 107"/>
                <a:gd name="T34" fmla="*/ 25 w 14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07">
                  <a:moveTo>
                    <a:pt x="65" y="50"/>
                  </a:moveTo>
                  <a:lnTo>
                    <a:pt x="65" y="71"/>
                  </a:lnTo>
                  <a:lnTo>
                    <a:pt x="94" y="71"/>
                  </a:lnTo>
                  <a:lnTo>
                    <a:pt x="94" y="50"/>
                  </a:lnTo>
                  <a:lnTo>
                    <a:pt x="65" y="50"/>
                  </a:lnTo>
                  <a:close/>
                  <a:moveTo>
                    <a:pt x="25" y="0"/>
                  </a:moveTo>
                  <a:lnTo>
                    <a:pt x="125" y="0"/>
                  </a:lnTo>
                  <a:lnTo>
                    <a:pt x="125" y="15"/>
                  </a:lnTo>
                  <a:lnTo>
                    <a:pt x="148" y="15"/>
                  </a:lnTo>
                  <a:lnTo>
                    <a:pt x="148" y="92"/>
                  </a:lnTo>
                  <a:lnTo>
                    <a:pt x="125" y="92"/>
                  </a:lnTo>
                  <a:lnTo>
                    <a:pt x="125" y="107"/>
                  </a:lnTo>
                  <a:lnTo>
                    <a:pt x="25" y="107"/>
                  </a:lnTo>
                  <a:lnTo>
                    <a:pt x="25" y="92"/>
                  </a:lnTo>
                  <a:lnTo>
                    <a:pt x="0" y="92"/>
                  </a:lnTo>
                  <a:lnTo>
                    <a:pt x="0" y="15"/>
                  </a:lnTo>
                  <a:lnTo>
                    <a:pt x="25" y="15"/>
                  </a:lnTo>
                  <a:lnTo>
                    <a:pt x="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2" name="Freeform 47"/>
            <p:cNvSpPr>
              <a:spLocks noEditPoints="1"/>
            </p:cNvSpPr>
            <p:nvPr/>
          </p:nvSpPr>
          <p:spPr bwMode="auto">
            <a:xfrm>
              <a:off x="9556750" y="355917"/>
              <a:ext cx="233363" cy="169863"/>
            </a:xfrm>
            <a:custGeom>
              <a:avLst/>
              <a:gdLst>
                <a:gd name="T0" fmla="*/ 51 w 147"/>
                <a:gd name="T1" fmla="*/ 50 h 107"/>
                <a:gd name="T2" fmla="*/ 51 w 147"/>
                <a:gd name="T3" fmla="*/ 71 h 107"/>
                <a:gd name="T4" fmla="*/ 80 w 147"/>
                <a:gd name="T5" fmla="*/ 71 h 107"/>
                <a:gd name="T6" fmla="*/ 80 w 147"/>
                <a:gd name="T7" fmla="*/ 50 h 107"/>
                <a:gd name="T8" fmla="*/ 51 w 147"/>
                <a:gd name="T9" fmla="*/ 50 h 107"/>
                <a:gd name="T10" fmla="*/ 23 w 147"/>
                <a:gd name="T11" fmla="*/ 0 h 107"/>
                <a:gd name="T12" fmla="*/ 121 w 147"/>
                <a:gd name="T13" fmla="*/ 0 h 107"/>
                <a:gd name="T14" fmla="*/ 121 w 147"/>
                <a:gd name="T15" fmla="*/ 15 h 107"/>
                <a:gd name="T16" fmla="*/ 147 w 147"/>
                <a:gd name="T17" fmla="*/ 15 h 107"/>
                <a:gd name="T18" fmla="*/ 147 w 147"/>
                <a:gd name="T19" fmla="*/ 92 h 107"/>
                <a:gd name="T20" fmla="*/ 121 w 147"/>
                <a:gd name="T21" fmla="*/ 92 h 107"/>
                <a:gd name="T22" fmla="*/ 121 w 147"/>
                <a:gd name="T23" fmla="*/ 107 h 107"/>
                <a:gd name="T24" fmla="*/ 23 w 147"/>
                <a:gd name="T25" fmla="*/ 107 h 107"/>
                <a:gd name="T26" fmla="*/ 23 w 147"/>
                <a:gd name="T27" fmla="*/ 92 h 107"/>
                <a:gd name="T28" fmla="*/ 0 w 147"/>
                <a:gd name="T29" fmla="*/ 92 h 107"/>
                <a:gd name="T30" fmla="*/ 0 w 147"/>
                <a:gd name="T31" fmla="*/ 15 h 107"/>
                <a:gd name="T32" fmla="*/ 23 w 147"/>
                <a:gd name="T33" fmla="*/ 15 h 107"/>
                <a:gd name="T34" fmla="*/ 23 w 147"/>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07">
                  <a:moveTo>
                    <a:pt x="51" y="50"/>
                  </a:moveTo>
                  <a:lnTo>
                    <a:pt x="51" y="71"/>
                  </a:lnTo>
                  <a:lnTo>
                    <a:pt x="80" y="71"/>
                  </a:lnTo>
                  <a:lnTo>
                    <a:pt x="80" y="50"/>
                  </a:lnTo>
                  <a:lnTo>
                    <a:pt x="51" y="50"/>
                  </a:lnTo>
                  <a:close/>
                  <a:moveTo>
                    <a:pt x="23" y="0"/>
                  </a:moveTo>
                  <a:lnTo>
                    <a:pt x="121" y="0"/>
                  </a:lnTo>
                  <a:lnTo>
                    <a:pt x="121" y="15"/>
                  </a:lnTo>
                  <a:lnTo>
                    <a:pt x="147" y="15"/>
                  </a:lnTo>
                  <a:lnTo>
                    <a:pt x="147" y="92"/>
                  </a:lnTo>
                  <a:lnTo>
                    <a:pt x="121" y="92"/>
                  </a:lnTo>
                  <a:lnTo>
                    <a:pt x="121" y="107"/>
                  </a:lnTo>
                  <a:lnTo>
                    <a:pt x="23" y="107"/>
                  </a:lnTo>
                  <a:lnTo>
                    <a:pt x="23" y="92"/>
                  </a:lnTo>
                  <a:lnTo>
                    <a:pt x="0" y="92"/>
                  </a:lnTo>
                  <a:lnTo>
                    <a:pt x="0" y="15"/>
                  </a:lnTo>
                  <a:lnTo>
                    <a:pt x="23" y="15"/>
                  </a:lnTo>
                  <a:lnTo>
                    <a:pt x="2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3" name="Freeform 48"/>
            <p:cNvSpPr>
              <a:spLocks noEditPoints="1"/>
            </p:cNvSpPr>
            <p:nvPr/>
          </p:nvSpPr>
          <p:spPr bwMode="auto">
            <a:xfrm>
              <a:off x="9358313" y="111442"/>
              <a:ext cx="176213" cy="225425"/>
            </a:xfrm>
            <a:custGeom>
              <a:avLst/>
              <a:gdLst>
                <a:gd name="T0" fmla="*/ 38 w 111"/>
                <a:gd name="T1" fmla="*/ 63 h 142"/>
                <a:gd name="T2" fmla="*/ 38 w 111"/>
                <a:gd name="T3" fmla="*/ 92 h 142"/>
                <a:gd name="T4" fmla="*/ 59 w 111"/>
                <a:gd name="T5" fmla="*/ 92 h 142"/>
                <a:gd name="T6" fmla="*/ 59 w 111"/>
                <a:gd name="T7" fmla="*/ 63 h 142"/>
                <a:gd name="T8" fmla="*/ 38 w 111"/>
                <a:gd name="T9" fmla="*/ 63 h 142"/>
                <a:gd name="T10" fmla="*/ 15 w 111"/>
                <a:gd name="T11" fmla="*/ 0 h 142"/>
                <a:gd name="T12" fmla="*/ 96 w 111"/>
                <a:gd name="T13" fmla="*/ 0 h 142"/>
                <a:gd name="T14" fmla="*/ 96 w 111"/>
                <a:gd name="T15" fmla="*/ 25 h 142"/>
                <a:gd name="T16" fmla="*/ 111 w 111"/>
                <a:gd name="T17" fmla="*/ 25 h 142"/>
                <a:gd name="T18" fmla="*/ 111 w 111"/>
                <a:gd name="T19" fmla="*/ 119 h 142"/>
                <a:gd name="T20" fmla="*/ 96 w 111"/>
                <a:gd name="T21" fmla="*/ 119 h 142"/>
                <a:gd name="T22" fmla="*/ 96 w 111"/>
                <a:gd name="T23" fmla="*/ 142 h 142"/>
                <a:gd name="T24" fmla="*/ 15 w 111"/>
                <a:gd name="T25" fmla="*/ 142 h 142"/>
                <a:gd name="T26" fmla="*/ 15 w 111"/>
                <a:gd name="T27" fmla="*/ 119 h 142"/>
                <a:gd name="T28" fmla="*/ 0 w 111"/>
                <a:gd name="T29" fmla="*/ 119 h 142"/>
                <a:gd name="T30" fmla="*/ 0 w 111"/>
                <a:gd name="T31" fmla="*/ 25 h 142"/>
                <a:gd name="T32" fmla="*/ 15 w 111"/>
                <a:gd name="T33" fmla="*/ 25 h 142"/>
                <a:gd name="T34" fmla="*/ 15 w 111"/>
                <a:gd name="T3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42">
                  <a:moveTo>
                    <a:pt x="38" y="63"/>
                  </a:moveTo>
                  <a:lnTo>
                    <a:pt x="38" y="92"/>
                  </a:lnTo>
                  <a:lnTo>
                    <a:pt x="59" y="92"/>
                  </a:lnTo>
                  <a:lnTo>
                    <a:pt x="59" y="63"/>
                  </a:lnTo>
                  <a:lnTo>
                    <a:pt x="38" y="63"/>
                  </a:lnTo>
                  <a:close/>
                  <a:moveTo>
                    <a:pt x="15" y="0"/>
                  </a:moveTo>
                  <a:lnTo>
                    <a:pt x="96" y="0"/>
                  </a:lnTo>
                  <a:lnTo>
                    <a:pt x="96" y="25"/>
                  </a:lnTo>
                  <a:lnTo>
                    <a:pt x="111" y="25"/>
                  </a:lnTo>
                  <a:lnTo>
                    <a:pt x="111" y="119"/>
                  </a:lnTo>
                  <a:lnTo>
                    <a:pt x="96" y="119"/>
                  </a:lnTo>
                  <a:lnTo>
                    <a:pt x="96" y="142"/>
                  </a:lnTo>
                  <a:lnTo>
                    <a:pt x="15" y="142"/>
                  </a:lnTo>
                  <a:lnTo>
                    <a:pt x="15" y="119"/>
                  </a:lnTo>
                  <a:lnTo>
                    <a:pt x="0" y="119"/>
                  </a:lnTo>
                  <a:lnTo>
                    <a:pt x="0" y="25"/>
                  </a:lnTo>
                  <a:lnTo>
                    <a:pt x="15" y="25"/>
                  </a:lnTo>
                  <a:lnTo>
                    <a:pt x="1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4" name="Freeform 49"/>
            <p:cNvSpPr>
              <a:spLocks noEditPoints="1"/>
            </p:cNvSpPr>
            <p:nvPr/>
          </p:nvSpPr>
          <p:spPr bwMode="auto">
            <a:xfrm>
              <a:off x="10299700" y="363855"/>
              <a:ext cx="188913" cy="223838"/>
            </a:xfrm>
            <a:custGeom>
              <a:avLst/>
              <a:gdLst>
                <a:gd name="T0" fmla="*/ 52 w 119"/>
                <a:gd name="T1" fmla="*/ 62 h 141"/>
                <a:gd name="T2" fmla="*/ 52 w 119"/>
                <a:gd name="T3" fmla="*/ 91 h 141"/>
                <a:gd name="T4" fmla="*/ 75 w 119"/>
                <a:gd name="T5" fmla="*/ 91 h 141"/>
                <a:gd name="T6" fmla="*/ 75 w 119"/>
                <a:gd name="T7" fmla="*/ 62 h 141"/>
                <a:gd name="T8" fmla="*/ 52 w 119"/>
                <a:gd name="T9" fmla="*/ 62 h 141"/>
                <a:gd name="T10" fmla="*/ 15 w 119"/>
                <a:gd name="T11" fmla="*/ 0 h 141"/>
                <a:gd name="T12" fmla="*/ 96 w 119"/>
                <a:gd name="T13" fmla="*/ 0 h 141"/>
                <a:gd name="T14" fmla="*/ 96 w 119"/>
                <a:gd name="T15" fmla="*/ 23 h 141"/>
                <a:gd name="T16" fmla="*/ 119 w 119"/>
                <a:gd name="T17" fmla="*/ 23 h 141"/>
                <a:gd name="T18" fmla="*/ 119 w 119"/>
                <a:gd name="T19" fmla="*/ 118 h 141"/>
                <a:gd name="T20" fmla="*/ 96 w 119"/>
                <a:gd name="T21" fmla="*/ 118 h 141"/>
                <a:gd name="T22" fmla="*/ 96 w 119"/>
                <a:gd name="T23" fmla="*/ 141 h 141"/>
                <a:gd name="T24" fmla="*/ 15 w 119"/>
                <a:gd name="T25" fmla="*/ 141 h 141"/>
                <a:gd name="T26" fmla="*/ 15 w 119"/>
                <a:gd name="T27" fmla="*/ 118 h 141"/>
                <a:gd name="T28" fmla="*/ 0 w 119"/>
                <a:gd name="T29" fmla="*/ 118 h 141"/>
                <a:gd name="T30" fmla="*/ 0 w 119"/>
                <a:gd name="T31" fmla="*/ 23 h 141"/>
                <a:gd name="T32" fmla="*/ 15 w 119"/>
                <a:gd name="T33" fmla="*/ 23 h 141"/>
                <a:gd name="T34" fmla="*/ 15 w 119"/>
                <a:gd name="T3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41">
                  <a:moveTo>
                    <a:pt x="52" y="62"/>
                  </a:moveTo>
                  <a:lnTo>
                    <a:pt x="52" y="91"/>
                  </a:lnTo>
                  <a:lnTo>
                    <a:pt x="75" y="91"/>
                  </a:lnTo>
                  <a:lnTo>
                    <a:pt x="75" y="62"/>
                  </a:lnTo>
                  <a:lnTo>
                    <a:pt x="52" y="62"/>
                  </a:lnTo>
                  <a:close/>
                  <a:moveTo>
                    <a:pt x="15" y="0"/>
                  </a:moveTo>
                  <a:lnTo>
                    <a:pt x="96" y="0"/>
                  </a:lnTo>
                  <a:lnTo>
                    <a:pt x="96" y="23"/>
                  </a:lnTo>
                  <a:lnTo>
                    <a:pt x="119" y="23"/>
                  </a:lnTo>
                  <a:lnTo>
                    <a:pt x="119" y="118"/>
                  </a:lnTo>
                  <a:lnTo>
                    <a:pt x="96" y="118"/>
                  </a:lnTo>
                  <a:lnTo>
                    <a:pt x="96" y="141"/>
                  </a:lnTo>
                  <a:lnTo>
                    <a:pt x="15" y="141"/>
                  </a:lnTo>
                  <a:lnTo>
                    <a:pt x="15" y="118"/>
                  </a:lnTo>
                  <a:lnTo>
                    <a:pt x="0" y="118"/>
                  </a:lnTo>
                  <a:lnTo>
                    <a:pt x="0" y="23"/>
                  </a:lnTo>
                  <a:lnTo>
                    <a:pt x="15" y="23"/>
                  </a:lnTo>
                  <a:lnTo>
                    <a:pt x="1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5" name="Freeform 50"/>
            <p:cNvSpPr>
              <a:spLocks noEditPoints="1"/>
            </p:cNvSpPr>
            <p:nvPr/>
          </p:nvSpPr>
          <p:spPr bwMode="auto">
            <a:xfrm>
              <a:off x="10620375" y="363855"/>
              <a:ext cx="188913" cy="223838"/>
            </a:xfrm>
            <a:custGeom>
              <a:avLst/>
              <a:gdLst>
                <a:gd name="T0" fmla="*/ 44 w 119"/>
                <a:gd name="T1" fmla="*/ 62 h 141"/>
                <a:gd name="T2" fmla="*/ 44 w 119"/>
                <a:gd name="T3" fmla="*/ 91 h 141"/>
                <a:gd name="T4" fmla="*/ 67 w 119"/>
                <a:gd name="T5" fmla="*/ 91 h 141"/>
                <a:gd name="T6" fmla="*/ 67 w 119"/>
                <a:gd name="T7" fmla="*/ 62 h 141"/>
                <a:gd name="T8" fmla="*/ 44 w 119"/>
                <a:gd name="T9" fmla="*/ 62 h 141"/>
                <a:gd name="T10" fmla="*/ 23 w 119"/>
                <a:gd name="T11" fmla="*/ 0 h 141"/>
                <a:gd name="T12" fmla="*/ 103 w 119"/>
                <a:gd name="T13" fmla="*/ 0 h 141"/>
                <a:gd name="T14" fmla="*/ 103 w 119"/>
                <a:gd name="T15" fmla="*/ 23 h 141"/>
                <a:gd name="T16" fmla="*/ 119 w 119"/>
                <a:gd name="T17" fmla="*/ 23 h 141"/>
                <a:gd name="T18" fmla="*/ 119 w 119"/>
                <a:gd name="T19" fmla="*/ 118 h 141"/>
                <a:gd name="T20" fmla="*/ 103 w 119"/>
                <a:gd name="T21" fmla="*/ 118 h 141"/>
                <a:gd name="T22" fmla="*/ 103 w 119"/>
                <a:gd name="T23" fmla="*/ 141 h 141"/>
                <a:gd name="T24" fmla="*/ 23 w 119"/>
                <a:gd name="T25" fmla="*/ 141 h 141"/>
                <a:gd name="T26" fmla="*/ 23 w 119"/>
                <a:gd name="T27" fmla="*/ 118 h 141"/>
                <a:gd name="T28" fmla="*/ 0 w 119"/>
                <a:gd name="T29" fmla="*/ 118 h 141"/>
                <a:gd name="T30" fmla="*/ 0 w 119"/>
                <a:gd name="T31" fmla="*/ 23 h 141"/>
                <a:gd name="T32" fmla="*/ 23 w 119"/>
                <a:gd name="T33" fmla="*/ 23 h 141"/>
                <a:gd name="T34" fmla="*/ 23 w 119"/>
                <a:gd name="T3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41">
                  <a:moveTo>
                    <a:pt x="44" y="62"/>
                  </a:moveTo>
                  <a:lnTo>
                    <a:pt x="44" y="91"/>
                  </a:lnTo>
                  <a:lnTo>
                    <a:pt x="67" y="91"/>
                  </a:lnTo>
                  <a:lnTo>
                    <a:pt x="67" y="62"/>
                  </a:lnTo>
                  <a:lnTo>
                    <a:pt x="44" y="62"/>
                  </a:lnTo>
                  <a:close/>
                  <a:moveTo>
                    <a:pt x="23" y="0"/>
                  </a:moveTo>
                  <a:lnTo>
                    <a:pt x="103" y="0"/>
                  </a:lnTo>
                  <a:lnTo>
                    <a:pt x="103" y="23"/>
                  </a:lnTo>
                  <a:lnTo>
                    <a:pt x="119" y="23"/>
                  </a:lnTo>
                  <a:lnTo>
                    <a:pt x="119" y="118"/>
                  </a:lnTo>
                  <a:lnTo>
                    <a:pt x="103" y="118"/>
                  </a:lnTo>
                  <a:lnTo>
                    <a:pt x="103" y="141"/>
                  </a:lnTo>
                  <a:lnTo>
                    <a:pt x="23" y="141"/>
                  </a:lnTo>
                  <a:lnTo>
                    <a:pt x="23" y="118"/>
                  </a:lnTo>
                  <a:lnTo>
                    <a:pt x="0" y="118"/>
                  </a:lnTo>
                  <a:lnTo>
                    <a:pt x="0" y="23"/>
                  </a:lnTo>
                  <a:lnTo>
                    <a:pt x="23" y="23"/>
                  </a:lnTo>
                  <a:lnTo>
                    <a:pt x="2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6" name="Freeform 51"/>
            <p:cNvSpPr>
              <a:spLocks noEditPoints="1"/>
            </p:cNvSpPr>
            <p:nvPr/>
          </p:nvSpPr>
          <p:spPr bwMode="auto">
            <a:xfrm>
              <a:off x="10047288" y="605155"/>
              <a:ext cx="231775" cy="179388"/>
            </a:xfrm>
            <a:custGeom>
              <a:avLst/>
              <a:gdLst>
                <a:gd name="T0" fmla="*/ 65 w 146"/>
                <a:gd name="T1" fmla="*/ 50 h 113"/>
                <a:gd name="T2" fmla="*/ 65 w 146"/>
                <a:gd name="T3" fmla="*/ 71 h 113"/>
                <a:gd name="T4" fmla="*/ 94 w 146"/>
                <a:gd name="T5" fmla="*/ 71 h 113"/>
                <a:gd name="T6" fmla="*/ 94 w 146"/>
                <a:gd name="T7" fmla="*/ 50 h 113"/>
                <a:gd name="T8" fmla="*/ 65 w 146"/>
                <a:gd name="T9" fmla="*/ 50 h 113"/>
                <a:gd name="T10" fmla="*/ 25 w 146"/>
                <a:gd name="T11" fmla="*/ 0 h 113"/>
                <a:gd name="T12" fmla="*/ 123 w 146"/>
                <a:gd name="T13" fmla="*/ 0 h 113"/>
                <a:gd name="T14" fmla="*/ 123 w 146"/>
                <a:gd name="T15" fmla="*/ 15 h 113"/>
                <a:gd name="T16" fmla="*/ 146 w 146"/>
                <a:gd name="T17" fmla="*/ 15 h 113"/>
                <a:gd name="T18" fmla="*/ 146 w 146"/>
                <a:gd name="T19" fmla="*/ 92 h 113"/>
                <a:gd name="T20" fmla="*/ 123 w 146"/>
                <a:gd name="T21" fmla="*/ 92 h 113"/>
                <a:gd name="T22" fmla="*/ 123 w 146"/>
                <a:gd name="T23" fmla="*/ 113 h 113"/>
                <a:gd name="T24" fmla="*/ 25 w 146"/>
                <a:gd name="T25" fmla="*/ 113 h 113"/>
                <a:gd name="T26" fmla="*/ 25 w 146"/>
                <a:gd name="T27" fmla="*/ 92 h 113"/>
                <a:gd name="T28" fmla="*/ 0 w 146"/>
                <a:gd name="T29" fmla="*/ 92 h 113"/>
                <a:gd name="T30" fmla="*/ 0 w 146"/>
                <a:gd name="T31" fmla="*/ 15 h 113"/>
                <a:gd name="T32" fmla="*/ 25 w 146"/>
                <a:gd name="T33" fmla="*/ 15 h 113"/>
                <a:gd name="T34" fmla="*/ 25 w 146"/>
                <a:gd name="T3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13">
                  <a:moveTo>
                    <a:pt x="65" y="50"/>
                  </a:moveTo>
                  <a:lnTo>
                    <a:pt x="65" y="71"/>
                  </a:lnTo>
                  <a:lnTo>
                    <a:pt x="94" y="71"/>
                  </a:lnTo>
                  <a:lnTo>
                    <a:pt x="94" y="50"/>
                  </a:lnTo>
                  <a:lnTo>
                    <a:pt x="65" y="50"/>
                  </a:lnTo>
                  <a:close/>
                  <a:moveTo>
                    <a:pt x="25" y="0"/>
                  </a:moveTo>
                  <a:lnTo>
                    <a:pt x="123" y="0"/>
                  </a:lnTo>
                  <a:lnTo>
                    <a:pt x="123" y="15"/>
                  </a:lnTo>
                  <a:lnTo>
                    <a:pt x="146" y="15"/>
                  </a:lnTo>
                  <a:lnTo>
                    <a:pt x="146" y="92"/>
                  </a:lnTo>
                  <a:lnTo>
                    <a:pt x="123" y="92"/>
                  </a:lnTo>
                  <a:lnTo>
                    <a:pt x="123" y="113"/>
                  </a:lnTo>
                  <a:lnTo>
                    <a:pt x="25" y="113"/>
                  </a:lnTo>
                  <a:lnTo>
                    <a:pt x="25" y="92"/>
                  </a:lnTo>
                  <a:lnTo>
                    <a:pt x="0" y="92"/>
                  </a:lnTo>
                  <a:lnTo>
                    <a:pt x="0" y="15"/>
                  </a:lnTo>
                  <a:lnTo>
                    <a:pt x="25" y="15"/>
                  </a:lnTo>
                  <a:lnTo>
                    <a:pt x="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7" name="Freeform 52"/>
            <p:cNvSpPr>
              <a:spLocks noEditPoints="1"/>
            </p:cNvSpPr>
            <p:nvPr/>
          </p:nvSpPr>
          <p:spPr bwMode="auto">
            <a:xfrm>
              <a:off x="10826750" y="605155"/>
              <a:ext cx="234950" cy="179388"/>
            </a:xfrm>
            <a:custGeom>
              <a:avLst/>
              <a:gdLst>
                <a:gd name="T0" fmla="*/ 54 w 148"/>
                <a:gd name="T1" fmla="*/ 50 h 113"/>
                <a:gd name="T2" fmla="*/ 54 w 148"/>
                <a:gd name="T3" fmla="*/ 71 h 113"/>
                <a:gd name="T4" fmla="*/ 83 w 148"/>
                <a:gd name="T5" fmla="*/ 71 h 113"/>
                <a:gd name="T6" fmla="*/ 83 w 148"/>
                <a:gd name="T7" fmla="*/ 50 h 113"/>
                <a:gd name="T8" fmla="*/ 54 w 148"/>
                <a:gd name="T9" fmla="*/ 50 h 113"/>
                <a:gd name="T10" fmla="*/ 25 w 148"/>
                <a:gd name="T11" fmla="*/ 0 h 113"/>
                <a:gd name="T12" fmla="*/ 123 w 148"/>
                <a:gd name="T13" fmla="*/ 0 h 113"/>
                <a:gd name="T14" fmla="*/ 123 w 148"/>
                <a:gd name="T15" fmla="*/ 15 h 113"/>
                <a:gd name="T16" fmla="*/ 148 w 148"/>
                <a:gd name="T17" fmla="*/ 15 h 113"/>
                <a:gd name="T18" fmla="*/ 148 w 148"/>
                <a:gd name="T19" fmla="*/ 92 h 113"/>
                <a:gd name="T20" fmla="*/ 123 w 148"/>
                <a:gd name="T21" fmla="*/ 92 h 113"/>
                <a:gd name="T22" fmla="*/ 123 w 148"/>
                <a:gd name="T23" fmla="*/ 113 h 113"/>
                <a:gd name="T24" fmla="*/ 25 w 148"/>
                <a:gd name="T25" fmla="*/ 113 h 113"/>
                <a:gd name="T26" fmla="*/ 25 w 148"/>
                <a:gd name="T27" fmla="*/ 92 h 113"/>
                <a:gd name="T28" fmla="*/ 0 w 148"/>
                <a:gd name="T29" fmla="*/ 92 h 113"/>
                <a:gd name="T30" fmla="*/ 0 w 148"/>
                <a:gd name="T31" fmla="*/ 15 h 113"/>
                <a:gd name="T32" fmla="*/ 25 w 148"/>
                <a:gd name="T33" fmla="*/ 15 h 113"/>
                <a:gd name="T34" fmla="*/ 25 w 148"/>
                <a:gd name="T3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13">
                  <a:moveTo>
                    <a:pt x="54" y="50"/>
                  </a:moveTo>
                  <a:lnTo>
                    <a:pt x="54" y="71"/>
                  </a:lnTo>
                  <a:lnTo>
                    <a:pt x="83" y="71"/>
                  </a:lnTo>
                  <a:lnTo>
                    <a:pt x="83" y="50"/>
                  </a:lnTo>
                  <a:lnTo>
                    <a:pt x="54" y="50"/>
                  </a:lnTo>
                  <a:close/>
                  <a:moveTo>
                    <a:pt x="25" y="0"/>
                  </a:moveTo>
                  <a:lnTo>
                    <a:pt x="123" y="0"/>
                  </a:lnTo>
                  <a:lnTo>
                    <a:pt x="123" y="15"/>
                  </a:lnTo>
                  <a:lnTo>
                    <a:pt x="148" y="15"/>
                  </a:lnTo>
                  <a:lnTo>
                    <a:pt x="148" y="92"/>
                  </a:lnTo>
                  <a:lnTo>
                    <a:pt x="123" y="92"/>
                  </a:lnTo>
                  <a:lnTo>
                    <a:pt x="123" y="113"/>
                  </a:lnTo>
                  <a:lnTo>
                    <a:pt x="25" y="113"/>
                  </a:lnTo>
                  <a:lnTo>
                    <a:pt x="25" y="92"/>
                  </a:lnTo>
                  <a:lnTo>
                    <a:pt x="0" y="92"/>
                  </a:lnTo>
                  <a:lnTo>
                    <a:pt x="0" y="15"/>
                  </a:lnTo>
                  <a:lnTo>
                    <a:pt x="25" y="15"/>
                  </a:lnTo>
                  <a:lnTo>
                    <a:pt x="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8" name="Freeform 53"/>
            <p:cNvSpPr/>
            <p:nvPr/>
          </p:nvSpPr>
          <p:spPr bwMode="auto">
            <a:xfrm>
              <a:off x="10047288" y="363855"/>
              <a:ext cx="508000" cy="485775"/>
            </a:xfrm>
            <a:custGeom>
              <a:avLst/>
              <a:gdLst>
                <a:gd name="T0" fmla="*/ 0 w 320"/>
                <a:gd name="T1" fmla="*/ 0 h 306"/>
                <a:gd name="T2" fmla="*/ 40 w 320"/>
                <a:gd name="T3" fmla="*/ 0 h 306"/>
                <a:gd name="T4" fmla="*/ 40 w 320"/>
                <a:gd name="T5" fmla="*/ 22 h 306"/>
                <a:gd name="T6" fmla="*/ 69 w 320"/>
                <a:gd name="T7" fmla="*/ 46 h 306"/>
                <a:gd name="T8" fmla="*/ 105 w 320"/>
                <a:gd name="T9" fmla="*/ 46 h 306"/>
                <a:gd name="T10" fmla="*/ 105 w 320"/>
                <a:gd name="T11" fmla="*/ 81 h 306"/>
                <a:gd name="T12" fmla="*/ 194 w 320"/>
                <a:gd name="T13" fmla="*/ 167 h 306"/>
                <a:gd name="T14" fmla="*/ 307 w 320"/>
                <a:gd name="T15" fmla="*/ 167 h 306"/>
                <a:gd name="T16" fmla="*/ 307 w 320"/>
                <a:gd name="T17" fmla="*/ 202 h 306"/>
                <a:gd name="T18" fmla="*/ 234 w 320"/>
                <a:gd name="T19" fmla="*/ 202 h 306"/>
                <a:gd name="T20" fmla="*/ 253 w 320"/>
                <a:gd name="T21" fmla="*/ 223 h 306"/>
                <a:gd name="T22" fmla="*/ 307 w 320"/>
                <a:gd name="T23" fmla="*/ 223 h 306"/>
                <a:gd name="T24" fmla="*/ 307 w 320"/>
                <a:gd name="T25" fmla="*/ 260 h 306"/>
                <a:gd name="T26" fmla="*/ 292 w 320"/>
                <a:gd name="T27" fmla="*/ 260 h 306"/>
                <a:gd name="T28" fmla="*/ 320 w 320"/>
                <a:gd name="T29" fmla="*/ 287 h 306"/>
                <a:gd name="T30" fmla="*/ 301 w 320"/>
                <a:gd name="T31" fmla="*/ 306 h 306"/>
                <a:gd name="T32" fmla="*/ 270 w 320"/>
                <a:gd name="T33" fmla="*/ 277 h 306"/>
                <a:gd name="T34" fmla="*/ 270 w 320"/>
                <a:gd name="T35" fmla="*/ 292 h 306"/>
                <a:gd name="T36" fmla="*/ 234 w 320"/>
                <a:gd name="T37" fmla="*/ 292 h 306"/>
                <a:gd name="T38" fmla="*/ 234 w 320"/>
                <a:gd name="T39" fmla="*/ 242 h 306"/>
                <a:gd name="T40" fmla="*/ 211 w 320"/>
                <a:gd name="T41" fmla="*/ 223 h 306"/>
                <a:gd name="T42" fmla="*/ 211 w 320"/>
                <a:gd name="T43" fmla="*/ 292 h 306"/>
                <a:gd name="T44" fmla="*/ 174 w 320"/>
                <a:gd name="T45" fmla="*/ 292 h 306"/>
                <a:gd name="T46" fmla="*/ 174 w 320"/>
                <a:gd name="T47" fmla="*/ 185 h 306"/>
                <a:gd name="T48" fmla="*/ 86 w 320"/>
                <a:gd name="T49" fmla="*/ 100 h 306"/>
                <a:gd name="T50" fmla="*/ 50 w 320"/>
                <a:gd name="T51" fmla="*/ 100 h 306"/>
                <a:gd name="T52" fmla="*/ 50 w 320"/>
                <a:gd name="T53" fmla="*/ 66 h 306"/>
                <a:gd name="T54" fmla="*/ 23 w 320"/>
                <a:gd name="T55" fmla="*/ 41 h 306"/>
                <a:gd name="T56" fmla="*/ 0 w 320"/>
                <a:gd name="T57" fmla="*/ 41 h 306"/>
                <a:gd name="T58" fmla="*/ 0 w 320"/>
                <a:gd name="T5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0" h="306">
                  <a:moveTo>
                    <a:pt x="0" y="0"/>
                  </a:moveTo>
                  <a:lnTo>
                    <a:pt x="40" y="0"/>
                  </a:lnTo>
                  <a:lnTo>
                    <a:pt x="40" y="22"/>
                  </a:lnTo>
                  <a:lnTo>
                    <a:pt x="69" y="46"/>
                  </a:lnTo>
                  <a:lnTo>
                    <a:pt x="105" y="46"/>
                  </a:lnTo>
                  <a:lnTo>
                    <a:pt x="105" y="81"/>
                  </a:lnTo>
                  <a:lnTo>
                    <a:pt x="194" y="167"/>
                  </a:lnTo>
                  <a:lnTo>
                    <a:pt x="307" y="167"/>
                  </a:lnTo>
                  <a:lnTo>
                    <a:pt x="307" y="202"/>
                  </a:lnTo>
                  <a:lnTo>
                    <a:pt x="234" y="202"/>
                  </a:lnTo>
                  <a:lnTo>
                    <a:pt x="253" y="223"/>
                  </a:lnTo>
                  <a:lnTo>
                    <a:pt x="307" y="223"/>
                  </a:lnTo>
                  <a:lnTo>
                    <a:pt x="307" y="260"/>
                  </a:lnTo>
                  <a:lnTo>
                    <a:pt x="292" y="260"/>
                  </a:lnTo>
                  <a:lnTo>
                    <a:pt x="320" y="287"/>
                  </a:lnTo>
                  <a:lnTo>
                    <a:pt x="301" y="306"/>
                  </a:lnTo>
                  <a:lnTo>
                    <a:pt x="270" y="277"/>
                  </a:lnTo>
                  <a:lnTo>
                    <a:pt x="270" y="292"/>
                  </a:lnTo>
                  <a:lnTo>
                    <a:pt x="234" y="292"/>
                  </a:lnTo>
                  <a:lnTo>
                    <a:pt x="234" y="242"/>
                  </a:lnTo>
                  <a:lnTo>
                    <a:pt x="211" y="223"/>
                  </a:lnTo>
                  <a:lnTo>
                    <a:pt x="211" y="292"/>
                  </a:lnTo>
                  <a:lnTo>
                    <a:pt x="174" y="292"/>
                  </a:lnTo>
                  <a:lnTo>
                    <a:pt x="174" y="185"/>
                  </a:lnTo>
                  <a:lnTo>
                    <a:pt x="86" y="100"/>
                  </a:lnTo>
                  <a:lnTo>
                    <a:pt x="50" y="100"/>
                  </a:lnTo>
                  <a:lnTo>
                    <a:pt x="50" y="66"/>
                  </a:lnTo>
                  <a:lnTo>
                    <a:pt x="23" y="41"/>
                  </a:lnTo>
                  <a:lnTo>
                    <a:pt x="0" y="4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9" name="Freeform 54"/>
            <p:cNvSpPr/>
            <p:nvPr/>
          </p:nvSpPr>
          <p:spPr bwMode="auto">
            <a:xfrm>
              <a:off x="10555288" y="363855"/>
              <a:ext cx="506413" cy="485775"/>
            </a:xfrm>
            <a:custGeom>
              <a:avLst/>
              <a:gdLst>
                <a:gd name="T0" fmla="*/ 277 w 319"/>
                <a:gd name="T1" fmla="*/ 0 h 306"/>
                <a:gd name="T2" fmla="*/ 319 w 319"/>
                <a:gd name="T3" fmla="*/ 0 h 306"/>
                <a:gd name="T4" fmla="*/ 319 w 319"/>
                <a:gd name="T5" fmla="*/ 41 h 306"/>
                <a:gd name="T6" fmla="*/ 296 w 319"/>
                <a:gd name="T7" fmla="*/ 41 h 306"/>
                <a:gd name="T8" fmla="*/ 269 w 319"/>
                <a:gd name="T9" fmla="*/ 66 h 306"/>
                <a:gd name="T10" fmla="*/ 269 w 319"/>
                <a:gd name="T11" fmla="*/ 100 h 306"/>
                <a:gd name="T12" fmla="*/ 235 w 319"/>
                <a:gd name="T13" fmla="*/ 100 h 306"/>
                <a:gd name="T14" fmla="*/ 144 w 319"/>
                <a:gd name="T15" fmla="*/ 185 h 306"/>
                <a:gd name="T16" fmla="*/ 144 w 319"/>
                <a:gd name="T17" fmla="*/ 292 h 306"/>
                <a:gd name="T18" fmla="*/ 108 w 319"/>
                <a:gd name="T19" fmla="*/ 292 h 306"/>
                <a:gd name="T20" fmla="*/ 108 w 319"/>
                <a:gd name="T21" fmla="*/ 223 h 306"/>
                <a:gd name="T22" fmla="*/ 85 w 319"/>
                <a:gd name="T23" fmla="*/ 242 h 306"/>
                <a:gd name="T24" fmla="*/ 85 w 319"/>
                <a:gd name="T25" fmla="*/ 292 h 306"/>
                <a:gd name="T26" fmla="*/ 48 w 319"/>
                <a:gd name="T27" fmla="*/ 292 h 306"/>
                <a:gd name="T28" fmla="*/ 48 w 319"/>
                <a:gd name="T29" fmla="*/ 277 h 306"/>
                <a:gd name="T30" fmla="*/ 20 w 319"/>
                <a:gd name="T31" fmla="*/ 306 h 306"/>
                <a:gd name="T32" fmla="*/ 0 w 319"/>
                <a:gd name="T33" fmla="*/ 287 h 306"/>
                <a:gd name="T34" fmla="*/ 29 w 319"/>
                <a:gd name="T35" fmla="*/ 260 h 306"/>
                <a:gd name="T36" fmla="*/ 14 w 319"/>
                <a:gd name="T37" fmla="*/ 260 h 306"/>
                <a:gd name="T38" fmla="*/ 14 w 319"/>
                <a:gd name="T39" fmla="*/ 223 h 306"/>
                <a:gd name="T40" fmla="*/ 68 w 319"/>
                <a:gd name="T41" fmla="*/ 223 h 306"/>
                <a:gd name="T42" fmla="*/ 85 w 319"/>
                <a:gd name="T43" fmla="*/ 202 h 306"/>
                <a:gd name="T44" fmla="*/ 14 w 319"/>
                <a:gd name="T45" fmla="*/ 202 h 306"/>
                <a:gd name="T46" fmla="*/ 14 w 319"/>
                <a:gd name="T47" fmla="*/ 167 h 306"/>
                <a:gd name="T48" fmla="*/ 125 w 319"/>
                <a:gd name="T49" fmla="*/ 167 h 306"/>
                <a:gd name="T50" fmla="*/ 215 w 319"/>
                <a:gd name="T51" fmla="*/ 81 h 306"/>
                <a:gd name="T52" fmla="*/ 215 w 319"/>
                <a:gd name="T53" fmla="*/ 46 h 306"/>
                <a:gd name="T54" fmla="*/ 250 w 319"/>
                <a:gd name="T55" fmla="*/ 46 h 306"/>
                <a:gd name="T56" fmla="*/ 277 w 319"/>
                <a:gd name="T57" fmla="*/ 22 h 306"/>
                <a:gd name="T58" fmla="*/ 277 w 319"/>
                <a:gd name="T5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306">
                  <a:moveTo>
                    <a:pt x="277" y="0"/>
                  </a:moveTo>
                  <a:lnTo>
                    <a:pt x="319" y="0"/>
                  </a:lnTo>
                  <a:lnTo>
                    <a:pt x="319" y="41"/>
                  </a:lnTo>
                  <a:lnTo>
                    <a:pt x="296" y="41"/>
                  </a:lnTo>
                  <a:lnTo>
                    <a:pt x="269" y="66"/>
                  </a:lnTo>
                  <a:lnTo>
                    <a:pt x="269" y="100"/>
                  </a:lnTo>
                  <a:lnTo>
                    <a:pt x="235" y="100"/>
                  </a:lnTo>
                  <a:lnTo>
                    <a:pt x="144" y="185"/>
                  </a:lnTo>
                  <a:lnTo>
                    <a:pt x="144" y="292"/>
                  </a:lnTo>
                  <a:lnTo>
                    <a:pt x="108" y="292"/>
                  </a:lnTo>
                  <a:lnTo>
                    <a:pt x="108" y="223"/>
                  </a:lnTo>
                  <a:lnTo>
                    <a:pt x="85" y="242"/>
                  </a:lnTo>
                  <a:lnTo>
                    <a:pt x="85" y="292"/>
                  </a:lnTo>
                  <a:lnTo>
                    <a:pt x="48" y="292"/>
                  </a:lnTo>
                  <a:lnTo>
                    <a:pt x="48" y="277"/>
                  </a:lnTo>
                  <a:lnTo>
                    <a:pt x="20" y="306"/>
                  </a:lnTo>
                  <a:lnTo>
                    <a:pt x="0" y="287"/>
                  </a:lnTo>
                  <a:lnTo>
                    <a:pt x="29" y="260"/>
                  </a:lnTo>
                  <a:lnTo>
                    <a:pt x="14" y="260"/>
                  </a:lnTo>
                  <a:lnTo>
                    <a:pt x="14" y="223"/>
                  </a:lnTo>
                  <a:lnTo>
                    <a:pt x="68" y="223"/>
                  </a:lnTo>
                  <a:lnTo>
                    <a:pt x="85" y="202"/>
                  </a:lnTo>
                  <a:lnTo>
                    <a:pt x="14" y="202"/>
                  </a:lnTo>
                  <a:lnTo>
                    <a:pt x="14" y="167"/>
                  </a:lnTo>
                  <a:lnTo>
                    <a:pt x="125" y="167"/>
                  </a:lnTo>
                  <a:lnTo>
                    <a:pt x="215" y="81"/>
                  </a:lnTo>
                  <a:lnTo>
                    <a:pt x="215" y="46"/>
                  </a:lnTo>
                  <a:lnTo>
                    <a:pt x="250" y="46"/>
                  </a:lnTo>
                  <a:lnTo>
                    <a:pt x="277" y="22"/>
                  </a:lnTo>
                  <a:lnTo>
                    <a:pt x="27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0" name="Freeform 55"/>
            <p:cNvSpPr/>
            <p:nvPr/>
          </p:nvSpPr>
          <p:spPr bwMode="auto">
            <a:xfrm>
              <a:off x="1255713" y="2002155"/>
              <a:ext cx="509588" cy="484188"/>
            </a:xfrm>
            <a:custGeom>
              <a:avLst/>
              <a:gdLst>
                <a:gd name="T0" fmla="*/ 302 w 321"/>
                <a:gd name="T1" fmla="*/ 0 h 305"/>
                <a:gd name="T2" fmla="*/ 321 w 321"/>
                <a:gd name="T3" fmla="*/ 17 h 305"/>
                <a:gd name="T4" fmla="*/ 292 w 321"/>
                <a:gd name="T5" fmla="*/ 46 h 305"/>
                <a:gd name="T6" fmla="*/ 308 w 321"/>
                <a:gd name="T7" fmla="*/ 46 h 305"/>
                <a:gd name="T8" fmla="*/ 308 w 321"/>
                <a:gd name="T9" fmla="*/ 82 h 305"/>
                <a:gd name="T10" fmla="*/ 254 w 321"/>
                <a:gd name="T11" fmla="*/ 82 h 305"/>
                <a:gd name="T12" fmla="*/ 235 w 321"/>
                <a:gd name="T13" fmla="*/ 101 h 305"/>
                <a:gd name="T14" fmla="*/ 308 w 321"/>
                <a:gd name="T15" fmla="*/ 101 h 305"/>
                <a:gd name="T16" fmla="*/ 308 w 321"/>
                <a:gd name="T17" fmla="*/ 138 h 305"/>
                <a:gd name="T18" fmla="*/ 196 w 321"/>
                <a:gd name="T19" fmla="*/ 138 h 305"/>
                <a:gd name="T20" fmla="*/ 106 w 321"/>
                <a:gd name="T21" fmla="*/ 224 h 305"/>
                <a:gd name="T22" fmla="*/ 106 w 321"/>
                <a:gd name="T23" fmla="*/ 257 h 305"/>
                <a:gd name="T24" fmla="*/ 70 w 321"/>
                <a:gd name="T25" fmla="*/ 257 h 305"/>
                <a:gd name="T26" fmla="*/ 43 w 321"/>
                <a:gd name="T27" fmla="*/ 284 h 305"/>
                <a:gd name="T28" fmla="*/ 43 w 321"/>
                <a:gd name="T29" fmla="*/ 305 h 305"/>
                <a:gd name="T30" fmla="*/ 0 w 321"/>
                <a:gd name="T31" fmla="*/ 305 h 305"/>
                <a:gd name="T32" fmla="*/ 0 w 321"/>
                <a:gd name="T33" fmla="*/ 267 h 305"/>
                <a:gd name="T34" fmla="*/ 23 w 321"/>
                <a:gd name="T35" fmla="*/ 267 h 305"/>
                <a:gd name="T36" fmla="*/ 50 w 321"/>
                <a:gd name="T37" fmla="*/ 240 h 305"/>
                <a:gd name="T38" fmla="*/ 50 w 321"/>
                <a:gd name="T39" fmla="*/ 205 h 305"/>
                <a:gd name="T40" fmla="*/ 87 w 321"/>
                <a:gd name="T41" fmla="*/ 205 h 305"/>
                <a:gd name="T42" fmla="*/ 177 w 321"/>
                <a:gd name="T43" fmla="*/ 119 h 305"/>
                <a:gd name="T44" fmla="*/ 177 w 321"/>
                <a:gd name="T45" fmla="*/ 11 h 305"/>
                <a:gd name="T46" fmla="*/ 214 w 321"/>
                <a:gd name="T47" fmla="*/ 11 h 305"/>
                <a:gd name="T48" fmla="*/ 214 w 321"/>
                <a:gd name="T49" fmla="*/ 82 h 305"/>
                <a:gd name="T50" fmla="*/ 235 w 321"/>
                <a:gd name="T51" fmla="*/ 63 h 305"/>
                <a:gd name="T52" fmla="*/ 235 w 321"/>
                <a:gd name="T53" fmla="*/ 11 h 305"/>
                <a:gd name="T54" fmla="*/ 273 w 321"/>
                <a:gd name="T55" fmla="*/ 11 h 305"/>
                <a:gd name="T56" fmla="*/ 273 w 321"/>
                <a:gd name="T57" fmla="*/ 27 h 305"/>
                <a:gd name="T58" fmla="*/ 302 w 321"/>
                <a:gd name="T5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1" h="305">
                  <a:moveTo>
                    <a:pt x="302" y="0"/>
                  </a:moveTo>
                  <a:lnTo>
                    <a:pt x="321" y="17"/>
                  </a:lnTo>
                  <a:lnTo>
                    <a:pt x="292" y="46"/>
                  </a:lnTo>
                  <a:lnTo>
                    <a:pt x="308" y="46"/>
                  </a:lnTo>
                  <a:lnTo>
                    <a:pt x="308" y="82"/>
                  </a:lnTo>
                  <a:lnTo>
                    <a:pt x="254" y="82"/>
                  </a:lnTo>
                  <a:lnTo>
                    <a:pt x="235" y="101"/>
                  </a:lnTo>
                  <a:lnTo>
                    <a:pt x="308" y="101"/>
                  </a:lnTo>
                  <a:lnTo>
                    <a:pt x="308" y="138"/>
                  </a:lnTo>
                  <a:lnTo>
                    <a:pt x="196" y="138"/>
                  </a:lnTo>
                  <a:lnTo>
                    <a:pt x="106" y="224"/>
                  </a:lnTo>
                  <a:lnTo>
                    <a:pt x="106" y="257"/>
                  </a:lnTo>
                  <a:lnTo>
                    <a:pt x="70" y="257"/>
                  </a:lnTo>
                  <a:lnTo>
                    <a:pt x="43" y="284"/>
                  </a:lnTo>
                  <a:lnTo>
                    <a:pt x="43" y="305"/>
                  </a:lnTo>
                  <a:lnTo>
                    <a:pt x="0" y="305"/>
                  </a:lnTo>
                  <a:lnTo>
                    <a:pt x="0" y="267"/>
                  </a:lnTo>
                  <a:lnTo>
                    <a:pt x="23" y="267"/>
                  </a:lnTo>
                  <a:lnTo>
                    <a:pt x="50" y="240"/>
                  </a:lnTo>
                  <a:lnTo>
                    <a:pt x="50" y="205"/>
                  </a:lnTo>
                  <a:lnTo>
                    <a:pt x="87" y="205"/>
                  </a:lnTo>
                  <a:lnTo>
                    <a:pt x="177" y="119"/>
                  </a:lnTo>
                  <a:lnTo>
                    <a:pt x="177" y="11"/>
                  </a:lnTo>
                  <a:lnTo>
                    <a:pt x="214" y="11"/>
                  </a:lnTo>
                  <a:lnTo>
                    <a:pt x="214" y="82"/>
                  </a:lnTo>
                  <a:lnTo>
                    <a:pt x="235" y="63"/>
                  </a:lnTo>
                  <a:lnTo>
                    <a:pt x="235" y="11"/>
                  </a:lnTo>
                  <a:lnTo>
                    <a:pt x="273" y="11"/>
                  </a:lnTo>
                  <a:lnTo>
                    <a:pt x="273" y="27"/>
                  </a:lnTo>
                  <a:lnTo>
                    <a:pt x="30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1" name="Freeform 56"/>
            <p:cNvSpPr/>
            <p:nvPr/>
          </p:nvSpPr>
          <p:spPr bwMode="auto">
            <a:xfrm>
              <a:off x="1255713" y="1513205"/>
              <a:ext cx="509588" cy="488950"/>
            </a:xfrm>
            <a:custGeom>
              <a:avLst/>
              <a:gdLst>
                <a:gd name="T0" fmla="*/ 0 w 321"/>
                <a:gd name="T1" fmla="*/ 0 h 308"/>
                <a:gd name="T2" fmla="*/ 43 w 321"/>
                <a:gd name="T3" fmla="*/ 0 h 308"/>
                <a:gd name="T4" fmla="*/ 43 w 321"/>
                <a:gd name="T5" fmla="*/ 21 h 308"/>
                <a:gd name="T6" fmla="*/ 70 w 321"/>
                <a:gd name="T7" fmla="*/ 48 h 308"/>
                <a:gd name="T8" fmla="*/ 106 w 321"/>
                <a:gd name="T9" fmla="*/ 48 h 308"/>
                <a:gd name="T10" fmla="*/ 106 w 321"/>
                <a:gd name="T11" fmla="*/ 83 h 308"/>
                <a:gd name="T12" fmla="*/ 196 w 321"/>
                <a:gd name="T13" fmla="*/ 169 h 308"/>
                <a:gd name="T14" fmla="*/ 308 w 321"/>
                <a:gd name="T15" fmla="*/ 169 h 308"/>
                <a:gd name="T16" fmla="*/ 308 w 321"/>
                <a:gd name="T17" fmla="*/ 204 h 308"/>
                <a:gd name="T18" fmla="*/ 235 w 321"/>
                <a:gd name="T19" fmla="*/ 204 h 308"/>
                <a:gd name="T20" fmla="*/ 254 w 321"/>
                <a:gd name="T21" fmla="*/ 225 h 308"/>
                <a:gd name="T22" fmla="*/ 308 w 321"/>
                <a:gd name="T23" fmla="*/ 225 h 308"/>
                <a:gd name="T24" fmla="*/ 308 w 321"/>
                <a:gd name="T25" fmla="*/ 262 h 308"/>
                <a:gd name="T26" fmla="*/ 292 w 321"/>
                <a:gd name="T27" fmla="*/ 262 h 308"/>
                <a:gd name="T28" fmla="*/ 321 w 321"/>
                <a:gd name="T29" fmla="*/ 288 h 308"/>
                <a:gd name="T30" fmla="*/ 302 w 321"/>
                <a:gd name="T31" fmla="*/ 308 h 308"/>
                <a:gd name="T32" fmla="*/ 273 w 321"/>
                <a:gd name="T33" fmla="*/ 279 h 308"/>
                <a:gd name="T34" fmla="*/ 273 w 321"/>
                <a:gd name="T35" fmla="*/ 294 h 308"/>
                <a:gd name="T36" fmla="*/ 235 w 321"/>
                <a:gd name="T37" fmla="*/ 294 h 308"/>
                <a:gd name="T38" fmla="*/ 235 w 321"/>
                <a:gd name="T39" fmla="*/ 242 h 308"/>
                <a:gd name="T40" fmla="*/ 214 w 321"/>
                <a:gd name="T41" fmla="*/ 225 h 308"/>
                <a:gd name="T42" fmla="*/ 214 w 321"/>
                <a:gd name="T43" fmla="*/ 294 h 308"/>
                <a:gd name="T44" fmla="*/ 177 w 321"/>
                <a:gd name="T45" fmla="*/ 294 h 308"/>
                <a:gd name="T46" fmla="*/ 177 w 321"/>
                <a:gd name="T47" fmla="*/ 187 h 308"/>
                <a:gd name="T48" fmla="*/ 87 w 321"/>
                <a:gd name="T49" fmla="*/ 100 h 308"/>
                <a:gd name="T50" fmla="*/ 50 w 321"/>
                <a:gd name="T51" fmla="*/ 100 h 308"/>
                <a:gd name="T52" fmla="*/ 50 w 321"/>
                <a:gd name="T53" fmla="*/ 68 h 308"/>
                <a:gd name="T54" fmla="*/ 23 w 321"/>
                <a:gd name="T55" fmla="*/ 41 h 308"/>
                <a:gd name="T56" fmla="*/ 0 w 321"/>
                <a:gd name="T57" fmla="*/ 41 h 308"/>
                <a:gd name="T58" fmla="*/ 0 w 321"/>
                <a:gd name="T5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1" h="308">
                  <a:moveTo>
                    <a:pt x="0" y="0"/>
                  </a:moveTo>
                  <a:lnTo>
                    <a:pt x="43" y="0"/>
                  </a:lnTo>
                  <a:lnTo>
                    <a:pt x="43" y="21"/>
                  </a:lnTo>
                  <a:lnTo>
                    <a:pt x="70" y="48"/>
                  </a:lnTo>
                  <a:lnTo>
                    <a:pt x="106" y="48"/>
                  </a:lnTo>
                  <a:lnTo>
                    <a:pt x="106" y="83"/>
                  </a:lnTo>
                  <a:lnTo>
                    <a:pt x="196" y="169"/>
                  </a:lnTo>
                  <a:lnTo>
                    <a:pt x="308" y="169"/>
                  </a:lnTo>
                  <a:lnTo>
                    <a:pt x="308" y="204"/>
                  </a:lnTo>
                  <a:lnTo>
                    <a:pt x="235" y="204"/>
                  </a:lnTo>
                  <a:lnTo>
                    <a:pt x="254" y="225"/>
                  </a:lnTo>
                  <a:lnTo>
                    <a:pt x="308" y="225"/>
                  </a:lnTo>
                  <a:lnTo>
                    <a:pt x="308" y="262"/>
                  </a:lnTo>
                  <a:lnTo>
                    <a:pt x="292" y="262"/>
                  </a:lnTo>
                  <a:lnTo>
                    <a:pt x="321" y="288"/>
                  </a:lnTo>
                  <a:lnTo>
                    <a:pt x="302" y="308"/>
                  </a:lnTo>
                  <a:lnTo>
                    <a:pt x="273" y="279"/>
                  </a:lnTo>
                  <a:lnTo>
                    <a:pt x="273" y="294"/>
                  </a:lnTo>
                  <a:lnTo>
                    <a:pt x="235" y="294"/>
                  </a:lnTo>
                  <a:lnTo>
                    <a:pt x="235" y="242"/>
                  </a:lnTo>
                  <a:lnTo>
                    <a:pt x="214" y="225"/>
                  </a:lnTo>
                  <a:lnTo>
                    <a:pt x="214" y="294"/>
                  </a:lnTo>
                  <a:lnTo>
                    <a:pt x="177" y="294"/>
                  </a:lnTo>
                  <a:lnTo>
                    <a:pt x="177" y="187"/>
                  </a:lnTo>
                  <a:lnTo>
                    <a:pt x="87" y="100"/>
                  </a:lnTo>
                  <a:lnTo>
                    <a:pt x="50" y="100"/>
                  </a:lnTo>
                  <a:lnTo>
                    <a:pt x="50" y="68"/>
                  </a:lnTo>
                  <a:lnTo>
                    <a:pt x="23" y="41"/>
                  </a:lnTo>
                  <a:lnTo>
                    <a:pt x="0" y="4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2" name="Freeform 57"/>
            <p:cNvSpPr>
              <a:spLocks noEditPoints="1"/>
            </p:cNvSpPr>
            <p:nvPr/>
          </p:nvSpPr>
          <p:spPr bwMode="auto">
            <a:xfrm>
              <a:off x="1512888" y="2264092"/>
              <a:ext cx="185738" cy="222250"/>
            </a:xfrm>
            <a:custGeom>
              <a:avLst/>
              <a:gdLst>
                <a:gd name="T0" fmla="*/ 73 w 117"/>
                <a:gd name="T1" fmla="*/ 50 h 140"/>
                <a:gd name="T2" fmla="*/ 52 w 117"/>
                <a:gd name="T3" fmla="*/ 50 h 140"/>
                <a:gd name="T4" fmla="*/ 52 w 117"/>
                <a:gd name="T5" fmla="*/ 79 h 140"/>
                <a:gd name="T6" fmla="*/ 73 w 117"/>
                <a:gd name="T7" fmla="*/ 79 h 140"/>
                <a:gd name="T8" fmla="*/ 73 w 117"/>
                <a:gd name="T9" fmla="*/ 50 h 140"/>
                <a:gd name="T10" fmla="*/ 15 w 117"/>
                <a:gd name="T11" fmla="*/ 0 h 140"/>
                <a:gd name="T12" fmla="*/ 96 w 117"/>
                <a:gd name="T13" fmla="*/ 0 h 140"/>
                <a:gd name="T14" fmla="*/ 96 w 117"/>
                <a:gd name="T15" fmla="*/ 21 h 140"/>
                <a:gd name="T16" fmla="*/ 117 w 117"/>
                <a:gd name="T17" fmla="*/ 21 h 140"/>
                <a:gd name="T18" fmla="*/ 117 w 117"/>
                <a:gd name="T19" fmla="*/ 115 h 140"/>
                <a:gd name="T20" fmla="*/ 96 w 117"/>
                <a:gd name="T21" fmla="*/ 117 h 140"/>
                <a:gd name="T22" fmla="*/ 96 w 117"/>
                <a:gd name="T23" fmla="*/ 140 h 140"/>
                <a:gd name="T24" fmla="*/ 15 w 117"/>
                <a:gd name="T25" fmla="*/ 140 h 140"/>
                <a:gd name="T26" fmla="*/ 15 w 117"/>
                <a:gd name="T27" fmla="*/ 117 h 140"/>
                <a:gd name="T28" fmla="*/ 0 w 117"/>
                <a:gd name="T29" fmla="*/ 117 h 140"/>
                <a:gd name="T30" fmla="*/ 0 w 117"/>
                <a:gd name="T31" fmla="*/ 23 h 140"/>
                <a:gd name="T32" fmla="*/ 15 w 117"/>
                <a:gd name="T33" fmla="*/ 23 h 140"/>
                <a:gd name="T34" fmla="*/ 15 w 117"/>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40">
                  <a:moveTo>
                    <a:pt x="73" y="50"/>
                  </a:moveTo>
                  <a:lnTo>
                    <a:pt x="52" y="50"/>
                  </a:lnTo>
                  <a:lnTo>
                    <a:pt x="52" y="79"/>
                  </a:lnTo>
                  <a:lnTo>
                    <a:pt x="73" y="79"/>
                  </a:lnTo>
                  <a:lnTo>
                    <a:pt x="73" y="50"/>
                  </a:lnTo>
                  <a:close/>
                  <a:moveTo>
                    <a:pt x="15" y="0"/>
                  </a:moveTo>
                  <a:lnTo>
                    <a:pt x="96" y="0"/>
                  </a:lnTo>
                  <a:lnTo>
                    <a:pt x="96" y="21"/>
                  </a:lnTo>
                  <a:lnTo>
                    <a:pt x="117" y="21"/>
                  </a:lnTo>
                  <a:lnTo>
                    <a:pt x="117" y="115"/>
                  </a:lnTo>
                  <a:lnTo>
                    <a:pt x="96" y="117"/>
                  </a:lnTo>
                  <a:lnTo>
                    <a:pt x="96" y="140"/>
                  </a:lnTo>
                  <a:lnTo>
                    <a:pt x="15" y="140"/>
                  </a:lnTo>
                  <a:lnTo>
                    <a:pt x="15" y="117"/>
                  </a:lnTo>
                  <a:lnTo>
                    <a:pt x="0" y="117"/>
                  </a:lnTo>
                  <a:lnTo>
                    <a:pt x="0" y="23"/>
                  </a:lnTo>
                  <a:lnTo>
                    <a:pt x="15" y="23"/>
                  </a:lnTo>
                  <a:lnTo>
                    <a:pt x="1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3" name="Freeform 58"/>
            <p:cNvSpPr>
              <a:spLocks noEditPoints="1"/>
            </p:cNvSpPr>
            <p:nvPr/>
          </p:nvSpPr>
          <p:spPr bwMode="auto">
            <a:xfrm>
              <a:off x="1255713" y="2065655"/>
              <a:ext cx="234950" cy="176213"/>
            </a:xfrm>
            <a:custGeom>
              <a:avLst/>
              <a:gdLst>
                <a:gd name="T0" fmla="*/ 68 w 148"/>
                <a:gd name="T1" fmla="*/ 42 h 111"/>
                <a:gd name="T2" fmla="*/ 68 w 148"/>
                <a:gd name="T3" fmla="*/ 63 h 111"/>
                <a:gd name="T4" fmla="*/ 96 w 148"/>
                <a:gd name="T5" fmla="*/ 63 h 111"/>
                <a:gd name="T6" fmla="*/ 96 w 148"/>
                <a:gd name="T7" fmla="*/ 42 h 111"/>
                <a:gd name="T8" fmla="*/ 68 w 148"/>
                <a:gd name="T9" fmla="*/ 42 h 111"/>
                <a:gd name="T10" fmla="*/ 125 w 148"/>
                <a:gd name="T11" fmla="*/ 0 h 111"/>
                <a:gd name="T12" fmla="*/ 125 w 148"/>
                <a:gd name="T13" fmla="*/ 19 h 111"/>
                <a:gd name="T14" fmla="*/ 148 w 148"/>
                <a:gd name="T15" fmla="*/ 19 h 111"/>
                <a:gd name="T16" fmla="*/ 148 w 148"/>
                <a:gd name="T17" fmla="*/ 98 h 111"/>
                <a:gd name="T18" fmla="*/ 125 w 148"/>
                <a:gd name="T19" fmla="*/ 98 h 111"/>
                <a:gd name="T20" fmla="*/ 125 w 148"/>
                <a:gd name="T21" fmla="*/ 111 h 111"/>
                <a:gd name="T22" fmla="*/ 25 w 148"/>
                <a:gd name="T23" fmla="*/ 111 h 111"/>
                <a:gd name="T24" fmla="*/ 25 w 148"/>
                <a:gd name="T25" fmla="*/ 98 h 111"/>
                <a:gd name="T26" fmla="*/ 0 w 148"/>
                <a:gd name="T27" fmla="*/ 98 h 111"/>
                <a:gd name="T28" fmla="*/ 0 w 148"/>
                <a:gd name="T29" fmla="*/ 21 h 111"/>
                <a:gd name="T30" fmla="*/ 25 w 148"/>
                <a:gd name="T31" fmla="*/ 21 h 111"/>
                <a:gd name="T32" fmla="*/ 25 w 148"/>
                <a:gd name="T33" fmla="*/ 0 h 111"/>
                <a:gd name="T34" fmla="*/ 125 w 148"/>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11">
                  <a:moveTo>
                    <a:pt x="68" y="42"/>
                  </a:moveTo>
                  <a:lnTo>
                    <a:pt x="68" y="63"/>
                  </a:lnTo>
                  <a:lnTo>
                    <a:pt x="96" y="63"/>
                  </a:lnTo>
                  <a:lnTo>
                    <a:pt x="96" y="42"/>
                  </a:lnTo>
                  <a:lnTo>
                    <a:pt x="68" y="42"/>
                  </a:lnTo>
                  <a:close/>
                  <a:moveTo>
                    <a:pt x="125" y="0"/>
                  </a:moveTo>
                  <a:lnTo>
                    <a:pt x="125" y="19"/>
                  </a:lnTo>
                  <a:lnTo>
                    <a:pt x="148" y="19"/>
                  </a:lnTo>
                  <a:lnTo>
                    <a:pt x="148" y="98"/>
                  </a:lnTo>
                  <a:lnTo>
                    <a:pt x="125" y="98"/>
                  </a:lnTo>
                  <a:lnTo>
                    <a:pt x="125" y="111"/>
                  </a:lnTo>
                  <a:lnTo>
                    <a:pt x="25" y="111"/>
                  </a:lnTo>
                  <a:lnTo>
                    <a:pt x="25" y="98"/>
                  </a:lnTo>
                  <a:lnTo>
                    <a:pt x="0" y="98"/>
                  </a:lnTo>
                  <a:lnTo>
                    <a:pt x="0" y="21"/>
                  </a:lnTo>
                  <a:lnTo>
                    <a:pt x="25" y="21"/>
                  </a:lnTo>
                  <a:lnTo>
                    <a:pt x="25" y="0"/>
                  </a:lnTo>
                  <a:lnTo>
                    <a:pt x="1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4" name="Freeform 59"/>
            <p:cNvSpPr>
              <a:spLocks noEditPoints="1"/>
            </p:cNvSpPr>
            <p:nvPr/>
          </p:nvSpPr>
          <p:spPr bwMode="auto">
            <a:xfrm>
              <a:off x="1255713" y="1757680"/>
              <a:ext cx="234950" cy="179388"/>
            </a:xfrm>
            <a:custGeom>
              <a:avLst/>
              <a:gdLst>
                <a:gd name="T0" fmla="*/ 68 w 148"/>
                <a:gd name="T1" fmla="*/ 50 h 113"/>
                <a:gd name="T2" fmla="*/ 68 w 148"/>
                <a:gd name="T3" fmla="*/ 71 h 113"/>
                <a:gd name="T4" fmla="*/ 96 w 148"/>
                <a:gd name="T5" fmla="*/ 71 h 113"/>
                <a:gd name="T6" fmla="*/ 96 w 148"/>
                <a:gd name="T7" fmla="*/ 50 h 113"/>
                <a:gd name="T8" fmla="*/ 68 w 148"/>
                <a:gd name="T9" fmla="*/ 50 h 113"/>
                <a:gd name="T10" fmla="*/ 25 w 148"/>
                <a:gd name="T11" fmla="*/ 0 h 113"/>
                <a:gd name="T12" fmla="*/ 125 w 148"/>
                <a:gd name="T13" fmla="*/ 0 h 113"/>
                <a:gd name="T14" fmla="*/ 125 w 148"/>
                <a:gd name="T15" fmla="*/ 15 h 113"/>
                <a:gd name="T16" fmla="*/ 148 w 148"/>
                <a:gd name="T17" fmla="*/ 15 h 113"/>
                <a:gd name="T18" fmla="*/ 148 w 148"/>
                <a:gd name="T19" fmla="*/ 92 h 113"/>
                <a:gd name="T20" fmla="*/ 125 w 148"/>
                <a:gd name="T21" fmla="*/ 92 h 113"/>
                <a:gd name="T22" fmla="*/ 125 w 148"/>
                <a:gd name="T23" fmla="*/ 113 h 113"/>
                <a:gd name="T24" fmla="*/ 25 w 148"/>
                <a:gd name="T25" fmla="*/ 113 h 113"/>
                <a:gd name="T26" fmla="*/ 25 w 148"/>
                <a:gd name="T27" fmla="*/ 92 h 113"/>
                <a:gd name="T28" fmla="*/ 0 w 148"/>
                <a:gd name="T29" fmla="*/ 92 h 113"/>
                <a:gd name="T30" fmla="*/ 0 w 148"/>
                <a:gd name="T31" fmla="*/ 15 h 113"/>
                <a:gd name="T32" fmla="*/ 25 w 148"/>
                <a:gd name="T33" fmla="*/ 15 h 113"/>
                <a:gd name="T34" fmla="*/ 25 w 148"/>
                <a:gd name="T3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13">
                  <a:moveTo>
                    <a:pt x="68" y="50"/>
                  </a:moveTo>
                  <a:lnTo>
                    <a:pt x="68" y="71"/>
                  </a:lnTo>
                  <a:lnTo>
                    <a:pt x="96" y="71"/>
                  </a:lnTo>
                  <a:lnTo>
                    <a:pt x="96" y="50"/>
                  </a:lnTo>
                  <a:lnTo>
                    <a:pt x="68" y="50"/>
                  </a:lnTo>
                  <a:close/>
                  <a:moveTo>
                    <a:pt x="25" y="0"/>
                  </a:moveTo>
                  <a:lnTo>
                    <a:pt x="125" y="0"/>
                  </a:lnTo>
                  <a:lnTo>
                    <a:pt x="125" y="15"/>
                  </a:lnTo>
                  <a:lnTo>
                    <a:pt x="148" y="15"/>
                  </a:lnTo>
                  <a:lnTo>
                    <a:pt x="148" y="92"/>
                  </a:lnTo>
                  <a:lnTo>
                    <a:pt x="125" y="92"/>
                  </a:lnTo>
                  <a:lnTo>
                    <a:pt x="125" y="113"/>
                  </a:lnTo>
                  <a:lnTo>
                    <a:pt x="25" y="113"/>
                  </a:lnTo>
                  <a:lnTo>
                    <a:pt x="25" y="92"/>
                  </a:lnTo>
                  <a:lnTo>
                    <a:pt x="0" y="92"/>
                  </a:lnTo>
                  <a:lnTo>
                    <a:pt x="0" y="15"/>
                  </a:lnTo>
                  <a:lnTo>
                    <a:pt x="25" y="15"/>
                  </a:lnTo>
                  <a:lnTo>
                    <a:pt x="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5" name="Freeform 60"/>
            <p:cNvSpPr>
              <a:spLocks noEditPoints="1"/>
            </p:cNvSpPr>
            <p:nvPr/>
          </p:nvSpPr>
          <p:spPr bwMode="auto">
            <a:xfrm>
              <a:off x="1512888" y="1513205"/>
              <a:ext cx="185738" cy="225425"/>
            </a:xfrm>
            <a:custGeom>
              <a:avLst/>
              <a:gdLst>
                <a:gd name="T0" fmla="*/ 52 w 117"/>
                <a:gd name="T1" fmla="*/ 64 h 142"/>
                <a:gd name="T2" fmla="*/ 52 w 117"/>
                <a:gd name="T3" fmla="*/ 91 h 142"/>
                <a:gd name="T4" fmla="*/ 73 w 117"/>
                <a:gd name="T5" fmla="*/ 91 h 142"/>
                <a:gd name="T6" fmla="*/ 73 w 117"/>
                <a:gd name="T7" fmla="*/ 64 h 142"/>
                <a:gd name="T8" fmla="*/ 52 w 117"/>
                <a:gd name="T9" fmla="*/ 64 h 142"/>
                <a:gd name="T10" fmla="*/ 15 w 117"/>
                <a:gd name="T11" fmla="*/ 0 h 142"/>
                <a:gd name="T12" fmla="*/ 96 w 117"/>
                <a:gd name="T13" fmla="*/ 0 h 142"/>
                <a:gd name="T14" fmla="*/ 96 w 117"/>
                <a:gd name="T15" fmla="*/ 25 h 142"/>
                <a:gd name="T16" fmla="*/ 117 w 117"/>
                <a:gd name="T17" fmla="*/ 25 h 142"/>
                <a:gd name="T18" fmla="*/ 117 w 117"/>
                <a:gd name="T19" fmla="*/ 119 h 142"/>
                <a:gd name="T20" fmla="*/ 96 w 117"/>
                <a:gd name="T21" fmla="*/ 119 h 142"/>
                <a:gd name="T22" fmla="*/ 96 w 117"/>
                <a:gd name="T23" fmla="*/ 142 h 142"/>
                <a:gd name="T24" fmla="*/ 15 w 117"/>
                <a:gd name="T25" fmla="*/ 142 h 142"/>
                <a:gd name="T26" fmla="*/ 15 w 117"/>
                <a:gd name="T27" fmla="*/ 119 h 142"/>
                <a:gd name="T28" fmla="*/ 0 w 117"/>
                <a:gd name="T29" fmla="*/ 119 h 142"/>
                <a:gd name="T30" fmla="*/ 0 w 117"/>
                <a:gd name="T31" fmla="*/ 25 h 142"/>
                <a:gd name="T32" fmla="*/ 15 w 117"/>
                <a:gd name="T33" fmla="*/ 25 h 142"/>
                <a:gd name="T34" fmla="*/ 15 w 117"/>
                <a:gd name="T3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42">
                  <a:moveTo>
                    <a:pt x="52" y="64"/>
                  </a:moveTo>
                  <a:lnTo>
                    <a:pt x="52" y="91"/>
                  </a:lnTo>
                  <a:lnTo>
                    <a:pt x="73" y="91"/>
                  </a:lnTo>
                  <a:lnTo>
                    <a:pt x="73" y="64"/>
                  </a:lnTo>
                  <a:lnTo>
                    <a:pt x="52" y="64"/>
                  </a:lnTo>
                  <a:close/>
                  <a:moveTo>
                    <a:pt x="15" y="0"/>
                  </a:moveTo>
                  <a:lnTo>
                    <a:pt x="96" y="0"/>
                  </a:lnTo>
                  <a:lnTo>
                    <a:pt x="96" y="25"/>
                  </a:lnTo>
                  <a:lnTo>
                    <a:pt x="117" y="25"/>
                  </a:lnTo>
                  <a:lnTo>
                    <a:pt x="117" y="119"/>
                  </a:lnTo>
                  <a:lnTo>
                    <a:pt x="96" y="119"/>
                  </a:lnTo>
                  <a:lnTo>
                    <a:pt x="96" y="142"/>
                  </a:lnTo>
                  <a:lnTo>
                    <a:pt x="15" y="142"/>
                  </a:lnTo>
                  <a:lnTo>
                    <a:pt x="15" y="119"/>
                  </a:lnTo>
                  <a:lnTo>
                    <a:pt x="0" y="119"/>
                  </a:lnTo>
                  <a:lnTo>
                    <a:pt x="0" y="25"/>
                  </a:lnTo>
                  <a:lnTo>
                    <a:pt x="15" y="25"/>
                  </a:lnTo>
                  <a:lnTo>
                    <a:pt x="1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6" name="Freeform 61"/>
            <p:cNvSpPr>
              <a:spLocks noEditPoints="1"/>
            </p:cNvSpPr>
            <p:nvPr/>
          </p:nvSpPr>
          <p:spPr bwMode="auto">
            <a:xfrm>
              <a:off x="2311400" y="1538605"/>
              <a:ext cx="468313" cy="450850"/>
            </a:xfrm>
            <a:custGeom>
              <a:avLst/>
              <a:gdLst>
                <a:gd name="T0" fmla="*/ 161 w 295"/>
                <a:gd name="T1" fmla="*/ 163 h 284"/>
                <a:gd name="T2" fmla="*/ 198 w 295"/>
                <a:gd name="T3" fmla="*/ 205 h 284"/>
                <a:gd name="T4" fmla="*/ 244 w 295"/>
                <a:gd name="T5" fmla="*/ 238 h 284"/>
                <a:gd name="T6" fmla="*/ 259 w 295"/>
                <a:gd name="T7" fmla="*/ 221 h 284"/>
                <a:gd name="T8" fmla="*/ 215 w 295"/>
                <a:gd name="T9" fmla="*/ 163 h 284"/>
                <a:gd name="T10" fmla="*/ 150 w 295"/>
                <a:gd name="T11" fmla="*/ 140 h 284"/>
                <a:gd name="T12" fmla="*/ 173 w 295"/>
                <a:gd name="T13" fmla="*/ 27 h 284"/>
                <a:gd name="T14" fmla="*/ 142 w 295"/>
                <a:gd name="T15" fmla="*/ 57 h 284"/>
                <a:gd name="T16" fmla="*/ 144 w 295"/>
                <a:gd name="T17" fmla="*/ 69 h 284"/>
                <a:gd name="T18" fmla="*/ 163 w 295"/>
                <a:gd name="T19" fmla="*/ 57 h 284"/>
                <a:gd name="T20" fmla="*/ 194 w 295"/>
                <a:gd name="T21" fmla="*/ 50 h 284"/>
                <a:gd name="T22" fmla="*/ 230 w 295"/>
                <a:gd name="T23" fmla="*/ 57 h 284"/>
                <a:gd name="T24" fmla="*/ 249 w 295"/>
                <a:gd name="T25" fmla="*/ 69 h 284"/>
                <a:gd name="T26" fmla="*/ 249 w 295"/>
                <a:gd name="T27" fmla="*/ 54 h 284"/>
                <a:gd name="T28" fmla="*/ 211 w 295"/>
                <a:gd name="T29" fmla="*/ 27 h 284"/>
                <a:gd name="T30" fmla="*/ 192 w 295"/>
                <a:gd name="T31" fmla="*/ 0 h 284"/>
                <a:gd name="T32" fmla="*/ 236 w 295"/>
                <a:gd name="T33" fmla="*/ 13 h 284"/>
                <a:gd name="T34" fmla="*/ 269 w 295"/>
                <a:gd name="T35" fmla="*/ 44 h 284"/>
                <a:gd name="T36" fmla="*/ 282 w 295"/>
                <a:gd name="T37" fmla="*/ 86 h 284"/>
                <a:gd name="T38" fmla="*/ 274 w 295"/>
                <a:gd name="T39" fmla="*/ 121 h 284"/>
                <a:gd name="T40" fmla="*/ 253 w 295"/>
                <a:gd name="T41" fmla="*/ 98 h 284"/>
                <a:gd name="T42" fmla="*/ 226 w 295"/>
                <a:gd name="T43" fmla="*/ 80 h 284"/>
                <a:gd name="T44" fmla="*/ 196 w 295"/>
                <a:gd name="T45" fmla="*/ 73 h 284"/>
                <a:gd name="T46" fmla="*/ 163 w 295"/>
                <a:gd name="T47" fmla="*/ 84 h 284"/>
                <a:gd name="T48" fmla="*/ 148 w 295"/>
                <a:gd name="T49" fmla="*/ 119 h 284"/>
                <a:gd name="T50" fmla="*/ 222 w 295"/>
                <a:gd name="T51" fmla="*/ 150 h 284"/>
                <a:gd name="T52" fmla="*/ 276 w 295"/>
                <a:gd name="T53" fmla="*/ 207 h 284"/>
                <a:gd name="T54" fmla="*/ 295 w 295"/>
                <a:gd name="T55" fmla="*/ 284 h 284"/>
                <a:gd name="T56" fmla="*/ 219 w 295"/>
                <a:gd name="T57" fmla="*/ 263 h 284"/>
                <a:gd name="T58" fmla="*/ 169 w 295"/>
                <a:gd name="T59" fmla="*/ 230 h 284"/>
                <a:gd name="T60" fmla="*/ 130 w 295"/>
                <a:gd name="T61" fmla="*/ 176 h 284"/>
                <a:gd name="T62" fmla="*/ 92 w 295"/>
                <a:gd name="T63" fmla="*/ 146 h 284"/>
                <a:gd name="T64" fmla="*/ 54 w 295"/>
                <a:gd name="T65" fmla="*/ 173 h 284"/>
                <a:gd name="T66" fmla="*/ 44 w 295"/>
                <a:gd name="T67" fmla="*/ 213 h 284"/>
                <a:gd name="T68" fmla="*/ 63 w 295"/>
                <a:gd name="T69" fmla="*/ 203 h 284"/>
                <a:gd name="T70" fmla="*/ 82 w 295"/>
                <a:gd name="T71" fmla="*/ 203 h 284"/>
                <a:gd name="T72" fmla="*/ 100 w 295"/>
                <a:gd name="T73" fmla="*/ 213 h 284"/>
                <a:gd name="T74" fmla="*/ 107 w 295"/>
                <a:gd name="T75" fmla="*/ 223 h 284"/>
                <a:gd name="T76" fmla="*/ 109 w 295"/>
                <a:gd name="T77" fmla="*/ 238 h 284"/>
                <a:gd name="T78" fmla="*/ 105 w 295"/>
                <a:gd name="T79" fmla="*/ 253 h 284"/>
                <a:gd name="T80" fmla="*/ 96 w 295"/>
                <a:gd name="T81" fmla="*/ 265 h 284"/>
                <a:gd name="T82" fmla="*/ 61 w 295"/>
                <a:gd name="T83" fmla="*/ 274 h 284"/>
                <a:gd name="T84" fmla="*/ 17 w 295"/>
                <a:gd name="T85" fmla="*/ 257 h 284"/>
                <a:gd name="T86" fmla="*/ 0 w 295"/>
                <a:gd name="T87" fmla="*/ 211 h 284"/>
                <a:gd name="T88" fmla="*/ 13 w 295"/>
                <a:gd name="T89" fmla="*/ 165 h 284"/>
                <a:gd name="T90" fmla="*/ 55 w 295"/>
                <a:gd name="T91" fmla="*/ 130 h 284"/>
                <a:gd name="T92" fmla="*/ 115 w 295"/>
                <a:gd name="T93" fmla="*/ 117 h 284"/>
                <a:gd name="T94" fmla="*/ 100 w 295"/>
                <a:gd name="T95" fmla="*/ 80 h 284"/>
                <a:gd name="T96" fmla="*/ 63 w 295"/>
                <a:gd name="T97" fmla="*/ 65 h 284"/>
                <a:gd name="T98" fmla="*/ 46 w 295"/>
                <a:gd name="T99" fmla="*/ 71 h 284"/>
                <a:gd name="T100" fmla="*/ 36 w 295"/>
                <a:gd name="T101" fmla="*/ 84 h 284"/>
                <a:gd name="T102" fmla="*/ 32 w 295"/>
                <a:gd name="T103" fmla="*/ 103 h 284"/>
                <a:gd name="T104" fmla="*/ 6 w 295"/>
                <a:gd name="T105" fmla="*/ 77 h 284"/>
                <a:gd name="T106" fmla="*/ 4 w 295"/>
                <a:gd name="T107" fmla="*/ 48 h 284"/>
                <a:gd name="T108" fmla="*/ 11 w 295"/>
                <a:gd name="T109" fmla="*/ 29 h 284"/>
                <a:gd name="T110" fmla="*/ 42 w 295"/>
                <a:gd name="T111" fmla="*/ 17 h 284"/>
                <a:gd name="T112" fmla="*/ 88 w 295"/>
                <a:gd name="T113" fmla="*/ 29 h 284"/>
                <a:gd name="T114" fmla="*/ 117 w 295"/>
                <a:gd name="T115" fmla="*/ 69 h 284"/>
                <a:gd name="T116" fmla="*/ 121 w 295"/>
                <a:gd name="T117" fmla="*/ 48 h 284"/>
                <a:gd name="T118" fmla="*/ 130 w 295"/>
                <a:gd name="T119" fmla="*/ 30 h 284"/>
                <a:gd name="T120" fmla="*/ 144 w 295"/>
                <a:gd name="T121" fmla="*/ 17 h 284"/>
                <a:gd name="T122" fmla="*/ 167 w 295"/>
                <a:gd name="T123" fmla="*/ 5 h 284"/>
                <a:gd name="T124" fmla="*/ 192 w 295"/>
                <a:gd name="T125"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5" h="284">
                  <a:moveTo>
                    <a:pt x="150" y="140"/>
                  </a:moveTo>
                  <a:lnTo>
                    <a:pt x="161" y="163"/>
                  </a:lnTo>
                  <a:lnTo>
                    <a:pt x="178" y="186"/>
                  </a:lnTo>
                  <a:lnTo>
                    <a:pt x="198" y="205"/>
                  </a:lnTo>
                  <a:lnTo>
                    <a:pt x="221" y="223"/>
                  </a:lnTo>
                  <a:lnTo>
                    <a:pt x="244" y="238"/>
                  </a:lnTo>
                  <a:lnTo>
                    <a:pt x="270" y="251"/>
                  </a:lnTo>
                  <a:lnTo>
                    <a:pt x="259" y="221"/>
                  </a:lnTo>
                  <a:lnTo>
                    <a:pt x="236" y="186"/>
                  </a:lnTo>
                  <a:lnTo>
                    <a:pt x="215" y="163"/>
                  </a:lnTo>
                  <a:lnTo>
                    <a:pt x="186" y="150"/>
                  </a:lnTo>
                  <a:lnTo>
                    <a:pt x="150" y="140"/>
                  </a:lnTo>
                  <a:close/>
                  <a:moveTo>
                    <a:pt x="192" y="23"/>
                  </a:moveTo>
                  <a:lnTo>
                    <a:pt x="173" y="27"/>
                  </a:lnTo>
                  <a:lnTo>
                    <a:pt x="155" y="40"/>
                  </a:lnTo>
                  <a:lnTo>
                    <a:pt x="142" y="57"/>
                  </a:lnTo>
                  <a:lnTo>
                    <a:pt x="134" y="77"/>
                  </a:lnTo>
                  <a:lnTo>
                    <a:pt x="144" y="69"/>
                  </a:lnTo>
                  <a:lnTo>
                    <a:pt x="151" y="63"/>
                  </a:lnTo>
                  <a:lnTo>
                    <a:pt x="163" y="57"/>
                  </a:lnTo>
                  <a:lnTo>
                    <a:pt x="178" y="52"/>
                  </a:lnTo>
                  <a:lnTo>
                    <a:pt x="194" y="50"/>
                  </a:lnTo>
                  <a:lnTo>
                    <a:pt x="213" y="52"/>
                  </a:lnTo>
                  <a:lnTo>
                    <a:pt x="230" y="57"/>
                  </a:lnTo>
                  <a:lnTo>
                    <a:pt x="240" y="63"/>
                  </a:lnTo>
                  <a:lnTo>
                    <a:pt x="249" y="69"/>
                  </a:lnTo>
                  <a:lnTo>
                    <a:pt x="259" y="77"/>
                  </a:lnTo>
                  <a:lnTo>
                    <a:pt x="249" y="54"/>
                  </a:lnTo>
                  <a:lnTo>
                    <a:pt x="232" y="36"/>
                  </a:lnTo>
                  <a:lnTo>
                    <a:pt x="211" y="27"/>
                  </a:lnTo>
                  <a:lnTo>
                    <a:pt x="192" y="23"/>
                  </a:lnTo>
                  <a:close/>
                  <a:moveTo>
                    <a:pt x="192" y="0"/>
                  </a:moveTo>
                  <a:lnTo>
                    <a:pt x="215" y="4"/>
                  </a:lnTo>
                  <a:lnTo>
                    <a:pt x="236" y="13"/>
                  </a:lnTo>
                  <a:lnTo>
                    <a:pt x="255" y="27"/>
                  </a:lnTo>
                  <a:lnTo>
                    <a:pt x="269" y="44"/>
                  </a:lnTo>
                  <a:lnTo>
                    <a:pt x="278" y="65"/>
                  </a:lnTo>
                  <a:lnTo>
                    <a:pt x="282" y="86"/>
                  </a:lnTo>
                  <a:lnTo>
                    <a:pt x="280" y="103"/>
                  </a:lnTo>
                  <a:lnTo>
                    <a:pt x="274" y="121"/>
                  </a:lnTo>
                  <a:lnTo>
                    <a:pt x="265" y="109"/>
                  </a:lnTo>
                  <a:lnTo>
                    <a:pt x="253" y="98"/>
                  </a:lnTo>
                  <a:lnTo>
                    <a:pt x="240" y="88"/>
                  </a:lnTo>
                  <a:lnTo>
                    <a:pt x="226" y="80"/>
                  </a:lnTo>
                  <a:lnTo>
                    <a:pt x="211" y="75"/>
                  </a:lnTo>
                  <a:lnTo>
                    <a:pt x="196" y="73"/>
                  </a:lnTo>
                  <a:lnTo>
                    <a:pt x="178" y="75"/>
                  </a:lnTo>
                  <a:lnTo>
                    <a:pt x="163" y="84"/>
                  </a:lnTo>
                  <a:lnTo>
                    <a:pt x="151" y="98"/>
                  </a:lnTo>
                  <a:lnTo>
                    <a:pt x="148" y="119"/>
                  </a:lnTo>
                  <a:lnTo>
                    <a:pt x="186" y="130"/>
                  </a:lnTo>
                  <a:lnTo>
                    <a:pt x="222" y="150"/>
                  </a:lnTo>
                  <a:lnTo>
                    <a:pt x="253" y="174"/>
                  </a:lnTo>
                  <a:lnTo>
                    <a:pt x="276" y="207"/>
                  </a:lnTo>
                  <a:lnTo>
                    <a:pt x="292" y="244"/>
                  </a:lnTo>
                  <a:lnTo>
                    <a:pt x="295" y="284"/>
                  </a:lnTo>
                  <a:lnTo>
                    <a:pt x="246" y="274"/>
                  </a:lnTo>
                  <a:lnTo>
                    <a:pt x="219" y="263"/>
                  </a:lnTo>
                  <a:lnTo>
                    <a:pt x="192" y="249"/>
                  </a:lnTo>
                  <a:lnTo>
                    <a:pt x="169" y="230"/>
                  </a:lnTo>
                  <a:lnTo>
                    <a:pt x="148" y="205"/>
                  </a:lnTo>
                  <a:lnTo>
                    <a:pt x="130" y="176"/>
                  </a:lnTo>
                  <a:lnTo>
                    <a:pt x="119" y="140"/>
                  </a:lnTo>
                  <a:lnTo>
                    <a:pt x="92" y="146"/>
                  </a:lnTo>
                  <a:lnTo>
                    <a:pt x="67" y="159"/>
                  </a:lnTo>
                  <a:lnTo>
                    <a:pt x="54" y="173"/>
                  </a:lnTo>
                  <a:lnTo>
                    <a:pt x="46" y="192"/>
                  </a:lnTo>
                  <a:lnTo>
                    <a:pt x="44" y="213"/>
                  </a:lnTo>
                  <a:lnTo>
                    <a:pt x="52" y="207"/>
                  </a:lnTo>
                  <a:lnTo>
                    <a:pt x="63" y="203"/>
                  </a:lnTo>
                  <a:lnTo>
                    <a:pt x="73" y="203"/>
                  </a:lnTo>
                  <a:lnTo>
                    <a:pt x="82" y="203"/>
                  </a:lnTo>
                  <a:lnTo>
                    <a:pt x="92" y="207"/>
                  </a:lnTo>
                  <a:lnTo>
                    <a:pt x="100" y="213"/>
                  </a:lnTo>
                  <a:lnTo>
                    <a:pt x="103" y="217"/>
                  </a:lnTo>
                  <a:lnTo>
                    <a:pt x="107" y="223"/>
                  </a:lnTo>
                  <a:lnTo>
                    <a:pt x="109" y="230"/>
                  </a:lnTo>
                  <a:lnTo>
                    <a:pt x="109" y="238"/>
                  </a:lnTo>
                  <a:lnTo>
                    <a:pt x="109" y="246"/>
                  </a:lnTo>
                  <a:lnTo>
                    <a:pt x="105" y="253"/>
                  </a:lnTo>
                  <a:lnTo>
                    <a:pt x="102" y="259"/>
                  </a:lnTo>
                  <a:lnTo>
                    <a:pt x="96" y="265"/>
                  </a:lnTo>
                  <a:lnTo>
                    <a:pt x="80" y="272"/>
                  </a:lnTo>
                  <a:lnTo>
                    <a:pt x="61" y="274"/>
                  </a:lnTo>
                  <a:lnTo>
                    <a:pt x="38" y="271"/>
                  </a:lnTo>
                  <a:lnTo>
                    <a:pt x="17" y="257"/>
                  </a:lnTo>
                  <a:lnTo>
                    <a:pt x="4" y="236"/>
                  </a:lnTo>
                  <a:lnTo>
                    <a:pt x="0" y="211"/>
                  </a:lnTo>
                  <a:lnTo>
                    <a:pt x="4" y="186"/>
                  </a:lnTo>
                  <a:lnTo>
                    <a:pt x="13" y="165"/>
                  </a:lnTo>
                  <a:lnTo>
                    <a:pt x="32" y="146"/>
                  </a:lnTo>
                  <a:lnTo>
                    <a:pt x="55" y="130"/>
                  </a:lnTo>
                  <a:lnTo>
                    <a:pt x="84" y="121"/>
                  </a:lnTo>
                  <a:lnTo>
                    <a:pt x="115" y="117"/>
                  </a:lnTo>
                  <a:lnTo>
                    <a:pt x="111" y="98"/>
                  </a:lnTo>
                  <a:lnTo>
                    <a:pt x="100" y="80"/>
                  </a:lnTo>
                  <a:lnTo>
                    <a:pt x="82" y="69"/>
                  </a:lnTo>
                  <a:lnTo>
                    <a:pt x="63" y="65"/>
                  </a:lnTo>
                  <a:lnTo>
                    <a:pt x="54" y="67"/>
                  </a:lnTo>
                  <a:lnTo>
                    <a:pt x="46" y="71"/>
                  </a:lnTo>
                  <a:lnTo>
                    <a:pt x="40" y="77"/>
                  </a:lnTo>
                  <a:lnTo>
                    <a:pt x="36" y="84"/>
                  </a:lnTo>
                  <a:lnTo>
                    <a:pt x="32" y="94"/>
                  </a:lnTo>
                  <a:lnTo>
                    <a:pt x="32" y="103"/>
                  </a:lnTo>
                  <a:lnTo>
                    <a:pt x="15" y="92"/>
                  </a:lnTo>
                  <a:lnTo>
                    <a:pt x="6" y="77"/>
                  </a:lnTo>
                  <a:lnTo>
                    <a:pt x="2" y="59"/>
                  </a:lnTo>
                  <a:lnTo>
                    <a:pt x="4" y="48"/>
                  </a:lnTo>
                  <a:lnTo>
                    <a:pt x="6" y="38"/>
                  </a:lnTo>
                  <a:lnTo>
                    <a:pt x="11" y="29"/>
                  </a:lnTo>
                  <a:lnTo>
                    <a:pt x="25" y="19"/>
                  </a:lnTo>
                  <a:lnTo>
                    <a:pt x="42" y="17"/>
                  </a:lnTo>
                  <a:lnTo>
                    <a:pt x="67" y="19"/>
                  </a:lnTo>
                  <a:lnTo>
                    <a:pt x="88" y="29"/>
                  </a:lnTo>
                  <a:lnTo>
                    <a:pt x="103" y="46"/>
                  </a:lnTo>
                  <a:lnTo>
                    <a:pt x="117" y="69"/>
                  </a:lnTo>
                  <a:lnTo>
                    <a:pt x="117" y="57"/>
                  </a:lnTo>
                  <a:lnTo>
                    <a:pt x="121" y="48"/>
                  </a:lnTo>
                  <a:lnTo>
                    <a:pt x="125" y="38"/>
                  </a:lnTo>
                  <a:lnTo>
                    <a:pt x="130" y="30"/>
                  </a:lnTo>
                  <a:lnTo>
                    <a:pt x="136" y="23"/>
                  </a:lnTo>
                  <a:lnTo>
                    <a:pt x="144" y="17"/>
                  </a:lnTo>
                  <a:lnTo>
                    <a:pt x="155" y="9"/>
                  </a:lnTo>
                  <a:lnTo>
                    <a:pt x="167" y="5"/>
                  </a:lnTo>
                  <a:lnTo>
                    <a:pt x="180" y="2"/>
                  </a:lnTo>
                  <a:lnTo>
                    <a:pt x="19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7" name="Freeform 62"/>
            <p:cNvSpPr>
              <a:spLocks noEditPoints="1"/>
            </p:cNvSpPr>
            <p:nvPr/>
          </p:nvSpPr>
          <p:spPr bwMode="auto">
            <a:xfrm>
              <a:off x="2795588" y="2005330"/>
              <a:ext cx="473075" cy="450850"/>
            </a:xfrm>
            <a:custGeom>
              <a:avLst/>
              <a:gdLst>
                <a:gd name="T0" fmla="*/ 48 w 298"/>
                <a:gd name="T1" fmla="*/ 232 h 284"/>
                <a:gd name="T2" fmla="*/ 85 w 298"/>
                <a:gd name="T3" fmla="*/ 259 h 284"/>
                <a:gd name="T4" fmla="*/ 123 w 298"/>
                <a:gd name="T5" fmla="*/ 259 h 284"/>
                <a:gd name="T6" fmla="*/ 154 w 298"/>
                <a:gd name="T7" fmla="*/ 230 h 284"/>
                <a:gd name="T8" fmla="*/ 154 w 298"/>
                <a:gd name="T9" fmla="*/ 215 h 284"/>
                <a:gd name="T10" fmla="*/ 133 w 298"/>
                <a:gd name="T11" fmla="*/ 228 h 284"/>
                <a:gd name="T12" fmla="*/ 102 w 298"/>
                <a:gd name="T13" fmla="*/ 236 h 284"/>
                <a:gd name="T14" fmla="*/ 67 w 298"/>
                <a:gd name="T15" fmla="*/ 228 h 284"/>
                <a:gd name="T16" fmla="*/ 46 w 298"/>
                <a:gd name="T17" fmla="*/ 217 h 284"/>
                <a:gd name="T18" fmla="*/ 25 w 298"/>
                <a:gd name="T19" fmla="*/ 34 h 284"/>
                <a:gd name="T20" fmla="*/ 48 w 298"/>
                <a:gd name="T21" fmla="*/ 84 h 284"/>
                <a:gd name="T22" fmla="*/ 90 w 298"/>
                <a:gd name="T23" fmla="*/ 124 h 284"/>
                <a:gd name="T24" fmla="*/ 148 w 298"/>
                <a:gd name="T25" fmla="*/ 146 h 284"/>
                <a:gd name="T26" fmla="*/ 98 w 298"/>
                <a:gd name="T27" fmla="*/ 80 h 284"/>
                <a:gd name="T28" fmla="*/ 25 w 298"/>
                <a:gd name="T29" fmla="*/ 34 h 284"/>
                <a:gd name="T30" fmla="*/ 35 w 298"/>
                <a:gd name="T31" fmla="*/ 7 h 284"/>
                <a:gd name="T32" fmla="*/ 106 w 298"/>
                <a:gd name="T33" fmla="*/ 38 h 284"/>
                <a:gd name="T34" fmla="*/ 156 w 298"/>
                <a:gd name="T35" fmla="*/ 88 h 284"/>
                <a:gd name="T36" fmla="*/ 177 w 298"/>
                <a:gd name="T37" fmla="*/ 146 h 284"/>
                <a:gd name="T38" fmla="*/ 213 w 298"/>
                <a:gd name="T39" fmla="*/ 136 h 284"/>
                <a:gd name="T40" fmla="*/ 232 w 298"/>
                <a:gd name="T41" fmla="*/ 122 h 284"/>
                <a:gd name="T42" fmla="*/ 250 w 298"/>
                <a:gd name="T43" fmla="*/ 96 h 284"/>
                <a:gd name="T44" fmla="*/ 244 w 298"/>
                <a:gd name="T45" fmla="*/ 78 h 284"/>
                <a:gd name="T46" fmla="*/ 223 w 298"/>
                <a:gd name="T47" fmla="*/ 82 h 284"/>
                <a:gd name="T48" fmla="*/ 204 w 298"/>
                <a:gd name="T49" fmla="*/ 78 h 284"/>
                <a:gd name="T50" fmla="*/ 192 w 298"/>
                <a:gd name="T51" fmla="*/ 69 h 284"/>
                <a:gd name="T52" fmla="*/ 186 w 298"/>
                <a:gd name="T53" fmla="*/ 55 h 284"/>
                <a:gd name="T54" fmla="*/ 186 w 298"/>
                <a:gd name="T55" fmla="*/ 40 h 284"/>
                <a:gd name="T56" fmla="*/ 194 w 298"/>
                <a:gd name="T57" fmla="*/ 26 h 284"/>
                <a:gd name="T58" fmla="*/ 215 w 298"/>
                <a:gd name="T59" fmla="*/ 13 h 284"/>
                <a:gd name="T60" fmla="*/ 259 w 298"/>
                <a:gd name="T61" fmla="*/ 15 h 284"/>
                <a:gd name="T62" fmla="*/ 292 w 298"/>
                <a:gd name="T63" fmla="*/ 49 h 284"/>
                <a:gd name="T64" fmla="*/ 294 w 298"/>
                <a:gd name="T65" fmla="*/ 99 h 284"/>
                <a:gd name="T66" fmla="*/ 265 w 298"/>
                <a:gd name="T67" fmla="*/ 140 h 284"/>
                <a:gd name="T68" fmla="*/ 213 w 298"/>
                <a:gd name="T69" fmla="*/ 163 h 284"/>
                <a:gd name="T70" fmla="*/ 184 w 298"/>
                <a:gd name="T71" fmla="*/ 190 h 284"/>
                <a:gd name="T72" fmla="*/ 215 w 298"/>
                <a:gd name="T73" fmla="*/ 217 h 284"/>
                <a:gd name="T74" fmla="*/ 242 w 298"/>
                <a:gd name="T75" fmla="*/ 218 h 284"/>
                <a:gd name="T76" fmla="*/ 255 w 298"/>
                <a:gd name="T77" fmla="*/ 209 h 284"/>
                <a:gd name="T78" fmla="*/ 263 w 298"/>
                <a:gd name="T79" fmla="*/ 192 h 284"/>
                <a:gd name="T80" fmla="*/ 273 w 298"/>
                <a:gd name="T81" fmla="*/ 188 h 284"/>
                <a:gd name="T82" fmla="*/ 286 w 298"/>
                <a:gd name="T83" fmla="*/ 203 h 284"/>
                <a:gd name="T84" fmla="*/ 294 w 298"/>
                <a:gd name="T85" fmla="*/ 220 h 284"/>
                <a:gd name="T86" fmla="*/ 294 w 298"/>
                <a:gd name="T87" fmla="*/ 238 h 284"/>
                <a:gd name="T88" fmla="*/ 282 w 298"/>
                <a:gd name="T89" fmla="*/ 257 h 284"/>
                <a:gd name="T90" fmla="*/ 271 w 298"/>
                <a:gd name="T91" fmla="*/ 266 h 284"/>
                <a:gd name="T92" fmla="*/ 253 w 298"/>
                <a:gd name="T93" fmla="*/ 268 h 284"/>
                <a:gd name="T94" fmla="*/ 213 w 298"/>
                <a:gd name="T95" fmla="*/ 259 h 284"/>
                <a:gd name="T96" fmla="*/ 181 w 298"/>
                <a:gd name="T97" fmla="*/ 217 h 284"/>
                <a:gd name="T98" fmla="*/ 165 w 298"/>
                <a:gd name="T99" fmla="*/ 255 h 284"/>
                <a:gd name="T100" fmla="*/ 148 w 298"/>
                <a:gd name="T101" fmla="*/ 270 h 284"/>
                <a:gd name="T102" fmla="*/ 121 w 298"/>
                <a:gd name="T103" fmla="*/ 282 h 284"/>
                <a:gd name="T104" fmla="*/ 81 w 298"/>
                <a:gd name="T105" fmla="*/ 282 h 284"/>
                <a:gd name="T106" fmla="*/ 42 w 298"/>
                <a:gd name="T107" fmla="*/ 259 h 284"/>
                <a:gd name="T108" fmla="*/ 17 w 298"/>
                <a:gd name="T109" fmla="*/ 220 h 284"/>
                <a:gd name="T110" fmla="*/ 17 w 298"/>
                <a:gd name="T111" fmla="*/ 182 h 284"/>
                <a:gd name="T112" fmla="*/ 38 w 298"/>
                <a:gd name="T113" fmla="*/ 184 h 284"/>
                <a:gd name="T114" fmla="*/ 81 w 298"/>
                <a:gd name="T115" fmla="*/ 209 h 284"/>
                <a:gd name="T116" fmla="*/ 119 w 298"/>
                <a:gd name="T117" fmla="*/ 209 h 284"/>
                <a:gd name="T118" fmla="*/ 144 w 298"/>
                <a:gd name="T119" fmla="*/ 188 h 284"/>
                <a:gd name="T120" fmla="*/ 109 w 298"/>
                <a:gd name="T121" fmla="*/ 155 h 284"/>
                <a:gd name="T122" fmla="*/ 44 w 298"/>
                <a:gd name="T123" fmla="*/ 111 h 284"/>
                <a:gd name="T124" fmla="*/ 6 w 298"/>
                <a:gd name="T125" fmla="*/ 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 h="284">
                  <a:moveTo>
                    <a:pt x="37" y="209"/>
                  </a:moveTo>
                  <a:lnTo>
                    <a:pt x="48" y="232"/>
                  </a:lnTo>
                  <a:lnTo>
                    <a:pt x="65" y="249"/>
                  </a:lnTo>
                  <a:lnTo>
                    <a:pt x="85" y="259"/>
                  </a:lnTo>
                  <a:lnTo>
                    <a:pt x="104" y="263"/>
                  </a:lnTo>
                  <a:lnTo>
                    <a:pt x="123" y="259"/>
                  </a:lnTo>
                  <a:lnTo>
                    <a:pt x="140" y="247"/>
                  </a:lnTo>
                  <a:lnTo>
                    <a:pt x="154" y="230"/>
                  </a:lnTo>
                  <a:lnTo>
                    <a:pt x="161" y="209"/>
                  </a:lnTo>
                  <a:lnTo>
                    <a:pt x="154" y="215"/>
                  </a:lnTo>
                  <a:lnTo>
                    <a:pt x="144" y="222"/>
                  </a:lnTo>
                  <a:lnTo>
                    <a:pt x="133" y="228"/>
                  </a:lnTo>
                  <a:lnTo>
                    <a:pt x="117" y="234"/>
                  </a:lnTo>
                  <a:lnTo>
                    <a:pt x="102" y="236"/>
                  </a:lnTo>
                  <a:lnTo>
                    <a:pt x="85" y="234"/>
                  </a:lnTo>
                  <a:lnTo>
                    <a:pt x="67" y="228"/>
                  </a:lnTo>
                  <a:lnTo>
                    <a:pt x="56" y="222"/>
                  </a:lnTo>
                  <a:lnTo>
                    <a:pt x="46" y="217"/>
                  </a:lnTo>
                  <a:lnTo>
                    <a:pt x="37" y="209"/>
                  </a:lnTo>
                  <a:close/>
                  <a:moveTo>
                    <a:pt x="25" y="34"/>
                  </a:moveTo>
                  <a:lnTo>
                    <a:pt x="33" y="59"/>
                  </a:lnTo>
                  <a:lnTo>
                    <a:pt x="48" y="84"/>
                  </a:lnTo>
                  <a:lnTo>
                    <a:pt x="67" y="107"/>
                  </a:lnTo>
                  <a:lnTo>
                    <a:pt x="90" y="124"/>
                  </a:lnTo>
                  <a:lnTo>
                    <a:pt x="117" y="138"/>
                  </a:lnTo>
                  <a:lnTo>
                    <a:pt x="148" y="146"/>
                  </a:lnTo>
                  <a:lnTo>
                    <a:pt x="127" y="111"/>
                  </a:lnTo>
                  <a:lnTo>
                    <a:pt x="98" y="80"/>
                  </a:lnTo>
                  <a:lnTo>
                    <a:pt x="63" y="53"/>
                  </a:lnTo>
                  <a:lnTo>
                    <a:pt x="25" y="34"/>
                  </a:lnTo>
                  <a:close/>
                  <a:moveTo>
                    <a:pt x="0" y="0"/>
                  </a:moveTo>
                  <a:lnTo>
                    <a:pt x="35" y="7"/>
                  </a:lnTo>
                  <a:lnTo>
                    <a:pt x="71" y="19"/>
                  </a:lnTo>
                  <a:lnTo>
                    <a:pt x="106" y="38"/>
                  </a:lnTo>
                  <a:lnTo>
                    <a:pt x="136" y="65"/>
                  </a:lnTo>
                  <a:lnTo>
                    <a:pt x="156" y="88"/>
                  </a:lnTo>
                  <a:lnTo>
                    <a:pt x="167" y="115"/>
                  </a:lnTo>
                  <a:lnTo>
                    <a:pt x="177" y="146"/>
                  </a:lnTo>
                  <a:lnTo>
                    <a:pt x="196" y="142"/>
                  </a:lnTo>
                  <a:lnTo>
                    <a:pt x="213" y="136"/>
                  </a:lnTo>
                  <a:lnTo>
                    <a:pt x="223" y="130"/>
                  </a:lnTo>
                  <a:lnTo>
                    <a:pt x="232" y="122"/>
                  </a:lnTo>
                  <a:lnTo>
                    <a:pt x="242" y="113"/>
                  </a:lnTo>
                  <a:lnTo>
                    <a:pt x="250" y="96"/>
                  </a:lnTo>
                  <a:lnTo>
                    <a:pt x="252" y="73"/>
                  </a:lnTo>
                  <a:lnTo>
                    <a:pt x="244" y="78"/>
                  </a:lnTo>
                  <a:lnTo>
                    <a:pt x="232" y="80"/>
                  </a:lnTo>
                  <a:lnTo>
                    <a:pt x="223" y="82"/>
                  </a:lnTo>
                  <a:lnTo>
                    <a:pt x="213" y="80"/>
                  </a:lnTo>
                  <a:lnTo>
                    <a:pt x="204" y="78"/>
                  </a:lnTo>
                  <a:lnTo>
                    <a:pt x="198" y="73"/>
                  </a:lnTo>
                  <a:lnTo>
                    <a:pt x="192" y="69"/>
                  </a:lnTo>
                  <a:lnTo>
                    <a:pt x="188" y="61"/>
                  </a:lnTo>
                  <a:lnTo>
                    <a:pt x="186" y="55"/>
                  </a:lnTo>
                  <a:lnTo>
                    <a:pt x="186" y="48"/>
                  </a:lnTo>
                  <a:lnTo>
                    <a:pt x="186" y="40"/>
                  </a:lnTo>
                  <a:lnTo>
                    <a:pt x="190" y="32"/>
                  </a:lnTo>
                  <a:lnTo>
                    <a:pt x="194" y="26"/>
                  </a:lnTo>
                  <a:lnTo>
                    <a:pt x="200" y="21"/>
                  </a:lnTo>
                  <a:lnTo>
                    <a:pt x="215" y="13"/>
                  </a:lnTo>
                  <a:lnTo>
                    <a:pt x="234" y="9"/>
                  </a:lnTo>
                  <a:lnTo>
                    <a:pt x="259" y="15"/>
                  </a:lnTo>
                  <a:lnTo>
                    <a:pt x="278" y="28"/>
                  </a:lnTo>
                  <a:lnTo>
                    <a:pt x="292" y="49"/>
                  </a:lnTo>
                  <a:lnTo>
                    <a:pt x="298" y="74"/>
                  </a:lnTo>
                  <a:lnTo>
                    <a:pt x="294" y="99"/>
                  </a:lnTo>
                  <a:lnTo>
                    <a:pt x="282" y="121"/>
                  </a:lnTo>
                  <a:lnTo>
                    <a:pt x="265" y="140"/>
                  </a:lnTo>
                  <a:lnTo>
                    <a:pt x="240" y="153"/>
                  </a:lnTo>
                  <a:lnTo>
                    <a:pt x="213" y="163"/>
                  </a:lnTo>
                  <a:lnTo>
                    <a:pt x="181" y="167"/>
                  </a:lnTo>
                  <a:lnTo>
                    <a:pt x="184" y="190"/>
                  </a:lnTo>
                  <a:lnTo>
                    <a:pt x="198" y="207"/>
                  </a:lnTo>
                  <a:lnTo>
                    <a:pt x="215" y="217"/>
                  </a:lnTo>
                  <a:lnTo>
                    <a:pt x="232" y="220"/>
                  </a:lnTo>
                  <a:lnTo>
                    <a:pt x="242" y="218"/>
                  </a:lnTo>
                  <a:lnTo>
                    <a:pt x="250" y="217"/>
                  </a:lnTo>
                  <a:lnTo>
                    <a:pt x="255" y="209"/>
                  </a:lnTo>
                  <a:lnTo>
                    <a:pt x="259" y="201"/>
                  </a:lnTo>
                  <a:lnTo>
                    <a:pt x="263" y="192"/>
                  </a:lnTo>
                  <a:lnTo>
                    <a:pt x="265" y="182"/>
                  </a:lnTo>
                  <a:lnTo>
                    <a:pt x="273" y="188"/>
                  </a:lnTo>
                  <a:lnTo>
                    <a:pt x="280" y="195"/>
                  </a:lnTo>
                  <a:lnTo>
                    <a:pt x="286" y="203"/>
                  </a:lnTo>
                  <a:lnTo>
                    <a:pt x="292" y="211"/>
                  </a:lnTo>
                  <a:lnTo>
                    <a:pt x="294" y="220"/>
                  </a:lnTo>
                  <a:lnTo>
                    <a:pt x="294" y="228"/>
                  </a:lnTo>
                  <a:lnTo>
                    <a:pt x="294" y="238"/>
                  </a:lnTo>
                  <a:lnTo>
                    <a:pt x="290" y="247"/>
                  </a:lnTo>
                  <a:lnTo>
                    <a:pt x="282" y="257"/>
                  </a:lnTo>
                  <a:lnTo>
                    <a:pt x="277" y="263"/>
                  </a:lnTo>
                  <a:lnTo>
                    <a:pt x="271" y="266"/>
                  </a:lnTo>
                  <a:lnTo>
                    <a:pt x="261" y="268"/>
                  </a:lnTo>
                  <a:lnTo>
                    <a:pt x="253" y="268"/>
                  </a:lnTo>
                  <a:lnTo>
                    <a:pt x="232" y="266"/>
                  </a:lnTo>
                  <a:lnTo>
                    <a:pt x="213" y="259"/>
                  </a:lnTo>
                  <a:lnTo>
                    <a:pt x="194" y="242"/>
                  </a:lnTo>
                  <a:lnTo>
                    <a:pt x="181" y="217"/>
                  </a:lnTo>
                  <a:lnTo>
                    <a:pt x="175" y="238"/>
                  </a:lnTo>
                  <a:lnTo>
                    <a:pt x="165" y="255"/>
                  </a:lnTo>
                  <a:lnTo>
                    <a:pt x="157" y="265"/>
                  </a:lnTo>
                  <a:lnTo>
                    <a:pt x="148" y="270"/>
                  </a:lnTo>
                  <a:lnTo>
                    <a:pt x="136" y="276"/>
                  </a:lnTo>
                  <a:lnTo>
                    <a:pt x="121" y="282"/>
                  </a:lnTo>
                  <a:lnTo>
                    <a:pt x="104" y="284"/>
                  </a:lnTo>
                  <a:lnTo>
                    <a:pt x="81" y="282"/>
                  </a:lnTo>
                  <a:lnTo>
                    <a:pt x="60" y="272"/>
                  </a:lnTo>
                  <a:lnTo>
                    <a:pt x="42" y="259"/>
                  </a:lnTo>
                  <a:lnTo>
                    <a:pt x="27" y="242"/>
                  </a:lnTo>
                  <a:lnTo>
                    <a:pt x="17" y="220"/>
                  </a:lnTo>
                  <a:lnTo>
                    <a:pt x="15" y="199"/>
                  </a:lnTo>
                  <a:lnTo>
                    <a:pt x="17" y="182"/>
                  </a:lnTo>
                  <a:lnTo>
                    <a:pt x="21" y="165"/>
                  </a:lnTo>
                  <a:lnTo>
                    <a:pt x="38" y="184"/>
                  </a:lnTo>
                  <a:lnTo>
                    <a:pt x="58" y="199"/>
                  </a:lnTo>
                  <a:lnTo>
                    <a:pt x="81" y="209"/>
                  </a:lnTo>
                  <a:lnTo>
                    <a:pt x="100" y="213"/>
                  </a:lnTo>
                  <a:lnTo>
                    <a:pt x="119" y="209"/>
                  </a:lnTo>
                  <a:lnTo>
                    <a:pt x="133" y="201"/>
                  </a:lnTo>
                  <a:lnTo>
                    <a:pt x="144" y="188"/>
                  </a:lnTo>
                  <a:lnTo>
                    <a:pt x="150" y="165"/>
                  </a:lnTo>
                  <a:lnTo>
                    <a:pt x="109" y="155"/>
                  </a:lnTo>
                  <a:lnTo>
                    <a:pt x="75" y="136"/>
                  </a:lnTo>
                  <a:lnTo>
                    <a:pt x="44" y="111"/>
                  </a:lnTo>
                  <a:lnTo>
                    <a:pt x="19" y="80"/>
                  </a:lnTo>
                  <a:lnTo>
                    <a:pt x="6" y="4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8" name="Freeform 63"/>
            <p:cNvSpPr>
              <a:spLocks noEditPoints="1"/>
            </p:cNvSpPr>
            <p:nvPr/>
          </p:nvSpPr>
          <p:spPr bwMode="auto">
            <a:xfrm>
              <a:off x="2795588" y="1538605"/>
              <a:ext cx="473075" cy="450850"/>
            </a:xfrm>
            <a:custGeom>
              <a:avLst/>
              <a:gdLst>
                <a:gd name="T0" fmla="*/ 96 w 298"/>
                <a:gd name="T1" fmla="*/ 155 h 284"/>
                <a:gd name="T2" fmla="*/ 38 w 298"/>
                <a:gd name="T3" fmla="*/ 215 h 284"/>
                <a:gd name="T4" fmla="*/ 52 w 298"/>
                <a:gd name="T5" fmla="*/ 238 h 284"/>
                <a:gd name="T6" fmla="*/ 117 w 298"/>
                <a:gd name="T7" fmla="*/ 186 h 284"/>
                <a:gd name="T8" fmla="*/ 104 w 298"/>
                <a:gd name="T9" fmla="*/ 23 h 284"/>
                <a:gd name="T10" fmla="*/ 48 w 298"/>
                <a:gd name="T11" fmla="*/ 54 h 284"/>
                <a:gd name="T12" fmla="*/ 56 w 298"/>
                <a:gd name="T13" fmla="*/ 63 h 284"/>
                <a:gd name="T14" fmla="*/ 117 w 298"/>
                <a:gd name="T15" fmla="*/ 52 h 284"/>
                <a:gd name="T16" fmla="*/ 154 w 298"/>
                <a:gd name="T17" fmla="*/ 71 h 284"/>
                <a:gd name="T18" fmla="*/ 150 w 298"/>
                <a:gd name="T19" fmla="*/ 52 h 284"/>
                <a:gd name="T20" fmla="*/ 129 w 298"/>
                <a:gd name="T21" fmla="*/ 30 h 284"/>
                <a:gd name="T22" fmla="*/ 104 w 298"/>
                <a:gd name="T23" fmla="*/ 23 h 284"/>
                <a:gd name="T24" fmla="*/ 136 w 298"/>
                <a:gd name="T25" fmla="*/ 7 h 284"/>
                <a:gd name="T26" fmla="*/ 165 w 298"/>
                <a:gd name="T27" fmla="*/ 30 h 284"/>
                <a:gd name="T28" fmla="*/ 194 w 298"/>
                <a:gd name="T29" fmla="*/ 42 h 284"/>
                <a:gd name="T30" fmla="*/ 253 w 298"/>
                <a:gd name="T31" fmla="*/ 17 h 284"/>
                <a:gd name="T32" fmla="*/ 290 w 298"/>
                <a:gd name="T33" fmla="*/ 38 h 284"/>
                <a:gd name="T34" fmla="*/ 294 w 298"/>
                <a:gd name="T35" fmla="*/ 67 h 284"/>
                <a:gd name="T36" fmla="*/ 280 w 298"/>
                <a:gd name="T37" fmla="*/ 90 h 284"/>
                <a:gd name="T38" fmla="*/ 263 w 298"/>
                <a:gd name="T39" fmla="*/ 94 h 284"/>
                <a:gd name="T40" fmla="*/ 250 w 298"/>
                <a:gd name="T41" fmla="*/ 71 h 284"/>
                <a:gd name="T42" fmla="*/ 223 w 298"/>
                <a:gd name="T43" fmla="*/ 67 h 284"/>
                <a:gd name="T44" fmla="*/ 200 w 298"/>
                <a:gd name="T45" fmla="*/ 77 h 284"/>
                <a:gd name="T46" fmla="*/ 184 w 298"/>
                <a:gd name="T47" fmla="*/ 100 h 284"/>
                <a:gd name="T48" fmla="*/ 211 w 298"/>
                <a:gd name="T49" fmla="*/ 123 h 284"/>
                <a:gd name="T50" fmla="*/ 282 w 298"/>
                <a:gd name="T51" fmla="*/ 163 h 284"/>
                <a:gd name="T52" fmla="*/ 292 w 298"/>
                <a:gd name="T53" fmla="*/ 236 h 284"/>
                <a:gd name="T54" fmla="*/ 234 w 298"/>
                <a:gd name="T55" fmla="*/ 274 h 284"/>
                <a:gd name="T56" fmla="*/ 194 w 298"/>
                <a:gd name="T57" fmla="*/ 259 h 284"/>
                <a:gd name="T58" fmla="*/ 186 w 298"/>
                <a:gd name="T59" fmla="*/ 238 h 284"/>
                <a:gd name="T60" fmla="*/ 196 w 298"/>
                <a:gd name="T61" fmla="*/ 213 h 284"/>
                <a:gd name="T62" fmla="*/ 223 w 298"/>
                <a:gd name="T63" fmla="*/ 203 h 284"/>
                <a:gd name="T64" fmla="*/ 252 w 298"/>
                <a:gd name="T65" fmla="*/ 213 h 284"/>
                <a:gd name="T66" fmla="*/ 232 w 298"/>
                <a:gd name="T67" fmla="*/ 163 h 284"/>
                <a:gd name="T68" fmla="*/ 196 w 298"/>
                <a:gd name="T69" fmla="*/ 142 h 284"/>
                <a:gd name="T70" fmla="*/ 154 w 298"/>
                <a:gd name="T71" fmla="*/ 201 h 284"/>
                <a:gd name="T72" fmla="*/ 75 w 298"/>
                <a:gd name="T73" fmla="*/ 265 h 284"/>
                <a:gd name="T74" fmla="*/ 6 w 298"/>
                <a:gd name="T75" fmla="*/ 244 h 284"/>
                <a:gd name="T76" fmla="*/ 73 w 298"/>
                <a:gd name="T77" fmla="*/ 150 h 284"/>
                <a:gd name="T78" fmla="*/ 144 w 298"/>
                <a:gd name="T79" fmla="*/ 98 h 284"/>
                <a:gd name="T80" fmla="*/ 100 w 298"/>
                <a:gd name="T81" fmla="*/ 73 h 284"/>
                <a:gd name="T82" fmla="*/ 42 w 298"/>
                <a:gd name="T83" fmla="*/ 98 h 284"/>
                <a:gd name="T84" fmla="*/ 17 w 298"/>
                <a:gd name="T85" fmla="*/ 103 h 284"/>
                <a:gd name="T86" fmla="*/ 27 w 298"/>
                <a:gd name="T87" fmla="*/ 44 h 284"/>
                <a:gd name="T88" fmla="*/ 81 w 298"/>
                <a:gd name="T89" fmla="*/ 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284">
                  <a:moveTo>
                    <a:pt x="148" y="140"/>
                  </a:moveTo>
                  <a:lnTo>
                    <a:pt x="121" y="146"/>
                  </a:lnTo>
                  <a:lnTo>
                    <a:pt x="96" y="155"/>
                  </a:lnTo>
                  <a:lnTo>
                    <a:pt x="77" y="169"/>
                  </a:lnTo>
                  <a:lnTo>
                    <a:pt x="54" y="192"/>
                  </a:lnTo>
                  <a:lnTo>
                    <a:pt x="38" y="215"/>
                  </a:lnTo>
                  <a:lnTo>
                    <a:pt x="31" y="236"/>
                  </a:lnTo>
                  <a:lnTo>
                    <a:pt x="25" y="251"/>
                  </a:lnTo>
                  <a:lnTo>
                    <a:pt x="52" y="238"/>
                  </a:lnTo>
                  <a:lnTo>
                    <a:pt x="75" y="223"/>
                  </a:lnTo>
                  <a:lnTo>
                    <a:pt x="98" y="205"/>
                  </a:lnTo>
                  <a:lnTo>
                    <a:pt x="117" y="186"/>
                  </a:lnTo>
                  <a:lnTo>
                    <a:pt x="134" y="163"/>
                  </a:lnTo>
                  <a:lnTo>
                    <a:pt x="148" y="140"/>
                  </a:lnTo>
                  <a:close/>
                  <a:moveTo>
                    <a:pt x="104" y="23"/>
                  </a:moveTo>
                  <a:lnTo>
                    <a:pt x="85" y="27"/>
                  </a:lnTo>
                  <a:lnTo>
                    <a:pt x="63" y="36"/>
                  </a:lnTo>
                  <a:lnTo>
                    <a:pt x="48" y="54"/>
                  </a:lnTo>
                  <a:lnTo>
                    <a:pt x="37" y="77"/>
                  </a:lnTo>
                  <a:lnTo>
                    <a:pt x="46" y="69"/>
                  </a:lnTo>
                  <a:lnTo>
                    <a:pt x="56" y="63"/>
                  </a:lnTo>
                  <a:lnTo>
                    <a:pt x="67" y="57"/>
                  </a:lnTo>
                  <a:lnTo>
                    <a:pt x="102" y="50"/>
                  </a:lnTo>
                  <a:lnTo>
                    <a:pt x="117" y="52"/>
                  </a:lnTo>
                  <a:lnTo>
                    <a:pt x="134" y="57"/>
                  </a:lnTo>
                  <a:lnTo>
                    <a:pt x="144" y="63"/>
                  </a:lnTo>
                  <a:lnTo>
                    <a:pt x="154" y="71"/>
                  </a:lnTo>
                  <a:lnTo>
                    <a:pt x="161" y="77"/>
                  </a:lnTo>
                  <a:lnTo>
                    <a:pt x="157" y="65"/>
                  </a:lnTo>
                  <a:lnTo>
                    <a:pt x="150" y="52"/>
                  </a:lnTo>
                  <a:lnTo>
                    <a:pt x="144" y="44"/>
                  </a:lnTo>
                  <a:lnTo>
                    <a:pt x="136" y="36"/>
                  </a:lnTo>
                  <a:lnTo>
                    <a:pt x="129" y="30"/>
                  </a:lnTo>
                  <a:lnTo>
                    <a:pt x="121" y="27"/>
                  </a:lnTo>
                  <a:lnTo>
                    <a:pt x="113" y="25"/>
                  </a:lnTo>
                  <a:lnTo>
                    <a:pt x="104" y="23"/>
                  </a:lnTo>
                  <a:close/>
                  <a:moveTo>
                    <a:pt x="104" y="0"/>
                  </a:moveTo>
                  <a:lnTo>
                    <a:pt x="121" y="2"/>
                  </a:lnTo>
                  <a:lnTo>
                    <a:pt x="136" y="7"/>
                  </a:lnTo>
                  <a:lnTo>
                    <a:pt x="148" y="13"/>
                  </a:lnTo>
                  <a:lnTo>
                    <a:pt x="157" y="21"/>
                  </a:lnTo>
                  <a:lnTo>
                    <a:pt x="165" y="30"/>
                  </a:lnTo>
                  <a:lnTo>
                    <a:pt x="175" y="48"/>
                  </a:lnTo>
                  <a:lnTo>
                    <a:pt x="181" y="69"/>
                  </a:lnTo>
                  <a:lnTo>
                    <a:pt x="194" y="42"/>
                  </a:lnTo>
                  <a:lnTo>
                    <a:pt x="211" y="27"/>
                  </a:lnTo>
                  <a:lnTo>
                    <a:pt x="232" y="19"/>
                  </a:lnTo>
                  <a:lnTo>
                    <a:pt x="253" y="17"/>
                  </a:lnTo>
                  <a:lnTo>
                    <a:pt x="271" y="19"/>
                  </a:lnTo>
                  <a:lnTo>
                    <a:pt x="284" y="29"/>
                  </a:lnTo>
                  <a:lnTo>
                    <a:pt x="290" y="38"/>
                  </a:lnTo>
                  <a:lnTo>
                    <a:pt x="294" y="48"/>
                  </a:lnTo>
                  <a:lnTo>
                    <a:pt x="294" y="59"/>
                  </a:lnTo>
                  <a:lnTo>
                    <a:pt x="294" y="67"/>
                  </a:lnTo>
                  <a:lnTo>
                    <a:pt x="292" y="75"/>
                  </a:lnTo>
                  <a:lnTo>
                    <a:pt x="286" y="82"/>
                  </a:lnTo>
                  <a:lnTo>
                    <a:pt x="280" y="90"/>
                  </a:lnTo>
                  <a:lnTo>
                    <a:pt x="273" y="98"/>
                  </a:lnTo>
                  <a:lnTo>
                    <a:pt x="265" y="103"/>
                  </a:lnTo>
                  <a:lnTo>
                    <a:pt x="263" y="94"/>
                  </a:lnTo>
                  <a:lnTo>
                    <a:pt x="261" y="84"/>
                  </a:lnTo>
                  <a:lnTo>
                    <a:pt x="255" y="77"/>
                  </a:lnTo>
                  <a:lnTo>
                    <a:pt x="250" y="71"/>
                  </a:lnTo>
                  <a:lnTo>
                    <a:pt x="242" y="67"/>
                  </a:lnTo>
                  <a:lnTo>
                    <a:pt x="232" y="65"/>
                  </a:lnTo>
                  <a:lnTo>
                    <a:pt x="223" y="67"/>
                  </a:lnTo>
                  <a:lnTo>
                    <a:pt x="215" y="69"/>
                  </a:lnTo>
                  <a:lnTo>
                    <a:pt x="205" y="73"/>
                  </a:lnTo>
                  <a:lnTo>
                    <a:pt x="200" y="77"/>
                  </a:lnTo>
                  <a:lnTo>
                    <a:pt x="192" y="84"/>
                  </a:lnTo>
                  <a:lnTo>
                    <a:pt x="188" y="92"/>
                  </a:lnTo>
                  <a:lnTo>
                    <a:pt x="184" y="100"/>
                  </a:lnTo>
                  <a:lnTo>
                    <a:pt x="181" y="109"/>
                  </a:lnTo>
                  <a:lnTo>
                    <a:pt x="181" y="117"/>
                  </a:lnTo>
                  <a:lnTo>
                    <a:pt x="211" y="123"/>
                  </a:lnTo>
                  <a:lnTo>
                    <a:pt x="240" y="130"/>
                  </a:lnTo>
                  <a:lnTo>
                    <a:pt x="263" y="146"/>
                  </a:lnTo>
                  <a:lnTo>
                    <a:pt x="282" y="163"/>
                  </a:lnTo>
                  <a:lnTo>
                    <a:pt x="294" y="186"/>
                  </a:lnTo>
                  <a:lnTo>
                    <a:pt x="298" y="211"/>
                  </a:lnTo>
                  <a:lnTo>
                    <a:pt x="292" y="236"/>
                  </a:lnTo>
                  <a:lnTo>
                    <a:pt x="278" y="257"/>
                  </a:lnTo>
                  <a:lnTo>
                    <a:pt x="259" y="271"/>
                  </a:lnTo>
                  <a:lnTo>
                    <a:pt x="234" y="274"/>
                  </a:lnTo>
                  <a:lnTo>
                    <a:pt x="215" y="272"/>
                  </a:lnTo>
                  <a:lnTo>
                    <a:pt x="200" y="265"/>
                  </a:lnTo>
                  <a:lnTo>
                    <a:pt x="194" y="259"/>
                  </a:lnTo>
                  <a:lnTo>
                    <a:pt x="190" y="253"/>
                  </a:lnTo>
                  <a:lnTo>
                    <a:pt x="186" y="246"/>
                  </a:lnTo>
                  <a:lnTo>
                    <a:pt x="186" y="238"/>
                  </a:lnTo>
                  <a:lnTo>
                    <a:pt x="188" y="228"/>
                  </a:lnTo>
                  <a:lnTo>
                    <a:pt x="190" y="219"/>
                  </a:lnTo>
                  <a:lnTo>
                    <a:pt x="196" y="213"/>
                  </a:lnTo>
                  <a:lnTo>
                    <a:pt x="204" y="207"/>
                  </a:lnTo>
                  <a:lnTo>
                    <a:pt x="213" y="203"/>
                  </a:lnTo>
                  <a:lnTo>
                    <a:pt x="223" y="203"/>
                  </a:lnTo>
                  <a:lnTo>
                    <a:pt x="232" y="203"/>
                  </a:lnTo>
                  <a:lnTo>
                    <a:pt x="244" y="207"/>
                  </a:lnTo>
                  <a:lnTo>
                    <a:pt x="252" y="213"/>
                  </a:lnTo>
                  <a:lnTo>
                    <a:pt x="250" y="190"/>
                  </a:lnTo>
                  <a:lnTo>
                    <a:pt x="242" y="173"/>
                  </a:lnTo>
                  <a:lnTo>
                    <a:pt x="232" y="163"/>
                  </a:lnTo>
                  <a:lnTo>
                    <a:pt x="223" y="155"/>
                  </a:lnTo>
                  <a:lnTo>
                    <a:pt x="213" y="150"/>
                  </a:lnTo>
                  <a:lnTo>
                    <a:pt x="196" y="142"/>
                  </a:lnTo>
                  <a:lnTo>
                    <a:pt x="177" y="140"/>
                  </a:lnTo>
                  <a:lnTo>
                    <a:pt x="167" y="173"/>
                  </a:lnTo>
                  <a:lnTo>
                    <a:pt x="154" y="201"/>
                  </a:lnTo>
                  <a:lnTo>
                    <a:pt x="134" y="226"/>
                  </a:lnTo>
                  <a:lnTo>
                    <a:pt x="111" y="246"/>
                  </a:lnTo>
                  <a:lnTo>
                    <a:pt x="75" y="265"/>
                  </a:lnTo>
                  <a:lnTo>
                    <a:pt x="38" y="276"/>
                  </a:lnTo>
                  <a:lnTo>
                    <a:pt x="0" y="284"/>
                  </a:lnTo>
                  <a:lnTo>
                    <a:pt x="6" y="244"/>
                  </a:lnTo>
                  <a:lnTo>
                    <a:pt x="19" y="207"/>
                  </a:lnTo>
                  <a:lnTo>
                    <a:pt x="44" y="174"/>
                  </a:lnTo>
                  <a:lnTo>
                    <a:pt x="73" y="150"/>
                  </a:lnTo>
                  <a:lnTo>
                    <a:pt x="109" y="130"/>
                  </a:lnTo>
                  <a:lnTo>
                    <a:pt x="150" y="119"/>
                  </a:lnTo>
                  <a:lnTo>
                    <a:pt x="144" y="98"/>
                  </a:lnTo>
                  <a:lnTo>
                    <a:pt x="133" y="84"/>
                  </a:lnTo>
                  <a:lnTo>
                    <a:pt x="119" y="75"/>
                  </a:lnTo>
                  <a:lnTo>
                    <a:pt x="100" y="73"/>
                  </a:lnTo>
                  <a:lnTo>
                    <a:pt x="69" y="80"/>
                  </a:lnTo>
                  <a:lnTo>
                    <a:pt x="56" y="88"/>
                  </a:lnTo>
                  <a:lnTo>
                    <a:pt x="42" y="98"/>
                  </a:lnTo>
                  <a:lnTo>
                    <a:pt x="31" y="109"/>
                  </a:lnTo>
                  <a:lnTo>
                    <a:pt x="21" y="121"/>
                  </a:lnTo>
                  <a:lnTo>
                    <a:pt x="17" y="103"/>
                  </a:lnTo>
                  <a:lnTo>
                    <a:pt x="15" y="86"/>
                  </a:lnTo>
                  <a:lnTo>
                    <a:pt x="17" y="65"/>
                  </a:lnTo>
                  <a:lnTo>
                    <a:pt x="27" y="44"/>
                  </a:lnTo>
                  <a:lnTo>
                    <a:pt x="42" y="27"/>
                  </a:lnTo>
                  <a:lnTo>
                    <a:pt x="60" y="13"/>
                  </a:lnTo>
                  <a:lnTo>
                    <a:pt x="81" y="4"/>
                  </a:lnTo>
                  <a:lnTo>
                    <a:pt x="10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9" name="Freeform 64"/>
            <p:cNvSpPr>
              <a:spLocks noEditPoints="1"/>
            </p:cNvSpPr>
            <p:nvPr/>
          </p:nvSpPr>
          <p:spPr bwMode="auto">
            <a:xfrm>
              <a:off x="2311400" y="2005330"/>
              <a:ext cx="468313" cy="450850"/>
            </a:xfrm>
            <a:custGeom>
              <a:avLst/>
              <a:gdLst>
                <a:gd name="T0" fmla="*/ 157 w 295"/>
                <a:gd name="T1" fmla="*/ 247 h 284"/>
                <a:gd name="T2" fmla="*/ 203 w 295"/>
                <a:gd name="T3" fmla="*/ 261 h 284"/>
                <a:gd name="T4" fmla="*/ 234 w 295"/>
                <a:gd name="T5" fmla="*/ 245 h 284"/>
                <a:gd name="T6" fmla="*/ 255 w 295"/>
                <a:gd name="T7" fmla="*/ 220 h 284"/>
                <a:gd name="T8" fmla="*/ 240 w 295"/>
                <a:gd name="T9" fmla="*/ 222 h 284"/>
                <a:gd name="T10" fmla="*/ 194 w 295"/>
                <a:gd name="T11" fmla="*/ 236 h 284"/>
                <a:gd name="T12" fmla="*/ 153 w 295"/>
                <a:gd name="T13" fmla="*/ 222 h 284"/>
                <a:gd name="T14" fmla="*/ 270 w 295"/>
                <a:gd name="T15" fmla="*/ 34 h 284"/>
                <a:gd name="T16" fmla="*/ 169 w 295"/>
                <a:gd name="T17" fmla="*/ 111 h 284"/>
                <a:gd name="T18" fmla="*/ 207 w 295"/>
                <a:gd name="T19" fmla="*/ 124 h 284"/>
                <a:gd name="T20" fmla="*/ 263 w 295"/>
                <a:gd name="T21" fmla="*/ 61 h 284"/>
                <a:gd name="T22" fmla="*/ 292 w 295"/>
                <a:gd name="T23" fmla="*/ 42 h 284"/>
                <a:gd name="T24" fmla="*/ 222 w 295"/>
                <a:gd name="T25" fmla="*/ 136 h 284"/>
                <a:gd name="T26" fmla="*/ 151 w 295"/>
                <a:gd name="T27" fmla="*/ 186 h 284"/>
                <a:gd name="T28" fmla="*/ 196 w 295"/>
                <a:gd name="T29" fmla="*/ 213 h 284"/>
                <a:gd name="T30" fmla="*/ 238 w 295"/>
                <a:gd name="T31" fmla="*/ 199 h 284"/>
                <a:gd name="T32" fmla="*/ 274 w 295"/>
                <a:gd name="T33" fmla="*/ 165 h 284"/>
                <a:gd name="T34" fmla="*/ 278 w 295"/>
                <a:gd name="T35" fmla="*/ 220 h 284"/>
                <a:gd name="T36" fmla="*/ 236 w 295"/>
                <a:gd name="T37" fmla="*/ 272 h 284"/>
                <a:gd name="T38" fmla="*/ 176 w 295"/>
                <a:gd name="T39" fmla="*/ 282 h 284"/>
                <a:gd name="T40" fmla="*/ 138 w 295"/>
                <a:gd name="T41" fmla="*/ 265 h 284"/>
                <a:gd name="T42" fmla="*/ 117 w 295"/>
                <a:gd name="T43" fmla="*/ 217 h 284"/>
                <a:gd name="T44" fmla="*/ 65 w 295"/>
                <a:gd name="T45" fmla="*/ 266 h 284"/>
                <a:gd name="T46" fmla="*/ 23 w 295"/>
                <a:gd name="T47" fmla="*/ 265 h 284"/>
                <a:gd name="T48" fmla="*/ 6 w 295"/>
                <a:gd name="T49" fmla="*/ 243 h 284"/>
                <a:gd name="T50" fmla="*/ 6 w 295"/>
                <a:gd name="T51" fmla="*/ 209 h 284"/>
                <a:gd name="T52" fmla="*/ 32 w 295"/>
                <a:gd name="T53" fmla="*/ 192 h 284"/>
                <a:gd name="T54" fmla="*/ 48 w 295"/>
                <a:gd name="T55" fmla="*/ 217 h 284"/>
                <a:gd name="T56" fmla="*/ 82 w 295"/>
                <a:gd name="T57" fmla="*/ 217 h 284"/>
                <a:gd name="T58" fmla="*/ 115 w 295"/>
                <a:gd name="T59" fmla="*/ 167 h 284"/>
                <a:gd name="T60" fmla="*/ 32 w 295"/>
                <a:gd name="T61" fmla="*/ 140 h 284"/>
                <a:gd name="T62" fmla="*/ 0 w 295"/>
                <a:gd name="T63" fmla="*/ 74 h 284"/>
                <a:gd name="T64" fmla="*/ 38 w 295"/>
                <a:gd name="T65" fmla="*/ 15 h 284"/>
                <a:gd name="T66" fmla="*/ 98 w 295"/>
                <a:gd name="T67" fmla="*/ 21 h 284"/>
                <a:gd name="T68" fmla="*/ 109 w 295"/>
                <a:gd name="T69" fmla="*/ 40 h 284"/>
                <a:gd name="T70" fmla="*/ 107 w 295"/>
                <a:gd name="T71" fmla="*/ 61 h 284"/>
                <a:gd name="T72" fmla="*/ 92 w 295"/>
                <a:gd name="T73" fmla="*/ 78 h 284"/>
                <a:gd name="T74" fmla="*/ 63 w 295"/>
                <a:gd name="T75" fmla="*/ 80 h 284"/>
                <a:gd name="T76" fmla="*/ 46 w 295"/>
                <a:gd name="T77" fmla="*/ 94 h 284"/>
                <a:gd name="T78" fmla="*/ 92 w 295"/>
                <a:gd name="T79" fmla="*/ 140 h 284"/>
                <a:gd name="T80" fmla="*/ 146 w 295"/>
                <a:gd name="T81" fmla="*/ 80 h 284"/>
                <a:gd name="T82" fmla="*/ 219 w 295"/>
                <a:gd name="T83" fmla="*/ 21 h 284"/>
                <a:gd name="T84" fmla="*/ 295 w 295"/>
                <a:gd name="T85"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284">
                  <a:moveTo>
                    <a:pt x="134" y="209"/>
                  </a:moveTo>
                  <a:lnTo>
                    <a:pt x="142" y="230"/>
                  </a:lnTo>
                  <a:lnTo>
                    <a:pt x="157" y="247"/>
                  </a:lnTo>
                  <a:lnTo>
                    <a:pt x="174" y="259"/>
                  </a:lnTo>
                  <a:lnTo>
                    <a:pt x="192" y="263"/>
                  </a:lnTo>
                  <a:lnTo>
                    <a:pt x="203" y="261"/>
                  </a:lnTo>
                  <a:lnTo>
                    <a:pt x="219" y="257"/>
                  </a:lnTo>
                  <a:lnTo>
                    <a:pt x="226" y="251"/>
                  </a:lnTo>
                  <a:lnTo>
                    <a:pt x="234" y="245"/>
                  </a:lnTo>
                  <a:lnTo>
                    <a:pt x="242" y="238"/>
                  </a:lnTo>
                  <a:lnTo>
                    <a:pt x="249" y="230"/>
                  </a:lnTo>
                  <a:lnTo>
                    <a:pt x="255" y="220"/>
                  </a:lnTo>
                  <a:lnTo>
                    <a:pt x="259" y="209"/>
                  </a:lnTo>
                  <a:lnTo>
                    <a:pt x="249" y="217"/>
                  </a:lnTo>
                  <a:lnTo>
                    <a:pt x="240" y="222"/>
                  </a:lnTo>
                  <a:lnTo>
                    <a:pt x="228" y="228"/>
                  </a:lnTo>
                  <a:lnTo>
                    <a:pt x="211" y="234"/>
                  </a:lnTo>
                  <a:lnTo>
                    <a:pt x="194" y="236"/>
                  </a:lnTo>
                  <a:lnTo>
                    <a:pt x="178" y="234"/>
                  </a:lnTo>
                  <a:lnTo>
                    <a:pt x="163" y="228"/>
                  </a:lnTo>
                  <a:lnTo>
                    <a:pt x="153" y="222"/>
                  </a:lnTo>
                  <a:lnTo>
                    <a:pt x="144" y="215"/>
                  </a:lnTo>
                  <a:lnTo>
                    <a:pt x="134" y="209"/>
                  </a:lnTo>
                  <a:close/>
                  <a:moveTo>
                    <a:pt x="270" y="34"/>
                  </a:moveTo>
                  <a:lnTo>
                    <a:pt x="232" y="53"/>
                  </a:lnTo>
                  <a:lnTo>
                    <a:pt x="198" y="80"/>
                  </a:lnTo>
                  <a:lnTo>
                    <a:pt x="169" y="111"/>
                  </a:lnTo>
                  <a:lnTo>
                    <a:pt x="150" y="146"/>
                  </a:lnTo>
                  <a:lnTo>
                    <a:pt x="180" y="138"/>
                  </a:lnTo>
                  <a:lnTo>
                    <a:pt x="207" y="124"/>
                  </a:lnTo>
                  <a:lnTo>
                    <a:pt x="230" y="107"/>
                  </a:lnTo>
                  <a:lnTo>
                    <a:pt x="247" y="84"/>
                  </a:lnTo>
                  <a:lnTo>
                    <a:pt x="263" y="61"/>
                  </a:lnTo>
                  <a:lnTo>
                    <a:pt x="270" y="34"/>
                  </a:lnTo>
                  <a:close/>
                  <a:moveTo>
                    <a:pt x="295" y="0"/>
                  </a:moveTo>
                  <a:lnTo>
                    <a:pt x="292" y="42"/>
                  </a:lnTo>
                  <a:lnTo>
                    <a:pt x="276" y="80"/>
                  </a:lnTo>
                  <a:lnTo>
                    <a:pt x="253" y="111"/>
                  </a:lnTo>
                  <a:lnTo>
                    <a:pt x="222" y="136"/>
                  </a:lnTo>
                  <a:lnTo>
                    <a:pt x="186" y="155"/>
                  </a:lnTo>
                  <a:lnTo>
                    <a:pt x="148" y="165"/>
                  </a:lnTo>
                  <a:lnTo>
                    <a:pt x="151" y="186"/>
                  </a:lnTo>
                  <a:lnTo>
                    <a:pt x="163" y="201"/>
                  </a:lnTo>
                  <a:lnTo>
                    <a:pt x="178" y="209"/>
                  </a:lnTo>
                  <a:lnTo>
                    <a:pt x="196" y="213"/>
                  </a:lnTo>
                  <a:lnTo>
                    <a:pt x="209" y="211"/>
                  </a:lnTo>
                  <a:lnTo>
                    <a:pt x="222" y="207"/>
                  </a:lnTo>
                  <a:lnTo>
                    <a:pt x="238" y="199"/>
                  </a:lnTo>
                  <a:lnTo>
                    <a:pt x="251" y="190"/>
                  </a:lnTo>
                  <a:lnTo>
                    <a:pt x="263" y="178"/>
                  </a:lnTo>
                  <a:lnTo>
                    <a:pt x="274" y="165"/>
                  </a:lnTo>
                  <a:lnTo>
                    <a:pt x="280" y="182"/>
                  </a:lnTo>
                  <a:lnTo>
                    <a:pt x="282" y="199"/>
                  </a:lnTo>
                  <a:lnTo>
                    <a:pt x="278" y="220"/>
                  </a:lnTo>
                  <a:lnTo>
                    <a:pt x="269" y="242"/>
                  </a:lnTo>
                  <a:lnTo>
                    <a:pt x="255" y="259"/>
                  </a:lnTo>
                  <a:lnTo>
                    <a:pt x="236" y="272"/>
                  </a:lnTo>
                  <a:lnTo>
                    <a:pt x="215" y="282"/>
                  </a:lnTo>
                  <a:lnTo>
                    <a:pt x="192" y="284"/>
                  </a:lnTo>
                  <a:lnTo>
                    <a:pt x="176" y="282"/>
                  </a:lnTo>
                  <a:lnTo>
                    <a:pt x="159" y="276"/>
                  </a:lnTo>
                  <a:lnTo>
                    <a:pt x="148" y="270"/>
                  </a:lnTo>
                  <a:lnTo>
                    <a:pt x="138" y="265"/>
                  </a:lnTo>
                  <a:lnTo>
                    <a:pt x="130" y="255"/>
                  </a:lnTo>
                  <a:lnTo>
                    <a:pt x="121" y="238"/>
                  </a:lnTo>
                  <a:lnTo>
                    <a:pt x="117" y="217"/>
                  </a:lnTo>
                  <a:lnTo>
                    <a:pt x="103" y="240"/>
                  </a:lnTo>
                  <a:lnTo>
                    <a:pt x="84" y="257"/>
                  </a:lnTo>
                  <a:lnTo>
                    <a:pt x="65" y="266"/>
                  </a:lnTo>
                  <a:lnTo>
                    <a:pt x="42" y="268"/>
                  </a:lnTo>
                  <a:lnTo>
                    <a:pt x="32" y="268"/>
                  </a:lnTo>
                  <a:lnTo>
                    <a:pt x="23" y="265"/>
                  </a:lnTo>
                  <a:lnTo>
                    <a:pt x="13" y="257"/>
                  </a:lnTo>
                  <a:lnTo>
                    <a:pt x="7" y="251"/>
                  </a:lnTo>
                  <a:lnTo>
                    <a:pt x="6" y="243"/>
                  </a:lnTo>
                  <a:lnTo>
                    <a:pt x="2" y="236"/>
                  </a:lnTo>
                  <a:lnTo>
                    <a:pt x="2" y="228"/>
                  </a:lnTo>
                  <a:lnTo>
                    <a:pt x="6" y="209"/>
                  </a:lnTo>
                  <a:lnTo>
                    <a:pt x="15" y="194"/>
                  </a:lnTo>
                  <a:lnTo>
                    <a:pt x="32" y="182"/>
                  </a:lnTo>
                  <a:lnTo>
                    <a:pt x="32" y="192"/>
                  </a:lnTo>
                  <a:lnTo>
                    <a:pt x="36" y="201"/>
                  </a:lnTo>
                  <a:lnTo>
                    <a:pt x="40" y="209"/>
                  </a:lnTo>
                  <a:lnTo>
                    <a:pt x="48" y="217"/>
                  </a:lnTo>
                  <a:lnTo>
                    <a:pt x="54" y="218"/>
                  </a:lnTo>
                  <a:lnTo>
                    <a:pt x="63" y="220"/>
                  </a:lnTo>
                  <a:lnTo>
                    <a:pt x="82" y="217"/>
                  </a:lnTo>
                  <a:lnTo>
                    <a:pt x="100" y="207"/>
                  </a:lnTo>
                  <a:lnTo>
                    <a:pt x="111" y="190"/>
                  </a:lnTo>
                  <a:lnTo>
                    <a:pt x="115" y="167"/>
                  </a:lnTo>
                  <a:lnTo>
                    <a:pt x="84" y="163"/>
                  </a:lnTo>
                  <a:lnTo>
                    <a:pt x="55" y="153"/>
                  </a:lnTo>
                  <a:lnTo>
                    <a:pt x="32" y="140"/>
                  </a:lnTo>
                  <a:lnTo>
                    <a:pt x="13" y="121"/>
                  </a:lnTo>
                  <a:lnTo>
                    <a:pt x="4" y="99"/>
                  </a:lnTo>
                  <a:lnTo>
                    <a:pt x="0" y="74"/>
                  </a:lnTo>
                  <a:lnTo>
                    <a:pt x="4" y="49"/>
                  </a:lnTo>
                  <a:lnTo>
                    <a:pt x="17" y="28"/>
                  </a:lnTo>
                  <a:lnTo>
                    <a:pt x="38" y="15"/>
                  </a:lnTo>
                  <a:lnTo>
                    <a:pt x="61" y="9"/>
                  </a:lnTo>
                  <a:lnTo>
                    <a:pt x="82" y="13"/>
                  </a:lnTo>
                  <a:lnTo>
                    <a:pt x="98" y="21"/>
                  </a:lnTo>
                  <a:lnTo>
                    <a:pt x="102" y="26"/>
                  </a:lnTo>
                  <a:lnTo>
                    <a:pt x="107" y="32"/>
                  </a:lnTo>
                  <a:lnTo>
                    <a:pt x="109" y="40"/>
                  </a:lnTo>
                  <a:lnTo>
                    <a:pt x="109" y="48"/>
                  </a:lnTo>
                  <a:lnTo>
                    <a:pt x="109" y="55"/>
                  </a:lnTo>
                  <a:lnTo>
                    <a:pt x="107" y="61"/>
                  </a:lnTo>
                  <a:lnTo>
                    <a:pt x="103" y="69"/>
                  </a:lnTo>
                  <a:lnTo>
                    <a:pt x="100" y="73"/>
                  </a:lnTo>
                  <a:lnTo>
                    <a:pt x="92" y="78"/>
                  </a:lnTo>
                  <a:lnTo>
                    <a:pt x="82" y="80"/>
                  </a:lnTo>
                  <a:lnTo>
                    <a:pt x="73" y="82"/>
                  </a:lnTo>
                  <a:lnTo>
                    <a:pt x="63" y="80"/>
                  </a:lnTo>
                  <a:lnTo>
                    <a:pt x="54" y="78"/>
                  </a:lnTo>
                  <a:lnTo>
                    <a:pt x="44" y="73"/>
                  </a:lnTo>
                  <a:lnTo>
                    <a:pt x="46" y="94"/>
                  </a:lnTo>
                  <a:lnTo>
                    <a:pt x="54" y="111"/>
                  </a:lnTo>
                  <a:lnTo>
                    <a:pt x="67" y="126"/>
                  </a:lnTo>
                  <a:lnTo>
                    <a:pt x="92" y="140"/>
                  </a:lnTo>
                  <a:lnTo>
                    <a:pt x="119" y="146"/>
                  </a:lnTo>
                  <a:lnTo>
                    <a:pt x="130" y="111"/>
                  </a:lnTo>
                  <a:lnTo>
                    <a:pt x="146" y="80"/>
                  </a:lnTo>
                  <a:lnTo>
                    <a:pt x="167" y="55"/>
                  </a:lnTo>
                  <a:lnTo>
                    <a:pt x="192" y="36"/>
                  </a:lnTo>
                  <a:lnTo>
                    <a:pt x="219" y="21"/>
                  </a:lnTo>
                  <a:lnTo>
                    <a:pt x="246" y="11"/>
                  </a:lnTo>
                  <a:lnTo>
                    <a:pt x="270" y="3"/>
                  </a:lnTo>
                  <a:lnTo>
                    <a:pt x="29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0" name="Freeform 65"/>
            <p:cNvSpPr/>
            <p:nvPr/>
          </p:nvSpPr>
          <p:spPr bwMode="auto">
            <a:xfrm>
              <a:off x="3832225" y="1516380"/>
              <a:ext cx="109538" cy="128588"/>
            </a:xfrm>
            <a:custGeom>
              <a:avLst/>
              <a:gdLst>
                <a:gd name="T0" fmla="*/ 57 w 69"/>
                <a:gd name="T1" fmla="*/ 0 h 81"/>
                <a:gd name="T2" fmla="*/ 61 w 69"/>
                <a:gd name="T3" fmla="*/ 0 h 81"/>
                <a:gd name="T4" fmla="*/ 69 w 69"/>
                <a:gd name="T5" fmla="*/ 0 h 81"/>
                <a:gd name="T6" fmla="*/ 63 w 69"/>
                <a:gd name="T7" fmla="*/ 29 h 81"/>
                <a:gd name="T8" fmla="*/ 50 w 69"/>
                <a:gd name="T9" fmla="*/ 56 h 81"/>
                <a:gd name="T10" fmla="*/ 38 w 69"/>
                <a:gd name="T11" fmla="*/ 69 h 81"/>
                <a:gd name="T12" fmla="*/ 21 w 69"/>
                <a:gd name="T13" fmla="*/ 77 h 81"/>
                <a:gd name="T14" fmla="*/ 2 w 69"/>
                <a:gd name="T15" fmla="*/ 81 h 81"/>
                <a:gd name="T16" fmla="*/ 0 w 69"/>
                <a:gd name="T17" fmla="*/ 73 h 81"/>
                <a:gd name="T18" fmla="*/ 0 w 69"/>
                <a:gd name="T19" fmla="*/ 64 h 81"/>
                <a:gd name="T20" fmla="*/ 2 w 69"/>
                <a:gd name="T21" fmla="*/ 54 h 81"/>
                <a:gd name="T22" fmla="*/ 4 w 69"/>
                <a:gd name="T23" fmla="*/ 44 h 81"/>
                <a:gd name="T24" fmla="*/ 8 w 69"/>
                <a:gd name="T25" fmla="*/ 33 h 81"/>
                <a:gd name="T26" fmla="*/ 15 w 69"/>
                <a:gd name="T27" fmla="*/ 25 h 81"/>
                <a:gd name="T28" fmla="*/ 21 w 69"/>
                <a:gd name="T29" fmla="*/ 16 h 81"/>
                <a:gd name="T30" fmla="*/ 31 w 69"/>
                <a:gd name="T31" fmla="*/ 10 h 81"/>
                <a:gd name="T32" fmla="*/ 38 w 69"/>
                <a:gd name="T33" fmla="*/ 4 h 81"/>
                <a:gd name="T34" fmla="*/ 48 w 69"/>
                <a:gd name="T35" fmla="*/ 0 h 81"/>
                <a:gd name="T36" fmla="*/ 57 w 69"/>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81">
                  <a:moveTo>
                    <a:pt x="57" y="0"/>
                  </a:moveTo>
                  <a:lnTo>
                    <a:pt x="61" y="0"/>
                  </a:lnTo>
                  <a:lnTo>
                    <a:pt x="69" y="0"/>
                  </a:lnTo>
                  <a:lnTo>
                    <a:pt x="63" y="29"/>
                  </a:lnTo>
                  <a:lnTo>
                    <a:pt x="50" y="56"/>
                  </a:lnTo>
                  <a:lnTo>
                    <a:pt x="38" y="69"/>
                  </a:lnTo>
                  <a:lnTo>
                    <a:pt x="21" y="77"/>
                  </a:lnTo>
                  <a:lnTo>
                    <a:pt x="2" y="81"/>
                  </a:lnTo>
                  <a:lnTo>
                    <a:pt x="0" y="73"/>
                  </a:lnTo>
                  <a:lnTo>
                    <a:pt x="0" y="64"/>
                  </a:lnTo>
                  <a:lnTo>
                    <a:pt x="2" y="54"/>
                  </a:lnTo>
                  <a:lnTo>
                    <a:pt x="4" y="44"/>
                  </a:lnTo>
                  <a:lnTo>
                    <a:pt x="8" y="33"/>
                  </a:lnTo>
                  <a:lnTo>
                    <a:pt x="15" y="25"/>
                  </a:lnTo>
                  <a:lnTo>
                    <a:pt x="21" y="16"/>
                  </a:lnTo>
                  <a:lnTo>
                    <a:pt x="31" y="10"/>
                  </a:lnTo>
                  <a:lnTo>
                    <a:pt x="38" y="4"/>
                  </a:lnTo>
                  <a:lnTo>
                    <a:pt x="48" y="0"/>
                  </a:lnTo>
                  <a:lnTo>
                    <a:pt x="5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1" name="Freeform 66"/>
            <p:cNvSpPr/>
            <p:nvPr/>
          </p:nvSpPr>
          <p:spPr bwMode="auto">
            <a:xfrm>
              <a:off x="3643313" y="2300605"/>
              <a:ext cx="100013" cy="179388"/>
            </a:xfrm>
            <a:custGeom>
              <a:avLst/>
              <a:gdLst>
                <a:gd name="T0" fmla="*/ 46 w 63"/>
                <a:gd name="T1" fmla="*/ 0 h 113"/>
                <a:gd name="T2" fmla="*/ 52 w 63"/>
                <a:gd name="T3" fmla="*/ 11 h 113"/>
                <a:gd name="T4" fmla="*/ 57 w 63"/>
                <a:gd name="T5" fmla="*/ 25 h 113"/>
                <a:gd name="T6" fmla="*/ 61 w 63"/>
                <a:gd name="T7" fmla="*/ 38 h 113"/>
                <a:gd name="T8" fmla="*/ 63 w 63"/>
                <a:gd name="T9" fmla="*/ 52 h 113"/>
                <a:gd name="T10" fmla="*/ 59 w 63"/>
                <a:gd name="T11" fmla="*/ 69 h 113"/>
                <a:gd name="T12" fmla="*/ 50 w 63"/>
                <a:gd name="T13" fmla="*/ 84 h 113"/>
                <a:gd name="T14" fmla="*/ 32 w 63"/>
                <a:gd name="T15" fmla="*/ 98 h 113"/>
                <a:gd name="T16" fmla="*/ 7 w 63"/>
                <a:gd name="T17" fmla="*/ 113 h 113"/>
                <a:gd name="T18" fmla="*/ 2 w 63"/>
                <a:gd name="T19" fmla="*/ 92 h 113"/>
                <a:gd name="T20" fmla="*/ 0 w 63"/>
                <a:gd name="T21" fmla="*/ 69 h 113"/>
                <a:gd name="T22" fmla="*/ 2 w 63"/>
                <a:gd name="T23" fmla="*/ 50 h 113"/>
                <a:gd name="T24" fmla="*/ 11 w 63"/>
                <a:gd name="T25" fmla="*/ 31 h 113"/>
                <a:gd name="T26" fmla="*/ 25 w 63"/>
                <a:gd name="T27" fmla="*/ 11 h 113"/>
                <a:gd name="T28" fmla="*/ 46 w 63"/>
                <a:gd name="T2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13">
                  <a:moveTo>
                    <a:pt x="46" y="0"/>
                  </a:moveTo>
                  <a:lnTo>
                    <a:pt x="52" y="11"/>
                  </a:lnTo>
                  <a:lnTo>
                    <a:pt x="57" y="25"/>
                  </a:lnTo>
                  <a:lnTo>
                    <a:pt x="61" y="38"/>
                  </a:lnTo>
                  <a:lnTo>
                    <a:pt x="63" y="52"/>
                  </a:lnTo>
                  <a:lnTo>
                    <a:pt x="59" y="69"/>
                  </a:lnTo>
                  <a:lnTo>
                    <a:pt x="50" y="84"/>
                  </a:lnTo>
                  <a:lnTo>
                    <a:pt x="32" y="98"/>
                  </a:lnTo>
                  <a:lnTo>
                    <a:pt x="7" y="113"/>
                  </a:lnTo>
                  <a:lnTo>
                    <a:pt x="2" y="92"/>
                  </a:lnTo>
                  <a:lnTo>
                    <a:pt x="0" y="69"/>
                  </a:lnTo>
                  <a:lnTo>
                    <a:pt x="2" y="50"/>
                  </a:lnTo>
                  <a:lnTo>
                    <a:pt x="11" y="31"/>
                  </a:lnTo>
                  <a:lnTo>
                    <a:pt x="25" y="11"/>
                  </a:lnTo>
                  <a:lnTo>
                    <a:pt x="4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2" name="Freeform 67"/>
            <p:cNvSpPr/>
            <p:nvPr/>
          </p:nvSpPr>
          <p:spPr bwMode="auto">
            <a:xfrm>
              <a:off x="3895725" y="2300605"/>
              <a:ext cx="171450" cy="85725"/>
            </a:xfrm>
            <a:custGeom>
              <a:avLst/>
              <a:gdLst>
                <a:gd name="T0" fmla="*/ 44 w 108"/>
                <a:gd name="T1" fmla="*/ 0 h 54"/>
                <a:gd name="T2" fmla="*/ 67 w 108"/>
                <a:gd name="T3" fmla="*/ 4 h 54"/>
                <a:gd name="T4" fmla="*/ 88 w 108"/>
                <a:gd name="T5" fmla="*/ 17 h 54"/>
                <a:gd name="T6" fmla="*/ 108 w 108"/>
                <a:gd name="T7" fmla="*/ 38 h 54"/>
                <a:gd name="T8" fmla="*/ 87 w 108"/>
                <a:gd name="T9" fmla="*/ 50 h 54"/>
                <a:gd name="T10" fmla="*/ 64 w 108"/>
                <a:gd name="T11" fmla="*/ 54 h 54"/>
                <a:gd name="T12" fmla="*/ 46 w 108"/>
                <a:gd name="T13" fmla="*/ 52 h 54"/>
                <a:gd name="T14" fmla="*/ 29 w 108"/>
                <a:gd name="T15" fmla="*/ 42 h 54"/>
                <a:gd name="T16" fmla="*/ 17 w 108"/>
                <a:gd name="T17" fmla="*/ 34 h 54"/>
                <a:gd name="T18" fmla="*/ 8 w 108"/>
                <a:gd name="T19" fmla="*/ 25 h 54"/>
                <a:gd name="T20" fmla="*/ 0 w 108"/>
                <a:gd name="T21" fmla="*/ 13 h 54"/>
                <a:gd name="T22" fmla="*/ 19 w 108"/>
                <a:gd name="T23" fmla="*/ 4 h 54"/>
                <a:gd name="T24" fmla="*/ 44 w 108"/>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54">
                  <a:moveTo>
                    <a:pt x="44" y="0"/>
                  </a:moveTo>
                  <a:lnTo>
                    <a:pt x="67" y="4"/>
                  </a:lnTo>
                  <a:lnTo>
                    <a:pt x="88" y="17"/>
                  </a:lnTo>
                  <a:lnTo>
                    <a:pt x="108" y="38"/>
                  </a:lnTo>
                  <a:lnTo>
                    <a:pt x="87" y="50"/>
                  </a:lnTo>
                  <a:lnTo>
                    <a:pt x="64" y="54"/>
                  </a:lnTo>
                  <a:lnTo>
                    <a:pt x="46" y="52"/>
                  </a:lnTo>
                  <a:lnTo>
                    <a:pt x="29" y="42"/>
                  </a:lnTo>
                  <a:lnTo>
                    <a:pt x="17" y="34"/>
                  </a:lnTo>
                  <a:lnTo>
                    <a:pt x="8" y="25"/>
                  </a:lnTo>
                  <a:lnTo>
                    <a:pt x="0" y="13"/>
                  </a:lnTo>
                  <a:lnTo>
                    <a:pt x="19" y="4"/>
                  </a:lnTo>
                  <a:lnTo>
                    <a:pt x="4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3" name="Freeform 68"/>
            <p:cNvSpPr/>
            <p:nvPr/>
          </p:nvSpPr>
          <p:spPr bwMode="auto">
            <a:xfrm>
              <a:off x="3643313" y="1516380"/>
              <a:ext cx="100013" cy="180975"/>
            </a:xfrm>
            <a:custGeom>
              <a:avLst/>
              <a:gdLst>
                <a:gd name="T0" fmla="*/ 7 w 63"/>
                <a:gd name="T1" fmla="*/ 0 h 114"/>
                <a:gd name="T2" fmla="*/ 31 w 63"/>
                <a:gd name="T3" fmla="*/ 16 h 114"/>
                <a:gd name="T4" fmla="*/ 48 w 63"/>
                <a:gd name="T5" fmla="*/ 29 h 114"/>
                <a:gd name="T6" fmla="*/ 59 w 63"/>
                <a:gd name="T7" fmla="*/ 44 h 114"/>
                <a:gd name="T8" fmla="*/ 63 w 63"/>
                <a:gd name="T9" fmla="*/ 62 h 114"/>
                <a:gd name="T10" fmla="*/ 61 w 63"/>
                <a:gd name="T11" fmla="*/ 75 h 114"/>
                <a:gd name="T12" fmla="*/ 57 w 63"/>
                <a:gd name="T13" fmla="*/ 89 h 114"/>
                <a:gd name="T14" fmla="*/ 52 w 63"/>
                <a:gd name="T15" fmla="*/ 102 h 114"/>
                <a:gd name="T16" fmla="*/ 46 w 63"/>
                <a:gd name="T17" fmla="*/ 114 h 114"/>
                <a:gd name="T18" fmla="*/ 25 w 63"/>
                <a:gd name="T19" fmla="*/ 100 h 114"/>
                <a:gd name="T20" fmla="*/ 11 w 63"/>
                <a:gd name="T21" fmla="*/ 83 h 114"/>
                <a:gd name="T22" fmla="*/ 2 w 63"/>
                <a:gd name="T23" fmla="*/ 64 h 114"/>
                <a:gd name="T24" fmla="*/ 0 w 63"/>
                <a:gd name="T25" fmla="*/ 43 h 114"/>
                <a:gd name="T26" fmla="*/ 2 w 63"/>
                <a:gd name="T27" fmla="*/ 23 h 114"/>
                <a:gd name="T28" fmla="*/ 7 w 63"/>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14">
                  <a:moveTo>
                    <a:pt x="7" y="0"/>
                  </a:moveTo>
                  <a:lnTo>
                    <a:pt x="31" y="16"/>
                  </a:lnTo>
                  <a:lnTo>
                    <a:pt x="48" y="29"/>
                  </a:lnTo>
                  <a:lnTo>
                    <a:pt x="59" y="44"/>
                  </a:lnTo>
                  <a:lnTo>
                    <a:pt x="63" y="62"/>
                  </a:lnTo>
                  <a:lnTo>
                    <a:pt x="61" y="75"/>
                  </a:lnTo>
                  <a:lnTo>
                    <a:pt x="57" y="89"/>
                  </a:lnTo>
                  <a:lnTo>
                    <a:pt x="52" y="102"/>
                  </a:lnTo>
                  <a:lnTo>
                    <a:pt x="46" y="114"/>
                  </a:lnTo>
                  <a:lnTo>
                    <a:pt x="25" y="100"/>
                  </a:lnTo>
                  <a:lnTo>
                    <a:pt x="11" y="83"/>
                  </a:lnTo>
                  <a:lnTo>
                    <a:pt x="2" y="64"/>
                  </a:lnTo>
                  <a:lnTo>
                    <a:pt x="0" y="43"/>
                  </a:lnTo>
                  <a:lnTo>
                    <a:pt x="2" y="23"/>
                  </a:lnTo>
                  <a:lnTo>
                    <a:pt x="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4" name="Freeform 69"/>
            <p:cNvSpPr/>
            <p:nvPr/>
          </p:nvSpPr>
          <p:spPr bwMode="auto">
            <a:xfrm>
              <a:off x="4289425" y="1668780"/>
              <a:ext cx="292100" cy="304800"/>
            </a:xfrm>
            <a:custGeom>
              <a:avLst/>
              <a:gdLst>
                <a:gd name="T0" fmla="*/ 0 w 184"/>
                <a:gd name="T1" fmla="*/ 0 h 192"/>
                <a:gd name="T2" fmla="*/ 27 w 184"/>
                <a:gd name="T3" fmla="*/ 10 h 192"/>
                <a:gd name="T4" fmla="*/ 52 w 184"/>
                <a:gd name="T5" fmla="*/ 21 h 192"/>
                <a:gd name="T6" fmla="*/ 73 w 184"/>
                <a:gd name="T7" fmla="*/ 35 h 192"/>
                <a:gd name="T8" fmla="*/ 92 w 184"/>
                <a:gd name="T9" fmla="*/ 52 h 192"/>
                <a:gd name="T10" fmla="*/ 105 w 184"/>
                <a:gd name="T11" fmla="*/ 71 h 192"/>
                <a:gd name="T12" fmla="*/ 115 w 184"/>
                <a:gd name="T13" fmla="*/ 92 h 192"/>
                <a:gd name="T14" fmla="*/ 142 w 184"/>
                <a:gd name="T15" fmla="*/ 43 h 192"/>
                <a:gd name="T16" fmla="*/ 153 w 184"/>
                <a:gd name="T17" fmla="*/ 21 h 192"/>
                <a:gd name="T18" fmla="*/ 165 w 184"/>
                <a:gd name="T19" fmla="*/ 4 h 192"/>
                <a:gd name="T20" fmla="*/ 157 w 184"/>
                <a:gd name="T21" fmla="*/ 52 h 192"/>
                <a:gd name="T22" fmla="*/ 155 w 184"/>
                <a:gd name="T23" fmla="*/ 102 h 192"/>
                <a:gd name="T24" fmla="*/ 153 w 184"/>
                <a:gd name="T25" fmla="*/ 106 h 192"/>
                <a:gd name="T26" fmla="*/ 150 w 184"/>
                <a:gd name="T27" fmla="*/ 114 h 192"/>
                <a:gd name="T28" fmla="*/ 144 w 184"/>
                <a:gd name="T29" fmla="*/ 125 h 192"/>
                <a:gd name="T30" fmla="*/ 136 w 184"/>
                <a:gd name="T31" fmla="*/ 135 h 192"/>
                <a:gd name="T32" fmla="*/ 128 w 184"/>
                <a:gd name="T33" fmla="*/ 142 h 192"/>
                <a:gd name="T34" fmla="*/ 152 w 184"/>
                <a:gd name="T35" fmla="*/ 154 h 192"/>
                <a:gd name="T36" fmla="*/ 167 w 184"/>
                <a:gd name="T37" fmla="*/ 167 h 192"/>
                <a:gd name="T38" fmla="*/ 175 w 184"/>
                <a:gd name="T39" fmla="*/ 177 h 192"/>
                <a:gd name="T40" fmla="*/ 180 w 184"/>
                <a:gd name="T41" fmla="*/ 185 h 192"/>
                <a:gd name="T42" fmla="*/ 184 w 184"/>
                <a:gd name="T43" fmla="*/ 192 h 192"/>
                <a:gd name="T44" fmla="*/ 144 w 184"/>
                <a:gd name="T45" fmla="*/ 187 h 192"/>
                <a:gd name="T46" fmla="*/ 123 w 184"/>
                <a:gd name="T47" fmla="*/ 183 h 192"/>
                <a:gd name="T48" fmla="*/ 109 w 184"/>
                <a:gd name="T49" fmla="*/ 183 h 192"/>
                <a:gd name="T50" fmla="*/ 73 w 184"/>
                <a:gd name="T51" fmla="*/ 185 h 192"/>
                <a:gd name="T52" fmla="*/ 36 w 184"/>
                <a:gd name="T53" fmla="*/ 192 h 192"/>
                <a:gd name="T54" fmla="*/ 46 w 184"/>
                <a:gd name="T55" fmla="*/ 183 h 192"/>
                <a:gd name="T56" fmla="*/ 54 w 184"/>
                <a:gd name="T57" fmla="*/ 173 h 192"/>
                <a:gd name="T58" fmla="*/ 61 w 184"/>
                <a:gd name="T59" fmla="*/ 164 h 192"/>
                <a:gd name="T60" fmla="*/ 65 w 184"/>
                <a:gd name="T61" fmla="*/ 152 h 192"/>
                <a:gd name="T62" fmla="*/ 69 w 184"/>
                <a:gd name="T63" fmla="*/ 142 h 192"/>
                <a:gd name="T64" fmla="*/ 73 w 184"/>
                <a:gd name="T65" fmla="*/ 133 h 192"/>
                <a:gd name="T66" fmla="*/ 75 w 184"/>
                <a:gd name="T67" fmla="*/ 125 h 192"/>
                <a:gd name="T68" fmla="*/ 75 w 184"/>
                <a:gd name="T69" fmla="*/ 117 h 192"/>
                <a:gd name="T70" fmla="*/ 77 w 184"/>
                <a:gd name="T71" fmla="*/ 110 h 192"/>
                <a:gd name="T72" fmla="*/ 71 w 184"/>
                <a:gd name="T73" fmla="*/ 77 h 192"/>
                <a:gd name="T74" fmla="*/ 54 w 184"/>
                <a:gd name="T75" fmla="*/ 46 h 192"/>
                <a:gd name="T76" fmla="*/ 29 w 184"/>
                <a:gd name="T77" fmla="*/ 20 h 192"/>
                <a:gd name="T78" fmla="*/ 0 w 184"/>
                <a:gd name="T7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92">
                  <a:moveTo>
                    <a:pt x="0" y="0"/>
                  </a:moveTo>
                  <a:lnTo>
                    <a:pt x="27" y="10"/>
                  </a:lnTo>
                  <a:lnTo>
                    <a:pt x="52" y="21"/>
                  </a:lnTo>
                  <a:lnTo>
                    <a:pt x="73" y="35"/>
                  </a:lnTo>
                  <a:lnTo>
                    <a:pt x="92" y="52"/>
                  </a:lnTo>
                  <a:lnTo>
                    <a:pt x="105" y="71"/>
                  </a:lnTo>
                  <a:lnTo>
                    <a:pt x="115" y="92"/>
                  </a:lnTo>
                  <a:lnTo>
                    <a:pt x="142" y="43"/>
                  </a:lnTo>
                  <a:lnTo>
                    <a:pt x="153" y="21"/>
                  </a:lnTo>
                  <a:lnTo>
                    <a:pt x="165" y="4"/>
                  </a:lnTo>
                  <a:lnTo>
                    <a:pt x="157" y="52"/>
                  </a:lnTo>
                  <a:lnTo>
                    <a:pt x="155" y="102"/>
                  </a:lnTo>
                  <a:lnTo>
                    <a:pt x="153" y="106"/>
                  </a:lnTo>
                  <a:lnTo>
                    <a:pt x="150" y="114"/>
                  </a:lnTo>
                  <a:lnTo>
                    <a:pt x="144" y="125"/>
                  </a:lnTo>
                  <a:lnTo>
                    <a:pt x="136" y="135"/>
                  </a:lnTo>
                  <a:lnTo>
                    <a:pt x="128" y="142"/>
                  </a:lnTo>
                  <a:lnTo>
                    <a:pt x="152" y="154"/>
                  </a:lnTo>
                  <a:lnTo>
                    <a:pt x="167" y="167"/>
                  </a:lnTo>
                  <a:lnTo>
                    <a:pt x="175" y="177"/>
                  </a:lnTo>
                  <a:lnTo>
                    <a:pt x="180" y="185"/>
                  </a:lnTo>
                  <a:lnTo>
                    <a:pt x="184" y="192"/>
                  </a:lnTo>
                  <a:lnTo>
                    <a:pt x="144" y="187"/>
                  </a:lnTo>
                  <a:lnTo>
                    <a:pt x="123" y="183"/>
                  </a:lnTo>
                  <a:lnTo>
                    <a:pt x="109" y="183"/>
                  </a:lnTo>
                  <a:lnTo>
                    <a:pt x="73" y="185"/>
                  </a:lnTo>
                  <a:lnTo>
                    <a:pt x="36" y="192"/>
                  </a:lnTo>
                  <a:lnTo>
                    <a:pt x="46" y="183"/>
                  </a:lnTo>
                  <a:lnTo>
                    <a:pt x="54" y="173"/>
                  </a:lnTo>
                  <a:lnTo>
                    <a:pt x="61" y="164"/>
                  </a:lnTo>
                  <a:lnTo>
                    <a:pt x="65" y="152"/>
                  </a:lnTo>
                  <a:lnTo>
                    <a:pt x="69" y="142"/>
                  </a:lnTo>
                  <a:lnTo>
                    <a:pt x="73" y="133"/>
                  </a:lnTo>
                  <a:lnTo>
                    <a:pt x="75" y="125"/>
                  </a:lnTo>
                  <a:lnTo>
                    <a:pt x="75" y="117"/>
                  </a:lnTo>
                  <a:lnTo>
                    <a:pt x="77" y="110"/>
                  </a:lnTo>
                  <a:lnTo>
                    <a:pt x="71" y="77"/>
                  </a:lnTo>
                  <a:lnTo>
                    <a:pt x="54" y="46"/>
                  </a:lnTo>
                  <a:lnTo>
                    <a:pt x="29" y="20"/>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5" name="Freeform 70"/>
            <p:cNvSpPr/>
            <p:nvPr/>
          </p:nvSpPr>
          <p:spPr bwMode="auto">
            <a:xfrm>
              <a:off x="3832225" y="2351405"/>
              <a:ext cx="109538" cy="128588"/>
            </a:xfrm>
            <a:custGeom>
              <a:avLst/>
              <a:gdLst>
                <a:gd name="T0" fmla="*/ 2 w 69"/>
                <a:gd name="T1" fmla="*/ 0 h 81"/>
                <a:gd name="T2" fmla="*/ 21 w 69"/>
                <a:gd name="T3" fmla="*/ 4 h 81"/>
                <a:gd name="T4" fmla="*/ 38 w 69"/>
                <a:gd name="T5" fmla="*/ 12 h 81"/>
                <a:gd name="T6" fmla="*/ 50 w 69"/>
                <a:gd name="T7" fmla="*/ 25 h 81"/>
                <a:gd name="T8" fmla="*/ 63 w 69"/>
                <a:gd name="T9" fmla="*/ 52 h 81"/>
                <a:gd name="T10" fmla="*/ 69 w 69"/>
                <a:gd name="T11" fmla="*/ 81 h 81"/>
                <a:gd name="T12" fmla="*/ 63 w 69"/>
                <a:gd name="T13" fmla="*/ 81 h 81"/>
                <a:gd name="T14" fmla="*/ 57 w 69"/>
                <a:gd name="T15" fmla="*/ 81 h 81"/>
                <a:gd name="T16" fmla="*/ 48 w 69"/>
                <a:gd name="T17" fmla="*/ 81 h 81"/>
                <a:gd name="T18" fmla="*/ 38 w 69"/>
                <a:gd name="T19" fmla="*/ 77 h 81"/>
                <a:gd name="T20" fmla="*/ 31 w 69"/>
                <a:gd name="T21" fmla="*/ 72 h 81"/>
                <a:gd name="T22" fmla="*/ 21 w 69"/>
                <a:gd name="T23" fmla="*/ 66 h 81"/>
                <a:gd name="T24" fmla="*/ 13 w 69"/>
                <a:gd name="T25" fmla="*/ 56 h 81"/>
                <a:gd name="T26" fmla="*/ 8 w 69"/>
                <a:gd name="T27" fmla="*/ 47 h 81"/>
                <a:gd name="T28" fmla="*/ 4 w 69"/>
                <a:gd name="T29" fmla="*/ 37 h 81"/>
                <a:gd name="T30" fmla="*/ 0 w 69"/>
                <a:gd name="T31" fmla="*/ 27 h 81"/>
                <a:gd name="T32" fmla="*/ 0 w 69"/>
                <a:gd name="T33" fmla="*/ 18 h 81"/>
                <a:gd name="T34" fmla="*/ 0 w 69"/>
                <a:gd name="T35" fmla="*/ 10 h 81"/>
                <a:gd name="T36" fmla="*/ 2 w 69"/>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81">
                  <a:moveTo>
                    <a:pt x="2" y="0"/>
                  </a:moveTo>
                  <a:lnTo>
                    <a:pt x="21" y="4"/>
                  </a:lnTo>
                  <a:lnTo>
                    <a:pt x="38" y="12"/>
                  </a:lnTo>
                  <a:lnTo>
                    <a:pt x="50" y="25"/>
                  </a:lnTo>
                  <a:lnTo>
                    <a:pt x="63" y="52"/>
                  </a:lnTo>
                  <a:lnTo>
                    <a:pt x="69" y="81"/>
                  </a:lnTo>
                  <a:lnTo>
                    <a:pt x="63" y="81"/>
                  </a:lnTo>
                  <a:lnTo>
                    <a:pt x="57" y="81"/>
                  </a:lnTo>
                  <a:lnTo>
                    <a:pt x="48" y="81"/>
                  </a:lnTo>
                  <a:lnTo>
                    <a:pt x="38" y="77"/>
                  </a:lnTo>
                  <a:lnTo>
                    <a:pt x="31" y="72"/>
                  </a:lnTo>
                  <a:lnTo>
                    <a:pt x="21" y="66"/>
                  </a:lnTo>
                  <a:lnTo>
                    <a:pt x="13" y="56"/>
                  </a:lnTo>
                  <a:lnTo>
                    <a:pt x="8" y="47"/>
                  </a:lnTo>
                  <a:lnTo>
                    <a:pt x="4" y="37"/>
                  </a:lnTo>
                  <a:lnTo>
                    <a:pt x="0" y="27"/>
                  </a:lnTo>
                  <a:lnTo>
                    <a:pt x="0" y="18"/>
                  </a:lnTo>
                  <a:lnTo>
                    <a:pt x="0" y="10"/>
                  </a:lnTo>
                  <a:lnTo>
                    <a:pt x="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6" name="Freeform 71"/>
            <p:cNvSpPr/>
            <p:nvPr/>
          </p:nvSpPr>
          <p:spPr bwMode="auto">
            <a:xfrm>
              <a:off x="3792538" y="1721167"/>
              <a:ext cx="209550" cy="88900"/>
            </a:xfrm>
            <a:custGeom>
              <a:avLst/>
              <a:gdLst>
                <a:gd name="T0" fmla="*/ 63 w 132"/>
                <a:gd name="T1" fmla="*/ 0 h 56"/>
                <a:gd name="T2" fmla="*/ 81 w 132"/>
                <a:gd name="T3" fmla="*/ 2 h 56"/>
                <a:gd name="T4" fmla="*/ 100 w 132"/>
                <a:gd name="T5" fmla="*/ 8 h 56"/>
                <a:gd name="T6" fmla="*/ 117 w 132"/>
                <a:gd name="T7" fmla="*/ 17 h 56"/>
                <a:gd name="T8" fmla="*/ 132 w 132"/>
                <a:gd name="T9" fmla="*/ 29 h 56"/>
                <a:gd name="T10" fmla="*/ 119 w 132"/>
                <a:gd name="T11" fmla="*/ 35 h 56"/>
                <a:gd name="T12" fmla="*/ 105 w 132"/>
                <a:gd name="T13" fmla="*/ 42 h 56"/>
                <a:gd name="T14" fmla="*/ 98 w 132"/>
                <a:gd name="T15" fmla="*/ 46 h 56"/>
                <a:gd name="T16" fmla="*/ 92 w 132"/>
                <a:gd name="T17" fmla="*/ 50 h 56"/>
                <a:gd name="T18" fmla="*/ 86 w 132"/>
                <a:gd name="T19" fmla="*/ 52 h 56"/>
                <a:gd name="T20" fmla="*/ 79 w 132"/>
                <a:gd name="T21" fmla="*/ 54 h 56"/>
                <a:gd name="T22" fmla="*/ 71 w 132"/>
                <a:gd name="T23" fmla="*/ 56 h 56"/>
                <a:gd name="T24" fmla="*/ 59 w 132"/>
                <a:gd name="T25" fmla="*/ 56 h 56"/>
                <a:gd name="T26" fmla="*/ 36 w 132"/>
                <a:gd name="T27" fmla="*/ 52 h 56"/>
                <a:gd name="T28" fmla="*/ 17 w 132"/>
                <a:gd name="T29" fmla="*/ 44 h 56"/>
                <a:gd name="T30" fmla="*/ 0 w 132"/>
                <a:gd name="T31" fmla="*/ 29 h 56"/>
                <a:gd name="T32" fmla="*/ 9 w 132"/>
                <a:gd name="T33" fmla="*/ 21 h 56"/>
                <a:gd name="T34" fmla="*/ 19 w 132"/>
                <a:gd name="T35" fmla="*/ 13 h 56"/>
                <a:gd name="T36" fmla="*/ 31 w 132"/>
                <a:gd name="T37" fmla="*/ 8 h 56"/>
                <a:gd name="T38" fmla="*/ 63 w 132"/>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56">
                  <a:moveTo>
                    <a:pt x="63" y="0"/>
                  </a:moveTo>
                  <a:lnTo>
                    <a:pt x="81" y="2"/>
                  </a:lnTo>
                  <a:lnTo>
                    <a:pt x="100" y="8"/>
                  </a:lnTo>
                  <a:lnTo>
                    <a:pt x="117" y="17"/>
                  </a:lnTo>
                  <a:lnTo>
                    <a:pt x="132" y="29"/>
                  </a:lnTo>
                  <a:lnTo>
                    <a:pt x="119" y="35"/>
                  </a:lnTo>
                  <a:lnTo>
                    <a:pt x="105" y="42"/>
                  </a:lnTo>
                  <a:lnTo>
                    <a:pt x="98" y="46"/>
                  </a:lnTo>
                  <a:lnTo>
                    <a:pt x="92" y="50"/>
                  </a:lnTo>
                  <a:lnTo>
                    <a:pt x="86" y="52"/>
                  </a:lnTo>
                  <a:lnTo>
                    <a:pt x="79" y="54"/>
                  </a:lnTo>
                  <a:lnTo>
                    <a:pt x="71" y="56"/>
                  </a:lnTo>
                  <a:lnTo>
                    <a:pt x="59" y="56"/>
                  </a:lnTo>
                  <a:lnTo>
                    <a:pt x="36" y="52"/>
                  </a:lnTo>
                  <a:lnTo>
                    <a:pt x="17" y="44"/>
                  </a:lnTo>
                  <a:lnTo>
                    <a:pt x="0" y="29"/>
                  </a:lnTo>
                  <a:lnTo>
                    <a:pt x="9" y="21"/>
                  </a:lnTo>
                  <a:lnTo>
                    <a:pt x="19" y="13"/>
                  </a:lnTo>
                  <a:lnTo>
                    <a:pt x="31" y="8"/>
                  </a:lnTo>
                  <a:lnTo>
                    <a:pt x="6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7" name="Freeform 72"/>
            <p:cNvSpPr/>
            <p:nvPr/>
          </p:nvSpPr>
          <p:spPr bwMode="auto">
            <a:xfrm>
              <a:off x="4395788" y="2300605"/>
              <a:ext cx="100013" cy="179388"/>
            </a:xfrm>
            <a:custGeom>
              <a:avLst/>
              <a:gdLst>
                <a:gd name="T0" fmla="*/ 19 w 63"/>
                <a:gd name="T1" fmla="*/ 0 h 113"/>
                <a:gd name="T2" fmla="*/ 38 w 63"/>
                <a:gd name="T3" fmla="*/ 13 h 113"/>
                <a:gd name="T4" fmla="*/ 54 w 63"/>
                <a:gd name="T5" fmla="*/ 31 h 113"/>
                <a:gd name="T6" fmla="*/ 61 w 63"/>
                <a:gd name="T7" fmla="*/ 50 h 113"/>
                <a:gd name="T8" fmla="*/ 63 w 63"/>
                <a:gd name="T9" fmla="*/ 69 h 113"/>
                <a:gd name="T10" fmla="*/ 61 w 63"/>
                <a:gd name="T11" fmla="*/ 90 h 113"/>
                <a:gd name="T12" fmla="*/ 56 w 63"/>
                <a:gd name="T13" fmla="*/ 113 h 113"/>
                <a:gd name="T14" fmla="*/ 44 w 63"/>
                <a:gd name="T15" fmla="*/ 105 h 113"/>
                <a:gd name="T16" fmla="*/ 35 w 63"/>
                <a:gd name="T17" fmla="*/ 100 h 113"/>
                <a:gd name="T18" fmla="*/ 25 w 63"/>
                <a:gd name="T19" fmla="*/ 94 h 113"/>
                <a:gd name="T20" fmla="*/ 15 w 63"/>
                <a:gd name="T21" fmla="*/ 86 h 113"/>
                <a:gd name="T22" fmla="*/ 8 w 63"/>
                <a:gd name="T23" fmla="*/ 77 h 113"/>
                <a:gd name="T24" fmla="*/ 4 w 63"/>
                <a:gd name="T25" fmla="*/ 69 h 113"/>
                <a:gd name="T26" fmla="*/ 2 w 63"/>
                <a:gd name="T27" fmla="*/ 59 h 113"/>
                <a:gd name="T28" fmla="*/ 0 w 63"/>
                <a:gd name="T29" fmla="*/ 52 h 113"/>
                <a:gd name="T30" fmla="*/ 6 w 63"/>
                <a:gd name="T31" fmla="*/ 25 h 113"/>
                <a:gd name="T32" fmla="*/ 19 w 63"/>
                <a:gd name="T3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13">
                  <a:moveTo>
                    <a:pt x="19" y="0"/>
                  </a:moveTo>
                  <a:lnTo>
                    <a:pt x="38" y="13"/>
                  </a:lnTo>
                  <a:lnTo>
                    <a:pt x="54" y="31"/>
                  </a:lnTo>
                  <a:lnTo>
                    <a:pt x="61" y="50"/>
                  </a:lnTo>
                  <a:lnTo>
                    <a:pt x="63" y="69"/>
                  </a:lnTo>
                  <a:lnTo>
                    <a:pt x="61" y="90"/>
                  </a:lnTo>
                  <a:lnTo>
                    <a:pt x="56" y="113"/>
                  </a:lnTo>
                  <a:lnTo>
                    <a:pt x="44" y="105"/>
                  </a:lnTo>
                  <a:lnTo>
                    <a:pt x="35" y="100"/>
                  </a:lnTo>
                  <a:lnTo>
                    <a:pt x="25" y="94"/>
                  </a:lnTo>
                  <a:lnTo>
                    <a:pt x="15" y="86"/>
                  </a:lnTo>
                  <a:lnTo>
                    <a:pt x="8" y="77"/>
                  </a:lnTo>
                  <a:lnTo>
                    <a:pt x="4" y="69"/>
                  </a:lnTo>
                  <a:lnTo>
                    <a:pt x="2" y="59"/>
                  </a:lnTo>
                  <a:lnTo>
                    <a:pt x="0" y="52"/>
                  </a:lnTo>
                  <a:lnTo>
                    <a:pt x="6" y="25"/>
                  </a:lnTo>
                  <a:lnTo>
                    <a:pt x="1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8" name="Freeform 73"/>
            <p:cNvSpPr/>
            <p:nvPr/>
          </p:nvSpPr>
          <p:spPr bwMode="auto">
            <a:xfrm>
              <a:off x="4289425" y="2022792"/>
              <a:ext cx="292100" cy="304800"/>
            </a:xfrm>
            <a:custGeom>
              <a:avLst/>
              <a:gdLst>
                <a:gd name="T0" fmla="*/ 36 w 184"/>
                <a:gd name="T1" fmla="*/ 0 h 192"/>
                <a:gd name="T2" fmla="*/ 73 w 184"/>
                <a:gd name="T3" fmla="*/ 8 h 192"/>
                <a:gd name="T4" fmla="*/ 109 w 184"/>
                <a:gd name="T5" fmla="*/ 10 h 192"/>
                <a:gd name="T6" fmla="*/ 142 w 184"/>
                <a:gd name="T7" fmla="*/ 8 h 192"/>
                <a:gd name="T8" fmla="*/ 184 w 184"/>
                <a:gd name="T9" fmla="*/ 0 h 192"/>
                <a:gd name="T10" fmla="*/ 173 w 184"/>
                <a:gd name="T11" fmla="*/ 19 h 192"/>
                <a:gd name="T12" fmla="*/ 153 w 184"/>
                <a:gd name="T13" fmla="*/ 37 h 192"/>
                <a:gd name="T14" fmla="*/ 128 w 184"/>
                <a:gd name="T15" fmla="*/ 50 h 192"/>
                <a:gd name="T16" fmla="*/ 136 w 184"/>
                <a:gd name="T17" fmla="*/ 58 h 192"/>
                <a:gd name="T18" fmla="*/ 144 w 184"/>
                <a:gd name="T19" fmla="*/ 67 h 192"/>
                <a:gd name="T20" fmla="*/ 150 w 184"/>
                <a:gd name="T21" fmla="*/ 75 h 192"/>
                <a:gd name="T22" fmla="*/ 152 w 184"/>
                <a:gd name="T23" fmla="*/ 81 h 192"/>
                <a:gd name="T24" fmla="*/ 153 w 184"/>
                <a:gd name="T25" fmla="*/ 86 h 192"/>
                <a:gd name="T26" fmla="*/ 155 w 184"/>
                <a:gd name="T27" fmla="*/ 90 h 192"/>
                <a:gd name="T28" fmla="*/ 157 w 184"/>
                <a:gd name="T29" fmla="*/ 140 h 192"/>
                <a:gd name="T30" fmla="*/ 165 w 184"/>
                <a:gd name="T31" fmla="*/ 188 h 192"/>
                <a:gd name="T32" fmla="*/ 153 w 184"/>
                <a:gd name="T33" fmla="*/ 171 h 192"/>
                <a:gd name="T34" fmla="*/ 142 w 184"/>
                <a:gd name="T35" fmla="*/ 150 h 192"/>
                <a:gd name="T36" fmla="*/ 115 w 184"/>
                <a:gd name="T37" fmla="*/ 100 h 192"/>
                <a:gd name="T38" fmla="*/ 100 w 184"/>
                <a:gd name="T39" fmla="*/ 129 h 192"/>
                <a:gd name="T40" fmla="*/ 75 w 184"/>
                <a:gd name="T41" fmla="*/ 156 h 192"/>
                <a:gd name="T42" fmla="*/ 40 w 184"/>
                <a:gd name="T43" fmla="*/ 177 h 192"/>
                <a:gd name="T44" fmla="*/ 0 w 184"/>
                <a:gd name="T45" fmla="*/ 192 h 192"/>
                <a:gd name="T46" fmla="*/ 31 w 184"/>
                <a:gd name="T47" fmla="*/ 171 h 192"/>
                <a:gd name="T48" fmla="*/ 54 w 184"/>
                <a:gd name="T49" fmla="*/ 146 h 192"/>
                <a:gd name="T50" fmla="*/ 71 w 184"/>
                <a:gd name="T51" fmla="*/ 115 h 192"/>
                <a:gd name="T52" fmla="*/ 77 w 184"/>
                <a:gd name="T53" fmla="*/ 83 h 192"/>
                <a:gd name="T54" fmla="*/ 75 w 184"/>
                <a:gd name="T55" fmla="*/ 75 h 192"/>
                <a:gd name="T56" fmla="*/ 75 w 184"/>
                <a:gd name="T57" fmla="*/ 69 h 192"/>
                <a:gd name="T58" fmla="*/ 73 w 184"/>
                <a:gd name="T59" fmla="*/ 60 h 192"/>
                <a:gd name="T60" fmla="*/ 69 w 184"/>
                <a:gd name="T61" fmla="*/ 50 h 192"/>
                <a:gd name="T62" fmla="*/ 65 w 184"/>
                <a:gd name="T63" fmla="*/ 40 h 192"/>
                <a:gd name="T64" fmla="*/ 61 w 184"/>
                <a:gd name="T65" fmla="*/ 31 h 192"/>
                <a:gd name="T66" fmla="*/ 54 w 184"/>
                <a:gd name="T67" fmla="*/ 19 h 192"/>
                <a:gd name="T68" fmla="*/ 46 w 184"/>
                <a:gd name="T69" fmla="*/ 10 h 192"/>
                <a:gd name="T70" fmla="*/ 36 w 184"/>
                <a:gd name="T7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92">
                  <a:moveTo>
                    <a:pt x="36" y="0"/>
                  </a:moveTo>
                  <a:lnTo>
                    <a:pt x="73" y="8"/>
                  </a:lnTo>
                  <a:lnTo>
                    <a:pt x="109" y="10"/>
                  </a:lnTo>
                  <a:lnTo>
                    <a:pt x="142" y="8"/>
                  </a:lnTo>
                  <a:lnTo>
                    <a:pt x="184" y="0"/>
                  </a:lnTo>
                  <a:lnTo>
                    <a:pt x="173" y="19"/>
                  </a:lnTo>
                  <a:lnTo>
                    <a:pt x="153" y="37"/>
                  </a:lnTo>
                  <a:lnTo>
                    <a:pt x="128" y="50"/>
                  </a:lnTo>
                  <a:lnTo>
                    <a:pt x="136" y="58"/>
                  </a:lnTo>
                  <a:lnTo>
                    <a:pt x="144" y="67"/>
                  </a:lnTo>
                  <a:lnTo>
                    <a:pt x="150" y="75"/>
                  </a:lnTo>
                  <a:lnTo>
                    <a:pt x="152" y="81"/>
                  </a:lnTo>
                  <a:lnTo>
                    <a:pt x="153" y="86"/>
                  </a:lnTo>
                  <a:lnTo>
                    <a:pt x="155" y="90"/>
                  </a:lnTo>
                  <a:lnTo>
                    <a:pt x="157" y="140"/>
                  </a:lnTo>
                  <a:lnTo>
                    <a:pt x="165" y="188"/>
                  </a:lnTo>
                  <a:lnTo>
                    <a:pt x="153" y="171"/>
                  </a:lnTo>
                  <a:lnTo>
                    <a:pt x="142" y="150"/>
                  </a:lnTo>
                  <a:lnTo>
                    <a:pt x="115" y="100"/>
                  </a:lnTo>
                  <a:lnTo>
                    <a:pt x="100" y="129"/>
                  </a:lnTo>
                  <a:lnTo>
                    <a:pt x="75" y="156"/>
                  </a:lnTo>
                  <a:lnTo>
                    <a:pt x="40" y="177"/>
                  </a:lnTo>
                  <a:lnTo>
                    <a:pt x="0" y="192"/>
                  </a:lnTo>
                  <a:lnTo>
                    <a:pt x="31" y="171"/>
                  </a:lnTo>
                  <a:lnTo>
                    <a:pt x="54" y="146"/>
                  </a:lnTo>
                  <a:lnTo>
                    <a:pt x="71" y="115"/>
                  </a:lnTo>
                  <a:lnTo>
                    <a:pt x="77" y="83"/>
                  </a:lnTo>
                  <a:lnTo>
                    <a:pt x="75" y="75"/>
                  </a:lnTo>
                  <a:lnTo>
                    <a:pt x="75" y="69"/>
                  </a:lnTo>
                  <a:lnTo>
                    <a:pt x="73" y="60"/>
                  </a:lnTo>
                  <a:lnTo>
                    <a:pt x="69" y="50"/>
                  </a:lnTo>
                  <a:lnTo>
                    <a:pt x="65" y="40"/>
                  </a:lnTo>
                  <a:lnTo>
                    <a:pt x="61" y="31"/>
                  </a:lnTo>
                  <a:lnTo>
                    <a:pt x="54" y="19"/>
                  </a:lnTo>
                  <a:lnTo>
                    <a:pt x="46" y="10"/>
                  </a:lnTo>
                  <a:lnTo>
                    <a:pt x="3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9" name="Freeform 74"/>
            <p:cNvSpPr/>
            <p:nvPr/>
          </p:nvSpPr>
          <p:spPr bwMode="auto">
            <a:xfrm>
              <a:off x="4395788" y="1516380"/>
              <a:ext cx="100013" cy="180975"/>
            </a:xfrm>
            <a:custGeom>
              <a:avLst/>
              <a:gdLst>
                <a:gd name="T0" fmla="*/ 56 w 63"/>
                <a:gd name="T1" fmla="*/ 0 h 114"/>
                <a:gd name="T2" fmla="*/ 61 w 63"/>
                <a:gd name="T3" fmla="*/ 23 h 114"/>
                <a:gd name="T4" fmla="*/ 63 w 63"/>
                <a:gd name="T5" fmla="*/ 43 h 114"/>
                <a:gd name="T6" fmla="*/ 61 w 63"/>
                <a:gd name="T7" fmla="*/ 64 h 114"/>
                <a:gd name="T8" fmla="*/ 54 w 63"/>
                <a:gd name="T9" fmla="*/ 83 h 114"/>
                <a:gd name="T10" fmla="*/ 38 w 63"/>
                <a:gd name="T11" fmla="*/ 100 h 114"/>
                <a:gd name="T12" fmla="*/ 19 w 63"/>
                <a:gd name="T13" fmla="*/ 114 h 114"/>
                <a:gd name="T14" fmla="*/ 6 w 63"/>
                <a:gd name="T15" fmla="*/ 89 h 114"/>
                <a:gd name="T16" fmla="*/ 0 w 63"/>
                <a:gd name="T17" fmla="*/ 62 h 114"/>
                <a:gd name="T18" fmla="*/ 4 w 63"/>
                <a:gd name="T19" fmla="*/ 44 h 114"/>
                <a:gd name="T20" fmla="*/ 15 w 63"/>
                <a:gd name="T21" fmla="*/ 29 h 114"/>
                <a:gd name="T22" fmla="*/ 33 w 63"/>
                <a:gd name="T23" fmla="*/ 16 h 114"/>
                <a:gd name="T24" fmla="*/ 56 w 63"/>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14">
                  <a:moveTo>
                    <a:pt x="56" y="0"/>
                  </a:moveTo>
                  <a:lnTo>
                    <a:pt x="61" y="23"/>
                  </a:lnTo>
                  <a:lnTo>
                    <a:pt x="63" y="43"/>
                  </a:lnTo>
                  <a:lnTo>
                    <a:pt x="61" y="64"/>
                  </a:lnTo>
                  <a:lnTo>
                    <a:pt x="54" y="83"/>
                  </a:lnTo>
                  <a:lnTo>
                    <a:pt x="38" y="100"/>
                  </a:lnTo>
                  <a:lnTo>
                    <a:pt x="19" y="114"/>
                  </a:lnTo>
                  <a:lnTo>
                    <a:pt x="6" y="89"/>
                  </a:lnTo>
                  <a:lnTo>
                    <a:pt x="0" y="62"/>
                  </a:lnTo>
                  <a:lnTo>
                    <a:pt x="4" y="44"/>
                  </a:lnTo>
                  <a:lnTo>
                    <a:pt x="15" y="29"/>
                  </a:lnTo>
                  <a:lnTo>
                    <a:pt x="33" y="16"/>
                  </a:lnTo>
                  <a:lnTo>
                    <a:pt x="5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0" name="Freeform 75"/>
            <p:cNvSpPr/>
            <p:nvPr/>
          </p:nvSpPr>
          <p:spPr bwMode="auto">
            <a:xfrm>
              <a:off x="4073525" y="2300605"/>
              <a:ext cx="169863" cy="85725"/>
            </a:xfrm>
            <a:custGeom>
              <a:avLst/>
              <a:gdLst>
                <a:gd name="T0" fmla="*/ 65 w 107"/>
                <a:gd name="T1" fmla="*/ 0 h 54"/>
                <a:gd name="T2" fmla="*/ 88 w 107"/>
                <a:gd name="T3" fmla="*/ 4 h 54"/>
                <a:gd name="T4" fmla="*/ 107 w 107"/>
                <a:gd name="T5" fmla="*/ 13 h 54"/>
                <a:gd name="T6" fmla="*/ 99 w 107"/>
                <a:gd name="T7" fmla="*/ 25 h 54"/>
                <a:gd name="T8" fmla="*/ 90 w 107"/>
                <a:gd name="T9" fmla="*/ 34 h 54"/>
                <a:gd name="T10" fmla="*/ 80 w 107"/>
                <a:gd name="T11" fmla="*/ 42 h 54"/>
                <a:gd name="T12" fmla="*/ 61 w 107"/>
                <a:gd name="T13" fmla="*/ 52 h 54"/>
                <a:gd name="T14" fmla="*/ 44 w 107"/>
                <a:gd name="T15" fmla="*/ 54 h 54"/>
                <a:gd name="T16" fmla="*/ 21 w 107"/>
                <a:gd name="T17" fmla="*/ 50 h 54"/>
                <a:gd name="T18" fmla="*/ 0 w 107"/>
                <a:gd name="T19" fmla="*/ 38 h 54"/>
                <a:gd name="T20" fmla="*/ 19 w 107"/>
                <a:gd name="T21" fmla="*/ 17 h 54"/>
                <a:gd name="T22" fmla="*/ 42 w 107"/>
                <a:gd name="T23" fmla="*/ 4 h 54"/>
                <a:gd name="T24" fmla="*/ 65 w 107"/>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54">
                  <a:moveTo>
                    <a:pt x="65" y="0"/>
                  </a:moveTo>
                  <a:lnTo>
                    <a:pt x="88" y="4"/>
                  </a:lnTo>
                  <a:lnTo>
                    <a:pt x="107" y="13"/>
                  </a:lnTo>
                  <a:lnTo>
                    <a:pt x="99" y="25"/>
                  </a:lnTo>
                  <a:lnTo>
                    <a:pt x="90" y="34"/>
                  </a:lnTo>
                  <a:lnTo>
                    <a:pt x="80" y="42"/>
                  </a:lnTo>
                  <a:lnTo>
                    <a:pt x="61" y="52"/>
                  </a:lnTo>
                  <a:lnTo>
                    <a:pt x="44" y="54"/>
                  </a:lnTo>
                  <a:lnTo>
                    <a:pt x="21" y="50"/>
                  </a:lnTo>
                  <a:lnTo>
                    <a:pt x="0" y="38"/>
                  </a:lnTo>
                  <a:lnTo>
                    <a:pt x="19" y="17"/>
                  </a:lnTo>
                  <a:lnTo>
                    <a:pt x="42" y="4"/>
                  </a:lnTo>
                  <a:lnTo>
                    <a:pt x="6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1" name="Freeform 76"/>
            <p:cNvSpPr/>
            <p:nvPr/>
          </p:nvSpPr>
          <p:spPr bwMode="auto">
            <a:xfrm>
              <a:off x="4197350" y="1516380"/>
              <a:ext cx="109538" cy="128588"/>
            </a:xfrm>
            <a:custGeom>
              <a:avLst/>
              <a:gdLst>
                <a:gd name="T0" fmla="*/ 12 w 69"/>
                <a:gd name="T1" fmla="*/ 0 h 81"/>
                <a:gd name="T2" fmla="*/ 21 w 69"/>
                <a:gd name="T3" fmla="*/ 0 h 81"/>
                <a:gd name="T4" fmla="*/ 31 w 69"/>
                <a:gd name="T5" fmla="*/ 4 h 81"/>
                <a:gd name="T6" fmla="*/ 39 w 69"/>
                <a:gd name="T7" fmla="*/ 10 h 81"/>
                <a:gd name="T8" fmla="*/ 48 w 69"/>
                <a:gd name="T9" fmla="*/ 16 h 81"/>
                <a:gd name="T10" fmla="*/ 56 w 69"/>
                <a:gd name="T11" fmla="*/ 25 h 81"/>
                <a:gd name="T12" fmla="*/ 62 w 69"/>
                <a:gd name="T13" fmla="*/ 33 h 81"/>
                <a:gd name="T14" fmla="*/ 66 w 69"/>
                <a:gd name="T15" fmla="*/ 44 h 81"/>
                <a:gd name="T16" fmla="*/ 69 w 69"/>
                <a:gd name="T17" fmla="*/ 54 h 81"/>
                <a:gd name="T18" fmla="*/ 69 w 69"/>
                <a:gd name="T19" fmla="*/ 64 h 81"/>
                <a:gd name="T20" fmla="*/ 69 w 69"/>
                <a:gd name="T21" fmla="*/ 71 h 81"/>
                <a:gd name="T22" fmla="*/ 67 w 69"/>
                <a:gd name="T23" fmla="*/ 81 h 81"/>
                <a:gd name="T24" fmla="*/ 48 w 69"/>
                <a:gd name="T25" fmla="*/ 77 h 81"/>
                <a:gd name="T26" fmla="*/ 33 w 69"/>
                <a:gd name="T27" fmla="*/ 69 h 81"/>
                <a:gd name="T28" fmla="*/ 19 w 69"/>
                <a:gd name="T29" fmla="*/ 56 h 81"/>
                <a:gd name="T30" fmla="*/ 8 w 69"/>
                <a:gd name="T31" fmla="*/ 29 h 81"/>
                <a:gd name="T32" fmla="*/ 0 w 69"/>
                <a:gd name="T33" fmla="*/ 0 h 81"/>
                <a:gd name="T34" fmla="*/ 6 w 69"/>
                <a:gd name="T35" fmla="*/ 0 h 81"/>
                <a:gd name="T36" fmla="*/ 10 w 69"/>
                <a:gd name="T37" fmla="*/ 0 h 81"/>
                <a:gd name="T38" fmla="*/ 12 w 69"/>
                <a:gd name="T3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1">
                  <a:moveTo>
                    <a:pt x="12" y="0"/>
                  </a:moveTo>
                  <a:lnTo>
                    <a:pt x="21" y="0"/>
                  </a:lnTo>
                  <a:lnTo>
                    <a:pt x="31" y="4"/>
                  </a:lnTo>
                  <a:lnTo>
                    <a:pt x="39" y="10"/>
                  </a:lnTo>
                  <a:lnTo>
                    <a:pt x="48" y="16"/>
                  </a:lnTo>
                  <a:lnTo>
                    <a:pt x="56" y="25"/>
                  </a:lnTo>
                  <a:lnTo>
                    <a:pt x="62" y="33"/>
                  </a:lnTo>
                  <a:lnTo>
                    <a:pt x="66" y="44"/>
                  </a:lnTo>
                  <a:lnTo>
                    <a:pt x="69" y="54"/>
                  </a:lnTo>
                  <a:lnTo>
                    <a:pt x="69" y="64"/>
                  </a:lnTo>
                  <a:lnTo>
                    <a:pt x="69" y="71"/>
                  </a:lnTo>
                  <a:lnTo>
                    <a:pt x="67" y="81"/>
                  </a:lnTo>
                  <a:lnTo>
                    <a:pt x="48" y="77"/>
                  </a:lnTo>
                  <a:lnTo>
                    <a:pt x="33" y="69"/>
                  </a:lnTo>
                  <a:lnTo>
                    <a:pt x="19" y="56"/>
                  </a:lnTo>
                  <a:lnTo>
                    <a:pt x="8" y="29"/>
                  </a:lnTo>
                  <a:lnTo>
                    <a:pt x="0" y="0"/>
                  </a:lnTo>
                  <a:lnTo>
                    <a:pt x="6" y="0"/>
                  </a:lnTo>
                  <a:lnTo>
                    <a:pt x="10" y="0"/>
                  </a:lnTo>
                  <a:lnTo>
                    <a:pt x="1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2" name="Freeform 77"/>
            <p:cNvSpPr/>
            <p:nvPr/>
          </p:nvSpPr>
          <p:spPr bwMode="auto">
            <a:xfrm>
              <a:off x="3895725" y="1611630"/>
              <a:ext cx="171450" cy="85725"/>
            </a:xfrm>
            <a:custGeom>
              <a:avLst/>
              <a:gdLst>
                <a:gd name="T0" fmla="*/ 64 w 108"/>
                <a:gd name="T1" fmla="*/ 0 h 54"/>
                <a:gd name="T2" fmla="*/ 87 w 108"/>
                <a:gd name="T3" fmla="*/ 4 h 54"/>
                <a:gd name="T4" fmla="*/ 108 w 108"/>
                <a:gd name="T5" fmla="*/ 15 h 54"/>
                <a:gd name="T6" fmla="*/ 88 w 108"/>
                <a:gd name="T7" fmla="*/ 36 h 54"/>
                <a:gd name="T8" fmla="*/ 67 w 108"/>
                <a:gd name="T9" fmla="*/ 50 h 54"/>
                <a:gd name="T10" fmla="*/ 44 w 108"/>
                <a:gd name="T11" fmla="*/ 54 h 54"/>
                <a:gd name="T12" fmla="*/ 19 w 108"/>
                <a:gd name="T13" fmla="*/ 50 h 54"/>
                <a:gd name="T14" fmla="*/ 0 w 108"/>
                <a:gd name="T15" fmla="*/ 40 h 54"/>
                <a:gd name="T16" fmla="*/ 8 w 108"/>
                <a:gd name="T17" fmla="*/ 29 h 54"/>
                <a:gd name="T18" fmla="*/ 17 w 108"/>
                <a:gd name="T19" fmla="*/ 19 h 54"/>
                <a:gd name="T20" fmla="*/ 29 w 108"/>
                <a:gd name="T21" fmla="*/ 9 h 54"/>
                <a:gd name="T22" fmla="*/ 46 w 108"/>
                <a:gd name="T23" fmla="*/ 2 h 54"/>
                <a:gd name="T24" fmla="*/ 64 w 108"/>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54">
                  <a:moveTo>
                    <a:pt x="64" y="0"/>
                  </a:moveTo>
                  <a:lnTo>
                    <a:pt x="87" y="4"/>
                  </a:lnTo>
                  <a:lnTo>
                    <a:pt x="108" y="15"/>
                  </a:lnTo>
                  <a:lnTo>
                    <a:pt x="88" y="36"/>
                  </a:lnTo>
                  <a:lnTo>
                    <a:pt x="67" y="50"/>
                  </a:lnTo>
                  <a:lnTo>
                    <a:pt x="44" y="54"/>
                  </a:lnTo>
                  <a:lnTo>
                    <a:pt x="19" y="50"/>
                  </a:lnTo>
                  <a:lnTo>
                    <a:pt x="0" y="40"/>
                  </a:lnTo>
                  <a:lnTo>
                    <a:pt x="8" y="29"/>
                  </a:lnTo>
                  <a:lnTo>
                    <a:pt x="17" y="19"/>
                  </a:lnTo>
                  <a:lnTo>
                    <a:pt x="29" y="9"/>
                  </a:lnTo>
                  <a:lnTo>
                    <a:pt x="46" y="2"/>
                  </a:lnTo>
                  <a:lnTo>
                    <a:pt x="6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3" name="Freeform 78"/>
            <p:cNvSpPr/>
            <p:nvPr/>
          </p:nvSpPr>
          <p:spPr bwMode="auto">
            <a:xfrm>
              <a:off x="4073525" y="1611630"/>
              <a:ext cx="169863" cy="85725"/>
            </a:xfrm>
            <a:custGeom>
              <a:avLst/>
              <a:gdLst>
                <a:gd name="T0" fmla="*/ 44 w 107"/>
                <a:gd name="T1" fmla="*/ 0 h 54"/>
                <a:gd name="T2" fmla="*/ 61 w 107"/>
                <a:gd name="T3" fmla="*/ 2 h 54"/>
                <a:gd name="T4" fmla="*/ 80 w 107"/>
                <a:gd name="T5" fmla="*/ 11 h 54"/>
                <a:gd name="T6" fmla="*/ 90 w 107"/>
                <a:gd name="T7" fmla="*/ 19 h 54"/>
                <a:gd name="T8" fmla="*/ 99 w 107"/>
                <a:gd name="T9" fmla="*/ 29 h 54"/>
                <a:gd name="T10" fmla="*/ 107 w 107"/>
                <a:gd name="T11" fmla="*/ 40 h 54"/>
                <a:gd name="T12" fmla="*/ 88 w 107"/>
                <a:gd name="T13" fmla="*/ 50 h 54"/>
                <a:gd name="T14" fmla="*/ 65 w 107"/>
                <a:gd name="T15" fmla="*/ 54 h 54"/>
                <a:gd name="T16" fmla="*/ 40 w 107"/>
                <a:gd name="T17" fmla="*/ 50 h 54"/>
                <a:gd name="T18" fmla="*/ 19 w 107"/>
                <a:gd name="T19" fmla="*/ 36 h 54"/>
                <a:gd name="T20" fmla="*/ 0 w 107"/>
                <a:gd name="T21" fmla="*/ 15 h 54"/>
                <a:gd name="T22" fmla="*/ 21 w 107"/>
                <a:gd name="T23" fmla="*/ 4 h 54"/>
                <a:gd name="T24" fmla="*/ 44 w 107"/>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54">
                  <a:moveTo>
                    <a:pt x="44" y="0"/>
                  </a:moveTo>
                  <a:lnTo>
                    <a:pt x="61" y="2"/>
                  </a:lnTo>
                  <a:lnTo>
                    <a:pt x="80" y="11"/>
                  </a:lnTo>
                  <a:lnTo>
                    <a:pt x="90" y="19"/>
                  </a:lnTo>
                  <a:lnTo>
                    <a:pt x="99" y="29"/>
                  </a:lnTo>
                  <a:lnTo>
                    <a:pt x="107" y="40"/>
                  </a:lnTo>
                  <a:lnTo>
                    <a:pt x="88" y="50"/>
                  </a:lnTo>
                  <a:lnTo>
                    <a:pt x="65" y="54"/>
                  </a:lnTo>
                  <a:lnTo>
                    <a:pt x="40" y="50"/>
                  </a:lnTo>
                  <a:lnTo>
                    <a:pt x="19" y="36"/>
                  </a:lnTo>
                  <a:lnTo>
                    <a:pt x="0" y="15"/>
                  </a:lnTo>
                  <a:lnTo>
                    <a:pt x="21" y="4"/>
                  </a:lnTo>
                  <a:lnTo>
                    <a:pt x="4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4" name="Freeform 79"/>
            <p:cNvSpPr/>
            <p:nvPr/>
          </p:nvSpPr>
          <p:spPr bwMode="auto">
            <a:xfrm>
              <a:off x="3560763" y="1668780"/>
              <a:ext cx="288925" cy="304800"/>
            </a:xfrm>
            <a:custGeom>
              <a:avLst/>
              <a:gdLst>
                <a:gd name="T0" fmla="*/ 182 w 182"/>
                <a:gd name="T1" fmla="*/ 0 h 192"/>
                <a:gd name="T2" fmla="*/ 154 w 182"/>
                <a:gd name="T3" fmla="*/ 21 h 192"/>
                <a:gd name="T4" fmla="*/ 129 w 182"/>
                <a:gd name="T5" fmla="*/ 46 h 192"/>
                <a:gd name="T6" fmla="*/ 111 w 182"/>
                <a:gd name="T7" fmla="*/ 77 h 192"/>
                <a:gd name="T8" fmla="*/ 107 w 182"/>
                <a:gd name="T9" fmla="*/ 110 h 192"/>
                <a:gd name="T10" fmla="*/ 109 w 182"/>
                <a:gd name="T11" fmla="*/ 129 h 192"/>
                <a:gd name="T12" fmla="*/ 115 w 182"/>
                <a:gd name="T13" fmla="*/ 150 h 192"/>
                <a:gd name="T14" fmla="*/ 127 w 182"/>
                <a:gd name="T15" fmla="*/ 171 h 192"/>
                <a:gd name="T16" fmla="*/ 146 w 182"/>
                <a:gd name="T17" fmla="*/ 192 h 192"/>
                <a:gd name="T18" fmla="*/ 109 w 182"/>
                <a:gd name="T19" fmla="*/ 185 h 192"/>
                <a:gd name="T20" fmla="*/ 75 w 182"/>
                <a:gd name="T21" fmla="*/ 183 h 192"/>
                <a:gd name="T22" fmla="*/ 54 w 182"/>
                <a:gd name="T23" fmla="*/ 183 h 192"/>
                <a:gd name="T24" fmla="*/ 31 w 182"/>
                <a:gd name="T25" fmla="*/ 187 h 192"/>
                <a:gd name="T26" fmla="*/ 0 w 182"/>
                <a:gd name="T27" fmla="*/ 192 h 192"/>
                <a:gd name="T28" fmla="*/ 2 w 182"/>
                <a:gd name="T29" fmla="*/ 185 h 192"/>
                <a:gd name="T30" fmla="*/ 8 w 182"/>
                <a:gd name="T31" fmla="*/ 177 h 192"/>
                <a:gd name="T32" fmla="*/ 15 w 182"/>
                <a:gd name="T33" fmla="*/ 167 h 192"/>
                <a:gd name="T34" fmla="*/ 31 w 182"/>
                <a:gd name="T35" fmla="*/ 154 h 192"/>
                <a:gd name="T36" fmla="*/ 54 w 182"/>
                <a:gd name="T37" fmla="*/ 142 h 192"/>
                <a:gd name="T38" fmla="*/ 46 w 182"/>
                <a:gd name="T39" fmla="*/ 133 h 192"/>
                <a:gd name="T40" fmla="*/ 38 w 182"/>
                <a:gd name="T41" fmla="*/ 125 h 192"/>
                <a:gd name="T42" fmla="*/ 33 w 182"/>
                <a:gd name="T43" fmla="*/ 116 h 192"/>
                <a:gd name="T44" fmla="*/ 29 w 182"/>
                <a:gd name="T45" fmla="*/ 106 h 192"/>
                <a:gd name="T46" fmla="*/ 27 w 182"/>
                <a:gd name="T47" fmla="*/ 102 h 192"/>
                <a:gd name="T48" fmla="*/ 25 w 182"/>
                <a:gd name="T49" fmla="*/ 48 h 192"/>
                <a:gd name="T50" fmla="*/ 17 w 182"/>
                <a:gd name="T51" fmla="*/ 4 h 192"/>
                <a:gd name="T52" fmla="*/ 42 w 182"/>
                <a:gd name="T53" fmla="*/ 43 h 192"/>
                <a:gd name="T54" fmla="*/ 67 w 182"/>
                <a:gd name="T55" fmla="*/ 92 h 192"/>
                <a:gd name="T56" fmla="*/ 83 w 182"/>
                <a:gd name="T57" fmla="*/ 64 h 192"/>
                <a:gd name="T58" fmla="*/ 109 w 182"/>
                <a:gd name="T59" fmla="*/ 37 h 192"/>
                <a:gd name="T60" fmla="*/ 144 w 182"/>
                <a:gd name="T61" fmla="*/ 16 h 192"/>
                <a:gd name="T62" fmla="*/ 182 w 182"/>
                <a:gd name="T6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 h="192">
                  <a:moveTo>
                    <a:pt x="182" y="0"/>
                  </a:moveTo>
                  <a:lnTo>
                    <a:pt x="154" y="21"/>
                  </a:lnTo>
                  <a:lnTo>
                    <a:pt x="129" y="46"/>
                  </a:lnTo>
                  <a:lnTo>
                    <a:pt x="111" y="77"/>
                  </a:lnTo>
                  <a:lnTo>
                    <a:pt x="107" y="110"/>
                  </a:lnTo>
                  <a:lnTo>
                    <a:pt x="109" y="129"/>
                  </a:lnTo>
                  <a:lnTo>
                    <a:pt x="115" y="150"/>
                  </a:lnTo>
                  <a:lnTo>
                    <a:pt x="127" y="171"/>
                  </a:lnTo>
                  <a:lnTo>
                    <a:pt x="146" y="192"/>
                  </a:lnTo>
                  <a:lnTo>
                    <a:pt x="109" y="185"/>
                  </a:lnTo>
                  <a:lnTo>
                    <a:pt x="75" y="183"/>
                  </a:lnTo>
                  <a:lnTo>
                    <a:pt x="54" y="183"/>
                  </a:lnTo>
                  <a:lnTo>
                    <a:pt x="31" y="187"/>
                  </a:lnTo>
                  <a:lnTo>
                    <a:pt x="0" y="192"/>
                  </a:lnTo>
                  <a:lnTo>
                    <a:pt x="2" y="185"/>
                  </a:lnTo>
                  <a:lnTo>
                    <a:pt x="8" y="177"/>
                  </a:lnTo>
                  <a:lnTo>
                    <a:pt x="15" y="167"/>
                  </a:lnTo>
                  <a:lnTo>
                    <a:pt x="31" y="154"/>
                  </a:lnTo>
                  <a:lnTo>
                    <a:pt x="54" y="142"/>
                  </a:lnTo>
                  <a:lnTo>
                    <a:pt x="46" y="133"/>
                  </a:lnTo>
                  <a:lnTo>
                    <a:pt x="38" y="125"/>
                  </a:lnTo>
                  <a:lnTo>
                    <a:pt x="33" y="116"/>
                  </a:lnTo>
                  <a:lnTo>
                    <a:pt x="29" y="106"/>
                  </a:lnTo>
                  <a:lnTo>
                    <a:pt x="27" y="102"/>
                  </a:lnTo>
                  <a:lnTo>
                    <a:pt x="25" y="48"/>
                  </a:lnTo>
                  <a:lnTo>
                    <a:pt x="17" y="4"/>
                  </a:lnTo>
                  <a:lnTo>
                    <a:pt x="42" y="43"/>
                  </a:lnTo>
                  <a:lnTo>
                    <a:pt x="67" y="92"/>
                  </a:lnTo>
                  <a:lnTo>
                    <a:pt x="83" y="64"/>
                  </a:lnTo>
                  <a:lnTo>
                    <a:pt x="109" y="37"/>
                  </a:lnTo>
                  <a:lnTo>
                    <a:pt x="144" y="16"/>
                  </a:lnTo>
                  <a:lnTo>
                    <a:pt x="18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5" name="Freeform 80"/>
            <p:cNvSpPr/>
            <p:nvPr/>
          </p:nvSpPr>
          <p:spPr bwMode="auto">
            <a:xfrm>
              <a:off x="3792538" y="2187892"/>
              <a:ext cx="209550" cy="87313"/>
            </a:xfrm>
            <a:custGeom>
              <a:avLst/>
              <a:gdLst>
                <a:gd name="T0" fmla="*/ 59 w 132"/>
                <a:gd name="T1" fmla="*/ 0 h 55"/>
                <a:gd name="T2" fmla="*/ 71 w 132"/>
                <a:gd name="T3" fmla="*/ 2 h 55"/>
                <a:gd name="T4" fmla="*/ 79 w 132"/>
                <a:gd name="T5" fmla="*/ 2 h 55"/>
                <a:gd name="T6" fmla="*/ 86 w 132"/>
                <a:gd name="T7" fmla="*/ 4 h 55"/>
                <a:gd name="T8" fmla="*/ 92 w 132"/>
                <a:gd name="T9" fmla="*/ 6 h 55"/>
                <a:gd name="T10" fmla="*/ 98 w 132"/>
                <a:gd name="T11" fmla="*/ 9 h 55"/>
                <a:gd name="T12" fmla="*/ 107 w 132"/>
                <a:gd name="T13" fmla="*/ 13 h 55"/>
                <a:gd name="T14" fmla="*/ 119 w 132"/>
                <a:gd name="T15" fmla="*/ 21 h 55"/>
                <a:gd name="T16" fmla="*/ 132 w 132"/>
                <a:gd name="T17" fmla="*/ 27 h 55"/>
                <a:gd name="T18" fmla="*/ 117 w 132"/>
                <a:gd name="T19" fmla="*/ 38 h 55"/>
                <a:gd name="T20" fmla="*/ 100 w 132"/>
                <a:gd name="T21" fmla="*/ 48 h 55"/>
                <a:gd name="T22" fmla="*/ 81 w 132"/>
                <a:gd name="T23" fmla="*/ 54 h 55"/>
                <a:gd name="T24" fmla="*/ 63 w 132"/>
                <a:gd name="T25" fmla="*/ 55 h 55"/>
                <a:gd name="T26" fmla="*/ 46 w 132"/>
                <a:gd name="T27" fmla="*/ 54 h 55"/>
                <a:gd name="T28" fmla="*/ 31 w 132"/>
                <a:gd name="T29" fmla="*/ 48 h 55"/>
                <a:gd name="T30" fmla="*/ 19 w 132"/>
                <a:gd name="T31" fmla="*/ 42 h 55"/>
                <a:gd name="T32" fmla="*/ 9 w 132"/>
                <a:gd name="T33" fmla="*/ 34 h 55"/>
                <a:gd name="T34" fmla="*/ 0 w 132"/>
                <a:gd name="T35" fmla="*/ 27 h 55"/>
                <a:gd name="T36" fmla="*/ 9 w 132"/>
                <a:gd name="T37" fmla="*/ 19 h 55"/>
                <a:gd name="T38" fmla="*/ 17 w 132"/>
                <a:gd name="T39" fmla="*/ 11 h 55"/>
                <a:gd name="T40" fmla="*/ 27 w 132"/>
                <a:gd name="T41" fmla="*/ 7 h 55"/>
                <a:gd name="T42" fmla="*/ 42 w 132"/>
                <a:gd name="T43" fmla="*/ 2 h 55"/>
                <a:gd name="T44" fmla="*/ 59 w 132"/>
                <a:gd name="T4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55">
                  <a:moveTo>
                    <a:pt x="59" y="0"/>
                  </a:moveTo>
                  <a:lnTo>
                    <a:pt x="71" y="2"/>
                  </a:lnTo>
                  <a:lnTo>
                    <a:pt x="79" y="2"/>
                  </a:lnTo>
                  <a:lnTo>
                    <a:pt x="86" y="4"/>
                  </a:lnTo>
                  <a:lnTo>
                    <a:pt x="92" y="6"/>
                  </a:lnTo>
                  <a:lnTo>
                    <a:pt x="98" y="9"/>
                  </a:lnTo>
                  <a:lnTo>
                    <a:pt x="107" y="13"/>
                  </a:lnTo>
                  <a:lnTo>
                    <a:pt x="119" y="21"/>
                  </a:lnTo>
                  <a:lnTo>
                    <a:pt x="132" y="27"/>
                  </a:lnTo>
                  <a:lnTo>
                    <a:pt x="117" y="38"/>
                  </a:lnTo>
                  <a:lnTo>
                    <a:pt x="100" y="48"/>
                  </a:lnTo>
                  <a:lnTo>
                    <a:pt x="81" y="54"/>
                  </a:lnTo>
                  <a:lnTo>
                    <a:pt x="63" y="55"/>
                  </a:lnTo>
                  <a:lnTo>
                    <a:pt x="46" y="54"/>
                  </a:lnTo>
                  <a:lnTo>
                    <a:pt x="31" y="48"/>
                  </a:lnTo>
                  <a:lnTo>
                    <a:pt x="19" y="42"/>
                  </a:lnTo>
                  <a:lnTo>
                    <a:pt x="9" y="34"/>
                  </a:lnTo>
                  <a:lnTo>
                    <a:pt x="0" y="27"/>
                  </a:lnTo>
                  <a:lnTo>
                    <a:pt x="9" y="19"/>
                  </a:lnTo>
                  <a:lnTo>
                    <a:pt x="17" y="11"/>
                  </a:lnTo>
                  <a:lnTo>
                    <a:pt x="27" y="7"/>
                  </a:lnTo>
                  <a:lnTo>
                    <a:pt x="42" y="2"/>
                  </a:lnTo>
                  <a:lnTo>
                    <a:pt x="5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6" name="Freeform 81"/>
            <p:cNvSpPr/>
            <p:nvPr/>
          </p:nvSpPr>
          <p:spPr bwMode="auto">
            <a:xfrm>
              <a:off x="3560763" y="2022792"/>
              <a:ext cx="288925" cy="304800"/>
            </a:xfrm>
            <a:custGeom>
              <a:avLst/>
              <a:gdLst>
                <a:gd name="T0" fmla="*/ 0 w 182"/>
                <a:gd name="T1" fmla="*/ 0 h 192"/>
                <a:gd name="T2" fmla="*/ 40 w 182"/>
                <a:gd name="T3" fmla="*/ 8 h 192"/>
                <a:gd name="T4" fmla="*/ 75 w 182"/>
                <a:gd name="T5" fmla="*/ 10 h 192"/>
                <a:gd name="T6" fmla="*/ 109 w 182"/>
                <a:gd name="T7" fmla="*/ 8 h 192"/>
                <a:gd name="T8" fmla="*/ 146 w 182"/>
                <a:gd name="T9" fmla="*/ 0 h 192"/>
                <a:gd name="T10" fmla="*/ 127 w 182"/>
                <a:gd name="T11" fmla="*/ 21 h 192"/>
                <a:gd name="T12" fmla="*/ 115 w 182"/>
                <a:gd name="T13" fmla="*/ 42 h 192"/>
                <a:gd name="T14" fmla="*/ 109 w 182"/>
                <a:gd name="T15" fmla="*/ 63 h 192"/>
                <a:gd name="T16" fmla="*/ 107 w 182"/>
                <a:gd name="T17" fmla="*/ 83 h 192"/>
                <a:gd name="T18" fmla="*/ 111 w 182"/>
                <a:gd name="T19" fmla="*/ 115 h 192"/>
                <a:gd name="T20" fmla="*/ 129 w 182"/>
                <a:gd name="T21" fmla="*/ 146 h 192"/>
                <a:gd name="T22" fmla="*/ 154 w 182"/>
                <a:gd name="T23" fmla="*/ 171 h 192"/>
                <a:gd name="T24" fmla="*/ 182 w 182"/>
                <a:gd name="T25" fmla="*/ 192 h 192"/>
                <a:gd name="T26" fmla="*/ 144 w 182"/>
                <a:gd name="T27" fmla="*/ 177 h 192"/>
                <a:gd name="T28" fmla="*/ 109 w 182"/>
                <a:gd name="T29" fmla="*/ 156 h 192"/>
                <a:gd name="T30" fmla="*/ 83 w 182"/>
                <a:gd name="T31" fmla="*/ 129 h 192"/>
                <a:gd name="T32" fmla="*/ 67 w 182"/>
                <a:gd name="T33" fmla="*/ 100 h 192"/>
                <a:gd name="T34" fmla="*/ 42 w 182"/>
                <a:gd name="T35" fmla="*/ 150 h 192"/>
                <a:gd name="T36" fmla="*/ 17 w 182"/>
                <a:gd name="T37" fmla="*/ 188 h 192"/>
                <a:gd name="T38" fmla="*/ 25 w 182"/>
                <a:gd name="T39" fmla="*/ 144 h 192"/>
                <a:gd name="T40" fmla="*/ 27 w 182"/>
                <a:gd name="T41" fmla="*/ 90 h 192"/>
                <a:gd name="T42" fmla="*/ 29 w 182"/>
                <a:gd name="T43" fmla="*/ 86 h 192"/>
                <a:gd name="T44" fmla="*/ 33 w 182"/>
                <a:gd name="T45" fmla="*/ 77 h 192"/>
                <a:gd name="T46" fmla="*/ 38 w 182"/>
                <a:gd name="T47" fmla="*/ 67 h 192"/>
                <a:gd name="T48" fmla="*/ 46 w 182"/>
                <a:gd name="T49" fmla="*/ 58 h 192"/>
                <a:gd name="T50" fmla="*/ 54 w 182"/>
                <a:gd name="T51" fmla="*/ 50 h 192"/>
                <a:gd name="T52" fmla="*/ 29 w 182"/>
                <a:gd name="T53" fmla="*/ 37 h 192"/>
                <a:gd name="T54" fmla="*/ 10 w 182"/>
                <a:gd name="T55" fmla="*/ 19 h 192"/>
                <a:gd name="T56" fmla="*/ 0 w 182"/>
                <a:gd name="T5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192">
                  <a:moveTo>
                    <a:pt x="0" y="0"/>
                  </a:moveTo>
                  <a:lnTo>
                    <a:pt x="40" y="8"/>
                  </a:lnTo>
                  <a:lnTo>
                    <a:pt x="75" y="10"/>
                  </a:lnTo>
                  <a:lnTo>
                    <a:pt x="109" y="8"/>
                  </a:lnTo>
                  <a:lnTo>
                    <a:pt x="146" y="0"/>
                  </a:lnTo>
                  <a:lnTo>
                    <a:pt x="127" y="21"/>
                  </a:lnTo>
                  <a:lnTo>
                    <a:pt x="115" y="42"/>
                  </a:lnTo>
                  <a:lnTo>
                    <a:pt x="109" y="63"/>
                  </a:lnTo>
                  <a:lnTo>
                    <a:pt x="107" y="83"/>
                  </a:lnTo>
                  <a:lnTo>
                    <a:pt x="111" y="115"/>
                  </a:lnTo>
                  <a:lnTo>
                    <a:pt x="129" y="146"/>
                  </a:lnTo>
                  <a:lnTo>
                    <a:pt x="154" y="171"/>
                  </a:lnTo>
                  <a:lnTo>
                    <a:pt x="182" y="192"/>
                  </a:lnTo>
                  <a:lnTo>
                    <a:pt x="144" y="177"/>
                  </a:lnTo>
                  <a:lnTo>
                    <a:pt x="109" y="156"/>
                  </a:lnTo>
                  <a:lnTo>
                    <a:pt x="83" y="129"/>
                  </a:lnTo>
                  <a:lnTo>
                    <a:pt x="67" y="100"/>
                  </a:lnTo>
                  <a:lnTo>
                    <a:pt x="42" y="150"/>
                  </a:lnTo>
                  <a:lnTo>
                    <a:pt x="17" y="188"/>
                  </a:lnTo>
                  <a:lnTo>
                    <a:pt x="25" y="144"/>
                  </a:lnTo>
                  <a:lnTo>
                    <a:pt x="27" y="90"/>
                  </a:lnTo>
                  <a:lnTo>
                    <a:pt x="29" y="86"/>
                  </a:lnTo>
                  <a:lnTo>
                    <a:pt x="33" y="77"/>
                  </a:lnTo>
                  <a:lnTo>
                    <a:pt x="38" y="67"/>
                  </a:lnTo>
                  <a:lnTo>
                    <a:pt x="46" y="58"/>
                  </a:lnTo>
                  <a:lnTo>
                    <a:pt x="54" y="50"/>
                  </a:lnTo>
                  <a:lnTo>
                    <a:pt x="29" y="37"/>
                  </a:lnTo>
                  <a:lnTo>
                    <a:pt x="10" y="1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7" name="Freeform 82"/>
            <p:cNvSpPr/>
            <p:nvPr/>
          </p:nvSpPr>
          <p:spPr bwMode="auto">
            <a:xfrm>
              <a:off x="4137025" y="2187892"/>
              <a:ext cx="209550" cy="87313"/>
            </a:xfrm>
            <a:custGeom>
              <a:avLst/>
              <a:gdLst>
                <a:gd name="T0" fmla="*/ 73 w 132"/>
                <a:gd name="T1" fmla="*/ 0 h 55"/>
                <a:gd name="T2" fmla="*/ 96 w 132"/>
                <a:gd name="T3" fmla="*/ 4 h 55"/>
                <a:gd name="T4" fmla="*/ 115 w 132"/>
                <a:gd name="T5" fmla="*/ 11 h 55"/>
                <a:gd name="T6" fmla="*/ 132 w 132"/>
                <a:gd name="T7" fmla="*/ 27 h 55"/>
                <a:gd name="T8" fmla="*/ 123 w 132"/>
                <a:gd name="T9" fmla="*/ 34 h 55"/>
                <a:gd name="T10" fmla="*/ 113 w 132"/>
                <a:gd name="T11" fmla="*/ 42 h 55"/>
                <a:gd name="T12" fmla="*/ 104 w 132"/>
                <a:gd name="T13" fmla="*/ 48 h 55"/>
                <a:gd name="T14" fmla="*/ 86 w 132"/>
                <a:gd name="T15" fmla="*/ 54 h 55"/>
                <a:gd name="T16" fmla="*/ 71 w 132"/>
                <a:gd name="T17" fmla="*/ 55 h 55"/>
                <a:gd name="T18" fmla="*/ 52 w 132"/>
                <a:gd name="T19" fmla="*/ 54 h 55"/>
                <a:gd name="T20" fmla="*/ 34 w 132"/>
                <a:gd name="T21" fmla="*/ 48 h 55"/>
                <a:gd name="T22" fmla="*/ 15 w 132"/>
                <a:gd name="T23" fmla="*/ 38 h 55"/>
                <a:gd name="T24" fmla="*/ 0 w 132"/>
                <a:gd name="T25" fmla="*/ 27 h 55"/>
                <a:gd name="T26" fmla="*/ 13 w 132"/>
                <a:gd name="T27" fmla="*/ 21 h 55"/>
                <a:gd name="T28" fmla="*/ 27 w 132"/>
                <a:gd name="T29" fmla="*/ 13 h 55"/>
                <a:gd name="T30" fmla="*/ 34 w 132"/>
                <a:gd name="T31" fmla="*/ 9 h 55"/>
                <a:gd name="T32" fmla="*/ 40 w 132"/>
                <a:gd name="T33" fmla="*/ 6 h 55"/>
                <a:gd name="T34" fmla="*/ 46 w 132"/>
                <a:gd name="T35" fmla="*/ 4 h 55"/>
                <a:gd name="T36" fmla="*/ 54 w 132"/>
                <a:gd name="T37" fmla="*/ 2 h 55"/>
                <a:gd name="T38" fmla="*/ 61 w 132"/>
                <a:gd name="T39" fmla="*/ 2 h 55"/>
                <a:gd name="T40" fmla="*/ 73 w 132"/>
                <a:gd name="T4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55">
                  <a:moveTo>
                    <a:pt x="73" y="0"/>
                  </a:moveTo>
                  <a:lnTo>
                    <a:pt x="96" y="4"/>
                  </a:lnTo>
                  <a:lnTo>
                    <a:pt x="115" y="11"/>
                  </a:lnTo>
                  <a:lnTo>
                    <a:pt x="132" y="27"/>
                  </a:lnTo>
                  <a:lnTo>
                    <a:pt x="123" y="34"/>
                  </a:lnTo>
                  <a:lnTo>
                    <a:pt x="113" y="42"/>
                  </a:lnTo>
                  <a:lnTo>
                    <a:pt x="104" y="48"/>
                  </a:lnTo>
                  <a:lnTo>
                    <a:pt x="86" y="54"/>
                  </a:lnTo>
                  <a:lnTo>
                    <a:pt x="71" y="55"/>
                  </a:lnTo>
                  <a:lnTo>
                    <a:pt x="52" y="54"/>
                  </a:lnTo>
                  <a:lnTo>
                    <a:pt x="34" y="48"/>
                  </a:lnTo>
                  <a:lnTo>
                    <a:pt x="15" y="38"/>
                  </a:lnTo>
                  <a:lnTo>
                    <a:pt x="0" y="27"/>
                  </a:lnTo>
                  <a:lnTo>
                    <a:pt x="13" y="21"/>
                  </a:lnTo>
                  <a:lnTo>
                    <a:pt x="27" y="13"/>
                  </a:lnTo>
                  <a:lnTo>
                    <a:pt x="34" y="9"/>
                  </a:lnTo>
                  <a:lnTo>
                    <a:pt x="40" y="6"/>
                  </a:lnTo>
                  <a:lnTo>
                    <a:pt x="46" y="4"/>
                  </a:lnTo>
                  <a:lnTo>
                    <a:pt x="54" y="2"/>
                  </a:lnTo>
                  <a:lnTo>
                    <a:pt x="61" y="2"/>
                  </a:lnTo>
                  <a:lnTo>
                    <a:pt x="7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8" name="Freeform 83"/>
            <p:cNvSpPr/>
            <p:nvPr/>
          </p:nvSpPr>
          <p:spPr bwMode="auto">
            <a:xfrm>
              <a:off x="4137025" y="1721167"/>
              <a:ext cx="209550" cy="88900"/>
            </a:xfrm>
            <a:custGeom>
              <a:avLst/>
              <a:gdLst>
                <a:gd name="T0" fmla="*/ 71 w 132"/>
                <a:gd name="T1" fmla="*/ 0 h 56"/>
                <a:gd name="T2" fmla="*/ 104 w 132"/>
                <a:gd name="T3" fmla="*/ 8 h 56"/>
                <a:gd name="T4" fmla="*/ 113 w 132"/>
                <a:gd name="T5" fmla="*/ 13 h 56"/>
                <a:gd name="T6" fmla="*/ 123 w 132"/>
                <a:gd name="T7" fmla="*/ 21 h 56"/>
                <a:gd name="T8" fmla="*/ 132 w 132"/>
                <a:gd name="T9" fmla="*/ 29 h 56"/>
                <a:gd name="T10" fmla="*/ 115 w 132"/>
                <a:gd name="T11" fmla="*/ 44 h 56"/>
                <a:gd name="T12" fmla="*/ 96 w 132"/>
                <a:gd name="T13" fmla="*/ 52 h 56"/>
                <a:gd name="T14" fmla="*/ 73 w 132"/>
                <a:gd name="T15" fmla="*/ 56 h 56"/>
                <a:gd name="T16" fmla="*/ 61 w 132"/>
                <a:gd name="T17" fmla="*/ 56 h 56"/>
                <a:gd name="T18" fmla="*/ 54 w 132"/>
                <a:gd name="T19" fmla="*/ 54 h 56"/>
                <a:gd name="T20" fmla="*/ 48 w 132"/>
                <a:gd name="T21" fmla="*/ 52 h 56"/>
                <a:gd name="T22" fmla="*/ 42 w 132"/>
                <a:gd name="T23" fmla="*/ 50 h 56"/>
                <a:gd name="T24" fmla="*/ 34 w 132"/>
                <a:gd name="T25" fmla="*/ 46 h 56"/>
                <a:gd name="T26" fmla="*/ 27 w 132"/>
                <a:gd name="T27" fmla="*/ 42 h 56"/>
                <a:gd name="T28" fmla="*/ 13 w 132"/>
                <a:gd name="T29" fmla="*/ 35 h 56"/>
                <a:gd name="T30" fmla="*/ 0 w 132"/>
                <a:gd name="T31" fmla="*/ 29 h 56"/>
                <a:gd name="T32" fmla="*/ 15 w 132"/>
                <a:gd name="T33" fmla="*/ 17 h 56"/>
                <a:gd name="T34" fmla="*/ 34 w 132"/>
                <a:gd name="T35" fmla="*/ 8 h 56"/>
                <a:gd name="T36" fmla="*/ 52 w 132"/>
                <a:gd name="T37" fmla="*/ 2 h 56"/>
                <a:gd name="T38" fmla="*/ 71 w 132"/>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56">
                  <a:moveTo>
                    <a:pt x="71" y="0"/>
                  </a:moveTo>
                  <a:lnTo>
                    <a:pt x="104" y="8"/>
                  </a:lnTo>
                  <a:lnTo>
                    <a:pt x="113" y="13"/>
                  </a:lnTo>
                  <a:lnTo>
                    <a:pt x="123" y="21"/>
                  </a:lnTo>
                  <a:lnTo>
                    <a:pt x="132" y="29"/>
                  </a:lnTo>
                  <a:lnTo>
                    <a:pt x="115" y="44"/>
                  </a:lnTo>
                  <a:lnTo>
                    <a:pt x="96" y="52"/>
                  </a:lnTo>
                  <a:lnTo>
                    <a:pt x="73" y="56"/>
                  </a:lnTo>
                  <a:lnTo>
                    <a:pt x="61" y="56"/>
                  </a:lnTo>
                  <a:lnTo>
                    <a:pt x="54" y="54"/>
                  </a:lnTo>
                  <a:lnTo>
                    <a:pt x="48" y="52"/>
                  </a:lnTo>
                  <a:lnTo>
                    <a:pt x="42" y="50"/>
                  </a:lnTo>
                  <a:lnTo>
                    <a:pt x="34" y="46"/>
                  </a:lnTo>
                  <a:lnTo>
                    <a:pt x="27" y="42"/>
                  </a:lnTo>
                  <a:lnTo>
                    <a:pt x="13" y="35"/>
                  </a:lnTo>
                  <a:lnTo>
                    <a:pt x="0" y="29"/>
                  </a:lnTo>
                  <a:lnTo>
                    <a:pt x="15" y="17"/>
                  </a:lnTo>
                  <a:lnTo>
                    <a:pt x="34" y="8"/>
                  </a:lnTo>
                  <a:lnTo>
                    <a:pt x="52" y="2"/>
                  </a:lnTo>
                  <a:lnTo>
                    <a:pt x="7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9" name="Freeform 84"/>
            <p:cNvSpPr/>
            <p:nvPr/>
          </p:nvSpPr>
          <p:spPr bwMode="auto">
            <a:xfrm>
              <a:off x="4197350" y="2351405"/>
              <a:ext cx="109538" cy="128588"/>
            </a:xfrm>
            <a:custGeom>
              <a:avLst/>
              <a:gdLst>
                <a:gd name="T0" fmla="*/ 67 w 69"/>
                <a:gd name="T1" fmla="*/ 0 h 81"/>
                <a:gd name="T2" fmla="*/ 69 w 69"/>
                <a:gd name="T3" fmla="*/ 8 h 81"/>
                <a:gd name="T4" fmla="*/ 69 w 69"/>
                <a:gd name="T5" fmla="*/ 18 h 81"/>
                <a:gd name="T6" fmla="*/ 67 w 69"/>
                <a:gd name="T7" fmla="*/ 27 h 81"/>
                <a:gd name="T8" fmla="*/ 66 w 69"/>
                <a:gd name="T9" fmla="*/ 37 h 81"/>
                <a:gd name="T10" fmla="*/ 62 w 69"/>
                <a:gd name="T11" fmla="*/ 47 h 81"/>
                <a:gd name="T12" fmla="*/ 54 w 69"/>
                <a:gd name="T13" fmla="*/ 56 h 81"/>
                <a:gd name="T14" fmla="*/ 48 w 69"/>
                <a:gd name="T15" fmla="*/ 66 h 81"/>
                <a:gd name="T16" fmla="*/ 39 w 69"/>
                <a:gd name="T17" fmla="*/ 72 h 81"/>
                <a:gd name="T18" fmla="*/ 31 w 69"/>
                <a:gd name="T19" fmla="*/ 77 h 81"/>
                <a:gd name="T20" fmla="*/ 21 w 69"/>
                <a:gd name="T21" fmla="*/ 81 h 81"/>
                <a:gd name="T22" fmla="*/ 12 w 69"/>
                <a:gd name="T23" fmla="*/ 81 h 81"/>
                <a:gd name="T24" fmla="*/ 6 w 69"/>
                <a:gd name="T25" fmla="*/ 81 h 81"/>
                <a:gd name="T26" fmla="*/ 0 w 69"/>
                <a:gd name="T27" fmla="*/ 81 h 81"/>
                <a:gd name="T28" fmla="*/ 8 w 69"/>
                <a:gd name="T29" fmla="*/ 52 h 81"/>
                <a:gd name="T30" fmla="*/ 19 w 69"/>
                <a:gd name="T31" fmla="*/ 25 h 81"/>
                <a:gd name="T32" fmla="*/ 33 w 69"/>
                <a:gd name="T33" fmla="*/ 12 h 81"/>
                <a:gd name="T34" fmla="*/ 48 w 69"/>
                <a:gd name="T35" fmla="*/ 4 h 81"/>
                <a:gd name="T36" fmla="*/ 67 w 69"/>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81">
                  <a:moveTo>
                    <a:pt x="67" y="0"/>
                  </a:moveTo>
                  <a:lnTo>
                    <a:pt x="69" y="8"/>
                  </a:lnTo>
                  <a:lnTo>
                    <a:pt x="69" y="18"/>
                  </a:lnTo>
                  <a:lnTo>
                    <a:pt x="67" y="27"/>
                  </a:lnTo>
                  <a:lnTo>
                    <a:pt x="66" y="37"/>
                  </a:lnTo>
                  <a:lnTo>
                    <a:pt x="62" y="47"/>
                  </a:lnTo>
                  <a:lnTo>
                    <a:pt x="54" y="56"/>
                  </a:lnTo>
                  <a:lnTo>
                    <a:pt x="48" y="66"/>
                  </a:lnTo>
                  <a:lnTo>
                    <a:pt x="39" y="72"/>
                  </a:lnTo>
                  <a:lnTo>
                    <a:pt x="31" y="77"/>
                  </a:lnTo>
                  <a:lnTo>
                    <a:pt x="21" y="81"/>
                  </a:lnTo>
                  <a:lnTo>
                    <a:pt x="12" y="81"/>
                  </a:lnTo>
                  <a:lnTo>
                    <a:pt x="6" y="81"/>
                  </a:lnTo>
                  <a:lnTo>
                    <a:pt x="0" y="81"/>
                  </a:lnTo>
                  <a:lnTo>
                    <a:pt x="8" y="52"/>
                  </a:lnTo>
                  <a:lnTo>
                    <a:pt x="19" y="25"/>
                  </a:lnTo>
                  <a:lnTo>
                    <a:pt x="33" y="12"/>
                  </a:lnTo>
                  <a:lnTo>
                    <a:pt x="48" y="4"/>
                  </a:lnTo>
                  <a:lnTo>
                    <a:pt x="6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0" name="Freeform 85"/>
            <p:cNvSpPr/>
            <p:nvPr/>
          </p:nvSpPr>
          <p:spPr bwMode="auto">
            <a:xfrm>
              <a:off x="5565775" y="1760855"/>
              <a:ext cx="287338" cy="188913"/>
            </a:xfrm>
            <a:custGeom>
              <a:avLst/>
              <a:gdLst>
                <a:gd name="T0" fmla="*/ 89 w 181"/>
                <a:gd name="T1" fmla="*/ 0 h 119"/>
                <a:gd name="T2" fmla="*/ 108 w 181"/>
                <a:gd name="T3" fmla="*/ 0 h 119"/>
                <a:gd name="T4" fmla="*/ 125 w 181"/>
                <a:gd name="T5" fmla="*/ 2 h 119"/>
                <a:gd name="T6" fmla="*/ 146 w 181"/>
                <a:gd name="T7" fmla="*/ 8 h 119"/>
                <a:gd name="T8" fmla="*/ 165 w 181"/>
                <a:gd name="T9" fmla="*/ 15 h 119"/>
                <a:gd name="T10" fmla="*/ 181 w 181"/>
                <a:gd name="T11" fmla="*/ 21 h 119"/>
                <a:gd name="T12" fmla="*/ 171 w 181"/>
                <a:gd name="T13" fmla="*/ 27 h 119"/>
                <a:gd name="T14" fmla="*/ 164 w 181"/>
                <a:gd name="T15" fmla="*/ 34 h 119"/>
                <a:gd name="T16" fmla="*/ 158 w 181"/>
                <a:gd name="T17" fmla="*/ 40 h 119"/>
                <a:gd name="T18" fmla="*/ 154 w 181"/>
                <a:gd name="T19" fmla="*/ 46 h 119"/>
                <a:gd name="T20" fmla="*/ 152 w 181"/>
                <a:gd name="T21" fmla="*/ 56 h 119"/>
                <a:gd name="T22" fmla="*/ 150 w 181"/>
                <a:gd name="T23" fmla="*/ 65 h 119"/>
                <a:gd name="T24" fmla="*/ 148 w 181"/>
                <a:gd name="T25" fmla="*/ 75 h 119"/>
                <a:gd name="T26" fmla="*/ 150 w 181"/>
                <a:gd name="T27" fmla="*/ 84 h 119"/>
                <a:gd name="T28" fmla="*/ 150 w 181"/>
                <a:gd name="T29" fmla="*/ 88 h 119"/>
                <a:gd name="T30" fmla="*/ 150 w 181"/>
                <a:gd name="T31" fmla="*/ 94 h 119"/>
                <a:gd name="T32" fmla="*/ 148 w 181"/>
                <a:gd name="T33" fmla="*/ 102 h 119"/>
                <a:gd name="T34" fmla="*/ 144 w 181"/>
                <a:gd name="T35" fmla="*/ 107 h 119"/>
                <a:gd name="T36" fmla="*/ 139 w 181"/>
                <a:gd name="T37" fmla="*/ 111 h 119"/>
                <a:gd name="T38" fmla="*/ 131 w 181"/>
                <a:gd name="T39" fmla="*/ 115 h 119"/>
                <a:gd name="T40" fmla="*/ 123 w 181"/>
                <a:gd name="T41" fmla="*/ 119 h 119"/>
                <a:gd name="T42" fmla="*/ 116 w 181"/>
                <a:gd name="T43" fmla="*/ 119 h 119"/>
                <a:gd name="T44" fmla="*/ 96 w 181"/>
                <a:gd name="T45" fmla="*/ 113 h 119"/>
                <a:gd name="T46" fmla="*/ 79 w 181"/>
                <a:gd name="T47" fmla="*/ 98 h 119"/>
                <a:gd name="T48" fmla="*/ 64 w 181"/>
                <a:gd name="T49" fmla="*/ 109 h 119"/>
                <a:gd name="T50" fmla="*/ 44 w 181"/>
                <a:gd name="T51" fmla="*/ 113 h 119"/>
                <a:gd name="T52" fmla="*/ 29 w 181"/>
                <a:gd name="T53" fmla="*/ 111 h 119"/>
                <a:gd name="T54" fmla="*/ 14 w 181"/>
                <a:gd name="T55" fmla="*/ 104 h 119"/>
                <a:gd name="T56" fmla="*/ 0 w 181"/>
                <a:gd name="T57" fmla="*/ 92 h 119"/>
                <a:gd name="T58" fmla="*/ 0 w 181"/>
                <a:gd name="T59" fmla="*/ 73 h 119"/>
                <a:gd name="T60" fmla="*/ 10 w 181"/>
                <a:gd name="T61" fmla="*/ 83 h 119"/>
                <a:gd name="T62" fmla="*/ 23 w 181"/>
                <a:gd name="T63" fmla="*/ 90 h 119"/>
                <a:gd name="T64" fmla="*/ 31 w 181"/>
                <a:gd name="T65" fmla="*/ 94 h 119"/>
                <a:gd name="T66" fmla="*/ 39 w 181"/>
                <a:gd name="T67" fmla="*/ 96 h 119"/>
                <a:gd name="T68" fmla="*/ 46 w 181"/>
                <a:gd name="T69" fmla="*/ 96 h 119"/>
                <a:gd name="T70" fmla="*/ 52 w 181"/>
                <a:gd name="T71" fmla="*/ 96 h 119"/>
                <a:gd name="T72" fmla="*/ 58 w 181"/>
                <a:gd name="T73" fmla="*/ 94 h 119"/>
                <a:gd name="T74" fmla="*/ 62 w 181"/>
                <a:gd name="T75" fmla="*/ 90 h 119"/>
                <a:gd name="T76" fmla="*/ 66 w 181"/>
                <a:gd name="T77" fmla="*/ 84 h 119"/>
                <a:gd name="T78" fmla="*/ 56 w 181"/>
                <a:gd name="T79" fmla="*/ 83 h 119"/>
                <a:gd name="T80" fmla="*/ 48 w 181"/>
                <a:gd name="T81" fmla="*/ 79 h 119"/>
                <a:gd name="T82" fmla="*/ 43 w 181"/>
                <a:gd name="T83" fmla="*/ 75 h 119"/>
                <a:gd name="T84" fmla="*/ 37 w 181"/>
                <a:gd name="T85" fmla="*/ 67 h 119"/>
                <a:gd name="T86" fmla="*/ 35 w 181"/>
                <a:gd name="T87" fmla="*/ 59 h 119"/>
                <a:gd name="T88" fmla="*/ 33 w 181"/>
                <a:gd name="T89" fmla="*/ 50 h 119"/>
                <a:gd name="T90" fmla="*/ 37 w 181"/>
                <a:gd name="T91" fmla="*/ 33 h 119"/>
                <a:gd name="T92" fmla="*/ 50 w 181"/>
                <a:gd name="T93" fmla="*/ 15 h 119"/>
                <a:gd name="T94" fmla="*/ 68 w 181"/>
                <a:gd name="T95" fmla="*/ 6 h 119"/>
                <a:gd name="T96" fmla="*/ 89 w 181"/>
                <a:gd name="T9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 h="119">
                  <a:moveTo>
                    <a:pt x="89" y="0"/>
                  </a:moveTo>
                  <a:lnTo>
                    <a:pt x="108" y="0"/>
                  </a:lnTo>
                  <a:lnTo>
                    <a:pt x="125" y="2"/>
                  </a:lnTo>
                  <a:lnTo>
                    <a:pt x="146" y="8"/>
                  </a:lnTo>
                  <a:lnTo>
                    <a:pt x="165" y="15"/>
                  </a:lnTo>
                  <a:lnTo>
                    <a:pt x="181" y="21"/>
                  </a:lnTo>
                  <a:lnTo>
                    <a:pt x="171" y="27"/>
                  </a:lnTo>
                  <a:lnTo>
                    <a:pt x="164" y="34"/>
                  </a:lnTo>
                  <a:lnTo>
                    <a:pt x="158" y="40"/>
                  </a:lnTo>
                  <a:lnTo>
                    <a:pt x="154" y="46"/>
                  </a:lnTo>
                  <a:lnTo>
                    <a:pt x="152" y="56"/>
                  </a:lnTo>
                  <a:lnTo>
                    <a:pt x="150" y="65"/>
                  </a:lnTo>
                  <a:lnTo>
                    <a:pt x="148" y="75"/>
                  </a:lnTo>
                  <a:lnTo>
                    <a:pt x="150" y="84"/>
                  </a:lnTo>
                  <a:lnTo>
                    <a:pt x="150" y="88"/>
                  </a:lnTo>
                  <a:lnTo>
                    <a:pt x="150" y="94"/>
                  </a:lnTo>
                  <a:lnTo>
                    <a:pt x="148" y="102"/>
                  </a:lnTo>
                  <a:lnTo>
                    <a:pt x="144" y="107"/>
                  </a:lnTo>
                  <a:lnTo>
                    <a:pt x="139" y="111"/>
                  </a:lnTo>
                  <a:lnTo>
                    <a:pt x="131" y="115"/>
                  </a:lnTo>
                  <a:lnTo>
                    <a:pt x="123" y="119"/>
                  </a:lnTo>
                  <a:lnTo>
                    <a:pt x="116" y="119"/>
                  </a:lnTo>
                  <a:lnTo>
                    <a:pt x="96" y="113"/>
                  </a:lnTo>
                  <a:lnTo>
                    <a:pt x="79" y="98"/>
                  </a:lnTo>
                  <a:lnTo>
                    <a:pt x="64" y="109"/>
                  </a:lnTo>
                  <a:lnTo>
                    <a:pt x="44" y="113"/>
                  </a:lnTo>
                  <a:lnTo>
                    <a:pt x="29" y="111"/>
                  </a:lnTo>
                  <a:lnTo>
                    <a:pt x="14" y="104"/>
                  </a:lnTo>
                  <a:lnTo>
                    <a:pt x="0" y="92"/>
                  </a:lnTo>
                  <a:lnTo>
                    <a:pt x="0" y="73"/>
                  </a:lnTo>
                  <a:lnTo>
                    <a:pt x="10" y="83"/>
                  </a:lnTo>
                  <a:lnTo>
                    <a:pt x="23" y="90"/>
                  </a:lnTo>
                  <a:lnTo>
                    <a:pt x="31" y="94"/>
                  </a:lnTo>
                  <a:lnTo>
                    <a:pt x="39" y="96"/>
                  </a:lnTo>
                  <a:lnTo>
                    <a:pt x="46" y="96"/>
                  </a:lnTo>
                  <a:lnTo>
                    <a:pt x="52" y="96"/>
                  </a:lnTo>
                  <a:lnTo>
                    <a:pt x="58" y="94"/>
                  </a:lnTo>
                  <a:lnTo>
                    <a:pt x="62" y="90"/>
                  </a:lnTo>
                  <a:lnTo>
                    <a:pt x="66" y="84"/>
                  </a:lnTo>
                  <a:lnTo>
                    <a:pt x="56" y="83"/>
                  </a:lnTo>
                  <a:lnTo>
                    <a:pt x="48" y="79"/>
                  </a:lnTo>
                  <a:lnTo>
                    <a:pt x="43" y="75"/>
                  </a:lnTo>
                  <a:lnTo>
                    <a:pt x="37" y="67"/>
                  </a:lnTo>
                  <a:lnTo>
                    <a:pt x="35" y="59"/>
                  </a:lnTo>
                  <a:lnTo>
                    <a:pt x="33" y="50"/>
                  </a:lnTo>
                  <a:lnTo>
                    <a:pt x="37" y="33"/>
                  </a:lnTo>
                  <a:lnTo>
                    <a:pt x="50" y="15"/>
                  </a:lnTo>
                  <a:lnTo>
                    <a:pt x="68" y="6"/>
                  </a:lnTo>
                  <a:lnTo>
                    <a:pt x="8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1" name="Freeform 86"/>
            <p:cNvSpPr/>
            <p:nvPr/>
          </p:nvSpPr>
          <p:spPr bwMode="auto">
            <a:xfrm>
              <a:off x="5243513" y="1879917"/>
              <a:ext cx="163513" cy="203200"/>
            </a:xfrm>
            <a:custGeom>
              <a:avLst/>
              <a:gdLst>
                <a:gd name="T0" fmla="*/ 61 w 103"/>
                <a:gd name="T1" fmla="*/ 0 h 128"/>
                <a:gd name="T2" fmla="*/ 75 w 103"/>
                <a:gd name="T3" fmla="*/ 2 h 128"/>
                <a:gd name="T4" fmla="*/ 90 w 103"/>
                <a:gd name="T5" fmla="*/ 8 h 128"/>
                <a:gd name="T6" fmla="*/ 98 w 103"/>
                <a:gd name="T7" fmla="*/ 11 h 128"/>
                <a:gd name="T8" fmla="*/ 103 w 103"/>
                <a:gd name="T9" fmla="*/ 17 h 128"/>
                <a:gd name="T10" fmla="*/ 103 w 103"/>
                <a:gd name="T11" fmla="*/ 21 h 128"/>
                <a:gd name="T12" fmla="*/ 103 w 103"/>
                <a:gd name="T13" fmla="*/ 25 h 128"/>
                <a:gd name="T14" fmla="*/ 98 w 103"/>
                <a:gd name="T15" fmla="*/ 29 h 128"/>
                <a:gd name="T16" fmla="*/ 92 w 103"/>
                <a:gd name="T17" fmla="*/ 32 h 128"/>
                <a:gd name="T18" fmla="*/ 79 w 103"/>
                <a:gd name="T19" fmla="*/ 36 h 128"/>
                <a:gd name="T20" fmla="*/ 67 w 103"/>
                <a:gd name="T21" fmla="*/ 42 h 128"/>
                <a:gd name="T22" fmla="*/ 61 w 103"/>
                <a:gd name="T23" fmla="*/ 46 h 128"/>
                <a:gd name="T24" fmla="*/ 52 w 103"/>
                <a:gd name="T25" fmla="*/ 54 h 128"/>
                <a:gd name="T26" fmla="*/ 44 w 103"/>
                <a:gd name="T27" fmla="*/ 65 h 128"/>
                <a:gd name="T28" fmla="*/ 27 w 103"/>
                <a:gd name="T29" fmla="*/ 94 h 128"/>
                <a:gd name="T30" fmla="*/ 15 w 103"/>
                <a:gd name="T31" fmla="*/ 128 h 128"/>
                <a:gd name="T32" fmla="*/ 4 w 103"/>
                <a:gd name="T33" fmla="*/ 98 h 128"/>
                <a:gd name="T34" fmla="*/ 0 w 103"/>
                <a:gd name="T35" fmla="*/ 63 h 128"/>
                <a:gd name="T36" fmla="*/ 4 w 103"/>
                <a:gd name="T37" fmla="*/ 38 h 128"/>
                <a:gd name="T38" fmla="*/ 17 w 103"/>
                <a:gd name="T39" fmla="*/ 17 h 128"/>
                <a:gd name="T40" fmla="*/ 36 w 103"/>
                <a:gd name="T41" fmla="*/ 4 h 128"/>
                <a:gd name="T42" fmla="*/ 61 w 103"/>
                <a:gd name="T4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28">
                  <a:moveTo>
                    <a:pt x="61" y="0"/>
                  </a:moveTo>
                  <a:lnTo>
                    <a:pt x="75" y="2"/>
                  </a:lnTo>
                  <a:lnTo>
                    <a:pt x="90" y="8"/>
                  </a:lnTo>
                  <a:lnTo>
                    <a:pt x="98" y="11"/>
                  </a:lnTo>
                  <a:lnTo>
                    <a:pt x="103" y="17"/>
                  </a:lnTo>
                  <a:lnTo>
                    <a:pt x="103" y="21"/>
                  </a:lnTo>
                  <a:lnTo>
                    <a:pt x="103" y="25"/>
                  </a:lnTo>
                  <a:lnTo>
                    <a:pt x="98" y="29"/>
                  </a:lnTo>
                  <a:lnTo>
                    <a:pt x="92" y="32"/>
                  </a:lnTo>
                  <a:lnTo>
                    <a:pt x="79" y="36"/>
                  </a:lnTo>
                  <a:lnTo>
                    <a:pt x="67" y="42"/>
                  </a:lnTo>
                  <a:lnTo>
                    <a:pt x="61" y="46"/>
                  </a:lnTo>
                  <a:lnTo>
                    <a:pt x="52" y="54"/>
                  </a:lnTo>
                  <a:lnTo>
                    <a:pt x="44" y="65"/>
                  </a:lnTo>
                  <a:lnTo>
                    <a:pt x="27" y="94"/>
                  </a:lnTo>
                  <a:lnTo>
                    <a:pt x="15" y="128"/>
                  </a:lnTo>
                  <a:lnTo>
                    <a:pt x="4" y="98"/>
                  </a:lnTo>
                  <a:lnTo>
                    <a:pt x="0" y="63"/>
                  </a:lnTo>
                  <a:lnTo>
                    <a:pt x="4" y="38"/>
                  </a:lnTo>
                  <a:lnTo>
                    <a:pt x="17" y="17"/>
                  </a:lnTo>
                  <a:lnTo>
                    <a:pt x="36" y="4"/>
                  </a:lnTo>
                  <a:lnTo>
                    <a:pt x="6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2" name="Freeform 87"/>
            <p:cNvSpPr/>
            <p:nvPr/>
          </p:nvSpPr>
          <p:spPr bwMode="auto">
            <a:xfrm>
              <a:off x="5608638" y="1995805"/>
              <a:ext cx="244475" cy="242888"/>
            </a:xfrm>
            <a:custGeom>
              <a:avLst/>
              <a:gdLst>
                <a:gd name="T0" fmla="*/ 23 w 154"/>
                <a:gd name="T1" fmla="*/ 0 h 153"/>
                <a:gd name="T2" fmla="*/ 52 w 154"/>
                <a:gd name="T3" fmla="*/ 2 h 153"/>
                <a:gd name="T4" fmla="*/ 79 w 154"/>
                <a:gd name="T5" fmla="*/ 6 h 153"/>
                <a:gd name="T6" fmla="*/ 100 w 154"/>
                <a:gd name="T7" fmla="*/ 15 h 153"/>
                <a:gd name="T8" fmla="*/ 125 w 154"/>
                <a:gd name="T9" fmla="*/ 32 h 153"/>
                <a:gd name="T10" fmla="*/ 142 w 154"/>
                <a:gd name="T11" fmla="*/ 55 h 153"/>
                <a:gd name="T12" fmla="*/ 152 w 154"/>
                <a:gd name="T13" fmla="*/ 79 h 153"/>
                <a:gd name="T14" fmla="*/ 154 w 154"/>
                <a:gd name="T15" fmla="*/ 100 h 153"/>
                <a:gd name="T16" fmla="*/ 150 w 154"/>
                <a:gd name="T17" fmla="*/ 119 h 153"/>
                <a:gd name="T18" fmla="*/ 138 w 154"/>
                <a:gd name="T19" fmla="*/ 136 h 153"/>
                <a:gd name="T20" fmla="*/ 121 w 154"/>
                <a:gd name="T21" fmla="*/ 150 h 153"/>
                <a:gd name="T22" fmla="*/ 102 w 154"/>
                <a:gd name="T23" fmla="*/ 153 h 153"/>
                <a:gd name="T24" fmla="*/ 83 w 154"/>
                <a:gd name="T25" fmla="*/ 150 h 153"/>
                <a:gd name="T26" fmla="*/ 67 w 154"/>
                <a:gd name="T27" fmla="*/ 136 h 153"/>
                <a:gd name="T28" fmla="*/ 79 w 154"/>
                <a:gd name="T29" fmla="*/ 123 h 153"/>
                <a:gd name="T30" fmla="*/ 87 w 154"/>
                <a:gd name="T31" fmla="*/ 109 h 153"/>
                <a:gd name="T32" fmla="*/ 90 w 154"/>
                <a:gd name="T33" fmla="*/ 92 h 153"/>
                <a:gd name="T34" fmla="*/ 87 w 154"/>
                <a:gd name="T35" fmla="*/ 73 h 153"/>
                <a:gd name="T36" fmla="*/ 79 w 154"/>
                <a:gd name="T37" fmla="*/ 57 h 153"/>
                <a:gd name="T38" fmla="*/ 67 w 154"/>
                <a:gd name="T39" fmla="*/ 46 h 153"/>
                <a:gd name="T40" fmla="*/ 67 w 154"/>
                <a:gd name="T41" fmla="*/ 59 h 153"/>
                <a:gd name="T42" fmla="*/ 69 w 154"/>
                <a:gd name="T43" fmla="*/ 73 h 153"/>
                <a:gd name="T44" fmla="*/ 67 w 154"/>
                <a:gd name="T45" fmla="*/ 94 h 153"/>
                <a:gd name="T46" fmla="*/ 64 w 154"/>
                <a:gd name="T47" fmla="*/ 107 h 153"/>
                <a:gd name="T48" fmla="*/ 58 w 154"/>
                <a:gd name="T49" fmla="*/ 119 h 153"/>
                <a:gd name="T50" fmla="*/ 50 w 154"/>
                <a:gd name="T51" fmla="*/ 123 h 153"/>
                <a:gd name="T52" fmla="*/ 44 w 154"/>
                <a:gd name="T53" fmla="*/ 127 h 153"/>
                <a:gd name="T54" fmla="*/ 37 w 154"/>
                <a:gd name="T55" fmla="*/ 128 h 153"/>
                <a:gd name="T56" fmla="*/ 27 w 154"/>
                <a:gd name="T57" fmla="*/ 128 h 153"/>
                <a:gd name="T58" fmla="*/ 19 w 154"/>
                <a:gd name="T59" fmla="*/ 128 h 153"/>
                <a:gd name="T60" fmla="*/ 14 w 154"/>
                <a:gd name="T61" fmla="*/ 125 h 153"/>
                <a:gd name="T62" fmla="*/ 8 w 154"/>
                <a:gd name="T63" fmla="*/ 119 h 153"/>
                <a:gd name="T64" fmla="*/ 4 w 154"/>
                <a:gd name="T65" fmla="*/ 111 h 153"/>
                <a:gd name="T66" fmla="*/ 2 w 154"/>
                <a:gd name="T67" fmla="*/ 103 h 153"/>
                <a:gd name="T68" fmla="*/ 0 w 154"/>
                <a:gd name="T69" fmla="*/ 96 h 153"/>
                <a:gd name="T70" fmla="*/ 0 w 154"/>
                <a:gd name="T71" fmla="*/ 84 h 153"/>
                <a:gd name="T72" fmla="*/ 4 w 154"/>
                <a:gd name="T73" fmla="*/ 77 h 153"/>
                <a:gd name="T74" fmla="*/ 6 w 154"/>
                <a:gd name="T75" fmla="*/ 71 h 153"/>
                <a:gd name="T76" fmla="*/ 12 w 154"/>
                <a:gd name="T77" fmla="*/ 65 h 153"/>
                <a:gd name="T78" fmla="*/ 17 w 154"/>
                <a:gd name="T79" fmla="*/ 57 h 153"/>
                <a:gd name="T80" fmla="*/ 19 w 154"/>
                <a:gd name="T81" fmla="*/ 50 h 153"/>
                <a:gd name="T82" fmla="*/ 21 w 154"/>
                <a:gd name="T83" fmla="*/ 44 h 153"/>
                <a:gd name="T84" fmla="*/ 23 w 154"/>
                <a:gd name="T85" fmla="*/ 36 h 153"/>
                <a:gd name="T86" fmla="*/ 23 w 154"/>
                <a:gd name="T87" fmla="*/ 27 h 153"/>
                <a:gd name="T88" fmla="*/ 21 w 154"/>
                <a:gd name="T89" fmla="*/ 19 h 153"/>
                <a:gd name="T90" fmla="*/ 17 w 154"/>
                <a:gd name="T91" fmla="*/ 11 h 153"/>
                <a:gd name="T92" fmla="*/ 12 w 154"/>
                <a:gd name="T93" fmla="*/ 6 h 153"/>
                <a:gd name="T94" fmla="*/ 2 w 154"/>
                <a:gd name="T95" fmla="*/ 0 h 153"/>
                <a:gd name="T96" fmla="*/ 12 w 154"/>
                <a:gd name="T97" fmla="*/ 0 h 153"/>
                <a:gd name="T98" fmla="*/ 23 w 154"/>
                <a:gd name="T9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4" h="153">
                  <a:moveTo>
                    <a:pt x="23" y="0"/>
                  </a:moveTo>
                  <a:lnTo>
                    <a:pt x="52" y="2"/>
                  </a:lnTo>
                  <a:lnTo>
                    <a:pt x="79" y="6"/>
                  </a:lnTo>
                  <a:lnTo>
                    <a:pt x="100" y="15"/>
                  </a:lnTo>
                  <a:lnTo>
                    <a:pt x="125" y="32"/>
                  </a:lnTo>
                  <a:lnTo>
                    <a:pt x="142" y="55"/>
                  </a:lnTo>
                  <a:lnTo>
                    <a:pt x="152" y="79"/>
                  </a:lnTo>
                  <a:lnTo>
                    <a:pt x="154" y="100"/>
                  </a:lnTo>
                  <a:lnTo>
                    <a:pt x="150" y="119"/>
                  </a:lnTo>
                  <a:lnTo>
                    <a:pt x="138" y="136"/>
                  </a:lnTo>
                  <a:lnTo>
                    <a:pt x="121" y="150"/>
                  </a:lnTo>
                  <a:lnTo>
                    <a:pt x="102" y="153"/>
                  </a:lnTo>
                  <a:lnTo>
                    <a:pt x="83" y="150"/>
                  </a:lnTo>
                  <a:lnTo>
                    <a:pt x="67" y="136"/>
                  </a:lnTo>
                  <a:lnTo>
                    <a:pt x="79" y="123"/>
                  </a:lnTo>
                  <a:lnTo>
                    <a:pt x="87" y="109"/>
                  </a:lnTo>
                  <a:lnTo>
                    <a:pt x="90" y="92"/>
                  </a:lnTo>
                  <a:lnTo>
                    <a:pt x="87" y="73"/>
                  </a:lnTo>
                  <a:lnTo>
                    <a:pt x="79" y="57"/>
                  </a:lnTo>
                  <a:lnTo>
                    <a:pt x="67" y="46"/>
                  </a:lnTo>
                  <a:lnTo>
                    <a:pt x="67" y="59"/>
                  </a:lnTo>
                  <a:lnTo>
                    <a:pt x="69" y="73"/>
                  </a:lnTo>
                  <a:lnTo>
                    <a:pt x="67" y="94"/>
                  </a:lnTo>
                  <a:lnTo>
                    <a:pt x="64" y="107"/>
                  </a:lnTo>
                  <a:lnTo>
                    <a:pt x="58" y="119"/>
                  </a:lnTo>
                  <a:lnTo>
                    <a:pt x="50" y="123"/>
                  </a:lnTo>
                  <a:lnTo>
                    <a:pt x="44" y="127"/>
                  </a:lnTo>
                  <a:lnTo>
                    <a:pt x="37" y="128"/>
                  </a:lnTo>
                  <a:lnTo>
                    <a:pt x="27" y="128"/>
                  </a:lnTo>
                  <a:lnTo>
                    <a:pt x="19" y="128"/>
                  </a:lnTo>
                  <a:lnTo>
                    <a:pt x="14" y="125"/>
                  </a:lnTo>
                  <a:lnTo>
                    <a:pt x="8" y="119"/>
                  </a:lnTo>
                  <a:lnTo>
                    <a:pt x="4" y="111"/>
                  </a:lnTo>
                  <a:lnTo>
                    <a:pt x="2" y="103"/>
                  </a:lnTo>
                  <a:lnTo>
                    <a:pt x="0" y="96"/>
                  </a:lnTo>
                  <a:lnTo>
                    <a:pt x="0" y="84"/>
                  </a:lnTo>
                  <a:lnTo>
                    <a:pt x="4" y="77"/>
                  </a:lnTo>
                  <a:lnTo>
                    <a:pt x="6" y="71"/>
                  </a:lnTo>
                  <a:lnTo>
                    <a:pt x="12" y="65"/>
                  </a:lnTo>
                  <a:lnTo>
                    <a:pt x="17" y="57"/>
                  </a:lnTo>
                  <a:lnTo>
                    <a:pt x="19" y="50"/>
                  </a:lnTo>
                  <a:lnTo>
                    <a:pt x="21" y="44"/>
                  </a:lnTo>
                  <a:lnTo>
                    <a:pt x="23" y="36"/>
                  </a:lnTo>
                  <a:lnTo>
                    <a:pt x="23" y="27"/>
                  </a:lnTo>
                  <a:lnTo>
                    <a:pt x="21" y="19"/>
                  </a:lnTo>
                  <a:lnTo>
                    <a:pt x="17" y="11"/>
                  </a:lnTo>
                  <a:lnTo>
                    <a:pt x="12" y="6"/>
                  </a:lnTo>
                  <a:lnTo>
                    <a:pt x="2" y="0"/>
                  </a:lnTo>
                  <a:lnTo>
                    <a:pt x="12" y="0"/>
                  </a:lnTo>
                  <a:lnTo>
                    <a:pt x="2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3" name="Freeform 88"/>
            <p:cNvSpPr/>
            <p:nvPr/>
          </p:nvSpPr>
          <p:spPr bwMode="auto">
            <a:xfrm>
              <a:off x="4852988" y="1937067"/>
              <a:ext cx="247650" cy="188913"/>
            </a:xfrm>
            <a:custGeom>
              <a:avLst/>
              <a:gdLst>
                <a:gd name="T0" fmla="*/ 77 w 156"/>
                <a:gd name="T1" fmla="*/ 0 h 119"/>
                <a:gd name="T2" fmla="*/ 86 w 156"/>
                <a:gd name="T3" fmla="*/ 2 h 119"/>
                <a:gd name="T4" fmla="*/ 96 w 156"/>
                <a:gd name="T5" fmla="*/ 6 h 119"/>
                <a:gd name="T6" fmla="*/ 102 w 156"/>
                <a:gd name="T7" fmla="*/ 10 h 119"/>
                <a:gd name="T8" fmla="*/ 108 w 156"/>
                <a:gd name="T9" fmla="*/ 18 h 119"/>
                <a:gd name="T10" fmla="*/ 111 w 156"/>
                <a:gd name="T11" fmla="*/ 25 h 119"/>
                <a:gd name="T12" fmla="*/ 113 w 156"/>
                <a:gd name="T13" fmla="*/ 35 h 119"/>
                <a:gd name="T14" fmla="*/ 111 w 156"/>
                <a:gd name="T15" fmla="*/ 41 h 119"/>
                <a:gd name="T16" fmla="*/ 109 w 156"/>
                <a:gd name="T17" fmla="*/ 48 h 119"/>
                <a:gd name="T18" fmla="*/ 119 w 156"/>
                <a:gd name="T19" fmla="*/ 44 h 119"/>
                <a:gd name="T20" fmla="*/ 127 w 156"/>
                <a:gd name="T21" fmla="*/ 44 h 119"/>
                <a:gd name="T22" fmla="*/ 134 w 156"/>
                <a:gd name="T23" fmla="*/ 44 h 119"/>
                <a:gd name="T24" fmla="*/ 142 w 156"/>
                <a:gd name="T25" fmla="*/ 48 h 119"/>
                <a:gd name="T26" fmla="*/ 148 w 156"/>
                <a:gd name="T27" fmla="*/ 52 h 119"/>
                <a:gd name="T28" fmla="*/ 152 w 156"/>
                <a:gd name="T29" fmla="*/ 58 h 119"/>
                <a:gd name="T30" fmla="*/ 156 w 156"/>
                <a:gd name="T31" fmla="*/ 64 h 119"/>
                <a:gd name="T32" fmla="*/ 156 w 156"/>
                <a:gd name="T33" fmla="*/ 71 h 119"/>
                <a:gd name="T34" fmla="*/ 156 w 156"/>
                <a:gd name="T35" fmla="*/ 81 h 119"/>
                <a:gd name="T36" fmla="*/ 152 w 156"/>
                <a:gd name="T37" fmla="*/ 89 h 119"/>
                <a:gd name="T38" fmla="*/ 146 w 156"/>
                <a:gd name="T39" fmla="*/ 96 h 119"/>
                <a:gd name="T40" fmla="*/ 140 w 156"/>
                <a:gd name="T41" fmla="*/ 102 h 119"/>
                <a:gd name="T42" fmla="*/ 133 w 156"/>
                <a:gd name="T43" fmla="*/ 108 h 119"/>
                <a:gd name="T44" fmla="*/ 123 w 156"/>
                <a:gd name="T45" fmla="*/ 114 h 119"/>
                <a:gd name="T46" fmla="*/ 109 w 156"/>
                <a:gd name="T47" fmla="*/ 117 h 119"/>
                <a:gd name="T48" fmla="*/ 96 w 156"/>
                <a:gd name="T49" fmla="*/ 119 h 119"/>
                <a:gd name="T50" fmla="*/ 77 w 156"/>
                <a:gd name="T51" fmla="*/ 117 h 119"/>
                <a:gd name="T52" fmla="*/ 63 w 156"/>
                <a:gd name="T53" fmla="*/ 114 h 119"/>
                <a:gd name="T54" fmla="*/ 54 w 156"/>
                <a:gd name="T55" fmla="*/ 110 h 119"/>
                <a:gd name="T56" fmla="*/ 44 w 156"/>
                <a:gd name="T57" fmla="*/ 104 h 119"/>
                <a:gd name="T58" fmla="*/ 33 w 156"/>
                <a:gd name="T59" fmla="*/ 98 h 119"/>
                <a:gd name="T60" fmla="*/ 15 w 156"/>
                <a:gd name="T61" fmla="*/ 89 h 119"/>
                <a:gd name="T62" fmla="*/ 0 w 156"/>
                <a:gd name="T63" fmla="*/ 83 h 119"/>
                <a:gd name="T64" fmla="*/ 17 w 156"/>
                <a:gd name="T65" fmla="*/ 66 h 119"/>
                <a:gd name="T66" fmla="*/ 31 w 156"/>
                <a:gd name="T67" fmla="*/ 43 h 119"/>
                <a:gd name="T68" fmla="*/ 42 w 156"/>
                <a:gd name="T69" fmla="*/ 21 h 119"/>
                <a:gd name="T70" fmla="*/ 50 w 156"/>
                <a:gd name="T71" fmla="*/ 10 h 119"/>
                <a:gd name="T72" fmla="*/ 54 w 156"/>
                <a:gd name="T73" fmla="*/ 6 h 119"/>
                <a:gd name="T74" fmla="*/ 60 w 156"/>
                <a:gd name="T75" fmla="*/ 2 h 119"/>
                <a:gd name="T76" fmla="*/ 67 w 156"/>
                <a:gd name="T77" fmla="*/ 2 h 119"/>
                <a:gd name="T78" fmla="*/ 77 w 156"/>
                <a:gd name="T7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19">
                  <a:moveTo>
                    <a:pt x="77" y="0"/>
                  </a:moveTo>
                  <a:lnTo>
                    <a:pt x="86" y="2"/>
                  </a:lnTo>
                  <a:lnTo>
                    <a:pt x="96" y="6"/>
                  </a:lnTo>
                  <a:lnTo>
                    <a:pt x="102" y="10"/>
                  </a:lnTo>
                  <a:lnTo>
                    <a:pt x="108" y="18"/>
                  </a:lnTo>
                  <a:lnTo>
                    <a:pt x="111" y="25"/>
                  </a:lnTo>
                  <a:lnTo>
                    <a:pt x="113" y="35"/>
                  </a:lnTo>
                  <a:lnTo>
                    <a:pt x="111" y="41"/>
                  </a:lnTo>
                  <a:lnTo>
                    <a:pt x="109" y="48"/>
                  </a:lnTo>
                  <a:lnTo>
                    <a:pt x="119" y="44"/>
                  </a:lnTo>
                  <a:lnTo>
                    <a:pt x="127" y="44"/>
                  </a:lnTo>
                  <a:lnTo>
                    <a:pt x="134" y="44"/>
                  </a:lnTo>
                  <a:lnTo>
                    <a:pt x="142" y="48"/>
                  </a:lnTo>
                  <a:lnTo>
                    <a:pt x="148" y="52"/>
                  </a:lnTo>
                  <a:lnTo>
                    <a:pt x="152" y="58"/>
                  </a:lnTo>
                  <a:lnTo>
                    <a:pt x="156" y="64"/>
                  </a:lnTo>
                  <a:lnTo>
                    <a:pt x="156" y="71"/>
                  </a:lnTo>
                  <a:lnTo>
                    <a:pt x="156" y="81"/>
                  </a:lnTo>
                  <a:lnTo>
                    <a:pt x="152" y="89"/>
                  </a:lnTo>
                  <a:lnTo>
                    <a:pt x="146" y="96"/>
                  </a:lnTo>
                  <a:lnTo>
                    <a:pt x="140" y="102"/>
                  </a:lnTo>
                  <a:lnTo>
                    <a:pt x="133" y="108"/>
                  </a:lnTo>
                  <a:lnTo>
                    <a:pt x="123" y="114"/>
                  </a:lnTo>
                  <a:lnTo>
                    <a:pt x="109" y="117"/>
                  </a:lnTo>
                  <a:lnTo>
                    <a:pt x="96" y="119"/>
                  </a:lnTo>
                  <a:lnTo>
                    <a:pt x="77" y="117"/>
                  </a:lnTo>
                  <a:lnTo>
                    <a:pt x="63" y="114"/>
                  </a:lnTo>
                  <a:lnTo>
                    <a:pt x="54" y="110"/>
                  </a:lnTo>
                  <a:lnTo>
                    <a:pt x="44" y="104"/>
                  </a:lnTo>
                  <a:lnTo>
                    <a:pt x="33" y="98"/>
                  </a:lnTo>
                  <a:lnTo>
                    <a:pt x="15" y="89"/>
                  </a:lnTo>
                  <a:lnTo>
                    <a:pt x="0" y="83"/>
                  </a:lnTo>
                  <a:lnTo>
                    <a:pt x="17" y="66"/>
                  </a:lnTo>
                  <a:lnTo>
                    <a:pt x="31" y="43"/>
                  </a:lnTo>
                  <a:lnTo>
                    <a:pt x="42" y="21"/>
                  </a:lnTo>
                  <a:lnTo>
                    <a:pt x="50" y="10"/>
                  </a:lnTo>
                  <a:lnTo>
                    <a:pt x="54" y="6"/>
                  </a:lnTo>
                  <a:lnTo>
                    <a:pt x="60" y="2"/>
                  </a:lnTo>
                  <a:lnTo>
                    <a:pt x="67" y="2"/>
                  </a:lnTo>
                  <a:lnTo>
                    <a:pt x="7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4" name="Freeform 89"/>
            <p:cNvSpPr/>
            <p:nvPr/>
          </p:nvSpPr>
          <p:spPr bwMode="auto">
            <a:xfrm>
              <a:off x="5508625" y="2135505"/>
              <a:ext cx="252413" cy="228600"/>
            </a:xfrm>
            <a:custGeom>
              <a:avLst/>
              <a:gdLst>
                <a:gd name="T0" fmla="*/ 15 w 159"/>
                <a:gd name="T1" fmla="*/ 0 h 144"/>
                <a:gd name="T2" fmla="*/ 23 w 159"/>
                <a:gd name="T3" fmla="*/ 23 h 144"/>
                <a:gd name="T4" fmla="*/ 34 w 159"/>
                <a:gd name="T5" fmla="*/ 44 h 144"/>
                <a:gd name="T6" fmla="*/ 52 w 159"/>
                <a:gd name="T7" fmla="*/ 64 h 144"/>
                <a:gd name="T8" fmla="*/ 73 w 159"/>
                <a:gd name="T9" fmla="*/ 79 h 144"/>
                <a:gd name="T10" fmla="*/ 115 w 159"/>
                <a:gd name="T11" fmla="*/ 102 h 144"/>
                <a:gd name="T12" fmla="*/ 159 w 159"/>
                <a:gd name="T13" fmla="*/ 115 h 144"/>
                <a:gd name="T14" fmla="*/ 142 w 159"/>
                <a:gd name="T15" fmla="*/ 131 h 144"/>
                <a:gd name="T16" fmla="*/ 123 w 159"/>
                <a:gd name="T17" fmla="*/ 140 h 144"/>
                <a:gd name="T18" fmla="*/ 98 w 159"/>
                <a:gd name="T19" fmla="*/ 144 h 144"/>
                <a:gd name="T20" fmla="*/ 88 w 159"/>
                <a:gd name="T21" fmla="*/ 142 h 144"/>
                <a:gd name="T22" fmla="*/ 79 w 159"/>
                <a:gd name="T23" fmla="*/ 140 h 144"/>
                <a:gd name="T24" fmla="*/ 69 w 159"/>
                <a:gd name="T25" fmla="*/ 135 h 144"/>
                <a:gd name="T26" fmla="*/ 61 w 159"/>
                <a:gd name="T27" fmla="*/ 129 h 144"/>
                <a:gd name="T28" fmla="*/ 54 w 159"/>
                <a:gd name="T29" fmla="*/ 121 h 144"/>
                <a:gd name="T30" fmla="*/ 48 w 159"/>
                <a:gd name="T31" fmla="*/ 112 h 144"/>
                <a:gd name="T32" fmla="*/ 42 w 159"/>
                <a:gd name="T33" fmla="*/ 94 h 144"/>
                <a:gd name="T34" fmla="*/ 40 w 159"/>
                <a:gd name="T35" fmla="*/ 75 h 144"/>
                <a:gd name="T36" fmla="*/ 17 w 159"/>
                <a:gd name="T37" fmla="*/ 44 h 144"/>
                <a:gd name="T38" fmla="*/ 8 w 159"/>
                <a:gd name="T39" fmla="*/ 29 h 144"/>
                <a:gd name="T40" fmla="*/ 0 w 159"/>
                <a:gd name="T41" fmla="*/ 14 h 144"/>
                <a:gd name="T42" fmla="*/ 15 w 159"/>
                <a:gd name="T4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44">
                  <a:moveTo>
                    <a:pt x="15" y="0"/>
                  </a:moveTo>
                  <a:lnTo>
                    <a:pt x="23" y="23"/>
                  </a:lnTo>
                  <a:lnTo>
                    <a:pt x="34" y="44"/>
                  </a:lnTo>
                  <a:lnTo>
                    <a:pt x="52" y="64"/>
                  </a:lnTo>
                  <a:lnTo>
                    <a:pt x="73" y="79"/>
                  </a:lnTo>
                  <a:lnTo>
                    <a:pt x="115" y="102"/>
                  </a:lnTo>
                  <a:lnTo>
                    <a:pt x="159" y="115"/>
                  </a:lnTo>
                  <a:lnTo>
                    <a:pt x="142" y="131"/>
                  </a:lnTo>
                  <a:lnTo>
                    <a:pt x="123" y="140"/>
                  </a:lnTo>
                  <a:lnTo>
                    <a:pt x="98" y="144"/>
                  </a:lnTo>
                  <a:lnTo>
                    <a:pt x="88" y="142"/>
                  </a:lnTo>
                  <a:lnTo>
                    <a:pt x="79" y="140"/>
                  </a:lnTo>
                  <a:lnTo>
                    <a:pt x="69" y="135"/>
                  </a:lnTo>
                  <a:lnTo>
                    <a:pt x="61" y="129"/>
                  </a:lnTo>
                  <a:lnTo>
                    <a:pt x="54" y="121"/>
                  </a:lnTo>
                  <a:lnTo>
                    <a:pt x="48" y="112"/>
                  </a:lnTo>
                  <a:lnTo>
                    <a:pt x="42" y="94"/>
                  </a:lnTo>
                  <a:lnTo>
                    <a:pt x="40" y="75"/>
                  </a:lnTo>
                  <a:lnTo>
                    <a:pt x="17" y="44"/>
                  </a:lnTo>
                  <a:lnTo>
                    <a:pt x="8" y="29"/>
                  </a:lnTo>
                  <a:lnTo>
                    <a:pt x="0" y="14"/>
                  </a:lnTo>
                  <a:lnTo>
                    <a:pt x="1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5" name="Freeform 90"/>
            <p:cNvSpPr/>
            <p:nvPr/>
          </p:nvSpPr>
          <p:spPr bwMode="auto">
            <a:xfrm>
              <a:off x="5230813" y="2227580"/>
              <a:ext cx="304800" cy="231775"/>
            </a:xfrm>
            <a:custGeom>
              <a:avLst/>
              <a:gdLst>
                <a:gd name="T0" fmla="*/ 117 w 192"/>
                <a:gd name="T1" fmla="*/ 0 h 146"/>
                <a:gd name="T2" fmla="*/ 140 w 192"/>
                <a:gd name="T3" fmla="*/ 2 h 146"/>
                <a:gd name="T4" fmla="*/ 159 w 192"/>
                <a:gd name="T5" fmla="*/ 9 h 146"/>
                <a:gd name="T6" fmla="*/ 173 w 192"/>
                <a:gd name="T7" fmla="*/ 19 h 146"/>
                <a:gd name="T8" fmla="*/ 188 w 192"/>
                <a:gd name="T9" fmla="*/ 40 h 146"/>
                <a:gd name="T10" fmla="*/ 192 w 192"/>
                <a:gd name="T11" fmla="*/ 65 h 146"/>
                <a:gd name="T12" fmla="*/ 190 w 192"/>
                <a:gd name="T13" fmla="*/ 78 h 146"/>
                <a:gd name="T14" fmla="*/ 183 w 192"/>
                <a:gd name="T15" fmla="*/ 88 h 146"/>
                <a:gd name="T16" fmla="*/ 169 w 192"/>
                <a:gd name="T17" fmla="*/ 94 h 146"/>
                <a:gd name="T18" fmla="*/ 152 w 192"/>
                <a:gd name="T19" fmla="*/ 96 h 146"/>
                <a:gd name="T20" fmla="*/ 140 w 192"/>
                <a:gd name="T21" fmla="*/ 75 h 146"/>
                <a:gd name="T22" fmla="*/ 123 w 192"/>
                <a:gd name="T23" fmla="*/ 63 h 146"/>
                <a:gd name="T24" fmla="*/ 98 w 192"/>
                <a:gd name="T25" fmla="*/ 57 h 146"/>
                <a:gd name="T26" fmla="*/ 77 w 192"/>
                <a:gd name="T27" fmla="*/ 59 h 146"/>
                <a:gd name="T28" fmla="*/ 56 w 192"/>
                <a:gd name="T29" fmla="*/ 63 h 146"/>
                <a:gd name="T30" fmla="*/ 79 w 192"/>
                <a:gd name="T31" fmla="*/ 67 h 146"/>
                <a:gd name="T32" fmla="*/ 100 w 192"/>
                <a:gd name="T33" fmla="*/ 73 h 146"/>
                <a:gd name="T34" fmla="*/ 117 w 192"/>
                <a:gd name="T35" fmla="*/ 82 h 146"/>
                <a:gd name="T36" fmla="*/ 133 w 192"/>
                <a:gd name="T37" fmla="*/ 94 h 146"/>
                <a:gd name="T38" fmla="*/ 138 w 192"/>
                <a:gd name="T39" fmla="*/ 103 h 146"/>
                <a:gd name="T40" fmla="*/ 142 w 192"/>
                <a:gd name="T41" fmla="*/ 113 h 146"/>
                <a:gd name="T42" fmla="*/ 144 w 192"/>
                <a:gd name="T43" fmla="*/ 123 h 146"/>
                <a:gd name="T44" fmla="*/ 142 w 192"/>
                <a:gd name="T45" fmla="*/ 128 h 146"/>
                <a:gd name="T46" fmla="*/ 140 w 192"/>
                <a:gd name="T47" fmla="*/ 134 h 146"/>
                <a:gd name="T48" fmla="*/ 135 w 192"/>
                <a:gd name="T49" fmla="*/ 140 h 146"/>
                <a:gd name="T50" fmla="*/ 125 w 192"/>
                <a:gd name="T51" fmla="*/ 144 h 146"/>
                <a:gd name="T52" fmla="*/ 117 w 192"/>
                <a:gd name="T53" fmla="*/ 146 h 146"/>
                <a:gd name="T54" fmla="*/ 106 w 192"/>
                <a:gd name="T55" fmla="*/ 146 h 146"/>
                <a:gd name="T56" fmla="*/ 98 w 192"/>
                <a:gd name="T57" fmla="*/ 144 h 146"/>
                <a:gd name="T58" fmla="*/ 92 w 192"/>
                <a:gd name="T59" fmla="*/ 142 h 146"/>
                <a:gd name="T60" fmla="*/ 88 w 192"/>
                <a:gd name="T61" fmla="*/ 138 h 146"/>
                <a:gd name="T62" fmla="*/ 81 w 192"/>
                <a:gd name="T63" fmla="*/ 132 h 146"/>
                <a:gd name="T64" fmla="*/ 73 w 192"/>
                <a:gd name="T65" fmla="*/ 125 h 146"/>
                <a:gd name="T66" fmla="*/ 65 w 192"/>
                <a:gd name="T67" fmla="*/ 115 h 146"/>
                <a:gd name="T68" fmla="*/ 56 w 192"/>
                <a:gd name="T69" fmla="*/ 107 h 146"/>
                <a:gd name="T70" fmla="*/ 46 w 192"/>
                <a:gd name="T71" fmla="*/ 102 h 146"/>
                <a:gd name="T72" fmla="*/ 27 w 192"/>
                <a:gd name="T73" fmla="*/ 94 h 146"/>
                <a:gd name="T74" fmla="*/ 0 w 192"/>
                <a:gd name="T75" fmla="*/ 88 h 146"/>
                <a:gd name="T76" fmla="*/ 15 w 192"/>
                <a:gd name="T77" fmla="*/ 61 h 146"/>
                <a:gd name="T78" fmla="*/ 31 w 192"/>
                <a:gd name="T79" fmla="*/ 38 h 146"/>
                <a:gd name="T80" fmla="*/ 50 w 192"/>
                <a:gd name="T81" fmla="*/ 21 h 146"/>
                <a:gd name="T82" fmla="*/ 69 w 192"/>
                <a:gd name="T83" fmla="*/ 9 h 146"/>
                <a:gd name="T84" fmla="*/ 92 w 192"/>
                <a:gd name="T85" fmla="*/ 2 h 146"/>
                <a:gd name="T86" fmla="*/ 117 w 192"/>
                <a:gd name="T8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146">
                  <a:moveTo>
                    <a:pt x="117" y="0"/>
                  </a:moveTo>
                  <a:lnTo>
                    <a:pt x="140" y="2"/>
                  </a:lnTo>
                  <a:lnTo>
                    <a:pt x="159" y="9"/>
                  </a:lnTo>
                  <a:lnTo>
                    <a:pt x="173" y="19"/>
                  </a:lnTo>
                  <a:lnTo>
                    <a:pt x="188" y="40"/>
                  </a:lnTo>
                  <a:lnTo>
                    <a:pt x="192" y="65"/>
                  </a:lnTo>
                  <a:lnTo>
                    <a:pt x="190" y="78"/>
                  </a:lnTo>
                  <a:lnTo>
                    <a:pt x="183" y="88"/>
                  </a:lnTo>
                  <a:lnTo>
                    <a:pt x="169" y="94"/>
                  </a:lnTo>
                  <a:lnTo>
                    <a:pt x="152" y="96"/>
                  </a:lnTo>
                  <a:lnTo>
                    <a:pt x="140" y="75"/>
                  </a:lnTo>
                  <a:lnTo>
                    <a:pt x="123" y="63"/>
                  </a:lnTo>
                  <a:lnTo>
                    <a:pt x="98" y="57"/>
                  </a:lnTo>
                  <a:lnTo>
                    <a:pt x="77" y="59"/>
                  </a:lnTo>
                  <a:lnTo>
                    <a:pt x="56" y="63"/>
                  </a:lnTo>
                  <a:lnTo>
                    <a:pt x="79" y="67"/>
                  </a:lnTo>
                  <a:lnTo>
                    <a:pt x="100" y="73"/>
                  </a:lnTo>
                  <a:lnTo>
                    <a:pt x="117" y="82"/>
                  </a:lnTo>
                  <a:lnTo>
                    <a:pt x="133" y="94"/>
                  </a:lnTo>
                  <a:lnTo>
                    <a:pt x="138" y="103"/>
                  </a:lnTo>
                  <a:lnTo>
                    <a:pt x="142" y="113"/>
                  </a:lnTo>
                  <a:lnTo>
                    <a:pt x="144" y="123"/>
                  </a:lnTo>
                  <a:lnTo>
                    <a:pt x="142" y="128"/>
                  </a:lnTo>
                  <a:lnTo>
                    <a:pt x="140" y="134"/>
                  </a:lnTo>
                  <a:lnTo>
                    <a:pt x="135" y="140"/>
                  </a:lnTo>
                  <a:lnTo>
                    <a:pt x="125" y="144"/>
                  </a:lnTo>
                  <a:lnTo>
                    <a:pt x="117" y="146"/>
                  </a:lnTo>
                  <a:lnTo>
                    <a:pt x="106" y="146"/>
                  </a:lnTo>
                  <a:lnTo>
                    <a:pt x="98" y="144"/>
                  </a:lnTo>
                  <a:lnTo>
                    <a:pt x="92" y="142"/>
                  </a:lnTo>
                  <a:lnTo>
                    <a:pt x="88" y="138"/>
                  </a:lnTo>
                  <a:lnTo>
                    <a:pt x="81" y="132"/>
                  </a:lnTo>
                  <a:lnTo>
                    <a:pt x="73" y="125"/>
                  </a:lnTo>
                  <a:lnTo>
                    <a:pt x="65" y="115"/>
                  </a:lnTo>
                  <a:lnTo>
                    <a:pt x="56" y="107"/>
                  </a:lnTo>
                  <a:lnTo>
                    <a:pt x="46" y="102"/>
                  </a:lnTo>
                  <a:lnTo>
                    <a:pt x="27" y="94"/>
                  </a:lnTo>
                  <a:lnTo>
                    <a:pt x="0" y="88"/>
                  </a:lnTo>
                  <a:lnTo>
                    <a:pt x="15" y="61"/>
                  </a:lnTo>
                  <a:lnTo>
                    <a:pt x="31" y="38"/>
                  </a:lnTo>
                  <a:lnTo>
                    <a:pt x="50" y="21"/>
                  </a:lnTo>
                  <a:lnTo>
                    <a:pt x="69" y="9"/>
                  </a:lnTo>
                  <a:lnTo>
                    <a:pt x="92" y="2"/>
                  </a:lnTo>
                  <a:lnTo>
                    <a:pt x="11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6" name="Freeform 91"/>
            <p:cNvSpPr/>
            <p:nvPr/>
          </p:nvSpPr>
          <p:spPr bwMode="auto">
            <a:xfrm>
              <a:off x="4987925" y="2089467"/>
              <a:ext cx="236538" cy="333375"/>
            </a:xfrm>
            <a:custGeom>
              <a:avLst/>
              <a:gdLst>
                <a:gd name="T0" fmla="*/ 109 w 149"/>
                <a:gd name="T1" fmla="*/ 0 h 210"/>
                <a:gd name="T2" fmla="*/ 119 w 149"/>
                <a:gd name="T3" fmla="*/ 16 h 210"/>
                <a:gd name="T4" fmla="*/ 99 w 149"/>
                <a:gd name="T5" fmla="*/ 33 h 210"/>
                <a:gd name="T6" fmla="*/ 86 w 149"/>
                <a:gd name="T7" fmla="*/ 58 h 210"/>
                <a:gd name="T8" fmla="*/ 97 w 149"/>
                <a:gd name="T9" fmla="*/ 54 h 210"/>
                <a:gd name="T10" fmla="*/ 109 w 149"/>
                <a:gd name="T11" fmla="*/ 52 h 210"/>
                <a:gd name="T12" fmla="*/ 117 w 149"/>
                <a:gd name="T13" fmla="*/ 52 h 210"/>
                <a:gd name="T14" fmla="*/ 124 w 149"/>
                <a:gd name="T15" fmla="*/ 56 h 210"/>
                <a:gd name="T16" fmla="*/ 132 w 149"/>
                <a:gd name="T17" fmla="*/ 60 h 210"/>
                <a:gd name="T18" fmla="*/ 138 w 149"/>
                <a:gd name="T19" fmla="*/ 64 h 210"/>
                <a:gd name="T20" fmla="*/ 145 w 149"/>
                <a:gd name="T21" fmla="*/ 73 h 210"/>
                <a:gd name="T22" fmla="*/ 149 w 149"/>
                <a:gd name="T23" fmla="*/ 83 h 210"/>
                <a:gd name="T24" fmla="*/ 149 w 149"/>
                <a:gd name="T25" fmla="*/ 94 h 210"/>
                <a:gd name="T26" fmla="*/ 149 w 149"/>
                <a:gd name="T27" fmla="*/ 114 h 210"/>
                <a:gd name="T28" fmla="*/ 144 w 149"/>
                <a:gd name="T29" fmla="*/ 129 h 210"/>
                <a:gd name="T30" fmla="*/ 138 w 149"/>
                <a:gd name="T31" fmla="*/ 137 h 210"/>
                <a:gd name="T32" fmla="*/ 132 w 149"/>
                <a:gd name="T33" fmla="*/ 146 h 210"/>
                <a:gd name="T34" fmla="*/ 122 w 149"/>
                <a:gd name="T35" fmla="*/ 158 h 210"/>
                <a:gd name="T36" fmla="*/ 117 w 149"/>
                <a:gd name="T37" fmla="*/ 165 h 210"/>
                <a:gd name="T38" fmla="*/ 113 w 149"/>
                <a:gd name="T39" fmla="*/ 175 h 210"/>
                <a:gd name="T40" fmla="*/ 109 w 149"/>
                <a:gd name="T41" fmla="*/ 181 h 210"/>
                <a:gd name="T42" fmla="*/ 109 w 149"/>
                <a:gd name="T43" fmla="*/ 189 h 210"/>
                <a:gd name="T44" fmla="*/ 111 w 149"/>
                <a:gd name="T45" fmla="*/ 198 h 210"/>
                <a:gd name="T46" fmla="*/ 115 w 149"/>
                <a:gd name="T47" fmla="*/ 210 h 210"/>
                <a:gd name="T48" fmla="*/ 88 w 149"/>
                <a:gd name="T49" fmla="*/ 198 h 210"/>
                <a:gd name="T50" fmla="*/ 61 w 149"/>
                <a:gd name="T51" fmla="*/ 183 h 210"/>
                <a:gd name="T52" fmla="*/ 36 w 149"/>
                <a:gd name="T53" fmla="*/ 162 h 210"/>
                <a:gd name="T54" fmla="*/ 17 w 149"/>
                <a:gd name="T55" fmla="*/ 139 h 210"/>
                <a:gd name="T56" fmla="*/ 5 w 149"/>
                <a:gd name="T57" fmla="*/ 116 h 210"/>
                <a:gd name="T58" fmla="*/ 0 w 149"/>
                <a:gd name="T59" fmla="*/ 93 h 210"/>
                <a:gd name="T60" fmla="*/ 3 w 149"/>
                <a:gd name="T61" fmla="*/ 75 h 210"/>
                <a:gd name="T62" fmla="*/ 13 w 149"/>
                <a:gd name="T63" fmla="*/ 58 h 210"/>
                <a:gd name="T64" fmla="*/ 23 w 149"/>
                <a:gd name="T65" fmla="*/ 50 h 210"/>
                <a:gd name="T66" fmla="*/ 32 w 149"/>
                <a:gd name="T67" fmla="*/ 46 h 210"/>
                <a:gd name="T68" fmla="*/ 42 w 149"/>
                <a:gd name="T69" fmla="*/ 44 h 210"/>
                <a:gd name="T70" fmla="*/ 49 w 149"/>
                <a:gd name="T71" fmla="*/ 46 h 210"/>
                <a:gd name="T72" fmla="*/ 57 w 149"/>
                <a:gd name="T73" fmla="*/ 48 h 210"/>
                <a:gd name="T74" fmla="*/ 63 w 149"/>
                <a:gd name="T75" fmla="*/ 52 h 210"/>
                <a:gd name="T76" fmla="*/ 69 w 149"/>
                <a:gd name="T77" fmla="*/ 58 h 210"/>
                <a:gd name="T78" fmla="*/ 74 w 149"/>
                <a:gd name="T79" fmla="*/ 33 h 210"/>
                <a:gd name="T80" fmla="*/ 88 w 149"/>
                <a:gd name="T81" fmla="*/ 16 h 210"/>
                <a:gd name="T82" fmla="*/ 109 w 149"/>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210">
                  <a:moveTo>
                    <a:pt x="109" y="0"/>
                  </a:moveTo>
                  <a:lnTo>
                    <a:pt x="119" y="16"/>
                  </a:lnTo>
                  <a:lnTo>
                    <a:pt x="99" y="33"/>
                  </a:lnTo>
                  <a:lnTo>
                    <a:pt x="86" y="58"/>
                  </a:lnTo>
                  <a:lnTo>
                    <a:pt x="97" y="54"/>
                  </a:lnTo>
                  <a:lnTo>
                    <a:pt x="109" y="52"/>
                  </a:lnTo>
                  <a:lnTo>
                    <a:pt x="117" y="52"/>
                  </a:lnTo>
                  <a:lnTo>
                    <a:pt x="124" y="56"/>
                  </a:lnTo>
                  <a:lnTo>
                    <a:pt x="132" y="60"/>
                  </a:lnTo>
                  <a:lnTo>
                    <a:pt x="138" y="64"/>
                  </a:lnTo>
                  <a:lnTo>
                    <a:pt x="145" y="73"/>
                  </a:lnTo>
                  <a:lnTo>
                    <a:pt x="149" y="83"/>
                  </a:lnTo>
                  <a:lnTo>
                    <a:pt x="149" y="94"/>
                  </a:lnTo>
                  <a:lnTo>
                    <a:pt x="149" y="114"/>
                  </a:lnTo>
                  <a:lnTo>
                    <a:pt x="144" y="129"/>
                  </a:lnTo>
                  <a:lnTo>
                    <a:pt x="138" y="137"/>
                  </a:lnTo>
                  <a:lnTo>
                    <a:pt x="132" y="146"/>
                  </a:lnTo>
                  <a:lnTo>
                    <a:pt x="122" y="158"/>
                  </a:lnTo>
                  <a:lnTo>
                    <a:pt x="117" y="165"/>
                  </a:lnTo>
                  <a:lnTo>
                    <a:pt x="113" y="175"/>
                  </a:lnTo>
                  <a:lnTo>
                    <a:pt x="109" y="181"/>
                  </a:lnTo>
                  <a:lnTo>
                    <a:pt x="109" y="189"/>
                  </a:lnTo>
                  <a:lnTo>
                    <a:pt x="111" y="198"/>
                  </a:lnTo>
                  <a:lnTo>
                    <a:pt x="115" y="210"/>
                  </a:lnTo>
                  <a:lnTo>
                    <a:pt x="88" y="198"/>
                  </a:lnTo>
                  <a:lnTo>
                    <a:pt x="61" y="183"/>
                  </a:lnTo>
                  <a:lnTo>
                    <a:pt x="36" y="162"/>
                  </a:lnTo>
                  <a:lnTo>
                    <a:pt x="17" y="139"/>
                  </a:lnTo>
                  <a:lnTo>
                    <a:pt x="5" y="116"/>
                  </a:lnTo>
                  <a:lnTo>
                    <a:pt x="0" y="93"/>
                  </a:lnTo>
                  <a:lnTo>
                    <a:pt x="3" y="75"/>
                  </a:lnTo>
                  <a:lnTo>
                    <a:pt x="13" y="58"/>
                  </a:lnTo>
                  <a:lnTo>
                    <a:pt x="23" y="50"/>
                  </a:lnTo>
                  <a:lnTo>
                    <a:pt x="32" y="46"/>
                  </a:lnTo>
                  <a:lnTo>
                    <a:pt x="42" y="44"/>
                  </a:lnTo>
                  <a:lnTo>
                    <a:pt x="49" y="46"/>
                  </a:lnTo>
                  <a:lnTo>
                    <a:pt x="57" y="48"/>
                  </a:lnTo>
                  <a:lnTo>
                    <a:pt x="63" y="52"/>
                  </a:lnTo>
                  <a:lnTo>
                    <a:pt x="69" y="58"/>
                  </a:lnTo>
                  <a:lnTo>
                    <a:pt x="74" y="33"/>
                  </a:lnTo>
                  <a:lnTo>
                    <a:pt x="88" y="16"/>
                  </a:lnTo>
                  <a:lnTo>
                    <a:pt x="10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7" name="Freeform 92"/>
            <p:cNvSpPr/>
            <p:nvPr/>
          </p:nvSpPr>
          <p:spPr bwMode="auto">
            <a:xfrm>
              <a:off x="4916488" y="1614805"/>
              <a:ext cx="241300" cy="292100"/>
            </a:xfrm>
            <a:custGeom>
              <a:avLst/>
              <a:gdLst>
                <a:gd name="T0" fmla="*/ 45 w 152"/>
                <a:gd name="T1" fmla="*/ 0 h 184"/>
                <a:gd name="T2" fmla="*/ 64 w 152"/>
                <a:gd name="T3" fmla="*/ 15 h 184"/>
                <a:gd name="T4" fmla="*/ 89 w 152"/>
                <a:gd name="T5" fmla="*/ 30 h 184"/>
                <a:gd name="T6" fmla="*/ 110 w 152"/>
                <a:gd name="T7" fmla="*/ 44 h 184"/>
                <a:gd name="T8" fmla="*/ 125 w 152"/>
                <a:gd name="T9" fmla="*/ 54 h 184"/>
                <a:gd name="T10" fmla="*/ 131 w 152"/>
                <a:gd name="T11" fmla="*/ 61 h 184"/>
                <a:gd name="T12" fmla="*/ 139 w 152"/>
                <a:gd name="T13" fmla="*/ 69 h 184"/>
                <a:gd name="T14" fmla="*/ 144 w 152"/>
                <a:gd name="T15" fmla="*/ 78 h 184"/>
                <a:gd name="T16" fmla="*/ 150 w 152"/>
                <a:gd name="T17" fmla="*/ 96 h 184"/>
                <a:gd name="T18" fmla="*/ 152 w 152"/>
                <a:gd name="T19" fmla="*/ 119 h 184"/>
                <a:gd name="T20" fmla="*/ 150 w 152"/>
                <a:gd name="T21" fmla="*/ 138 h 184"/>
                <a:gd name="T22" fmla="*/ 142 w 152"/>
                <a:gd name="T23" fmla="*/ 155 h 184"/>
                <a:gd name="T24" fmla="*/ 137 w 152"/>
                <a:gd name="T25" fmla="*/ 163 h 184"/>
                <a:gd name="T26" fmla="*/ 127 w 152"/>
                <a:gd name="T27" fmla="*/ 171 h 184"/>
                <a:gd name="T28" fmla="*/ 119 w 152"/>
                <a:gd name="T29" fmla="*/ 176 h 184"/>
                <a:gd name="T30" fmla="*/ 104 w 152"/>
                <a:gd name="T31" fmla="*/ 182 h 184"/>
                <a:gd name="T32" fmla="*/ 87 w 152"/>
                <a:gd name="T33" fmla="*/ 184 h 184"/>
                <a:gd name="T34" fmla="*/ 75 w 152"/>
                <a:gd name="T35" fmla="*/ 182 h 184"/>
                <a:gd name="T36" fmla="*/ 64 w 152"/>
                <a:gd name="T37" fmla="*/ 178 h 184"/>
                <a:gd name="T38" fmla="*/ 58 w 152"/>
                <a:gd name="T39" fmla="*/ 173 h 184"/>
                <a:gd name="T40" fmla="*/ 54 w 152"/>
                <a:gd name="T41" fmla="*/ 169 h 184"/>
                <a:gd name="T42" fmla="*/ 54 w 152"/>
                <a:gd name="T43" fmla="*/ 163 h 184"/>
                <a:gd name="T44" fmla="*/ 54 w 152"/>
                <a:gd name="T45" fmla="*/ 159 h 184"/>
                <a:gd name="T46" fmla="*/ 54 w 152"/>
                <a:gd name="T47" fmla="*/ 157 h 184"/>
                <a:gd name="T48" fmla="*/ 73 w 152"/>
                <a:gd name="T49" fmla="*/ 134 h 184"/>
                <a:gd name="T50" fmla="*/ 85 w 152"/>
                <a:gd name="T51" fmla="*/ 113 h 184"/>
                <a:gd name="T52" fmla="*/ 89 w 152"/>
                <a:gd name="T53" fmla="*/ 90 h 184"/>
                <a:gd name="T54" fmla="*/ 89 w 152"/>
                <a:gd name="T55" fmla="*/ 82 h 184"/>
                <a:gd name="T56" fmla="*/ 87 w 152"/>
                <a:gd name="T57" fmla="*/ 75 h 184"/>
                <a:gd name="T58" fmla="*/ 83 w 152"/>
                <a:gd name="T59" fmla="*/ 67 h 184"/>
                <a:gd name="T60" fmla="*/ 79 w 152"/>
                <a:gd name="T61" fmla="*/ 90 h 184"/>
                <a:gd name="T62" fmla="*/ 69 w 152"/>
                <a:gd name="T63" fmla="*/ 109 h 184"/>
                <a:gd name="T64" fmla="*/ 64 w 152"/>
                <a:gd name="T65" fmla="*/ 121 h 184"/>
                <a:gd name="T66" fmla="*/ 56 w 152"/>
                <a:gd name="T67" fmla="*/ 128 h 184"/>
                <a:gd name="T68" fmla="*/ 48 w 152"/>
                <a:gd name="T69" fmla="*/ 134 h 184"/>
                <a:gd name="T70" fmla="*/ 41 w 152"/>
                <a:gd name="T71" fmla="*/ 138 h 184"/>
                <a:gd name="T72" fmla="*/ 33 w 152"/>
                <a:gd name="T73" fmla="*/ 142 h 184"/>
                <a:gd name="T74" fmla="*/ 27 w 152"/>
                <a:gd name="T75" fmla="*/ 142 h 184"/>
                <a:gd name="T76" fmla="*/ 20 w 152"/>
                <a:gd name="T77" fmla="*/ 142 h 184"/>
                <a:gd name="T78" fmla="*/ 14 w 152"/>
                <a:gd name="T79" fmla="*/ 138 h 184"/>
                <a:gd name="T80" fmla="*/ 8 w 152"/>
                <a:gd name="T81" fmla="*/ 132 h 184"/>
                <a:gd name="T82" fmla="*/ 2 w 152"/>
                <a:gd name="T83" fmla="*/ 126 h 184"/>
                <a:gd name="T84" fmla="*/ 0 w 152"/>
                <a:gd name="T85" fmla="*/ 119 h 184"/>
                <a:gd name="T86" fmla="*/ 0 w 152"/>
                <a:gd name="T87" fmla="*/ 111 h 184"/>
                <a:gd name="T88" fmla="*/ 0 w 152"/>
                <a:gd name="T89" fmla="*/ 103 h 184"/>
                <a:gd name="T90" fmla="*/ 2 w 152"/>
                <a:gd name="T91" fmla="*/ 98 h 184"/>
                <a:gd name="T92" fmla="*/ 4 w 152"/>
                <a:gd name="T93" fmla="*/ 92 h 184"/>
                <a:gd name="T94" fmla="*/ 8 w 152"/>
                <a:gd name="T95" fmla="*/ 88 h 184"/>
                <a:gd name="T96" fmla="*/ 12 w 152"/>
                <a:gd name="T97" fmla="*/ 82 h 184"/>
                <a:gd name="T98" fmla="*/ 18 w 152"/>
                <a:gd name="T99" fmla="*/ 75 h 184"/>
                <a:gd name="T100" fmla="*/ 25 w 152"/>
                <a:gd name="T101" fmla="*/ 67 h 184"/>
                <a:gd name="T102" fmla="*/ 31 w 152"/>
                <a:gd name="T103" fmla="*/ 59 h 184"/>
                <a:gd name="T104" fmla="*/ 37 w 152"/>
                <a:gd name="T105" fmla="*/ 54 h 184"/>
                <a:gd name="T106" fmla="*/ 41 w 152"/>
                <a:gd name="T107" fmla="*/ 46 h 184"/>
                <a:gd name="T108" fmla="*/ 45 w 152"/>
                <a:gd name="T109" fmla="*/ 40 h 184"/>
                <a:gd name="T110" fmla="*/ 48 w 152"/>
                <a:gd name="T111" fmla="*/ 32 h 184"/>
                <a:gd name="T112" fmla="*/ 48 w 152"/>
                <a:gd name="T113" fmla="*/ 25 h 184"/>
                <a:gd name="T114" fmla="*/ 48 w 152"/>
                <a:gd name="T115" fmla="*/ 15 h 184"/>
                <a:gd name="T116" fmla="*/ 46 w 152"/>
                <a:gd name="T117" fmla="*/ 7 h 184"/>
                <a:gd name="T118" fmla="*/ 45 w 152"/>
                <a:gd name="T11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 h="184">
                  <a:moveTo>
                    <a:pt x="45" y="0"/>
                  </a:moveTo>
                  <a:lnTo>
                    <a:pt x="64" y="15"/>
                  </a:lnTo>
                  <a:lnTo>
                    <a:pt x="89" y="30"/>
                  </a:lnTo>
                  <a:lnTo>
                    <a:pt x="110" y="44"/>
                  </a:lnTo>
                  <a:lnTo>
                    <a:pt x="125" y="54"/>
                  </a:lnTo>
                  <a:lnTo>
                    <a:pt x="131" y="61"/>
                  </a:lnTo>
                  <a:lnTo>
                    <a:pt x="139" y="69"/>
                  </a:lnTo>
                  <a:lnTo>
                    <a:pt x="144" y="78"/>
                  </a:lnTo>
                  <a:lnTo>
                    <a:pt x="150" y="96"/>
                  </a:lnTo>
                  <a:lnTo>
                    <a:pt x="152" y="119"/>
                  </a:lnTo>
                  <a:lnTo>
                    <a:pt x="150" y="138"/>
                  </a:lnTo>
                  <a:lnTo>
                    <a:pt x="142" y="155"/>
                  </a:lnTo>
                  <a:lnTo>
                    <a:pt x="137" y="163"/>
                  </a:lnTo>
                  <a:lnTo>
                    <a:pt x="127" y="171"/>
                  </a:lnTo>
                  <a:lnTo>
                    <a:pt x="119" y="176"/>
                  </a:lnTo>
                  <a:lnTo>
                    <a:pt x="104" y="182"/>
                  </a:lnTo>
                  <a:lnTo>
                    <a:pt x="87" y="184"/>
                  </a:lnTo>
                  <a:lnTo>
                    <a:pt x="75" y="182"/>
                  </a:lnTo>
                  <a:lnTo>
                    <a:pt x="64" y="178"/>
                  </a:lnTo>
                  <a:lnTo>
                    <a:pt x="58" y="173"/>
                  </a:lnTo>
                  <a:lnTo>
                    <a:pt x="54" y="169"/>
                  </a:lnTo>
                  <a:lnTo>
                    <a:pt x="54" y="163"/>
                  </a:lnTo>
                  <a:lnTo>
                    <a:pt x="54" y="159"/>
                  </a:lnTo>
                  <a:lnTo>
                    <a:pt x="54" y="157"/>
                  </a:lnTo>
                  <a:lnTo>
                    <a:pt x="73" y="134"/>
                  </a:lnTo>
                  <a:lnTo>
                    <a:pt x="85" y="113"/>
                  </a:lnTo>
                  <a:lnTo>
                    <a:pt x="89" y="90"/>
                  </a:lnTo>
                  <a:lnTo>
                    <a:pt x="89" y="82"/>
                  </a:lnTo>
                  <a:lnTo>
                    <a:pt x="87" y="75"/>
                  </a:lnTo>
                  <a:lnTo>
                    <a:pt x="83" y="67"/>
                  </a:lnTo>
                  <a:lnTo>
                    <a:pt x="79" y="90"/>
                  </a:lnTo>
                  <a:lnTo>
                    <a:pt x="69" y="109"/>
                  </a:lnTo>
                  <a:lnTo>
                    <a:pt x="64" y="121"/>
                  </a:lnTo>
                  <a:lnTo>
                    <a:pt x="56" y="128"/>
                  </a:lnTo>
                  <a:lnTo>
                    <a:pt x="48" y="134"/>
                  </a:lnTo>
                  <a:lnTo>
                    <a:pt x="41" y="138"/>
                  </a:lnTo>
                  <a:lnTo>
                    <a:pt x="33" y="142"/>
                  </a:lnTo>
                  <a:lnTo>
                    <a:pt x="27" y="142"/>
                  </a:lnTo>
                  <a:lnTo>
                    <a:pt x="20" y="142"/>
                  </a:lnTo>
                  <a:lnTo>
                    <a:pt x="14" y="138"/>
                  </a:lnTo>
                  <a:lnTo>
                    <a:pt x="8" y="132"/>
                  </a:lnTo>
                  <a:lnTo>
                    <a:pt x="2" y="126"/>
                  </a:lnTo>
                  <a:lnTo>
                    <a:pt x="0" y="119"/>
                  </a:lnTo>
                  <a:lnTo>
                    <a:pt x="0" y="111"/>
                  </a:lnTo>
                  <a:lnTo>
                    <a:pt x="0" y="103"/>
                  </a:lnTo>
                  <a:lnTo>
                    <a:pt x="2" y="98"/>
                  </a:lnTo>
                  <a:lnTo>
                    <a:pt x="4" y="92"/>
                  </a:lnTo>
                  <a:lnTo>
                    <a:pt x="8" y="88"/>
                  </a:lnTo>
                  <a:lnTo>
                    <a:pt x="12" y="82"/>
                  </a:lnTo>
                  <a:lnTo>
                    <a:pt x="18" y="75"/>
                  </a:lnTo>
                  <a:lnTo>
                    <a:pt x="25" y="67"/>
                  </a:lnTo>
                  <a:lnTo>
                    <a:pt x="31" y="59"/>
                  </a:lnTo>
                  <a:lnTo>
                    <a:pt x="37" y="54"/>
                  </a:lnTo>
                  <a:lnTo>
                    <a:pt x="41" y="46"/>
                  </a:lnTo>
                  <a:lnTo>
                    <a:pt x="45" y="40"/>
                  </a:lnTo>
                  <a:lnTo>
                    <a:pt x="48" y="32"/>
                  </a:lnTo>
                  <a:lnTo>
                    <a:pt x="48" y="25"/>
                  </a:lnTo>
                  <a:lnTo>
                    <a:pt x="48" y="15"/>
                  </a:lnTo>
                  <a:lnTo>
                    <a:pt x="46" y="7"/>
                  </a:lnTo>
                  <a:lnTo>
                    <a:pt x="4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8" name="Freeform 93"/>
            <p:cNvSpPr/>
            <p:nvPr/>
          </p:nvSpPr>
          <p:spPr bwMode="auto">
            <a:xfrm>
              <a:off x="5157788" y="1535430"/>
              <a:ext cx="225425" cy="258763"/>
            </a:xfrm>
            <a:custGeom>
              <a:avLst/>
              <a:gdLst>
                <a:gd name="T0" fmla="*/ 142 w 142"/>
                <a:gd name="T1" fmla="*/ 0 h 163"/>
                <a:gd name="T2" fmla="*/ 131 w 142"/>
                <a:gd name="T3" fmla="*/ 17 h 163"/>
                <a:gd name="T4" fmla="*/ 127 w 142"/>
                <a:gd name="T5" fmla="*/ 32 h 163"/>
                <a:gd name="T6" fmla="*/ 127 w 142"/>
                <a:gd name="T7" fmla="*/ 36 h 163"/>
                <a:gd name="T8" fmla="*/ 129 w 142"/>
                <a:gd name="T9" fmla="*/ 42 h 163"/>
                <a:gd name="T10" fmla="*/ 131 w 142"/>
                <a:gd name="T11" fmla="*/ 50 h 163"/>
                <a:gd name="T12" fmla="*/ 133 w 142"/>
                <a:gd name="T13" fmla="*/ 63 h 163"/>
                <a:gd name="T14" fmla="*/ 134 w 142"/>
                <a:gd name="T15" fmla="*/ 75 h 163"/>
                <a:gd name="T16" fmla="*/ 133 w 142"/>
                <a:gd name="T17" fmla="*/ 96 h 163"/>
                <a:gd name="T18" fmla="*/ 125 w 142"/>
                <a:gd name="T19" fmla="*/ 113 h 163"/>
                <a:gd name="T20" fmla="*/ 111 w 142"/>
                <a:gd name="T21" fmla="*/ 127 h 163"/>
                <a:gd name="T22" fmla="*/ 92 w 142"/>
                <a:gd name="T23" fmla="*/ 130 h 163"/>
                <a:gd name="T24" fmla="*/ 83 w 142"/>
                <a:gd name="T25" fmla="*/ 130 h 163"/>
                <a:gd name="T26" fmla="*/ 75 w 142"/>
                <a:gd name="T27" fmla="*/ 127 h 163"/>
                <a:gd name="T28" fmla="*/ 69 w 142"/>
                <a:gd name="T29" fmla="*/ 123 h 163"/>
                <a:gd name="T30" fmla="*/ 63 w 142"/>
                <a:gd name="T31" fmla="*/ 117 h 163"/>
                <a:gd name="T32" fmla="*/ 63 w 142"/>
                <a:gd name="T33" fmla="*/ 140 h 163"/>
                <a:gd name="T34" fmla="*/ 67 w 142"/>
                <a:gd name="T35" fmla="*/ 157 h 163"/>
                <a:gd name="T36" fmla="*/ 46 w 142"/>
                <a:gd name="T37" fmla="*/ 163 h 163"/>
                <a:gd name="T38" fmla="*/ 46 w 142"/>
                <a:gd name="T39" fmla="*/ 111 h 163"/>
                <a:gd name="T40" fmla="*/ 38 w 142"/>
                <a:gd name="T41" fmla="*/ 113 h 163"/>
                <a:gd name="T42" fmla="*/ 31 w 142"/>
                <a:gd name="T43" fmla="*/ 113 h 163"/>
                <a:gd name="T44" fmla="*/ 13 w 142"/>
                <a:gd name="T45" fmla="*/ 109 h 163"/>
                <a:gd name="T46" fmla="*/ 4 w 142"/>
                <a:gd name="T47" fmla="*/ 100 h 163"/>
                <a:gd name="T48" fmla="*/ 0 w 142"/>
                <a:gd name="T49" fmla="*/ 80 h 163"/>
                <a:gd name="T50" fmla="*/ 6 w 142"/>
                <a:gd name="T51" fmla="*/ 59 h 163"/>
                <a:gd name="T52" fmla="*/ 21 w 142"/>
                <a:gd name="T53" fmla="*/ 40 h 163"/>
                <a:gd name="T54" fmla="*/ 44 w 142"/>
                <a:gd name="T55" fmla="*/ 23 h 163"/>
                <a:gd name="T56" fmla="*/ 75 w 142"/>
                <a:gd name="T57" fmla="*/ 11 h 163"/>
                <a:gd name="T58" fmla="*/ 108 w 142"/>
                <a:gd name="T59" fmla="*/ 4 h 163"/>
                <a:gd name="T60" fmla="*/ 142 w 142"/>
                <a:gd name="T6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63">
                  <a:moveTo>
                    <a:pt x="142" y="0"/>
                  </a:moveTo>
                  <a:lnTo>
                    <a:pt x="131" y="17"/>
                  </a:lnTo>
                  <a:lnTo>
                    <a:pt x="127" y="32"/>
                  </a:lnTo>
                  <a:lnTo>
                    <a:pt x="127" y="36"/>
                  </a:lnTo>
                  <a:lnTo>
                    <a:pt x="129" y="42"/>
                  </a:lnTo>
                  <a:lnTo>
                    <a:pt x="131" y="50"/>
                  </a:lnTo>
                  <a:lnTo>
                    <a:pt x="133" y="63"/>
                  </a:lnTo>
                  <a:lnTo>
                    <a:pt x="134" y="75"/>
                  </a:lnTo>
                  <a:lnTo>
                    <a:pt x="133" y="96"/>
                  </a:lnTo>
                  <a:lnTo>
                    <a:pt x="125" y="113"/>
                  </a:lnTo>
                  <a:lnTo>
                    <a:pt x="111" y="127"/>
                  </a:lnTo>
                  <a:lnTo>
                    <a:pt x="92" y="130"/>
                  </a:lnTo>
                  <a:lnTo>
                    <a:pt x="83" y="130"/>
                  </a:lnTo>
                  <a:lnTo>
                    <a:pt x="75" y="127"/>
                  </a:lnTo>
                  <a:lnTo>
                    <a:pt x="69" y="123"/>
                  </a:lnTo>
                  <a:lnTo>
                    <a:pt x="63" y="117"/>
                  </a:lnTo>
                  <a:lnTo>
                    <a:pt x="63" y="140"/>
                  </a:lnTo>
                  <a:lnTo>
                    <a:pt x="67" y="157"/>
                  </a:lnTo>
                  <a:lnTo>
                    <a:pt x="46" y="163"/>
                  </a:lnTo>
                  <a:lnTo>
                    <a:pt x="46" y="111"/>
                  </a:lnTo>
                  <a:lnTo>
                    <a:pt x="38" y="113"/>
                  </a:lnTo>
                  <a:lnTo>
                    <a:pt x="31" y="113"/>
                  </a:lnTo>
                  <a:lnTo>
                    <a:pt x="13" y="109"/>
                  </a:lnTo>
                  <a:lnTo>
                    <a:pt x="4" y="100"/>
                  </a:lnTo>
                  <a:lnTo>
                    <a:pt x="0" y="80"/>
                  </a:lnTo>
                  <a:lnTo>
                    <a:pt x="6" y="59"/>
                  </a:lnTo>
                  <a:lnTo>
                    <a:pt x="21" y="40"/>
                  </a:lnTo>
                  <a:lnTo>
                    <a:pt x="44" y="23"/>
                  </a:lnTo>
                  <a:lnTo>
                    <a:pt x="75" y="11"/>
                  </a:lnTo>
                  <a:lnTo>
                    <a:pt x="108" y="4"/>
                  </a:lnTo>
                  <a:lnTo>
                    <a:pt x="14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9" name="Freeform 94"/>
            <p:cNvSpPr/>
            <p:nvPr/>
          </p:nvSpPr>
          <p:spPr bwMode="auto">
            <a:xfrm>
              <a:off x="5267325" y="1943417"/>
              <a:ext cx="195263" cy="192088"/>
            </a:xfrm>
            <a:custGeom>
              <a:avLst/>
              <a:gdLst>
                <a:gd name="T0" fmla="*/ 94 w 123"/>
                <a:gd name="T1" fmla="*/ 0 h 121"/>
                <a:gd name="T2" fmla="*/ 102 w 123"/>
                <a:gd name="T3" fmla="*/ 2 h 121"/>
                <a:gd name="T4" fmla="*/ 108 w 123"/>
                <a:gd name="T5" fmla="*/ 4 h 121"/>
                <a:gd name="T6" fmla="*/ 113 w 123"/>
                <a:gd name="T7" fmla="*/ 6 h 121"/>
                <a:gd name="T8" fmla="*/ 117 w 123"/>
                <a:gd name="T9" fmla="*/ 10 h 121"/>
                <a:gd name="T10" fmla="*/ 121 w 123"/>
                <a:gd name="T11" fmla="*/ 19 h 121"/>
                <a:gd name="T12" fmla="*/ 123 w 123"/>
                <a:gd name="T13" fmla="*/ 29 h 121"/>
                <a:gd name="T14" fmla="*/ 119 w 123"/>
                <a:gd name="T15" fmla="*/ 50 h 121"/>
                <a:gd name="T16" fmla="*/ 110 w 123"/>
                <a:gd name="T17" fmla="*/ 62 h 121"/>
                <a:gd name="T18" fmla="*/ 98 w 123"/>
                <a:gd name="T19" fmla="*/ 67 h 121"/>
                <a:gd name="T20" fmla="*/ 83 w 123"/>
                <a:gd name="T21" fmla="*/ 75 h 121"/>
                <a:gd name="T22" fmla="*/ 60 w 123"/>
                <a:gd name="T23" fmla="*/ 85 h 121"/>
                <a:gd name="T24" fmla="*/ 25 w 123"/>
                <a:gd name="T25" fmla="*/ 102 h 121"/>
                <a:gd name="T26" fmla="*/ 0 w 123"/>
                <a:gd name="T27" fmla="*/ 121 h 121"/>
                <a:gd name="T28" fmla="*/ 6 w 123"/>
                <a:gd name="T29" fmla="*/ 96 h 121"/>
                <a:gd name="T30" fmla="*/ 19 w 123"/>
                <a:gd name="T31" fmla="*/ 69 h 121"/>
                <a:gd name="T32" fmla="*/ 35 w 123"/>
                <a:gd name="T33" fmla="*/ 44 h 121"/>
                <a:gd name="T34" fmla="*/ 54 w 123"/>
                <a:gd name="T35" fmla="*/ 21 h 121"/>
                <a:gd name="T36" fmla="*/ 75 w 123"/>
                <a:gd name="T37" fmla="*/ 6 h 121"/>
                <a:gd name="T38" fmla="*/ 94 w 123"/>
                <a:gd name="T3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121">
                  <a:moveTo>
                    <a:pt x="94" y="0"/>
                  </a:moveTo>
                  <a:lnTo>
                    <a:pt x="102" y="2"/>
                  </a:lnTo>
                  <a:lnTo>
                    <a:pt x="108" y="4"/>
                  </a:lnTo>
                  <a:lnTo>
                    <a:pt x="113" y="6"/>
                  </a:lnTo>
                  <a:lnTo>
                    <a:pt x="117" y="10"/>
                  </a:lnTo>
                  <a:lnTo>
                    <a:pt x="121" y="19"/>
                  </a:lnTo>
                  <a:lnTo>
                    <a:pt x="123" y="29"/>
                  </a:lnTo>
                  <a:lnTo>
                    <a:pt x="119" y="50"/>
                  </a:lnTo>
                  <a:lnTo>
                    <a:pt x="110" y="62"/>
                  </a:lnTo>
                  <a:lnTo>
                    <a:pt x="98" y="67"/>
                  </a:lnTo>
                  <a:lnTo>
                    <a:pt x="83" y="75"/>
                  </a:lnTo>
                  <a:lnTo>
                    <a:pt x="60" y="85"/>
                  </a:lnTo>
                  <a:lnTo>
                    <a:pt x="25" y="102"/>
                  </a:lnTo>
                  <a:lnTo>
                    <a:pt x="0" y="121"/>
                  </a:lnTo>
                  <a:lnTo>
                    <a:pt x="6" y="96"/>
                  </a:lnTo>
                  <a:lnTo>
                    <a:pt x="19" y="69"/>
                  </a:lnTo>
                  <a:lnTo>
                    <a:pt x="35" y="44"/>
                  </a:lnTo>
                  <a:lnTo>
                    <a:pt x="54" y="21"/>
                  </a:lnTo>
                  <a:lnTo>
                    <a:pt x="75" y="6"/>
                  </a:lnTo>
                  <a:lnTo>
                    <a:pt x="9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0" name="Freeform 95"/>
            <p:cNvSpPr/>
            <p:nvPr/>
          </p:nvSpPr>
          <p:spPr bwMode="auto">
            <a:xfrm>
              <a:off x="5395913" y="1556067"/>
              <a:ext cx="274638" cy="220663"/>
            </a:xfrm>
            <a:custGeom>
              <a:avLst/>
              <a:gdLst>
                <a:gd name="T0" fmla="*/ 105 w 173"/>
                <a:gd name="T1" fmla="*/ 0 h 139"/>
                <a:gd name="T2" fmla="*/ 130 w 173"/>
                <a:gd name="T3" fmla="*/ 4 h 139"/>
                <a:gd name="T4" fmla="*/ 151 w 173"/>
                <a:gd name="T5" fmla="*/ 16 h 139"/>
                <a:gd name="T6" fmla="*/ 167 w 173"/>
                <a:gd name="T7" fmla="*/ 31 h 139"/>
                <a:gd name="T8" fmla="*/ 173 w 173"/>
                <a:gd name="T9" fmla="*/ 48 h 139"/>
                <a:gd name="T10" fmla="*/ 173 w 173"/>
                <a:gd name="T11" fmla="*/ 56 h 139"/>
                <a:gd name="T12" fmla="*/ 171 w 173"/>
                <a:gd name="T13" fmla="*/ 64 h 139"/>
                <a:gd name="T14" fmla="*/ 167 w 173"/>
                <a:gd name="T15" fmla="*/ 69 h 139"/>
                <a:gd name="T16" fmla="*/ 163 w 173"/>
                <a:gd name="T17" fmla="*/ 73 h 139"/>
                <a:gd name="T18" fmla="*/ 159 w 173"/>
                <a:gd name="T19" fmla="*/ 77 h 139"/>
                <a:gd name="T20" fmla="*/ 153 w 173"/>
                <a:gd name="T21" fmla="*/ 77 h 139"/>
                <a:gd name="T22" fmla="*/ 148 w 173"/>
                <a:gd name="T23" fmla="*/ 77 h 139"/>
                <a:gd name="T24" fmla="*/ 140 w 173"/>
                <a:gd name="T25" fmla="*/ 75 h 139"/>
                <a:gd name="T26" fmla="*/ 132 w 173"/>
                <a:gd name="T27" fmla="*/ 71 h 139"/>
                <a:gd name="T28" fmla="*/ 123 w 173"/>
                <a:gd name="T29" fmla="*/ 66 h 139"/>
                <a:gd name="T30" fmla="*/ 111 w 173"/>
                <a:gd name="T31" fmla="*/ 62 h 139"/>
                <a:gd name="T32" fmla="*/ 103 w 173"/>
                <a:gd name="T33" fmla="*/ 60 h 139"/>
                <a:gd name="T34" fmla="*/ 94 w 173"/>
                <a:gd name="T35" fmla="*/ 58 h 139"/>
                <a:gd name="T36" fmla="*/ 80 w 173"/>
                <a:gd name="T37" fmla="*/ 58 h 139"/>
                <a:gd name="T38" fmla="*/ 59 w 173"/>
                <a:gd name="T39" fmla="*/ 62 h 139"/>
                <a:gd name="T40" fmla="*/ 40 w 173"/>
                <a:gd name="T41" fmla="*/ 69 h 139"/>
                <a:gd name="T42" fmla="*/ 84 w 173"/>
                <a:gd name="T43" fmla="*/ 75 h 139"/>
                <a:gd name="T44" fmla="*/ 119 w 173"/>
                <a:gd name="T45" fmla="*/ 83 h 139"/>
                <a:gd name="T46" fmla="*/ 134 w 173"/>
                <a:gd name="T47" fmla="*/ 91 h 139"/>
                <a:gd name="T48" fmla="*/ 144 w 173"/>
                <a:gd name="T49" fmla="*/ 102 h 139"/>
                <a:gd name="T50" fmla="*/ 146 w 173"/>
                <a:gd name="T51" fmla="*/ 117 h 139"/>
                <a:gd name="T52" fmla="*/ 146 w 173"/>
                <a:gd name="T53" fmla="*/ 123 h 139"/>
                <a:gd name="T54" fmla="*/ 142 w 173"/>
                <a:gd name="T55" fmla="*/ 127 h 139"/>
                <a:gd name="T56" fmla="*/ 138 w 173"/>
                <a:gd name="T57" fmla="*/ 133 h 139"/>
                <a:gd name="T58" fmla="*/ 132 w 173"/>
                <a:gd name="T59" fmla="*/ 135 h 139"/>
                <a:gd name="T60" fmla="*/ 127 w 173"/>
                <a:gd name="T61" fmla="*/ 137 h 139"/>
                <a:gd name="T62" fmla="*/ 119 w 173"/>
                <a:gd name="T63" fmla="*/ 139 h 139"/>
                <a:gd name="T64" fmla="*/ 107 w 173"/>
                <a:gd name="T65" fmla="*/ 137 h 139"/>
                <a:gd name="T66" fmla="*/ 100 w 173"/>
                <a:gd name="T67" fmla="*/ 137 h 139"/>
                <a:gd name="T68" fmla="*/ 92 w 173"/>
                <a:gd name="T69" fmla="*/ 137 h 139"/>
                <a:gd name="T70" fmla="*/ 84 w 173"/>
                <a:gd name="T71" fmla="*/ 133 h 139"/>
                <a:gd name="T72" fmla="*/ 75 w 173"/>
                <a:gd name="T73" fmla="*/ 129 h 139"/>
                <a:gd name="T74" fmla="*/ 67 w 173"/>
                <a:gd name="T75" fmla="*/ 125 h 139"/>
                <a:gd name="T76" fmla="*/ 61 w 173"/>
                <a:gd name="T77" fmla="*/ 123 h 139"/>
                <a:gd name="T78" fmla="*/ 55 w 173"/>
                <a:gd name="T79" fmla="*/ 121 h 139"/>
                <a:gd name="T80" fmla="*/ 48 w 173"/>
                <a:gd name="T81" fmla="*/ 121 h 139"/>
                <a:gd name="T82" fmla="*/ 38 w 173"/>
                <a:gd name="T83" fmla="*/ 121 h 139"/>
                <a:gd name="T84" fmla="*/ 17 w 173"/>
                <a:gd name="T85" fmla="*/ 125 h 139"/>
                <a:gd name="T86" fmla="*/ 0 w 173"/>
                <a:gd name="T87" fmla="*/ 135 h 139"/>
                <a:gd name="T88" fmla="*/ 0 w 173"/>
                <a:gd name="T89" fmla="*/ 129 h 139"/>
                <a:gd name="T90" fmla="*/ 0 w 173"/>
                <a:gd name="T91" fmla="*/ 123 h 139"/>
                <a:gd name="T92" fmla="*/ 0 w 173"/>
                <a:gd name="T93" fmla="*/ 115 h 139"/>
                <a:gd name="T94" fmla="*/ 2 w 173"/>
                <a:gd name="T95" fmla="*/ 92 h 139"/>
                <a:gd name="T96" fmla="*/ 7 w 173"/>
                <a:gd name="T97" fmla="*/ 71 h 139"/>
                <a:gd name="T98" fmla="*/ 17 w 173"/>
                <a:gd name="T99" fmla="*/ 52 h 139"/>
                <a:gd name="T100" fmla="*/ 31 w 173"/>
                <a:gd name="T101" fmla="*/ 35 h 139"/>
                <a:gd name="T102" fmla="*/ 48 w 173"/>
                <a:gd name="T103" fmla="*/ 19 h 139"/>
                <a:gd name="T104" fmla="*/ 65 w 173"/>
                <a:gd name="T105" fmla="*/ 10 h 139"/>
                <a:gd name="T106" fmla="*/ 84 w 173"/>
                <a:gd name="T107" fmla="*/ 2 h 139"/>
                <a:gd name="T108" fmla="*/ 105 w 173"/>
                <a:gd name="T10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39">
                  <a:moveTo>
                    <a:pt x="105" y="0"/>
                  </a:moveTo>
                  <a:lnTo>
                    <a:pt x="130" y="4"/>
                  </a:lnTo>
                  <a:lnTo>
                    <a:pt x="151" y="16"/>
                  </a:lnTo>
                  <a:lnTo>
                    <a:pt x="167" y="31"/>
                  </a:lnTo>
                  <a:lnTo>
                    <a:pt x="173" y="48"/>
                  </a:lnTo>
                  <a:lnTo>
                    <a:pt x="173" y="56"/>
                  </a:lnTo>
                  <a:lnTo>
                    <a:pt x="171" y="64"/>
                  </a:lnTo>
                  <a:lnTo>
                    <a:pt x="167" y="69"/>
                  </a:lnTo>
                  <a:lnTo>
                    <a:pt x="163" y="73"/>
                  </a:lnTo>
                  <a:lnTo>
                    <a:pt x="159" y="77"/>
                  </a:lnTo>
                  <a:lnTo>
                    <a:pt x="153" y="77"/>
                  </a:lnTo>
                  <a:lnTo>
                    <a:pt x="148" y="77"/>
                  </a:lnTo>
                  <a:lnTo>
                    <a:pt x="140" y="75"/>
                  </a:lnTo>
                  <a:lnTo>
                    <a:pt x="132" y="71"/>
                  </a:lnTo>
                  <a:lnTo>
                    <a:pt x="123" y="66"/>
                  </a:lnTo>
                  <a:lnTo>
                    <a:pt x="111" y="62"/>
                  </a:lnTo>
                  <a:lnTo>
                    <a:pt x="103" y="60"/>
                  </a:lnTo>
                  <a:lnTo>
                    <a:pt x="94" y="58"/>
                  </a:lnTo>
                  <a:lnTo>
                    <a:pt x="80" y="58"/>
                  </a:lnTo>
                  <a:lnTo>
                    <a:pt x="59" y="62"/>
                  </a:lnTo>
                  <a:lnTo>
                    <a:pt x="40" y="69"/>
                  </a:lnTo>
                  <a:lnTo>
                    <a:pt x="84" y="75"/>
                  </a:lnTo>
                  <a:lnTo>
                    <a:pt x="119" y="83"/>
                  </a:lnTo>
                  <a:lnTo>
                    <a:pt x="134" y="91"/>
                  </a:lnTo>
                  <a:lnTo>
                    <a:pt x="144" y="102"/>
                  </a:lnTo>
                  <a:lnTo>
                    <a:pt x="146" y="117"/>
                  </a:lnTo>
                  <a:lnTo>
                    <a:pt x="146" y="123"/>
                  </a:lnTo>
                  <a:lnTo>
                    <a:pt x="142" y="127"/>
                  </a:lnTo>
                  <a:lnTo>
                    <a:pt x="138" y="133"/>
                  </a:lnTo>
                  <a:lnTo>
                    <a:pt x="132" y="135"/>
                  </a:lnTo>
                  <a:lnTo>
                    <a:pt x="127" y="137"/>
                  </a:lnTo>
                  <a:lnTo>
                    <a:pt x="119" y="139"/>
                  </a:lnTo>
                  <a:lnTo>
                    <a:pt x="107" y="137"/>
                  </a:lnTo>
                  <a:lnTo>
                    <a:pt x="100" y="137"/>
                  </a:lnTo>
                  <a:lnTo>
                    <a:pt x="92" y="137"/>
                  </a:lnTo>
                  <a:lnTo>
                    <a:pt x="84" y="133"/>
                  </a:lnTo>
                  <a:lnTo>
                    <a:pt x="75" y="129"/>
                  </a:lnTo>
                  <a:lnTo>
                    <a:pt x="67" y="125"/>
                  </a:lnTo>
                  <a:lnTo>
                    <a:pt x="61" y="123"/>
                  </a:lnTo>
                  <a:lnTo>
                    <a:pt x="55" y="121"/>
                  </a:lnTo>
                  <a:lnTo>
                    <a:pt x="48" y="121"/>
                  </a:lnTo>
                  <a:lnTo>
                    <a:pt x="38" y="121"/>
                  </a:lnTo>
                  <a:lnTo>
                    <a:pt x="17" y="125"/>
                  </a:lnTo>
                  <a:lnTo>
                    <a:pt x="0" y="135"/>
                  </a:lnTo>
                  <a:lnTo>
                    <a:pt x="0" y="129"/>
                  </a:lnTo>
                  <a:lnTo>
                    <a:pt x="0" y="123"/>
                  </a:lnTo>
                  <a:lnTo>
                    <a:pt x="0" y="115"/>
                  </a:lnTo>
                  <a:lnTo>
                    <a:pt x="2" y="92"/>
                  </a:lnTo>
                  <a:lnTo>
                    <a:pt x="7" y="71"/>
                  </a:lnTo>
                  <a:lnTo>
                    <a:pt x="17" y="52"/>
                  </a:lnTo>
                  <a:lnTo>
                    <a:pt x="31" y="35"/>
                  </a:lnTo>
                  <a:lnTo>
                    <a:pt x="48" y="19"/>
                  </a:lnTo>
                  <a:lnTo>
                    <a:pt x="65" y="10"/>
                  </a:lnTo>
                  <a:lnTo>
                    <a:pt x="84" y="2"/>
                  </a:lnTo>
                  <a:lnTo>
                    <a:pt x="10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1" name="Freeform 96"/>
            <p:cNvSpPr/>
            <p:nvPr/>
          </p:nvSpPr>
          <p:spPr bwMode="auto">
            <a:xfrm>
              <a:off x="6124575" y="1770380"/>
              <a:ext cx="465138" cy="454025"/>
            </a:xfrm>
            <a:custGeom>
              <a:avLst/>
              <a:gdLst>
                <a:gd name="T0" fmla="*/ 92 w 293"/>
                <a:gd name="T1" fmla="*/ 4 h 286"/>
                <a:gd name="T2" fmla="*/ 115 w 293"/>
                <a:gd name="T3" fmla="*/ 17 h 286"/>
                <a:gd name="T4" fmla="*/ 121 w 293"/>
                <a:gd name="T5" fmla="*/ 32 h 286"/>
                <a:gd name="T6" fmla="*/ 121 w 293"/>
                <a:gd name="T7" fmla="*/ 52 h 286"/>
                <a:gd name="T8" fmla="*/ 109 w 293"/>
                <a:gd name="T9" fmla="*/ 71 h 286"/>
                <a:gd name="T10" fmla="*/ 90 w 293"/>
                <a:gd name="T11" fmla="*/ 80 h 286"/>
                <a:gd name="T12" fmla="*/ 92 w 293"/>
                <a:gd name="T13" fmla="*/ 63 h 286"/>
                <a:gd name="T14" fmla="*/ 86 w 293"/>
                <a:gd name="T15" fmla="*/ 42 h 286"/>
                <a:gd name="T16" fmla="*/ 76 w 293"/>
                <a:gd name="T17" fmla="*/ 34 h 286"/>
                <a:gd name="T18" fmla="*/ 61 w 293"/>
                <a:gd name="T19" fmla="*/ 32 h 286"/>
                <a:gd name="T20" fmla="*/ 42 w 293"/>
                <a:gd name="T21" fmla="*/ 36 h 286"/>
                <a:gd name="T22" fmla="*/ 28 w 293"/>
                <a:gd name="T23" fmla="*/ 48 h 286"/>
                <a:gd name="T24" fmla="*/ 21 w 293"/>
                <a:gd name="T25" fmla="*/ 63 h 286"/>
                <a:gd name="T26" fmla="*/ 23 w 293"/>
                <a:gd name="T27" fmla="*/ 86 h 286"/>
                <a:gd name="T28" fmla="*/ 42 w 293"/>
                <a:gd name="T29" fmla="*/ 105 h 286"/>
                <a:gd name="T30" fmla="*/ 88 w 293"/>
                <a:gd name="T31" fmla="*/ 115 h 286"/>
                <a:gd name="T32" fmla="*/ 113 w 293"/>
                <a:gd name="T33" fmla="*/ 113 h 286"/>
                <a:gd name="T34" fmla="*/ 130 w 293"/>
                <a:gd name="T35" fmla="*/ 109 h 286"/>
                <a:gd name="T36" fmla="*/ 151 w 293"/>
                <a:gd name="T37" fmla="*/ 103 h 286"/>
                <a:gd name="T38" fmla="*/ 169 w 293"/>
                <a:gd name="T39" fmla="*/ 98 h 286"/>
                <a:gd name="T40" fmla="*/ 196 w 293"/>
                <a:gd name="T41" fmla="*/ 96 h 286"/>
                <a:gd name="T42" fmla="*/ 242 w 293"/>
                <a:gd name="T43" fmla="*/ 107 h 286"/>
                <a:gd name="T44" fmla="*/ 280 w 293"/>
                <a:gd name="T45" fmla="*/ 138 h 286"/>
                <a:gd name="T46" fmla="*/ 293 w 293"/>
                <a:gd name="T47" fmla="*/ 192 h 286"/>
                <a:gd name="T48" fmla="*/ 280 w 293"/>
                <a:gd name="T49" fmla="*/ 240 h 286"/>
                <a:gd name="T50" fmla="*/ 244 w 293"/>
                <a:gd name="T51" fmla="*/ 274 h 286"/>
                <a:gd name="T52" fmla="*/ 192 w 293"/>
                <a:gd name="T53" fmla="*/ 286 h 286"/>
                <a:gd name="T54" fmla="*/ 144 w 293"/>
                <a:gd name="T55" fmla="*/ 276 h 286"/>
                <a:gd name="T56" fmla="*/ 113 w 293"/>
                <a:gd name="T57" fmla="*/ 240 h 286"/>
                <a:gd name="T58" fmla="*/ 111 w 293"/>
                <a:gd name="T59" fmla="*/ 194 h 286"/>
                <a:gd name="T60" fmla="*/ 142 w 293"/>
                <a:gd name="T61" fmla="*/ 165 h 286"/>
                <a:gd name="T62" fmla="*/ 174 w 293"/>
                <a:gd name="T63" fmla="*/ 163 h 286"/>
                <a:gd name="T64" fmla="*/ 190 w 293"/>
                <a:gd name="T65" fmla="*/ 167 h 286"/>
                <a:gd name="T66" fmla="*/ 199 w 293"/>
                <a:gd name="T67" fmla="*/ 176 h 286"/>
                <a:gd name="T68" fmla="*/ 205 w 293"/>
                <a:gd name="T69" fmla="*/ 190 h 286"/>
                <a:gd name="T70" fmla="*/ 205 w 293"/>
                <a:gd name="T71" fmla="*/ 209 h 286"/>
                <a:gd name="T72" fmla="*/ 196 w 293"/>
                <a:gd name="T73" fmla="*/ 226 h 286"/>
                <a:gd name="T74" fmla="*/ 178 w 293"/>
                <a:gd name="T75" fmla="*/ 236 h 286"/>
                <a:gd name="T76" fmla="*/ 151 w 293"/>
                <a:gd name="T77" fmla="*/ 236 h 286"/>
                <a:gd name="T78" fmla="*/ 130 w 293"/>
                <a:gd name="T79" fmla="*/ 219 h 286"/>
                <a:gd name="T80" fmla="*/ 149 w 293"/>
                <a:gd name="T81" fmla="*/ 255 h 286"/>
                <a:gd name="T82" fmla="*/ 192 w 293"/>
                <a:gd name="T83" fmla="*/ 269 h 286"/>
                <a:gd name="T84" fmla="*/ 236 w 293"/>
                <a:gd name="T85" fmla="*/ 257 h 286"/>
                <a:gd name="T86" fmla="*/ 257 w 293"/>
                <a:gd name="T87" fmla="*/ 238 h 286"/>
                <a:gd name="T88" fmla="*/ 270 w 293"/>
                <a:gd name="T89" fmla="*/ 211 h 286"/>
                <a:gd name="T90" fmla="*/ 272 w 293"/>
                <a:gd name="T91" fmla="*/ 184 h 286"/>
                <a:gd name="T92" fmla="*/ 267 w 293"/>
                <a:gd name="T93" fmla="*/ 165 h 286"/>
                <a:gd name="T94" fmla="*/ 255 w 293"/>
                <a:gd name="T95" fmla="*/ 149 h 286"/>
                <a:gd name="T96" fmla="*/ 230 w 293"/>
                <a:gd name="T97" fmla="*/ 136 h 286"/>
                <a:gd name="T98" fmla="*/ 184 w 293"/>
                <a:gd name="T99" fmla="*/ 136 h 286"/>
                <a:gd name="T100" fmla="*/ 142 w 293"/>
                <a:gd name="T101" fmla="*/ 142 h 286"/>
                <a:gd name="T102" fmla="*/ 119 w 293"/>
                <a:gd name="T103" fmla="*/ 146 h 286"/>
                <a:gd name="T104" fmla="*/ 100 w 293"/>
                <a:gd name="T105" fmla="*/ 148 h 286"/>
                <a:gd name="T106" fmla="*/ 67 w 293"/>
                <a:gd name="T107" fmla="*/ 146 h 286"/>
                <a:gd name="T108" fmla="*/ 27 w 293"/>
                <a:gd name="T109" fmla="*/ 126 h 286"/>
                <a:gd name="T110" fmla="*/ 2 w 293"/>
                <a:gd name="T111" fmla="*/ 90 h 286"/>
                <a:gd name="T112" fmla="*/ 2 w 293"/>
                <a:gd name="T113" fmla="*/ 50 h 286"/>
                <a:gd name="T114" fmla="*/ 17 w 293"/>
                <a:gd name="T115" fmla="*/ 25 h 286"/>
                <a:gd name="T116" fmla="*/ 36 w 293"/>
                <a:gd name="T117" fmla="*/ 9 h 286"/>
                <a:gd name="T118" fmla="*/ 71 w 293"/>
                <a:gd name="T11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 h="286">
                  <a:moveTo>
                    <a:pt x="71" y="0"/>
                  </a:moveTo>
                  <a:lnTo>
                    <a:pt x="92" y="4"/>
                  </a:lnTo>
                  <a:lnTo>
                    <a:pt x="107" y="11"/>
                  </a:lnTo>
                  <a:lnTo>
                    <a:pt x="115" y="17"/>
                  </a:lnTo>
                  <a:lnTo>
                    <a:pt x="119" y="25"/>
                  </a:lnTo>
                  <a:lnTo>
                    <a:pt x="121" y="32"/>
                  </a:lnTo>
                  <a:lnTo>
                    <a:pt x="123" y="40"/>
                  </a:lnTo>
                  <a:lnTo>
                    <a:pt x="121" y="52"/>
                  </a:lnTo>
                  <a:lnTo>
                    <a:pt x="115" y="63"/>
                  </a:lnTo>
                  <a:lnTo>
                    <a:pt x="109" y="71"/>
                  </a:lnTo>
                  <a:lnTo>
                    <a:pt x="101" y="77"/>
                  </a:lnTo>
                  <a:lnTo>
                    <a:pt x="90" y="80"/>
                  </a:lnTo>
                  <a:lnTo>
                    <a:pt x="92" y="73"/>
                  </a:lnTo>
                  <a:lnTo>
                    <a:pt x="92" y="63"/>
                  </a:lnTo>
                  <a:lnTo>
                    <a:pt x="90" y="52"/>
                  </a:lnTo>
                  <a:lnTo>
                    <a:pt x="86" y="42"/>
                  </a:lnTo>
                  <a:lnTo>
                    <a:pt x="82" y="38"/>
                  </a:lnTo>
                  <a:lnTo>
                    <a:pt x="76" y="34"/>
                  </a:lnTo>
                  <a:lnTo>
                    <a:pt x="69" y="32"/>
                  </a:lnTo>
                  <a:lnTo>
                    <a:pt x="61" y="32"/>
                  </a:lnTo>
                  <a:lnTo>
                    <a:pt x="50" y="32"/>
                  </a:lnTo>
                  <a:lnTo>
                    <a:pt x="42" y="36"/>
                  </a:lnTo>
                  <a:lnTo>
                    <a:pt x="32" y="42"/>
                  </a:lnTo>
                  <a:lnTo>
                    <a:pt x="28" y="48"/>
                  </a:lnTo>
                  <a:lnTo>
                    <a:pt x="25" y="53"/>
                  </a:lnTo>
                  <a:lnTo>
                    <a:pt x="21" y="63"/>
                  </a:lnTo>
                  <a:lnTo>
                    <a:pt x="21" y="71"/>
                  </a:lnTo>
                  <a:lnTo>
                    <a:pt x="23" y="86"/>
                  </a:lnTo>
                  <a:lnTo>
                    <a:pt x="30" y="96"/>
                  </a:lnTo>
                  <a:lnTo>
                    <a:pt x="42" y="105"/>
                  </a:lnTo>
                  <a:lnTo>
                    <a:pt x="63" y="113"/>
                  </a:lnTo>
                  <a:lnTo>
                    <a:pt x="88" y="115"/>
                  </a:lnTo>
                  <a:lnTo>
                    <a:pt x="100" y="115"/>
                  </a:lnTo>
                  <a:lnTo>
                    <a:pt x="113" y="113"/>
                  </a:lnTo>
                  <a:lnTo>
                    <a:pt x="121" y="111"/>
                  </a:lnTo>
                  <a:lnTo>
                    <a:pt x="130" y="109"/>
                  </a:lnTo>
                  <a:lnTo>
                    <a:pt x="140" y="105"/>
                  </a:lnTo>
                  <a:lnTo>
                    <a:pt x="151" y="103"/>
                  </a:lnTo>
                  <a:lnTo>
                    <a:pt x="161" y="100"/>
                  </a:lnTo>
                  <a:lnTo>
                    <a:pt x="169" y="98"/>
                  </a:lnTo>
                  <a:lnTo>
                    <a:pt x="182" y="98"/>
                  </a:lnTo>
                  <a:lnTo>
                    <a:pt x="196" y="96"/>
                  </a:lnTo>
                  <a:lnTo>
                    <a:pt x="219" y="100"/>
                  </a:lnTo>
                  <a:lnTo>
                    <a:pt x="242" y="107"/>
                  </a:lnTo>
                  <a:lnTo>
                    <a:pt x="263" y="119"/>
                  </a:lnTo>
                  <a:lnTo>
                    <a:pt x="280" y="138"/>
                  </a:lnTo>
                  <a:lnTo>
                    <a:pt x="290" y="161"/>
                  </a:lnTo>
                  <a:lnTo>
                    <a:pt x="293" y="192"/>
                  </a:lnTo>
                  <a:lnTo>
                    <a:pt x="290" y="217"/>
                  </a:lnTo>
                  <a:lnTo>
                    <a:pt x="280" y="240"/>
                  </a:lnTo>
                  <a:lnTo>
                    <a:pt x="265" y="259"/>
                  </a:lnTo>
                  <a:lnTo>
                    <a:pt x="244" y="274"/>
                  </a:lnTo>
                  <a:lnTo>
                    <a:pt x="219" y="284"/>
                  </a:lnTo>
                  <a:lnTo>
                    <a:pt x="192" y="286"/>
                  </a:lnTo>
                  <a:lnTo>
                    <a:pt x="167" y="284"/>
                  </a:lnTo>
                  <a:lnTo>
                    <a:pt x="144" y="276"/>
                  </a:lnTo>
                  <a:lnTo>
                    <a:pt x="128" y="263"/>
                  </a:lnTo>
                  <a:lnTo>
                    <a:pt x="113" y="240"/>
                  </a:lnTo>
                  <a:lnTo>
                    <a:pt x="107" y="213"/>
                  </a:lnTo>
                  <a:lnTo>
                    <a:pt x="111" y="194"/>
                  </a:lnTo>
                  <a:lnTo>
                    <a:pt x="124" y="176"/>
                  </a:lnTo>
                  <a:lnTo>
                    <a:pt x="142" y="165"/>
                  </a:lnTo>
                  <a:lnTo>
                    <a:pt x="165" y="161"/>
                  </a:lnTo>
                  <a:lnTo>
                    <a:pt x="174" y="163"/>
                  </a:lnTo>
                  <a:lnTo>
                    <a:pt x="182" y="165"/>
                  </a:lnTo>
                  <a:lnTo>
                    <a:pt x="190" y="167"/>
                  </a:lnTo>
                  <a:lnTo>
                    <a:pt x="196" y="171"/>
                  </a:lnTo>
                  <a:lnTo>
                    <a:pt x="199" y="176"/>
                  </a:lnTo>
                  <a:lnTo>
                    <a:pt x="203" y="182"/>
                  </a:lnTo>
                  <a:lnTo>
                    <a:pt x="205" y="190"/>
                  </a:lnTo>
                  <a:lnTo>
                    <a:pt x="207" y="199"/>
                  </a:lnTo>
                  <a:lnTo>
                    <a:pt x="205" y="209"/>
                  </a:lnTo>
                  <a:lnTo>
                    <a:pt x="201" y="219"/>
                  </a:lnTo>
                  <a:lnTo>
                    <a:pt x="196" y="226"/>
                  </a:lnTo>
                  <a:lnTo>
                    <a:pt x="188" y="232"/>
                  </a:lnTo>
                  <a:lnTo>
                    <a:pt x="178" y="236"/>
                  </a:lnTo>
                  <a:lnTo>
                    <a:pt x="167" y="238"/>
                  </a:lnTo>
                  <a:lnTo>
                    <a:pt x="151" y="236"/>
                  </a:lnTo>
                  <a:lnTo>
                    <a:pt x="140" y="228"/>
                  </a:lnTo>
                  <a:lnTo>
                    <a:pt x="130" y="219"/>
                  </a:lnTo>
                  <a:lnTo>
                    <a:pt x="136" y="238"/>
                  </a:lnTo>
                  <a:lnTo>
                    <a:pt x="149" y="255"/>
                  </a:lnTo>
                  <a:lnTo>
                    <a:pt x="169" y="265"/>
                  </a:lnTo>
                  <a:lnTo>
                    <a:pt x="192" y="269"/>
                  </a:lnTo>
                  <a:lnTo>
                    <a:pt x="217" y="265"/>
                  </a:lnTo>
                  <a:lnTo>
                    <a:pt x="236" y="257"/>
                  </a:lnTo>
                  <a:lnTo>
                    <a:pt x="247" y="247"/>
                  </a:lnTo>
                  <a:lnTo>
                    <a:pt x="257" y="238"/>
                  </a:lnTo>
                  <a:lnTo>
                    <a:pt x="265" y="228"/>
                  </a:lnTo>
                  <a:lnTo>
                    <a:pt x="270" y="211"/>
                  </a:lnTo>
                  <a:lnTo>
                    <a:pt x="274" y="194"/>
                  </a:lnTo>
                  <a:lnTo>
                    <a:pt x="272" y="184"/>
                  </a:lnTo>
                  <a:lnTo>
                    <a:pt x="270" y="174"/>
                  </a:lnTo>
                  <a:lnTo>
                    <a:pt x="267" y="165"/>
                  </a:lnTo>
                  <a:lnTo>
                    <a:pt x="263" y="157"/>
                  </a:lnTo>
                  <a:lnTo>
                    <a:pt x="255" y="149"/>
                  </a:lnTo>
                  <a:lnTo>
                    <a:pt x="247" y="144"/>
                  </a:lnTo>
                  <a:lnTo>
                    <a:pt x="230" y="136"/>
                  </a:lnTo>
                  <a:lnTo>
                    <a:pt x="213" y="134"/>
                  </a:lnTo>
                  <a:lnTo>
                    <a:pt x="184" y="136"/>
                  </a:lnTo>
                  <a:lnTo>
                    <a:pt x="151" y="140"/>
                  </a:lnTo>
                  <a:lnTo>
                    <a:pt x="142" y="142"/>
                  </a:lnTo>
                  <a:lnTo>
                    <a:pt x="130" y="144"/>
                  </a:lnTo>
                  <a:lnTo>
                    <a:pt x="119" y="146"/>
                  </a:lnTo>
                  <a:lnTo>
                    <a:pt x="107" y="148"/>
                  </a:lnTo>
                  <a:lnTo>
                    <a:pt x="100" y="148"/>
                  </a:lnTo>
                  <a:lnTo>
                    <a:pt x="92" y="149"/>
                  </a:lnTo>
                  <a:lnTo>
                    <a:pt x="67" y="146"/>
                  </a:lnTo>
                  <a:lnTo>
                    <a:pt x="46" y="138"/>
                  </a:lnTo>
                  <a:lnTo>
                    <a:pt x="27" y="126"/>
                  </a:lnTo>
                  <a:lnTo>
                    <a:pt x="11" y="111"/>
                  </a:lnTo>
                  <a:lnTo>
                    <a:pt x="2" y="90"/>
                  </a:lnTo>
                  <a:lnTo>
                    <a:pt x="0" y="69"/>
                  </a:lnTo>
                  <a:lnTo>
                    <a:pt x="2" y="50"/>
                  </a:lnTo>
                  <a:lnTo>
                    <a:pt x="9" y="34"/>
                  </a:lnTo>
                  <a:lnTo>
                    <a:pt x="17" y="25"/>
                  </a:lnTo>
                  <a:lnTo>
                    <a:pt x="25" y="15"/>
                  </a:lnTo>
                  <a:lnTo>
                    <a:pt x="36" y="9"/>
                  </a:lnTo>
                  <a:lnTo>
                    <a:pt x="52" y="2"/>
                  </a:lnTo>
                  <a:lnTo>
                    <a:pt x="7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2" name="Freeform 97"/>
            <p:cNvSpPr/>
            <p:nvPr/>
          </p:nvSpPr>
          <p:spPr bwMode="auto">
            <a:xfrm>
              <a:off x="6681788" y="1770380"/>
              <a:ext cx="466725" cy="454025"/>
            </a:xfrm>
            <a:custGeom>
              <a:avLst/>
              <a:gdLst>
                <a:gd name="T0" fmla="*/ 127 w 294"/>
                <a:gd name="T1" fmla="*/ 4 h 286"/>
                <a:gd name="T2" fmla="*/ 161 w 294"/>
                <a:gd name="T3" fmla="*/ 19 h 286"/>
                <a:gd name="T4" fmla="*/ 177 w 294"/>
                <a:gd name="T5" fmla="*/ 40 h 286"/>
                <a:gd name="T6" fmla="*/ 184 w 294"/>
                <a:gd name="T7" fmla="*/ 75 h 286"/>
                <a:gd name="T8" fmla="*/ 169 w 294"/>
                <a:gd name="T9" fmla="*/ 109 h 286"/>
                <a:gd name="T10" fmla="*/ 129 w 294"/>
                <a:gd name="T11" fmla="*/ 125 h 286"/>
                <a:gd name="T12" fmla="*/ 96 w 294"/>
                <a:gd name="T13" fmla="*/ 113 h 286"/>
                <a:gd name="T14" fmla="*/ 86 w 294"/>
                <a:gd name="T15" fmla="*/ 96 h 286"/>
                <a:gd name="T16" fmla="*/ 86 w 294"/>
                <a:gd name="T17" fmla="*/ 77 h 286"/>
                <a:gd name="T18" fmla="*/ 98 w 294"/>
                <a:gd name="T19" fmla="*/ 59 h 286"/>
                <a:gd name="T20" fmla="*/ 115 w 294"/>
                <a:gd name="T21" fmla="*/ 50 h 286"/>
                <a:gd name="T22" fmla="*/ 148 w 294"/>
                <a:gd name="T23" fmla="*/ 53 h 286"/>
                <a:gd name="T24" fmla="*/ 157 w 294"/>
                <a:gd name="T25" fmla="*/ 48 h 286"/>
                <a:gd name="T26" fmla="*/ 125 w 294"/>
                <a:gd name="T27" fmla="*/ 23 h 286"/>
                <a:gd name="T28" fmla="*/ 75 w 294"/>
                <a:gd name="T29" fmla="*/ 23 h 286"/>
                <a:gd name="T30" fmla="*/ 42 w 294"/>
                <a:gd name="T31" fmla="*/ 40 h 286"/>
                <a:gd name="T32" fmla="*/ 27 w 294"/>
                <a:gd name="T33" fmla="*/ 61 h 286"/>
                <a:gd name="T34" fmla="*/ 21 w 294"/>
                <a:gd name="T35" fmla="*/ 82 h 286"/>
                <a:gd name="T36" fmla="*/ 23 w 294"/>
                <a:gd name="T37" fmla="*/ 115 h 286"/>
                <a:gd name="T38" fmla="*/ 44 w 294"/>
                <a:gd name="T39" fmla="*/ 144 h 286"/>
                <a:gd name="T40" fmla="*/ 81 w 294"/>
                <a:gd name="T41" fmla="*/ 151 h 286"/>
                <a:gd name="T42" fmla="*/ 142 w 294"/>
                <a:gd name="T43" fmla="*/ 146 h 286"/>
                <a:gd name="T44" fmla="*/ 184 w 294"/>
                <a:gd name="T45" fmla="*/ 138 h 286"/>
                <a:gd name="T46" fmla="*/ 202 w 294"/>
                <a:gd name="T47" fmla="*/ 138 h 286"/>
                <a:gd name="T48" fmla="*/ 248 w 294"/>
                <a:gd name="T49" fmla="*/ 148 h 286"/>
                <a:gd name="T50" fmla="*/ 280 w 294"/>
                <a:gd name="T51" fmla="*/ 176 h 286"/>
                <a:gd name="T52" fmla="*/ 294 w 294"/>
                <a:gd name="T53" fmla="*/ 217 h 286"/>
                <a:gd name="T54" fmla="*/ 284 w 294"/>
                <a:gd name="T55" fmla="*/ 249 h 286"/>
                <a:gd name="T56" fmla="*/ 271 w 294"/>
                <a:gd name="T57" fmla="*/ 269 h 286"/>
                <a:gd name="T58" fmla="*/ 242 w 294"/>
                <a:gd name="T59" fmla="*/ 284 h 286"/>
                <a:gd name="T60" fmla="*/ 200 w 294"/>
                <a:gd name="T61" fmla="*/ 282 h 286"/>
                <a:gd name="T62" fmla="*/ 177 w 294"/>
                <a:gd name="T63" fmla="*/ 265 h 286"/>
                <a:gd name="T64" fmla="*/ 171 w 294"/>
                <a:gd name="T65" fmla="*/ 245 h 286"/>
                <a:gd name="T66" fmla="*/ 175 w 294"/>
                <a:gd name="T67" fmla="*/ 232 h 286"/>
                <a:gd name="T68" fmla="*/ 184 w 294"/>
                <a:gd name="T69" fmla="*/ 217 h 286"/>
                <a:gd name="T70" fmla="*/ 202 w 294"/>
                <a:gd name="T71" fmla="*/ 207 h 286"/>
                <a:gd name="T72" fmla="*/ 202 w 294"/>
                <a:gd name="T73" fmla="*/ 224 h 286"/>
                <a:gd name="T74" fmla="*/ 204 w 294"/>
                <a:gd name="T75" fmla="*/ 238 h 286"/>
                <a:gd name="T76" fmla="*/ 211 w 294"/>
                <a:gd name="T77" fmla="*/ 247 h 286"/>
                <a:gd name="T78" fmla="*/ 225 w 294"/>
                <a:gd name="T79" fmla="*/ 253 h 286"/>
                <a:gd name="T80" fmla="*/ 242 w 294"/>
                <a:gd name="T81" fmla="*/ 253 h 286"/>
                <a:gd name="T82" fmla="*/ 259 w 294"/>
                <a:gd name="T83" fmla="*/ 245 h 286"/>
                <a:gd name="T84" fmla="*/ 269 w 294"/>
                <a:gd name="T85" fmla="*/ 232 h 286"/>
                <a:gd name="T86" fmla="*/ 273 w 294"/>
                <a:gd name="T87" fmla="*/ 215 h 286"/>
                <a:gd name="T88" fmla="*/ 253 w 294"/>
                <a:gd name="T89" fmla="*/ 182 h 286"/>
                <a:gd name="T90" fmla="*/ 209 w 294"/>
                <a:gd name="T91" fmla="*/ 171 h 286"/>
                <a:gd name="T92" fmla="*/ 181 w 294"/>
                <a:gd name="T93" fmla="*/ 174 h 286"/>
                <a:gd name="T94" fmla="*/ 173 w 294"/>
                <a:gd name="T95" fmla="*/ 176 h 286"/>
                <a:gd name="T96" fmla="*/ 157 w 294"/>
                <a:gd name="T97" fmla="*/ 180 h 286"/>
                <a:gd name="T98" fmla="*/ 125 w 294"/>
                <a:gd name="T99" fmla="*/ 188 h 286"/>
                <a:gd name="T100" fmla="*/ 98 w 294"/>
                <a:gd name="T101" fmla="*/ 190 h 286"/>
                <a:gd name="T102" fmla="*/ 48 w 294"/>
                <a:gd name="T103" fmla="*/ 178 h 286"/>
                <a:gd name="T104" fmla="*/ 12 w 294"/>
                <a:gd name="T105" fmla="*/ 144 h 286"/>
                <a:gd name="T106" fmla="*/ 0 w 294"/>
                <a:gd name="T107" fmla="*/ 96 h 286"/>
                <a:gd name="T108" fmla="*/ 13 w 294"/>
                <a:gd name="T109" fmla="*/ 46 h 286"/>
                <a:gd name="T110" fmla="*/ 50 w 294"/>
                <a:gd name="T111" fmla="*/ 13 h 286"/>
                <a:gd name="T112" fmla="*/ 100 w 294"/>
                <a:gd name="T11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86">
                  <a:moveTo>
                    <a:pt x="100" y="0"/>
                  </a:moveTo>
                  <a:lnTo>
                    <a:pt x="127" y="4"/>
                  </a:lnTo>
                  <a:lnTo>
                    <a:pt x="150" y="11"/>
                  </a:lnTo>
                  <a:lnTo>
                    <a:pt x="161" y="19"/>
                  </a:lnTo>
                  <a:lnTo>
                    <a:pt x="171" y="28"/>
                  </a:lnTo>
                  <a:lnTo>
                    <a:pt x="177" y="40"/>
                  </a:lnTo>
                  <a:lnTo>
                    <a:pt x="182" y="57"/>
                  </a:lnTo>
                  <a:lnTo>
                    <a:pt x="184" y="75"/>
                  </a:lnTo>
                  <a:lnTo>
                    <a:pt x="181" y="94"/>
                  </a:lnTo>
                  <a:lnTo>
                    <a:pt x="169" y="109"/>
                  </a:lnTo>
                  <a:lnTo>
                    <a:pt x="152" y="121"/>
                  </a:lnTo>
                  <a:lnTo>
                    <a:pt x="129" y="125"/>
                  </a:lnTo>
                  <a:lnTo>
                    <a:pt x="109" y="123"/>
                  </a:lnTo>
                  <a:lnTo>
                    <a:pt x="96" y="113"/>
                  </a:lnTo>
                  <a:lnTo>
                    <a:pt x="90" y="105"/>
                  </a:lnTo>
                  <a:lnTo>
                    <a:pt x="86" y="96"/>
                  </a:lnTo>
                  <a:lnTo>
                    <a:pt x="86" y="88"/>
                  </a:lnTo>
                  <a:lnTo>
                    <a:pt x="86" y="77"/>
                  </a:lnTo>
                  <a:lnTo>
                    <a:pt x="92" y="69"/>
                  </a:lnTo>
                  <a:lnTo>
                    <a:pt x="98" y="59"/>
                  </a:lnTo>
                  <a:lnTo>
                    <a:pt x="108" y="53"/>
                  </a:lnTo>
                  <a:lnTo>
                    <a:pt x="115" y="50"/>
                  </a:lnTo>
                  <a:lnTo>
                    <a:pt x="127" y="50"/>
                  </a:lnTo>
                  <a:lnTo>
                    <a:pt x="148" y="53"/>
                  </a:lnTo>
                  <a:lnTo>
                    <a:pt x="163" y="67"/>
                  </a:lnTo>
                  <a:lnTo>
                    <a:pt x="157" y="48"/>
                  </a:lnTo>
                  <a:lnTo>
                    <a:pt x="144" y="32"/>
                  </a:lnTo>
                  <a:lnTo>
                    <a:pt x="125" y="23"/>
                  </a:lnTo>
                  <a:lnTo>
                    <a:pt x="102" y="19"/>
                  </a:lnTo>
                  <a:lnTo>
                    <a:pt x="75" y="23"/>
                  </a:lnTo>
                  <a:lnTo>
                    <a:pt x="54" y="32"/>
                  </a:lnTo>
                  <a:lnTo>
                    <a:pt x="42" y="40"/>
                  </a:lnTo>
                  <a:lnTo>
                    <a:pt x="33" y="50"/>
                  </a:lnTo>
                  <a:lnTo>
                    <a:pt x="27" y="61"/>
                  </a:lnTo>
                  <a:lnTo>
                    <a:pt x="23" y="73"/>
                  </a:lnTo>
                  <a:lnTo>
                    <a:pt x="21" y="82"/>
                  </a:lnTo>
                  <a:lnTo>
                    <a:pt x="19" y="92"/>
                  </a:lnTo>
                  <a:lnTo>
                    <a:pt x="23" y="115"/>
                  </a:lnTo>
                  <a:lnTo>
                    <a:pt x="33" y="134"/>
                  </a:lnTo>
                  <a:lnTo>
                    <a:pt x="44" y="144"/>
                  </a:lnTo>
                  <a:lnTo>
                    <a:pt x="60" y="149"/>
                  </a:lnTo>
                  <a:lnTo>
                    <a:pt x="81" y="151"/>
                  </a:lnTo>
                  <a:lnTo>
                    <a:pt x="111" y="151"/>
                  </a:lnTo>
                  <a:lnTo>
                    <a:pt x="142" y="146"/>
                  </a:lnTo>
                  <a:lnTo>
                    <a:pt x="163" y="142"/>
                  </a:lnTo>
                  <a:lnTo>
                    <a:pt x="184" y="138"/>
                  </a:lnTo>
                  <a:lnTo>
                    <a:pt x="194" y="138"/>
                  </a:lnTo>
                  <a:lnTo>
                    <a:pt x="202" y="138"/>
                  </a:lnTo>
                  <a:lnTo>
                    <a:pt x="225" y="140"/>
                  </a:lnTo>
                  <a:lnTo>
                    <a:pt x="248" y="148"/>
                  </a:lnTo>
                  <a:lnTo>
                    <a:pt x="267" y="159"/>
                  </a:lnTo>
                  <a:lnTo>
                    <a:pt x="280" y="176"/>
                  </a:lnTo>
                  <a:lnTo>
                    <a:pt x="290" y="196"/>
                  </a:lnTo>
                  <a:lnTo>
                    <a:pt x="294" y="217"/>
                  </a:lnTo>
                  <a:lnTo>
                    <a:pt x="292" y="234"/>
                  </a:lnTo>
                  <a:lnTo>
                    <a:pt x="284" y="249"/>
                  </a:lnTo>
                  <a:lnTo>
                    <a:pt x="278" y="261"/>
                  </a:lnTo>
                  <a:lnTo>
                    <a:pt x="271" y="269"/>
                  </a:lnTo>
                  <a:lnTo>
                    <a:pt x="259" y="276"/>
                  </a:lnTo>
                  <a:lnTo>
                    <a:pt x="242" y="284"/>
                  </a:lnTo>
                  <a:lnTo>
                    <a:pt x="223" y="286"/>
                  </a:lnTo>
                  <a:lnTo>
                    <a:pt x="200" y="282"/>
                  </a:lnTo>
                  <a:lnTo>
                    <a:pt x="184" y="274"/>
                  </a:lnTo>
                  <a:lnTo>
                    <a:pt x="177" y="265"/>
                  </a:lnTo>
                  <a:lnTo>
                    <a:pt x="173" y="255"/>
                  </a:lnTo>
                  <a:lnTo>
                    <a:pt x="171" y="245"/>
                  </a:lnTo>
                  <a:lnTo>
                    <a:pt x="171" y="238"/>
                  </a:lnTo>
                  <a:lnTo>
                    <a:pt x="175" y="232"/>
                  </a:lnTo>
                  <a:lnTo>
                    <a:pt x="179" y="224"/>
                  </a:lnTo>
                  <a:lnTo>
                    <a:pt x="184" y="217"/>
                  </a:lnTo>
                  <a:lnTo>
                    <a:pt x="192" y="211"/>
                  </a:lnTo>
                  <a:lnTo>
                    <a:pt x="202" y="207"/>
                  </a:lnTo>
                  <a:lnTo>
                    <a:pt x="202" y="213"/>
                  </a:lnTo>
                  <a:lnTo>
                    <a:pt x="202" y="224"/>
                  </a:lnTo>
                  <a:lnTo>
                    <a:pt x="202" y="232"/>
                  </a:lnTo>
                  <a:lnTo>
                    <a:pt x="204" y="238"/>
                  </a:lnTo>
                  <a:lnTo>
                    <a:pt x="207" y="244"/>
                  </a:lnTo>
                  <a:lnTo>
                    <a:pt x="211" y="247"/>
                  </a:lnTo>
                  <a:lnTo>
                    <a:pt x="217" y="251"/>
                  </a:lnTo>
                  <a:lnTo>
                    <a:pt x="225" y="253"/>
                  </a:lnTo>
                  <a:lnTo>
                    <a:pt x="232" y="255"/>
                  </a:lnTo>
                  <a:lnTo>
                    <a:pt x="242" y="253"/>
                  </a:lnTo>
                  <a:lnTo>
                    <a:pt x="252" y="251"/>
                  </a:lnTo>
                  <a:lnTo>
                    <a:pt x="259" y="245"/>
                  </a:lnTo>
                  <a:lnTo>
                    <a:pt x="265" y="240"/>
                  </a:lnTo>
                  <a:lnTo>
                    <a:pt x="269" y="232"/>
                  </a:lnTo>
                  <a:lnTo>
                    <a:pt x="271" y="224"/>
                  </a:lnTo>
                  <a:lnTo>
                    <a:pt x="273" y="215"/>
                  </a:lnTo>
                  <a:lnTo>
                    <a:pt x="267" y="196"/>
                  </a:lnTo>
                  <a:lnTo>
                    <a:pt x="253" y="182"/>
                  </a:lnTo>
                  <a:lnTo>
                    <a:pt x="234" y="174"/>
                  </a:lnTo>
                  <a:lnTo>
                    <a:pt x="209" y="171"/>
                  </a:lnTo>
                  <a:lnTo>
                    <a:pt x="196" y="173"/>
                  </a:lnTo>
                  <a:lnTo>
                    <a:pt x="181" y="174"/>
                  </a:lnTo>
                  <a:lnTo>
                    <a:pt x="179" y="174"/>
                  </a:lnTo>
                  <a:lnTo>
                    <a:pt x="173" y="176"/>
                  </a:lnTo>
                  <a:lnTo>
                    <a:pt x="167" y="178"/>
                  </a:lnTo>
                  <a:lnTo>
                    <a:pt x="157" y="180"/>
                  </a:lnTo>
                  <a:lnTo>
                    <a:pt x="138" y="184"/>
                  </a:lnTo>
                  <a:lnTo>
                    <a:pt x="125" y="188"/>
                  </a:lnTo>
                  <a:lnTo>
                    <a:pt x="111" y="190"/>
                  </a:lnTo>
                  <a:lnTo>
                    <a:pt x="98" y="190"/>
                  </a:lnTo>
                  <a:lnTo>
                    <a:pt x="71" y="186"/>
                  </a:lnTo>
                  <a:lnTo>
                    <a:pt x="48" y="178"/>
                  </a:lnTo>
                  <a:lnTo>
                    <a:pt x="27" y="163"/>
                  </a:lnTo>
                  <a:lnTo>
                    <a:pt x="12" y="144"/>
                  </a:lnTo>
                  <a:lnTo>
                    <a:pt x="2" y="121"/>
                  </a:lnTo>
                  <a:lnTo>
                    <a:pt x="0" y="96"/>
                  </a:lnTo>
                  <a:lnTo>
                    <a:pt x="2" y="69"/>
                  </a:lnTo>
                  <a:lnTo>
                    <a:pt x="13" y="46"/>
                  </a:lnTo>
                  <a:lnTo>
                    <a:pt x="29" y="27"/>
                  </a:lnTo>
                  <a:lnTo>
                    <a:pt x="50" y="13"/>
                  </a:lnTo>
                  <a:lnTo>
                    <a:pt x="75" y="4"/>
                  </a:lnTo>
                  <a:lnTo>
                    <a:pt x="10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3" name="Freeform 98"/>
            <p:cNvSpPr/>
            <p:nvPr/>
          </p:nvSpPr>
          <p:spPr bwMode="auto">
            <a:xfrm>
              <a:off x="7672388" y="1510030"/>
              <a:ext cx="493713" cy="254000"/>
            </a:xfrm>
            <a:custGeom>
              <a:avLst/>
              <a:gdLst>
                <a:gd name="T0" fmla="*/ 37 w 311"/>
                <a:gd name="T1" fmla="*/ 0 h 160"/>
                <a:gd name="T2" fmla="*/ 58 w 311"/>
                <a:gd name="T3" fmla="*/ 2 h 160"/>
                <a:gd name="T4" fmla="*/ 75 w 311"/>
                <a:gd name="T5" fmla="*/ 10 h 160"/>
                <a:gd name="T6" fmla="*/ 85 w 311"/>
                <a:gd name="T7" fmla="*/ 18 h 160"/>
                <a:gd name="T8" fmla="*/ 92 w 311"/>
                <a:gd name="T9" fmla="*/ 25 h 160"/>
                <a:gd name="T10" fmla="*/ 100 w 311"/>
                <a:gd name="T11" fmla="*/ 35 h 160"/>
                <a:gd name="T12" fmla="*/ 121 w 311"/>
                <a:gd name="T13" fmla="*/ 18 h 160"/>
                <a:gd name="T14" fmla="*/ 144 w 311"/>
                <a:gd name="T15" fmla="*/ 8 h 160"/>
                <a:gd name="T16" fmla="*/ 136 w 311"/>
                <a:gd name="T17" fmla="*/ 23 h 160"/>
                <a:gd name="T18" fmla="*/ 129 w 311"/>
                <a:gd name="T19" fmla="*/ 43 h 160"/>
                <a:gd name="T20" fmla="*/ 125 w 311"/>
                <a:gd name="T21" fmla="*/ 64 h 160"/>
                <a:gd name="T22" fmla="*/ 123 w 311"/>
                <a:gd name="T23" fmla="*/ 83 h 160"/>
                <a:gd name="T24" fmla="*/ 123 w 311"/>
                <a:gd name="T25" fmla="*/ 93 h 160"/>
                <a:gd name="T26" fmla="*/ 125 w 311"/>
                <a:gd name="T27" fmla="*/ 100 h 160"/>
                <a:gd name="T28" fmla="*/ 129 w 311"/>
                <a:gd name="T29" fmla="*/ 108 h 160"/>
                <a:gd name="T30" fmla="*/ 133 w 311"/>
                <a:gd name="T31" fmla="*/ 116 h 160"/>
                <a:gd name="T32" fmla="*/ 140 w 311"/>
                <a:gd name="T33" fmla="*/ 123 h 160"/>
                <a:gd name="T34" fmla="*/ 146 w 311"/>
                <a:gd name="T35" fmla="*/ 127 h 160"/>
                <a:gd name="T36" fmla="*/ 156 w 311"/>
                <a:gd name="T37" fmla="*/ 133 h 160"/>
                <a:gd name="T38" fmla="*/ 163 w 311"/>
                <a:gd name="T39" fmla="*/ 127 h 160"/>
                <a:gd name="T40" fmla="*/ 171 w 311"/>
                <a:gd name="T41" fmla="*/ 121 h 160"/>
                <a:gd name="T42" fmla="*/ 179 w 311"/>
                <a:gd name="T43" fmla="*/ 114 h 160"/>
                <a:gd name="T44" fmla="*/ 186 w 311"/>
                <a:gd name="T45" fmla="*/ 100 h 160"/>
                <a:gd name="T46" fmla="*/ 188 w 311"/>
                <a:gd name="T47" fmla="*/ 83 h 160"/>
                <a:gd name="T48" fmla="*/ 186 w 311"/>
                <a:gd name="T49" fmla="*/ 64 h 160"/>
                <a:gd name="T50" fmla="*/ 181 w 311"/>
                <a:gd name="T51" fmla="*/ 43 h 160"/>
                <a:gd name="T52" fmla="*/ 173 w 311"/>
                <a:gd name="T53" fmla="*/ 23 h 160"/>
                <a:gd name="T54" fmla="*/ 165 w 311"/>
                <a:gd name="T55" fmla="*/ 8 h 160"/>
                <a:gd name="T56" fmla="*/ 190 w 311"/>
                <a:gd name="T57" fmla="*/ 18 h 160"/>
                <a:gd name="T58" fmla="*/ 211 w 311"/>
                <a:gd name="T59" fmla="*/ 35 h 160"/>
                <a:gd name="T60" fmla="*/ 217 w 311"/>
                <a:gd name="T61" fmla="*/ 25 h 160"/>
                <a:gd name="T62" fmla="*/ 227 w 311"/>
                <a:gd name="T63" fmla="*/ 18 h 160"/>
                <a:gd name="T64" fmla="*/ 234 w 311"/>
                <a:gd name="T65" fmla="*/ 10 h 160"/>
                <a:gd name="T66" fmla="*/ 252 w 311"/>
                <a:gd name="T67" fmla="*/ 2 h 160"/>
                <a:gd name="T68" fmla="*/ 275 w 311"/>
                <a:gd name="T69" fmla="*/ 0 h 160"/>
                <a:gd name="T70" fmla="*/ 296 w 311"/>
                <a:gd name="T71" fmla="*/ 2 h 160"/>
                <a:gd name="T72" fmla="*/ 311 w 311"/>
                <a:gd name="T73" fmla="*/ 2 h 160"/>
                <a:gd name="T74" fmla="*/ 290 w 311"/>
                <a:gd name="T75" fmla="*/ 10 h 160"/>
                <a:gd name="T76" fmla="*/ 275 w 311"/>
                <a:gd name="T77" fmla="*/ 20 h 160"/>
                <a:gd name="T78" fmla="*/ 263 w 311"/>
                <a:gd name="T79" fmla="*/ 31 h 160"/>
                <a:gd name="T80" fmla="*/ 250 w 311"/>
                <a:gd name="T81" fmla="*/ 56 h 160"/>
                <a:gd name="T82" fmla="*/ 238 w 311"/>
                <a:gd name="T83" fmla="*/ 89 h 160"/>
                <a:gd name="T84" fmla="*/ 225 w 311"/>
                <a:gd name="T85" fmla="*/ 121 h 160"/>
                <a:gd name="T86" fmla="*/ 211 w 311"/>
                <a:gd name="T87" fmla="*/ 143 h 160"/>
                <a:gd name="T88" fmla="*/ 198 w 311"/>
                <a:gd name="T89" fmla="*/ 152 h 160"/>
                <a:gd name="T90" fmla="*/ 179 w 311"/>
                <a:gd name="T91" fmla="*/ 158 h 160"/>
                <a:gd name="T92" fmla="*/ 156 w 311"/>
                <a:gd name="T93" fmla="*/ 160 h 160"/>
                <a:gd name="T94" fmla="*/ 133 w 311"/>
                <a:gd name="T95" fmla="*/ 158 h 160"/>
                <a:gd name="T96" fmla="*/ 113 w 311"/>
                <a:gd name="T97" fmla="*/ 152 h 160"/>
                <a:gd name="T98" fmla="*/ 100 w 311"/>
                <a:gd name="T99" fmla="*/ 143 h 160"/>
                <a:gd name="T100" fmla="*/ 86 w 311"/>
                <a:gd name="T101" fmla="*/ 121 h 160"/>
                <a:gd name="T102" fmla="*/ 73 w 311"/>
                <a:gd name="T103" fmla="*/ 91 h 160"/>
                <a:gd name="T104" fmla="*/ 61 w 311"/>
                <a:gd name="T105" fmla="*/ 58 h 160"/>
                <a:gd name="T106" fmla="*/ 48 w 311"/>
                <a:gd name="T107" fmla="*/ 33 h 160"/>
                <a:gd name="T108" fmla="*/ 37 w 311"/>
                <a:gd name="T109" fmla="*/ 20 h 160"/>
                <a:gd name="T110" fmla="*/ 21 w 311"/>
                <a:gd name="T111" fmla="*/ 10 h 160"/>
                <a:gd name="T112" fmla="*/ 0 w 311"/>
                <a:gd name="T113" fmla="*/ 2 h 160"/>
                <a:gd name="T114" fmla="*/ 15 w 311"/>
                <a:gd name="T115" fmla="*/ 2 h 160"/>
                <a:gd name="T116" fmla="*/ 37 w 311"/>
                <a:gd name="T1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1" h="160">
                  <a:moveTo>
                    <a:pt x="37" y="0"/>
                  </a:moveTo>
                  <a:lnTo>
                    <a:pt x="58" y="2"/>
                  </a:lnTo>
                  <a:lnTo>
                    <a:pt x="75" y="10"/>
                  </a:lnTo>
                  <a:lnTo>
                    <a:pt x="85" y="18"/>
                  </a:lnTo>
                  <a:lnTo>
                    <a:pt x="92" y="25"/>
                  </a:lnTo>
                  <a:lnTo>
                    <a:pt x="100" y="35"/>
                  </a:lnTo>
                  <a:lnTo>
                    <a:pt x="121" y="18"/>
                  </a:lnTo>
                  <a:lnTo>
                    <a:pt x="144" y="8"/>
                  </a:lnTo>
                  <a:lnTo>
                    <a:pt x="136" y="23"/>
                  </a:lnTo>
                  <a:lnTo>
                    <a:pt x="129" y="43"/>
                  </a:lnTo>
                  <a:lnTo>
                    <a:pt x="125" y="64"/>
                  </a:lnTo>
                  <a:lnTo>
                    <a:pt x="123" y="83"/>
                  </a:lnTo>
                  <a:lnTo>
                    <a:pt x="123" y="93"/>
                  </a:lnTo>
                  <a:lnTo>
                    <a:pt x="125" y="100"/>
                  </a:lnTo>
                  <a:lnTo>
                    <a:pt x="129" y="108"/>
                  </a:lnTo>
                  <a:lnTo>
                    <a:pt x="133" y="116"/>
                  </a:lnTo>
                  <a:lnTo>
                    <a:pt x="140" y="123"/>
                  </a:lnTo>
                  <a:lnTo>
                    <a:pt x="146" y="127"/>
                  </a:lnTo>
                  <a:lnTo>
                    <a:pt x="156" y="133"/>
                  </a:lnTo>
                  <a:lnTo>
                    <a:pt x="163" y="127"/>
                  </a:lnTo>
                  <a:lnTo>
                    <a:pt x="171" y="121"/>
                  </a:lnTo>
                  <a:lnTo>
                    <a:pt x="179" y="114"/>
                  </a:lnTo>
                  <a:lnTo>
                    <a:pt x="186" y="100"/>
                  </a:lnTo>
                  <a:lnTo>
                    <a:pt x="188" y="83"/>
                  </a:lnTo>
                  <a:lnTo>
                    <a:pt x="186" y="64"/>
                  </a:lnTo>
                  <a:lnTo>
                    <a:pt x="181" y="43"/>
                  </a:lnTo>
                  <a:lnTo>
                    <a:pt x="173" y="23"/>
                  </a:lnTo>
                  <a:lnTo>
                    <a:pt x="165" y="8"/>
                  </a:lnTo>
                  <a:lnTo>
                    <a:pt x="190" y="18"/>
                  </a:lnTo>
                  <a:lnTo>
                    <a:pt x="211" y="35"/>
                  </a:lnTo>
                  <a:lnTo>
                    <a:pt x="217" y="25"/>
                  </a:lnTo>
                  <a:lnTo>
                    <a:pt x="227" y="18"/>
                  </a:lnTo>
                  <a:lnTo>
                    <a:pt x="234" y="10"/>
                  </a:lnTo>
                  <a:lnTo>
                    <a:pt x="252" y="2"/>
                  </a:lnTo>
                  <a:lnTo>
                    <a:pt x="275" y="0"/>
                  </a:lnTo>
                  <a:lnTo>
                    <a:pt x="296" y="2"/>
                  </a:lnTo>
                  <a:lnTo>
                    <a:pt x="311" y="2"/>
                  </a:lnTo>
                  <a:lnTo>
                    <a:pt x="290" y="10"/>
                  </a:lnTo>
                  <a:lnTo>
                    <a:pt x="275" y="20"/>
                  </a:lnTo>
                  <a:lnTo>
                    <a:pt x="263" y="31"/>
                  </a:lnTo>
                  <a:lnTo>
                    <a:pt x="250" y="56"/>
                  </a:lnTo>
                  <a:lnTo>
                    <a:pt x="238" y="89"/>
                  </a:lnTo>
                  <a:lnTo>
                    <a:pt x="225" y="121"/>
                  </a:lnTo>
                  <a:lnTo>
                    <a:pt x="211" y="143"/>
                  </a:lnTo>
                  <a:lnTo>
                    <a:pt x="198" y="152"/>
                  </a:lnTo>
                  <a:lnTo>
                    <a:pt x="179" y="158"/>
                  </a:lnTo>
                  <a:lnTo>
                    <a:pt x="156" y="160"/>
                  </a:lnTo>
                  <a:lnTo>
                    <a:pt x="133" y="158"/>
                  </a:lnTo>
                  <a:lnTo>
                    <a:pt x="113" y="152"/>
                  </a:lnTo>
                  <a:lnTo>
                    <a:pt x="100" y="143"/>
                  </a:lnTo>
                  <a:lnTo>
                    <a:pt x="86" y="121"/>
                  </a:lnTo>
                  <a:lnTo>
                    <a:pt x="73" y="91"/>
                  </a:lnTo>
                  <a:lnTo>
                    <a:pt x="61" y="58"/>
                  </a:lnTo>
                  <a:lnTo>
                    <a:pt x="48" y="33"/>
                  </a:lnTo>
                  <a:lnTo>
                    <a:pt x="37" y="20"/>
                  </a:lnTo>
                  <a:lnTo>
                    <a:pt x="21" y="10"/>
                  </a:lnTo>
                  <a:lnTo>
                    <a:pt x="0" y="2"/>
                  </a:lnTo>
                  <a:lnTo>
                    <a:pt x="15" y="2"/>
                  </a:lnTo>
                  <a:lnTo>
                    <a:pt x="3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4" name="Freeform 99"/>
            <p:cNvSpPr/>
            <p:nvPr/>
          </p:nvSpPr>
          <p:spPr bwMode="auto">
            <a:xfrm>
              <a:off x="7947025" y="1519555"/>
              <a:ext cx="493713" cy="698500"/>
            </a:xfrm>
            <a:custGeom>
              <a:avLst/>
              <a:gdLst>
                <a:gd name="T0" fmla="*/ 251 w 311"/>
                <a:gd name="T1" fmla="*/ 14 h 440"/>
                <a:gd name="T2" fmla="*/ 292 w 311"/>
                <a:gd name="T3" fmla="*/ 71 h 440"/>
                <a:gd name="T4" fmla="*/ 278 w 311"/>
                <a:gd name="T5" fmla="*/ 140 h 440"/>
                <a:gd name="T6" fmla="*/ 226 w 311"/>
                <a:gd name="T7" fmla="*/ 154 h 440"/>
                <a:gd name="T8" fmla="*/ 201 w 311"/>
                <a:gd name="T9" fmla="*/ 133 h 440"/>
                <a:gd name="T10" fmla="*/ 200 w 311"/>
                <a:gd name="T11" fmla="*/ 108 h 440"/>
                <a:gd name="T12" fmla="*/ 215 w 311"/>
                <a:gd name="T13" fmla="*/ 89 h 440"/>
                <a:gd name="T14" fmla="*/ 240 w 311"/>
                <a:gd name="T15" fmla="*/ 83 h 440"/>
                <a:gd name="T16" fmla="*/ 251 w 311"/>
                <a:gd name="T17" fmla="*/ 69 h 440"/>
                <a:gd name="T18" fmla="*/ 240 w 311"/>
                <a:gd name="T19" fmla="*/ 37 h 440"/>
                <a:gd name="T20" fmla="*/ 200 w 311"/>
                <a:gd name="T21" fmla="*/ 21 h 440"/>
                <a:gd name="T22" fmla="*/ 180 w 311"/>
                <a:gd name="T23" fmla="*/ 33 h 440"/>
                <a:gd name="T24" fmla="*/ 169 w 311"/>
                <a:gd name="T25" fmla="*/ 56 h 440"/>
                <a:gd name="T26" fmla="*/ 155 w 311"/>
                <a:gd name="T27" fmla="*/ 89 h 440"/>
                <a:gd name="T28" fmla="*/ 138 w 311"/>
                <a:gd name="T29" fmla="*/ 125 h 440"/>
                <a:gd name="T30" fmla="*/ 104 w 311"/>
                <a:gd name="T31" fmla="*/ 160 h 440"/>
                <a:gd name="T32" fmla="*/ 117 w 311"/>
                <a:gd name="T33" fmla="*/ 167 h 440"/>
                <a:gd name="T34" fmla="*/ 219 w 311"/>
                <a:gd name="T35" fmla="*/ 196 h 440"/>
                <a:gd name="T36" fmla="*/ 296 w 311"/>
                <a:gd name="T37" fmla="*/ 271 h 440"/>
                <a:gd name="T38" fmla="*/ 307 w 311"/>
                <a:gd name="T39" fmla="*/ 367 h 440"/>
                <a:gd name="T40" fmla="*/ 259 w 311"/>
                <a:gd name="T41" fmla="*/ 428 h 440"/>
                <a:gd name="T42" fmla="*/ 180 w 311"/>
                <a:gd name="T43" fmla="*/ 436 h 440"/>
                <a:gd name="T44" fmla="*/ 121 w 311"/>
                <a:gd name="T45" fmla="*/ 392 h 440"/>
                <a:gd name="T46" fmla="*/ 109 w 311"/>
                <a:gd name="T47" fmla="*/ 338 h 440"/>
                <a:gd name="T48" fmla="*/ 119 w 311"/>
                <a:gd name="T49" fmla="*/ 304 h 440"/>
                <a:gd name="T50" fmla="*/ 140 w 311"/>
                <a:gd name="T51" fmla="*/ 346 h 440"/>
                <a:gd name="T52" fmla="*/ 184 w 311"/>
                <a:gd name="T53" fmla="*/ 386 h 440"/>
                <a:gd name="T54" fmla="*/ 242 w 311"/>
                <a:gd name="T55" fmla="*/ 380 h 440"/>
                <a:gd name="T56" fmla="*/ 274 w 311"/>
                <a:gd name="T57" fmla="*/ 336 h 440"/>
                <a:gd name="T58" fmla="*/ 272 w 311"/>
                <a:gd name="T59" fmla="*/ 284 h 440"/>
                <a:gd name="T60" fmla="*/ 248 w 311"/>
                <a:gd name="T61" fmla="*/ 240 h 440"/>
                <a:gd name="T62" fmla="*/ 232 w 311"/>
                <a:gd name="T63" fmla="*/ 238 h 440"/>
                <a:gd name="T64" fmla="*/ 224 w 311"/>
                <a:gd name="T65" fmla="*/ 290 h 440"/>
                <a:gd name="T66" fmla="*/ 178 w 311"/>
                <a:gd name="T67" fmla="*/ 313 h 440"/>
                <a:gd name="T68" fmla="*/ 169 w 311"/>
                <a:gd name="T69" fmla="*/ 296 h 440"/>
                <a:gd name="T70" fmla="*/ 175 w 311"/>
                <a:gd name="T71" fmla="*/ 236 h 440"/>
                <a:gd name="T72" fmla="*/ 125 w 311"/>
                <a:gd name="T73" fmla="*/ 192 h 440"/>
                <a:gd name="T74" fmla="*/ 46 w 311"/>
                <a:gd name="T75" fmla="*/ 202 h 440"/>
                <a:gd name="T76" fmla="*/ 0 w 311"/>
                <a:gd name="T77" fmla="*/ 210 h 440"/>
                <a:gd name="T78" fmla="*/ 73 w 311"/>
                <a:gd name="T79" fmla="*/ 140 h 440"/>
                <a:gd name="T80" fmla="*/ 96 w 311"/>
                <a:gd name="T81" fmla="*/ 96 h 440"/>
                <a:gd name="T82" fmla="*/ 138 w 311"/>
                <a:gd name="T83" fmla="*/ 27 h 440"/>
                <a:gd name="T84" fmla="*/ 207 w 311"/>
                <a:gd name="T85"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1" h="440">
                  <a:moveTo>
                    <a:pt x="207" y="0"/>
                  </a:moveTo>
                  <a:lnTo>
                    <a:pt x="230" y="4"/>
                  </a:lnTo>
                  <a:lnTo>
                    <a:pt x="251" y="14"/>
                  </a:lnTo>
                  <a:lnTo>
                    <a:pt x="269" y="29"/>
                  </a:lnTo>
                  <a:lnTo>
                    <a:pt x="282" y="48"/>
                  </a:lnTo>
                  <a:lnTo>
                    <a:pt x="292" y="71"/>
                  </a:lnTo>
                  <a:lnTo>
                    <a:pt x="294" y="94"/>
                  </a:lnTo>
                  <a:lnTo>
                    <a:pt x="290" y="121"/>
                  </a:lnTo>
                  <a:lnTo>
                    <a:pt x="278" y="140"/>
                  </a:lnTo>
                  <a:lnTo>
                    <a:pt x="261" y="154"/>
                  </a:lnTo>
                  <a:lnTo>
                    <a:pt x="244" y="158"/>
                  </a:lnTo>
                  <a:lnTo>
                    <a:pt x="226" y="154"/>
                  </a:lnTo>
                  <a:lnTo>
                    <a:pt x="211" y="146"/>
                  </a:lnTo>
                  <a:lnTo>
                    <a:pt x="205" y="138"/>
                  </a:lnTo>
                  <a:lnTo>
                    <a:pt x="201" y="133"/>
                  </a:lnTo>
                  <a:lnTo>
                    <a:pt x="198" y="125"/>
                  </a:lnTo>
                  <a:lnTo>
                    <a:pt x="198" y="115"/>
                  </a:lnTo>
                  <a:lnTo>
                    <a:pt x="200" y="108"/>
                  </a:lnTo>
                  <a:lnTo>
                    <a:pt x="201" y="100"/>
                  </a:lnTo>
                  <a:lnTo>
                    <a:pt x="207" y="94"/>
                  </a:lnTo>
                  <a:lnTo>
                    <a:pt x="215" y="89"/>
                  </a:lnTo>
                  <a:lnTo>
                    <a:pt x="224" y="85"/>
                  </a:lnTo>
                  <a:lnTo>
                    <a:pt x="234" y="83"/>
                  </a:lnTo>
                  <a:lnTo>
                    <a:pt x="240" y="83"/>
                  </a:lnTo>
                  <a:lnTo>
                    <a:pt x="249" y="87"/>
                  </a:lnTo>
                  <a:lnTo>
                    <a:pt x="249" y="77"/>
                  </a:lnTo>
                  <a:lnTo>
                    <a:pt x="251" y="69"/>
                  </a:lnTo>
                  <a:lnTo>
                    <a:pt x="249" y="62"/>
                  </a:lnTo>
                  <a:lnTo>
                    <a:pt x="249" y="54"/>
                  </a:lnTo>
                  <a:lnTo>
                    <a:pt x="240" y="37"/>
                  </a:lnTo>
                  <a:lnTo>
                    <a:pt x="226" y="25"/>
                  </a:lnTo>
                  <a:lnTo>
                    <a:pt x="209" y="21"/>
                  </a:lnTo>
                  <a:lnTo>
                    <a:pt x="200" y="21"/>
                  </a:lnTo>
                  <a:lnTo>
                    <a:pt x="194" y="23"/>
                  </a:lnTo>
                  <a:lnTo>
                    <a:pt x="188" y="27"/>
                  </a:lnTo>
                  <a:lnTo>
                    <a:pt x="180" y="33"/>
                  </a:lnTo>
                  <a:lnTo>
                    <a:pt x="176" y="41"/>
                  </a:lnTo>
                  <a:lnTo>
                    <a:pt x="173" y="46"/>
                  </a:lnTo>
                  <a:lnTo>
                    <a:pt x="169" y="56"/>
                  </a:lnTo>
                  <a:lnTo>
                    <a:pt x="165" y="67"/>
                  </a:lnTo>
                  <a:lnTo>
                    <a:pt x="161" y="79"/>
                  </a:lnTo>
                  <a:lnTo>
                    <a:pt x="155" y="89"/>
                  </a:lnTo>
                  <a:lnTo>
                    <a:pt x="153" y="96"/>
                  </a:lnTo>
                  <a:lnTo>
                    <a:pt x="144" y="112"/>
                  </a:lnTo>
                  <a:lnTo>
                    <a:pt x="138" y="125"/>
                  </a:lnTo>
                  <a:lnTo>
                    <a:pt x="128" y="137"/>
                  </a:lnTo>
                  <a:lnTo>
                    <a:pt x="117" y="148"/>
                  </a:lnTo>
                  <a:lnTo>
                    <a:pt x="104" y="160"/>
                  </a:lnTo>
                  <a:lnTo>
                    <a:pt x="84" y="169"/>
                  </a:lnTo>
                  <a:lnTo>
                    <a:pt x="100" y="167"/>
                  </a:lnTo>
                  <a:lnTo>
                    <a:pt x="117" y="167"/>
                  </a:lnTo>
                  <a:lnTo>
                    <a:pt x="152" y="171"/>
                  </a:lnTo>
                  <a:lnTo>
                    <a:pt x="184" y="181"/>
                  </a:lnTo>
                  <a:lnTo>
                    <a:pt x="219" y="196"/>
                  </a:lnTo>
                  <a:lnTo>
                    <a:pt x="249" y="217"/>
                  </a:lnTo>
                  <a:lnTo>
                    <a:pt x="274" y="242"/>
                  </a:lnTo>
                  <a:lnTo>
                    <a:pt x="296" y="271"/>
                  </a:lnTo>
                  <a:lnTo>
                    <a:pt x="307" y="304"/>
                  </a:lnTo>
                  <a:lnTo>
                    <a:pt x="311" y="336"/>
                  </a:lnTo>
                  <a:lnTo>
                    <a:pt x="307" y="367"/>
                  </a:lnTo>
                  <a:lnTo>
                    <a:pt x="297" y="392"/>
                  </a:lnTo>
                  <a:lnTo>
                    <a:pt x="280" y="413"/>
                  </a:lnTo>
                  <a:lnTo>
                    <a:pt x="259" y="428"/>
                  </a:lnTo>
                  <a:lnTo>
                    <a:pt x="234" y="436"/>
                  </a:lnTo>
                  <a:lnTo>
                    <a:pt x="207" y="440"/>
                  </a:lnTo>
                  <a:lnTo>
                    <a:pt x="180" y="436"/>
                  </a:lnTo>
                  <a:lnTo>
                    <a:pt x="155" y="427"/>
                  </a:lnTo>
                  <a:lnTo>
                    <a:pt x="136" y="411"/>
                  </a:lnTo>
                  <a:lnTo>
                    <a:pt x="121" y="392"/>
                  </a:lnTo>
                  <a:lnTo>
                    <a:pt x="111" y="371"/>
                  </a:lnTo>
                  <a:lnTo>
                    <a:pt x="107" y="346"/>
                  </a:lnTo>
                  <a:lnTo>
                    <a:pt x="109" y="338"/>
                  </a:lnTo>
                  <a:lnTo>
                    <a:pt x="109" y="331"/>
                  </a:lnTo>
                  <a:lnTo>
                    <a:pt x="111" y="319"/>
                  </a:lnTo>
                  <a:lnTo>
                    <a:pt x="119" y="304"/>
                  </a:lnTo>
                  <a:lnTo>
                    <a:pt x="128" y="284"/>
                  </a:lnTo>
                  <a:lnTo>
                    <a:pt x="132" y="319"/>
                  </a:lnTo>
                  <a:lnTo>
                    <a:pt x="140" y="346"/>
                  </a:lnTo>
                  <a:lnTo>
                    <a:pt x="152" y="365"/>
                  </a:lnTo>
                  <a:lnTo>
                    <a:pt x="167" y="379"/>
                  </a:lnTo>
                  <a:lnTo>
                    <a:pt x="184" y="386"/>
                  </a:lnTo>
                  <a:lnTo>
                    <a:pt x="203" y="390"/>
                  </a:lnTo>
                  <a:lnTo>
                    <a:pt x="224" y="386"/>
                  </a:lnTo>
                  <a:lnTo>
                    <a:pt x="242" y="380"/>
                  </a:lnTo>
                  <a:lnTo>
                    <a:pt x="257" y="369"/>
                  </a:lnTo>
                  <a:lnTo>
                    <a:pt x="269" y="354"/>
                  </a:lnTo>
                  <a:lnTo>
                    <a:pt x="274" y="336"/>
                  </a:lnTo>
                  <a:lnTo>
                    <a:pt x="276" y="313"/>
                  </a:lnTo>
                  <a:lnTo>
                    <a:pt x="276" y="300"/>
                  </a:lnTo>
                  <a:lnTo>
                    <a:pt x="272" y="284"/>
                  </a:lnTo>
                  <a:lnTo>
                    <a:pt x="265" y="269"/>
                  </a:lnTo>
                  <a:lnTo>
                    <a:pt x="255" y="252"/>
                  </a:lnTo>
                  <a:lnTo>
                    <a:pt x="248" y="240"/>
                  </a:lnTo>
                  <a:lnTo>
                    <a:pt x="238" y="231"/>
                  </a:lnTo>
                  <a:lnTo>
                    <a:pt x="226" y="221"/>
                  </a:lnTo>
                  <a:lnTo>
                    <a:pt x="232" y="238"/>
                  </a:lnTo>
                  <a:lnTo>
                    <a:pt x="234" y="258"/>
                  </a:lnTo>
                  <a:lnTo>
                    <a:pt x="232" y="275"/>
                  </a:lnTo>
                  <a:lnTo>
                    <a:pt x="224" y="290"/>
                  </a:lnTo>
                  <a:lnTo>
                    <a:pt x="213" y="302"/>
                  </a:lnTo>
                  <a:lnTo>
                    <a:pt x="198" y="309"/>
                  </a:lnTo>
                  <a:lnTo>
                    <a:pt x="178" y="313"/>
                  </a:lnTo>
                  <a:lnTo>
                    <a:pt x="153" y="315"/>
                  </a:lnTo>
                  <a:lnTo>
                    <a:pt x="161" y="306"/>
                  </a:lnTo>
                  <a:lnTo>
                    <a:pt x="169" y="296"/>
                  </a:lnTo>
                  <a:lnTo>
                    <a:pt x="173" y="286"/>
                  </a:lnTo>
                  <a:lnTo>
                    <a:pt x="176" y="254"/>
                  </a:lnTo>
                  <a:lnTo>
                    <a:pt x="175" y="236"/>
                  </a:lnTo>
                  <a:lnTo>
                    <a:pt x="165" y="221"/>
                  </a:lnTo>
                  <a:lnTo>
                    <a:pt x="152" y="206"/>
                  </a:lnTo>
                  <a:lnTo>
                    <a:pt x="125" y="192"/>
                  </a:lnTo>
                  <a:lnTo>
                    <a:pt x="94" y="186"/>
                  </a:lnTo>
                  <a:lnTo>
                    <a:pt x="73" y="190"/>
                  </a:lnTo>
                  <a:lnTo>
                    <a:pt x="46" y="202"/>
                  </a:lnTo>
                  <a:lnTo>
                    <a:pt x="21" y="217"/>
                  </a:lnTo>
                  <a:lnTo>
                    <a:pt x="0" y="236"/>
                  </a:lnTo>
                  <a:lnTo>
                    <a:pt x="0" y="210"/>
                  </a:lnTo>
                  <a:lnTo>
                    <a:pt x="29" y="192"/>
                  </a:lnTo>
                  <a:lnTo>
                    <a:pt x="54" y="169"/>
                  </a:lnTo>
                  <a:lnTo>
                    <a:pt x="73" y="140"/>
                  </a:lnTo>
                  <a:lnTo>
                    <a:pt x="79" y="131"/>
                  </a:lnTo>
                  <a:lnTo>
                    <a:pt x="86" y="115"/>
                  </a:lnTo>
                  <a:lnTo>
                    <a:pt x="96" y="96"/>
                  </a:lnTo>
                  <a:lnTo>
                    <a:pt x="109" y="66"/>
                  </a:lnTo>
                  <a:lnTo>
                    <a:pt x="123" y="44"/>
                  </a:lnTo>
                  <a:lnTo>
                    <a:pt x="138" y="27"/>
                  </a:lnTo>
                  <a:lnTo>
                    <a:pt x="155" y="14"/>
                  </a:lnTo>
                  <a:lnTo>
                    <a:pt x="178" y="4"/>
                  </a:lnTo>
                  <a:lnTo>
                    <a:pt x="20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5" name="Freeform 100"/>
            <p:cNvSpPr/>
            <p:nvPr/>
          </p:nvSpPr>
          <p:spPr bwMode="auto">
            <a:xfrm>
              <a:off x="7921625" y="1894205"/>
              <a:ext cx="506413" cy="585788"/>
            </a:xfrm>
            <a:custGeom>
              <a:avLst/>
              <a:gdLst>
                <a:gd name="T0" fmla="*/ 35 w 319"/>
                <a:gd name="T1" fmla="*/ 23 h 369"/>
                <a:gd name="T2" fmla="*/ 37 w 319"/>
                <a:gd name="T3" fmla="*/ 70 h 369"/>
                <a:gd name="T4" fmla="*/ 66 w 319"/>
                <a:gd name="T5" fmla="*/ 108 h 369"/>
                <a:gd name="T6" fmla="*/ 85 w 319"/>
                <a:gd name="T7" fmla="*/ 125 h 369"/>
                <a:gd name="T8" fmla="*/ 70 w 319"/>
                <a:gd name="T9" fmla="*/ 129 h 369"/>
                <a:gd name="T10" fmla="*/ 54 w 319"/>
                <a:gd name="T11" fmla="*/ 125 h 369"/>
                <a:gd name="T12" fmla="*/ 33 w 319"/>
                <a:gd name="T13" fmla="*/ 114 h 369"/>
                <a:gd name="T14" fmla="*/ 33 w 319"/>
                <a:gd name="T15" fmla="*/ 133 h 369"/>
                <a:gd name="T16" fmla="*/ 77 w 319"/>
                <a:gd name="T17" fmla="*/ 185 h 369"/>
                <a:gd name="T18" fmla="*/ 144 w 319"/>
                <a:gd name="T19" fmla="*/ 221 h 369"/>
                <a:gd name="T20" fmla="*/ 154 w 319"/>
                <a:gd name="T21" fmla="*/ 244 h 369"/>
                <a:gd name="T22" fmla="*/ 110 w 319"/>
                <a:gd name="T23" fmla="*/ 246 h 369"/>
                <a:gd name="T24" fmla="*/ 120 w 319"/>
                <a:gd name="T25" fmla="*/ 275 h 369"/>
                <a:gd name="T26" fmla="*/ 198 w 319"/>
                <a:gd name="T27" fmla="*/ 329 h 369"/>
                <a:gd name="T28" fmla="*/ 262 w 319"/>
                <a:gd name="T29" fmla="*/ 335 h 369"/>
                <a:gd name="T30" fmla="*/ 292 w 319"/>
                <a:gd name="T31" fmla="*/ 310 h 369"/>
                <a:gd name="T32" fmla="*/ 296 w 319"/>
                <a:gd name="T33" fmla="*/ 283 h 369"/>
                <a:gd name="T34" fmla="*/ 288 w 319"/>
                <a:gd name="T35" fmla="*/ 269 h 369"/>
                <a:gd name="T36" fmla="*/ 269 w 319"/>
                <a:gd name="T37" fmla="*/ 254 h 369"/>
                <a:gd name="T38" fmla="*/ 254 w 319"/>
                <a:gd name="T39" fmla="*/ 260 h 369"/>
                <a:gd name="T40" fmla="*/ 258 w 319"/>
                <a:gd name="T41" fmla="*/ 277 h 369"/>
                <a:gd name="T42" fmla="*/ 254 w 319"/>
                <a:gd name="T43" fmla="*/ 292 h 369"/>
                <a:gd name="T44" fmla="*/ 242 w 319"/>
                <a:gd name="T45" fmla="*/ 302 h 369"/>
                <a:gd name="T46" fmla="*/ 227 w 319"/>
                <a:gd name="T47" fmla="*/ 306 h 369"/>
                <a:gd name="T48" fmla="*/ 212 w 319"/>
                <a:gd name="T49" fmla="*/ 302 h 369"/>
                <a:gd name="T50" fmla="*/ 198 w 319"/>
                <a:gd name="T51" fmla="*/ 288 h 369"/>
                <a:gd name="T52" fmla="*/ 194 w 319"/>
                <a:gd name="T53" fmla="*/ 271 h 369"/>
                <a:gd name="T54" fmla="*/ 200 w 319"/>
                <a:gd name="T55" fmla="*/ 252 h 369"/>
                <a:gd name="T56" fmla="*/ 219 w 319"/>
                <a:gd name="T57" fmla="*/ 233 h 369"/>
                <a:gd name="T58" fmla="*/ 258 w 319"/>
                <a:gd name="T59" fmla="*/ 231 h 369"/>
                <a:gd name="T60" fmla="*/ 294 w 319"/>
                <a:gd name="T61" fmla="*/ 246 h 369"/>
                <a:gd name="T62" fmla="*/ 317 w 319"/>
                <a:gd name="T63" fmla="*/ 275 h 369"/>
                <a:gd name="T64" fmla="*/ 313 w 319"/>
                <a:gd name="T65" fmla="*/ 321 h 369"/>
                <a:gd name="T66" fmla="*/ 277 w 319"/>
                <a:gd name="T67" fmla="*/ 356 h 369"/>
                <a:gd name="T68" fmla="*/ 223 w 319"/>
                <a:gd name="T69" fmla="*/ 367 h 369"/>
                <a:gd name="T70" fmla="*/ 144 w 319"/>
                <a:gd name="T71" fmla="*/ 348 h 369"/>
                <a:gd name="T72" fmla="*/ 83 w 319"/>
                <a:gd name="T73" fmla="*/ 294 h 369"/>
                <a:gd name="T74" fmla="*/ 62 w 319"/>
                <a:gd name="T75" fmla="*/ 346 h 369"/>
                <a:gd name="T76" fmla="*/ 31 w 319"/>
                <a:gd name="T77" fmla="*/ 367 h 369"/>
                <a:gd name="T78" fmla="*/ 8 w 319"/>
                <a:gd name="T79" fmla="*/ 369 h 369"/>
                <a:gd name="T80" fmla="*/ 20 w 319"/>
                <a:gd name="T81" fmla="*/ 346 h 369"/>
                <a:gd name="T82" fmla="*/ 37 w 319"/>
                <a:gd name="T83" fmla="*/ 302 h 369"/>
                <a:gd name="T84" fmla="*/ 35 w 319"/>
                <a:gd name="T85" fmla="*/ 248 h 369"/>
                <a:gd name="T86" fmla="*/ 22 w 319"/>
                <a:gd name="T87" fmla="*/ 206 h 369"/>
                <a:gd name="T88" fmla="*/ 2 w 319"/>
                <a:gd name="T89" fmla="*/ 123 h 369"/>
                <a:gd name="T90" fmla="*/ 2 w 319"/>
                <a:gd name="T91" fmla="*/ 60 h 369"/>
                <a:gd name="T92" fmla="*/ 24 w 319"/>
                <a:gd name="T93" fmla="*/ 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369">
                  <a:moveTo>
                    <a:pt x="45" y="0"/>
                  </a:moveTo>
                  <a:lnTo>
                    <a:pt x="35" y="23"/>
                  </a:lnTo>
                  <a:lnTo>
                    <a:pt x="33" y="47"/>
                  </a:lnTo>
                  <a:lnTo>
                    <a:pt x="37" y="70"/>
                  </a:lnTo>
                  <a:lnTo>
                    <a:pt x="48" y="91"/>
                  </a:lnTo>
                  <a:lnTo>
                    <a:pt x="66" y="108"/>
                  </a:lnTo>
                  <a:lnTo>
                    <a:pt x="93" y="121"/>
                  </a:lnTo>
                  <a:lnTo>
                    <a:pt x="85" y="125"/>
                  </a:lnTo>
                  <a:lnTo>
                    <a:pt x="77" y="127"/>
                  </a:lnTo>
                  <a:lnTo>
                    <a:pt x="70" y="129"/>
                  </a:lnTo>
                  <a:lnTo>
                    <a:pt x="62" y="127"/>
                  </a:lnTo>
                  <a:lnTo>
                    <a:pt x="54" y="125"/>
                  </a:lnTo>
                  <a:lnTo>
                    <a:pt x="45" y="121"/>
                  </a:lnTo>
                  <a:lnTo>
                    <a:pt x="33" y="114"/>
                  </a:lnTo>
                  <a:lnTo>
                    <a:pt x="22" y="104"/>
                  </a:lnTo>
                  <a:lnTo>
                    <a:pt x="33" y="133"/>
                  </a:lnTo>
                  <a:lnTo>
                    <a:pt x="50" y="160"/>
                  </a:lnTo>
                  <a:lnTo>
                    <a:pt x="77" y="185"/>
                  </a:lnTo>
                  <a:lnTo>
                    <a:pt x="110" y="206"/>
                  </a:lnTo>
                  <a:lnTo>
                    <a:pt x="144" y="221"/>
                  </a:lnTo>
                  <a:lnTo>
                    <a:pt x="185" y="233"/>
                  </a:lnTo>
                  <a:lnTo>
                    <a:pt x="154" y="244"/>
                  </a:lnTo>
                  <a:lnTo>
                    <a:pt x="127" y="248"/>
                  </a:lnTo>
                  <a:lnTo>
                    <a:pt x="110" y="246"/>
                  </a:lnTo>
                  <a:lnTo>
                    <a:pt x="93" y="240"/>
                  </a:lnTo>
                  <a:lnTo>
                    <a:pt x="120" y="275"/>
                  </a:lnTo>
                  <a:lnTo>
                    <a:pt x="156" y="308"/>
                  </a:lnTo>
                  <a:lnTo>
                    <a:pt x="198" y="329"/>
                  </a:lnTo>
                  <a:lnTo>
                    <a:pt x="240" y="336"/>
                  </a:lnTo>
                  <a:lnTo>
                    <a:pt x="262" y="335"/>
                  </a:lnTo>
                  <a:lnTo>
                    <a:pt x="281" y="325"/>
                  </a:lnTo>
                  <a:lnTo>
                    <a:pt x="292" y="310"/>
                  </a:lnTo>
                  <a:lnTo>
                    <a:pt x="296" y="290"/>
                  </a:lnTo>
                  <a:lnTo>
                    <a:pt x="296" y="283"/>
                  </a:lnTo>
                  <a:lnTo>
                    <a:pt x="292" y="275"/>
                  </a:lnTo>
                  <a:lnTo>
                    <a:pt x="288" y="269"/>
                  </a:lnTo>
                  <a:lnTo>
                    <a:pt x="285" y="264"/>
                  </a:lnTo>
                  <a:lnTo>
                    <a:pt x="269" y="254"/>
                  </a:lnTo>
                  <a:lnTo>
                    <a:pt x="250" y="252"/>
                  </a:lnTo>
                  <a:lnTo>
                    <a:pt x="254" y="260"/>
                  </a:lnTo>
                  <a:lnTo>
                    <a:pt x="258" y="269"/>
                  </a:lnTo>
                  <a:lnTo>
                    <a:pt x="258" y="277"/>
                  </a:lnTo>
                  <a:lnTo>
                    <a:pt x="258" y="285"/>
                  </a:lnTo>
                  <a:lnTo>
                    <a:pt x="254" y="292"/>
                  </a:lnTo>
                  <a:lnTo>
                    <a:pt x="248" y="298"/>
                  </a:lnTo>
                  <a:lnTo>
                    <a:pt x="242" y="302"/>
                  </a:lnTo>
                  <a:lnTo>
                    <a:pt x="235" y="306"/>
                  </a:lnTo>
                  <a:lnTo>
                    <a:pt x="227" y="306"/>
                  </a:lnTo>
                  <a:lnTo>
                    <a:pt x="219" y="306"/>
                  </a:lnTo>
                  <a:lnTo>
                    <a:pt x="212" y="302"/>
                  </a:lnTo>
                  <a:lnTo>
                    <a:pt x="204" y="296"/>
                  </a:lnTo>
                  <a:lnTo>
                    <a:pt x="198" y="288"/>
                  </a:lnTo>
                  <a:lnTo>
                    <a:pt x="196" y="281"/>
                  </a:lnTo>
                  <a:lnTo>
                    <a:pt x="194" y="271"/>
                  </a:lnTo>
                  <a:lnTo>
                    <a:pt x="196" y="262"/>
                  </a:lnTo>
                  <a:lnTo>
                    <a:pt x="200" y="252"/>
                  </a:lnTo>
                  <a:lnTo>
                    <a:pt x="206" y="242"/>
                  </a:lnTo>
                  <a:lnTo>
                    <a:pt x="219" y="233"/>
                  </a:lnTo>
                  <a:lnTo>
                    <a:pt x="239" y="229"/>
                  </a:lnTo>
                  <a:lnTo>
                    <a:pt x="258" y="231"/>
                  </a:lnTo>
                  <a:lnTo>
                    <a:pt x="277" y="237"/>
                  </a:lnTo>
                  <a:lnTo>
                    <a:pt x="294" y="246"/>
                  </a:lnTo>
                  <a:lnTo>
                    <a:pt x="308" y="258"/>
                  </a:lnTo>
                  <a:lnTo>
                    <a:pt x="317" y="275"/>
                  </a:lnTo>
                  <a:lnTo>
                    <a:pt x="319" y="294"/>
                  </a:lnTo>
                  <a:lnTo>
                    <a:pt x="313" y="321"/>
                  </a:lnTo>
                  <a:lnTo>
                    <a:pt x="294" y="344"/>
                  </a:lnTo>
                  <a:lnTo>
                    <a:pt x="277" y="356"/>
                  </a:lnTo>
                  <a:lnTo>
                    <a:pt x="252" y="363"/>
                  </a:lnTo>
                  <a:lnTo>
                    <a:pt x="223" y="367"/>
                  </a:lnTo>
                  <a:lnTo>
                    <a:pt x="183" y="361"/>
                  </a:lnTo>
                  <a:lnTo>
                    <a:pt x="144" y="348"/>
                  </a:lnTo>
                  <a:lnTo>
                    <a:pt x="110" y="325"/>
                  </a:lnTo>
                  <a:lnTo>
                    <a:pt x="83" y="294"/>
                  </a:lnTo>
                  <a:lnTo>
                    <a:pt x="77" y="321"/>
                  </a:lnTo>
                  <a:lnTo>
                    <a:pt x="62" y="346"/>
                  </a:lnTo>
                  <a:lnTo>
                    <a:pt x="48" y="360"/>
                  </a:lnTo>
                  <a:lnTo>
                    <a:pt x="31" y="367"/>
                  </a:lnTo>
                  <a:lnTo>
                    <a:pt x="14" y="369"/>
                  </a:lnTo>
                  <a:lnTo>
                    <a:pt x="8" y="369"/>
                  </a:lnTo>
                  <a:lnTo>
                    <a:pt x="2" y="369"/>
                  </a:lnTo>
                  <a:lnTo>
                    <a:pt x="20" y="346"/>
                  </a:lnTo>
                  <a:lnTo>
                    <a:pt x="31" y="325"/>
                  </a:lnTo>
                  <a:lnTo>
                    <a:pt x="37" y="302"/>
                  </a:lnTo>
                  <a:lnTo>
                    <a:pt x="39" y="283"/>
                  </a:lnTo>
                  <a:lnTo>
                    <a:pt x="35" y="248"/>
                  </a:lnTo>
                  <a:lnTo>
                    <a:pt x="29" y="229"/>
                  </a:lnTo>
                  <a:lnTo>
                    <a:pt x="22" y="206"/>
                  </a:lnTo>
                  <a:lnTo>
                    <a:pt x="10" y="162"/>
                  </a:lnTo>
                  <a:lnTo>
                    <a:pt x="2" y="123"/>
                  </a:lnTo>
                  <a:lnTo>
                    <a:pt x="0" y="89"/>
                  </a:lnTo>
                  <a:lnTo>
                    <a:pt x="2" y="60"/>
                  </a:lnTo>
                  <a:lnTo>
                    <a:pt x="10" y="37"/>
                  </a:lnTo>
                  <a:lnTo>
                    <a:pt x="24" y="16"/>
                  </a:lnTo>
                  <a:lnTo>
                    <a:pt x="4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6" name="Freeform 101"/>
            <p:cNvSpPr/>
            <p:nvPr/>
          </p:nvSpPr>
          <p:spPr bwMode="auto">
            <a:xfrm>
              <a:off x="7394575" y="1519555"/>
              <a:ext cx="493713" cy="698500"/>
            </a:xfrm>
            <a:custGeom>
              <a:avLst/>
              <a:gdLst>
                <a:gd name="T0" fmla="*/ 131 w 311"/>
                <a:gd name="T1" fmla="*/ 2 h 440"/>
                <a:gd name="T2" fmla="*/ 167 w 311"/>
                <a:gd name="T3" fmla="*/ 17 h 440"/>
                <a:gd name="T4" fmla="*/ 200 w 311"/>
                <a:gd name="T5" fmla="*/ 79 h 440"/>
                <a:gd name="T6" fmla="*/ 236 w 311"/>
                <a:gd name="T7" fmla="*/ 152 h 440"/>
                <a:gd name="T8" fmla="*/ 281 w 311"/>
                <a:gd name="T9" fmla="*/ 192 h 440"/>
                <a:gd name="T10" fmla="*/ 311 w 311"/>
                <a:gd name="T11" fmla="*/ 236 h 440"/>
                <a:gd name="T12" fmla="*/ 265 w 311"/>
                <a:gd name="T13" fmla="*/ 202 h 440"/>
                <a:gd name="T14" fmla="*/ 217 w 311"/>
                <a:gd name="T15" fmla="*/ 186 h 440"/>
                <a:gd name="T16" fmla="*/ 160 w 311"/>
                <a:gd name="T17" fmla="*/ 206 h 440"/>
                <a:gd name="T18" fmla="*/ 139 w 311"/>
                <a:gd name="T19" fmla="*/ 236 h 440"/>
                <a:gd name="T20" fmla="*/ 140 w 311"/>
                <a:gd name="T21" fmla="*/ 284 h 440"/>
                <a:gd name="T22" fmla="*/ 150 w 311"/>
                <a:gd name="T23" fmla="*/ 306 h 440"/>
                <a:gd name="T24" fmla="*/ 135 w 311"/>
                <a:gd name="T25" fmla="*/ 313 h 440"/>
                <a:gd name="T26" fmla="*/ 98 w 311"/>
                <a:gd name="T27" fmla="*/ 302 h 440"/>
                <a:gd name="T28" fmla="*/ 81 w 311"/>
                <a:gd name="T29" fmla="*/ 275 h 440"/>
                <a:gd name="T30" fmla="*/ 79 w 311"/>
                <a:gd name="T31" fmla="*/ 238 h 440"/>
                <a:gd name="T32" fmla="*/ 62 w 311"/>
                <a:gd name="T33" fmla="*/ 242 h 440"/>
                <a:gd name="T34" fmla="*/ 39 w 311"/>
                <a:gd name="T35" fmla="*/ 290 h 440"/>
                <a:gd name="T36" fmla="*/ 37 w 311"/>
                <a:gd name="T37" fmla="*/ 336 h 440"/>
                <a:gd name="T38" fmla="*/ 56 w 311"/>
                <a:gd name="T39" fmla="*/ 369 h 440"/>
                <a:gd name="T40" fmla="*/ 89 w 311"/>
                <a:gd name="T41" fmla="*/ 386 h 440"/>
                <a:gd name="T42" fmla="*/ 127 w 311"/>
                <a:gd name="T43" fmla="*/ 386 h 440"/>
                <a:gd name="T44" fmla="*/ 158 w 311"/>
                <a:gd name="T45" fmla="*/ 367 h 440"/>
                <a:gd name="T46" fmla="*/ 181 w 311"/>
                <a:gd name="T47" fmla="*/ 319 h 440"/>
                <a:gd name="T48" fmla="*/ 190 w 311"/>
                <a:gd name="T49" fmla="*/ 298 h 440"/>
                <a:gd name="T50" fmla="*/ 198 w 311"/>
                <a:gd name="T51" fmla="*/ 317 h 440"/>
                <a:gd name="T52" fmla="*/ 202 w 311"/>
                <a:gd name="T53" fmla="*/ 331 h 440"/>
                <a:gd name="T54" fmla="*/ 204 w 311"/>
                <a:gd name="T55" fmla="*/ 346 h 440"/>
                <a:gd name="T56" fmla="*/ 190 w 311"/>
                <a:gd name="T57" fmla="*/ 392 h 440"/>
                <a:gd name="T58" fmla="*/ 156 w 311"/>
                <a:gd name="T59" fmla="*/ 427 h 440"/>
                <a:gd name="T60" fmla="*/ 104 w 311"/>
                <a:gd name="T61" fmla="*/ 440 h 440"/>
                <a:gd name="T62" fmla="*/ 52 w 311"/>
                <a:gd name="T63" fmla="*/ 428 h 440"/>
                <a:gd name="T64" fmla="*/ 14 w 311"/>
                <a:gd name="T65" fmla="*/ 392 h 440"/>
                <a:gd name="T66" fmla="*/ 0 w 311"/>
                <a:gd name="T67" fmla="*/ 336 h 440"/>
                <a:gd name="T68" fmla="*/ 14 w 311"/>
                <a:gd name="T69" fmla="*/ 281 h 440"/>
                <a:gd name="T70" fmla="*/ 50 w 311"/>
                <a:gd name="T71" fmla="*/ 229 h 440"/>
                <a:gd name="T72" fmla="*/ 102 w 311"/>
                <a:gd name="T73" fmla="*/ 190 h 440"/>
                <a:gd name="T74" fmla="*/ 192 w 311"/>
                <a:gd name="T75" fmla="*/ 165 h 440"/>
                <a:gd name="T76" fmla="*/ 204 w 311"/>
                <a:gd name="T77" fmla="*/ 156 h 440"/>
                <a:gd name="T78" fmla="*/ 173 w 311"/>
                <a:gd name="T79" fmla="*/ 114 h 440"/>
                <a:gd name="T80" fmla="*/ 146 w 311"/>
                <a:gd name="T81" fmla="*/ 56 h 440"/>
                <a:gd name="T82" fmla="*/ 121 w 311"/>
                <a:gd name="T83" fmla="*/ 25 h 440"/>
                <a:gd name="T84" fmla="*/ 85 w 311"/>
                <a:gd name="T85" fmla="*/ 25 h 440"/>
                <a:gd name="T86" fmla="*/ 64 w 311"/>
                <a:gd name="T87" fmla="*/ 54 h 440"/>
                <a:gd name="T88" fmla="*/ 62 w 311"/>
                <a:gd name="T89" fmla="*/ 69 h 440"/>
                <a:gd name="T90" fmla="*/ 64 w 311"/>
                <a:gd name="T91" fmla="*/ 87 h 440"/>
                <a:gd name="T92" fmla="*/ 77 w 311"/>
                <a:gd name="T93" fmla="*/ 83 h 440"/>
                <a:gd name="T94" fmla="*/ 96 w 311"/>
                <a:gd name="T95" fmla="*/ 89 h 440"/>
                <a:gd name="T96" fmla="*/ 110 w 311"/>
                <a:gd name="T97" fmla="*/ 100 h 440"/>
                <a:gd name="T98" fmla="*/ 114 w 311"/>
                <a:gd name="T99" fmla="*/ 115 h 440"/>
                <a:gd name="T100" fmla="*/ 112 w 311"/>
                <a:gd name="T101" fmla="*/ 133 h 440"/>
                <a:gd name="T102" fmla="*/ 100 w 311"/>
                <a:gd name="T103" fmla="*/ 146 h 440"/>
                <a:gd name="T104" fmla="*/ 69 w 311"/>
                <a:gd name="T105" fmla="*/ 158 h 440"/>
                <a:gd name="T106" fmla="*/ 35 w 311"/>
                <a:gd name="T107" fmla="*/ 140 h 440"/>
                <a:gd name="T108" fmla="*/ 18 w 311"/>
                <a:gd name="T109" fmla="*/ 94 h 440"/>
                <a:gd name="T110" fmla="*/ 29 w 311"/>
                <a:gd name="T111" fmla="*/ 48 h 440"/>
                <a:gd name="T112" fmla="*/ 60 w 311"/>
                <a:gd name="T113" fmla="*/ 14 h 440"/>
                <a:gd name="T114" fmla="*/ 104 w 311"/>
                <a:gd name="T115"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440">
                  <a:moveTo>
                    <a:pt x="104" y="0"/>
                  </a:moveTo>
                  <a:lnTo>
                    <a:pt x="131" y="2"/>
                  </a:lnTo>
                  <a:lnTo>
                    <a:pt x="152" y="8"/>
                  </a:lnTo>
                  <a:lnTo>
                    <a:pt x="167" y="17"/>
                  </a:lnTo>
                  <a:lnTo>
                    <a:pt x="183" y="42"/>
                  </a:lnTo>
                  <a:lnTo>
                    <a:pt x="200" y="79"/>
                  </a:lnTo>
                  <a:lnTo>
                    <a:pt x="217" y="117"/>
                  </a:lnTo>
                  <a:lnTo>
                    <a:pt x="236" y="152"/>
                  </a:lnTo>
                  <a:lnTo>
                    <a:pt x="256" y="173"/>
                  </a:lnTo>
                  <a:lnTo>
                    <a:pt x="281" y="192"/>
                  </a:lnTo>
                  <a:lnTo>
                    <a:pt x="311" y="210"/>
                  </a:lnTo>
                  <a:lnTo>
                    <a:pt x="311" y="236"/>
                  </a:lnTo>
                  <a:lnTo>
                    <a:pt x="290" y="219"/>
                  </a:lnTo>
                  <a:lnTo>
                    <a:pt x="265" y="202"/>
                  </a:lnTo>
                  <a:lnTo>
                    <a:pt x="240" y="190"/>
                  </a:lnTo>
                  <a:lnTo>
                    <a:pt x="217" y="186"/>
                  </a:lnTo>
                  <a:lnTo>
                    <a:pt x="187" y="192"/>
                  </a:lnTo>
                  <a:lnTo>
                    <a:pt x="160" y="206"/>
                  </a:lnTo>
                  <a:lnTo>
                    <a:pt x="146" y="221"/>
                  </a:lnTo>
                  <a:lnTo>
                    <a:pt x="139" y="236"/>
                  </a:lnTo>
                  <a:lnTo>
                    <a:pt x="135" y="254"/>
                  </a:lnTo>
                  <a:lnTo>
                    <a:pt x="140" y="284"/>
                  </a:lnTo>
                  <a:lnTo>
                    <a:pt x="144" y="296"/>
                  </a:lnTo>
                  <a:lnTo>
                    <a:pt x="150" y="306"/>
                  </a:lnTo>
                  <a:lnTo>
                    <a:pt x="160" y="315"/>
                  </a:lnTo>
                  <a:lnTo>
                    <a:pt x="135" y="313"/>
                  </a:lnTo>
                  <a:lnTo>
                    <a:pt x="114" y="309"/>
                  </a:lnTo>
                  <a:lnTo>
                    <a:pt x="98" y="302"/>
                  </a:lnTo>
                  <a:lnTo>
                    <a:pt x="87" y="290"/>
                  </a:lnTo>
                  <a:lnTo>
                    <a:pt x="81" y="275"/>
                  </a:lnTo>
                  <a:lnTo>
                    <a:pt x="77" y="258"/>
                  </a:lnTo>
                  <a:lnTo>
                    <a:pt x="79" y="238"/>
                  </a:lnTo>
                  <a:lnTo>
                    <a:pt x="85" y="221"/>
                  </a:lnTo>
                  <a:lnTo>
                    <a:pt x="62" y="242"/>
                  </a:lnTo>
                  <a:lnTo>
                    <a:pt x="46" y="267"/>
                  </a:lnTo>
                  <a:lnTo>
                    <a:pt x="39" y="290"/>
                  </a:lnTo>
                  <a:lnTo>
                    <a:pt x="35" y="313"/>
                  </a:lnTo>
                  <a:lnTo>
                    <a:pt x="37" y="336"/>
                  </a:lnTo>
                  <a:lnTo>
                    <a:pt x="44" y="354"/>
                  </a:lnTo>
                  <a:lnTo>
                    <a:pt x="56" y="369"/>
                  </a:lnTo>
                  <a:lnTo>
                    <a:pt x="71" y="380"/>
                  </a:lnTo>
                  <a:lnTo>
                    <a:pt x="89" y="386"/>
                  </a:lnTo>
                  <a:lnTo>
                    <a:pt x="108" y="390"/>
                  </a:lnTo>
                  <a:lnTo>
                    <a:pt x="127" y="386"/>
                  </a:lnTo>
                  <a:lnTo>
                    <a:pt x="144" y="380"/>
                  </a:lnTo>
                  <a:lnTo>
                    <a:pt x="158" y="367"/>
                  </a:lnTo>
                  <a:lnTo>
                    <a:pt x="171" y="346"/>
                  </a:lnTo>
                  <a:lnTo>
                    <a:pt x="181" y="319"/>
                  </a:lnTo>
                  <a:lnTo>
                    <a:pt x="183" y="284"/>
                  </a:lnTo>
                  <a:lnTo>
                    <a:pt x="190" y="298"/>
                  </a:lnTo>
                  <a:lnTo>
                    <a:pt x="196" y="309"/>
                  </a:lnTo>
                  <a:lnTo>
                    <a:pt x="198" y="317"/>
                  </a:lnTo>
                  <a:lnTo>
                    <a:pt x="200" y="325"/>
                  </a:lnTo>
                  <a:lnTo>
                    <a:pt x="202" y="331"/>
                  </a:lnTo>
                  <a:lnTo>
                    <a:pt x="204" y="338"/>
                  </a:lnTo>
                  <a:lnTo>
                    <a:pt x="204" y="346"/>
                  </a:lnTo>
                  <a:lnTo>
                    <a:pt x="200" y="371"/>
                  </a:lnTo>
                  <a:lnTo>
                    <a:pt x="190" y="392"/>
                  </a:lnTo>
                  <a:lnTo>
                    <a:pt x="175" y="411"/>
                  </a:lnTo>
                  <a:lnTo>
                    <a:pt x="156" y="427"/>
                  </a:lnTo>
                  <a:lnTo>
                    <a:pt x="131" y="436"/>
                  </a:lnTo>
                  <a:lnTo>
                    <a:pt x="104" y="440"/>
                  </a:lnTo>
                  <a:lnTo>
                    <a:pt x="77" y="436"/>
                  </a:lnTo>
                  <a:lnTo>
                    <a:pt x="52" y="428"/>
                  </a:lnTo>
                  <a:lnTo>
                    <a:pt x="31" y="413"/>
                  </a:lnTo>
                  <a:lnTo>
                    <a:pt x="14" y="392"/>
                  </a:lnTo>
                  <a:lnTo>
                    <a:pt x="4" y="367"/>
                  </a:lnTo>
                  <a:lnTo>
                    <a:pt x="0" y="336"/>
                  </a:lnTo>
                  <a:lnTo>
                    <a:pt x="4" y="307"/>
                  </a:lnTo>
                  <a:lnTo>
                    <a:pt x="14" y="281"/>
                  </a:lnTo>
                  <a:lnTo>
                    <a:pt x="29" y="254"/>
                  </a:lnTo>
                  <a:lnTo>
                    <a:pt x="50" y="229"/>
                  </a:lnTo>
                  <a:lnTo>
                    <a:pt x="73" y="208"/>
                  </a:lnTo>
                  <a:lnTo>
                    <a:pt x="102" y="190"/>
                  </a:lnTo>
                  <a:lnTo>
                    <a:pt x="146" y="173"/>
                  </a:lnTo>
                  <a:lnTo>
                    <a:pt x="192" y="165"/>
                  </a:lnTo>
                  <a:lnTo>
                    <a:pt x="227" y="169"/>
                  </a:lnTo>
                  <a:lnTo>
                    <a:pt x="204" y="156"/>
                  </a:lnTo>
                  <a:lnTo>
                    <a:pt x="188" y="137"/>
                  </a:lnTo>
                  <a:lnTo>
                    <a:pt x="173" y="114"/>
                  </a:lnTo>
                  <a:lnTo>
                    <a:pt x="160" y="83"/>
                  </a:lnTo>
                  <a:lnTo>
                    <a:pt x="146" y="56"/>
                  </a:lnTo>
                  <a:lnTo>
                    <a:pt x="135" y="37"/>
                  </a:lnTo>
                  <a:lnTo>
                    <a:pt x="121" y="25"/>
                  </a:lnTo>
                  <a:lnTo>
                    <a:pt x="102" y="21"/>
                  </a:lnTo>
                  <a:lnTo>
                    <a:pt x="85" y="25"/>
                  </a:lnTo>
                  <a:lnTo>
                    <a:pt x="71" y="37"/>
                  </a:lnTo>
                  <a:lnTo>
                    <a:pt x="64" y="54"/>
                  </a:lnTo>
                  <a:lnTo>
                    <a:pt x="62" y="62"/>
                  </a:lnTo>
                  <a:lnTo>
                    <a:pt x="62" y="69"/>
                  </a:lnTo>
                  <a:lnTo>
                    <a:pt x="62" y="77"/>
                  </a:lnTo>
                  <a:lnTo>
                    <a:pt x="64" y="87"/>
                  </a:lnTo>
                  <a:lnTo>
                    <a:pt x="71" y="83"/>
                  </a:lnTo>
                  <a:lnTo>
                    <a:pt x="77" y="83"/>
                  </a:lnTo>
                  <a:lnTo>
                    <a:pt x="89" y="85"/>
                  </a:lnTo>
                  <a:lnTo>
                    <a:pt x="96" y="89"/>
                  </a:lnTo>
                  <a:lnTo>
                    <a:pt x="104" y="94"/>
                  </a:lnTo>
                  <a:lnTo>
                    <a:pt x="110" y="100"/>
                  </a:lnTo>
                  <a:lnTo>
                    <a:pt x="114" y="108"/>
                  </a:lnTo>
                  <a:lnTo>
                    <a:pt x="114" y="115"/>
                  </a:lnTo>
                  <a:lnTo>
                    <a:pt x="114" y="125"/>
                  </a:lnTo>
                  <a:lnTo>
                    <a:pt x="112" y="133"/>
                  </a:lnTo>
                  <a:lnTo>
                    <a:pt x="106" y="138"/>
                  </a:lnTo>
                  <a:lnTo>
                    <a:pt x="100" y="146"/>
                  </a:lnTo>
                  <a:lnTo>
                    <a:pt x="87" y="154"/>
                  </a:lnTo>
                  <a:lnTo>
                    <a:pt x="69" y="158"/>
                  </a:lnTo>
                  <a:lnTo>
                    <a:pt x="52" y="154"/>
                  </a:lnTo>
                  <a:lnTo>
                    <a:pt x="35" y="140"/>
                  </a:lnTo>
                  <a:lnTo>
                    <a:pt x="21" y="121"/>
                  </a:lnTo>
                  <a:lnTo>
                    <a:pt x="18" y="94"/>
                  </a:lnTo>
                  <a:lnTo>
                    <a:pt x="21" y="71"/>
                  </a:lnTo>
                  <a:lnTo>
                    <a:pt x="29" y="48"/>
                  </a:lnTo>
                  <a:lnTo>
                    <a:pt x="43" y="29"/>
                  </a:lnTo>
                  <a:lnTo>
                    <a:pt x="60" y="14"/>
                  </a:lnTo>
                  <a:lnTo>
                    <a:pt x="81" y="4"/>
                  </a:lnTo>
                  <a:lnTo>
                    <a:pt x="10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7" name="Freeform 102"/>
            <p:cNvSpPr/>
            <p:nvPr/>
          </p:nvSpPr>
          <p:spPr bwMode="auto">
            <a:xfrm>
              <a:off x="8032750" y="1857692"/>
              <a:ext cx="100013" cy="95250"/>
            </a:xfrm>
            <a:custGeom>
              <a:avLst/>
              <a:gdLst>
                <a:gd name="T0" fmla="*/ 32 w 63"/>
                <a:gd name="T1" fmla="*/ 0 h 60"/>
                <a:gd name="T2" fmla="*/ 40 w 63"/>
                <a:gd name="T3" fmla="*/ 0 h 60"/>
                <a:gd name="T4" fmla="*/ 48 w 63"/>
                <a:gd name="T5" fmla="*/ 4 h 60"/>
                <a:gd name="T6" fmla="*/ 55 w 63"/>
                <a:gd name="T7" fmla="*/ 10 h 60"/>
                <a:gd name="T8" fmla="*/ 59 w 63"/>
                <a:gd name="T9" fmla="*/ 16 h 60"/>
                <a:gd name="T10" fmla="*/ 63 w 63"/>
                <a:gd name="T11" fmla="*/ 23 h 60"/>
                <a:gd name="T12" fmla="*/ 63 w 63"/>
                <a:gd name="T13" fmla="*/ 31 h 60"/>
                <a:gd name="T14" fmla="*/ 63 w 63"/>
                <a:gd name="T15" fmla="*/ 37 h 60"/>
                <a:gd name="T16" fmla="*/ 59 w 63"/>
                <a:gd name="T17" fmla="*/ 45 h 60"/>
                <a:gd name="T18" fmla="*/ 55 w 63"/>
                <a:gd name="T19" fmla="*/ 50 h 60"/>
                <a:gd name="T20" fmla="*/ 50 w 63"/>
                <a:gd name="T21" fmla="*/ 56 h 60"/>
                <a:gd name="T22" fmla="*/ 42 w 63"/>
                <a:gd name="T23" fmla="*/ 60 h 60"/>
                <a:gd name="T24" fmla="*/ 32 w 63"/>
                <a:gd name="T25" fmla="*/ 60 h 60"/>
                <a:gd name="T26" fmla="*/ 23 w 63"/>
                <a:gd name="T27" fmla="*/ 60 h 60"/>
                <a:gd name="T28" fmla="*/ 15 w 63"/>
                <a:gd name="T29" fmla="*/ 56 h 60"/>
                <a:gd name="T30" fmla="*/ 9 w 63"/>
                <a:gd name="T31" fmla="*/ 52 h 60"/>
                <a:gd name="T32" fmla="*/ 3 w 63"/>
                <a:gd name="T33" fmla="*/ 45 h 60"/>
                <a:gd name="T34" fmla="*/ 2 w 63"/>
                <a:gd name="T35" fmla="*/ 39 h 60"/>
                <a:gd name="T36" fmla="*/ 0 w 63"/>
                <a:gd name="T37" fmla="*/ 31 h 60"/>
                <a:gd name="T38" fmla="*/ 2 w 63"/>
                <a:gd name="T39" fmla="*/ 22 h 60"/>
                <a:gd name="T40" fmla="*/ 5 w 63"/>
                <a:gd name="T41" fmla="*/ 14 h 60"/>
                <a:gd name="T42" fmla="*/ 11 w 63"/>
                <a:gd name="T43" fmla="*/ 8 h 60"/>
                <a:gd name="T44" fmla="*/ 17 w 63"/>
                <a:gd name="T45" fmla="*/ 4 h 60"/>
                <a:gd name="T46" fmla="*/ 25 w 63"/>
                <a:gd name="T47" fmla="*/ 0 h 60"/>
                <a:gd name="T48" fmla="*/ 32 w 63"/>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0">
                  <a:moveTo>
                    <a:pt x="32" y="0"/>
                  </a:moveTo>
                  <a:lnTo>
                    <a:pt x="40" y="0"/>
                  </a:lnTo>
                  <a:lnTo>
                    <a:pt x="48" y="4"/>
                  </a:lnTo>
                  <a:lnTo>
                    <a:pt x="55" y="10"/>
                  </a:lnTo>
                  <a:lnTo>
                    <a:pt x="59" y="16"/>
                  </a:lnTo>
                  <a:lnTo>
                    <a:pt x="63" y="23"/>
                  </a:lnTo>
                  <a:lnTo>
                    <a:pt x="63" y="31"/>
                  </a:lnTo>
                  <a:lnTo>
                    <a:pt x="63" y="37"/>
                  </a:lnTo>
                  <a:lnTo>
                    <a:pt x="59" y="45"/>
                  </a:lnTo>
                  <a:lnTo>
                    <a:pt x="55" y="50"/>
                  </a:lnTo>
                  <a:lnTo>
                    <a:pt x="50" y="56"/>
                  </a:lnTo>
                  <a:lnTo>
                    <a:pt x="42" y="60"/>
                  </a:lnTo>
                  <a:lnTo>
                    <a:pt x="32" y="60"/>
                  </a:lnTo>
                  <a:lnTo>
                    <a:pt x="23" y="60"/>
                  </a:lnTo>
                  <a:lnTo>
                    <a:pt x="15" y="56"/>
                  </a:lnTo>
                  <a:lnTo>
                    <a:pt x="9" y="52"/>
                  </a:lnTo>
                  <a:lnTo>
                    <a:pt x="3" y="45"/>
                  </a:lnTo>
                  <a:lnTo>
                    <a:pt x="2" y="39"/>
                  </a:lnTo>
                  <a:lnTo>
                    <a:pt x="0" y="31"/>
                  </a:lnTo>
                  <a:lnTo>
                    <a:pt x="2" y="22"/>
                  </a:lnTo>
                  <a:lnTo>
                    <a:pt x="5" y="14"/>
                  </a:lnTo>
                  <a:lnTo>
                    <a:pt x="11" y="8"/>
                  </a:lnTo>
                  <a:lnTo>
                    <a:pt x="17" y="4"/>
                  </a:lnTo>
                  <a:lnTo>
                    <a:pt x="25" y="0"/>
                  </a:lnTo>
                  <a:lnTo>
                    <a:pt x="3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8" name="Freeform 103"/>
            <p:cNvSpPr/>
            <p:nvPr/>
          </p:nvSpPr>
          <p:spPr bwMode="auto">
            <a:xfrm>
              <a:off x="7407275" y="1894205"/>
              <a:ext cx="506413" cy="585788"/>
            </a:xfrm>
            <a:custGeom>
              <a:avLst/>
              <a:gdLst>
                <a:gd name="T0" fmla="*/ 296 w 319"/>
                <a:gd name="T1" fmla="*/ 16 h 369"/>
                <a:gd name="T2" fmla="*/ 317 w 319"/>
                <a:gd name="T3" fmla="*/ 58 h 369"/>
                <a:gd name="T4" fmla="*/ 313 w 319"/>
                <a:gd name="T5" fmla="*/ 143 h 369"/>
                <a:gd name="T6" fmla="*/ 290 w 319"/>
                <a:gd name="T7" fmla="*/ 233 h 369"/>
                <a:gd name="T8" fmla="*/ 282 w 319"/>
                <a:gd name="T9" fmla="*/ 283 h 369"/>
                <a:gd name="T10" fmla="*/ 290 w 319"/>
                <a:gd name="T11" fmla="*/ 327 h 369"/>
                <a:gd name="T12" fmla="*/ 319 w 319"/>
                <a:gd name="T13" fmla="*/ 369 h 369"/>
                <a:gd name="T14" fmla="*/ 305 w 319"/>
                <a:gd name="T15" fmla="*/ 369 h 369"/>
                <a:gd name="T16" fmla="*/ 257 w 319"/>
                <a:gd name="T17" fmla="*/ 348 h 369"/>
                <a:gd name="T18" fmla="*/ 238 w 319"/>
                <a:gd name="T19" fmla="*/ 294 h 369"/>
                <a:gd name="T20" fmla="*/ 213 w 319"/>
                <a:gd name="T21" fmla="*/ 321 h 369"/>
                <a:gd name="T22" fmla="*/ 140 w 319"/>
                <a:gd name="T23" fmla="*/ 361 h 369"/>
                <a:gd name="T24" fmla="*/ 67 w 319"/>
                <a:gd name="T25" fmla="*/ 363 h 369"/>
                <a:gd name="T26" fmla="*/ 25 w 319"/>
                <a:gd name="T27" fmla="*/ 344 h 369"/>
                <a:gd name="T28" fmla="*/ 2 w 319"/>
                <a:gd name="T29" fmla="*/ 312 h 369"/>
                <a:gd name="T30" fmla="*/ 6 w 319"/>
                <a:gd name="T31" fmla="*/ 269 h 369"/>
                <a:gd name="T32" fmla="*/ 50 w 319"/>
                <a:gd name="T33" fmla="*/ 235 h 369"/>
                <a:gd name="T34" fmla="*/ 98 w 319"/>
                <a:gd name="T35" fmla="*/ 233 h 369"/>
                <a:gd name="T36" fmla="*/ 119 w 319"/>
                <a:gd name="T37" fmla="*/ 248 h 369"/>
                <a:gd name="T38" fmla="*/ 125 w 319"/>
                <a:gd name="T39" fmla="*/ 264 h 369"/>
                <a:gd name="T40" fmla="*/ 125 w 319"/>
                <a:gd name="T41" fmla="*/ 279 h 369"/>
                <a:gd name="T42" fmla="*/ 121 w 319"/>
                <a:gd name="T43" fmla="*/ 292 h 369"/>
                <a:gd name="T44" fmla="*/ 109 w 319"/>
                <a:gd name="T45" fmla="*/ 302 h 369"/>
                <a:gd name="T46" fmla="*/ 94 w 319"/>
                <a:gd name="T47" fmla="*/ 306 h 369"/>
                <a:gd name="T48" fmla="*/ 79 w 319"/>
                <a:gd name="T49" fmla="*/ 302 h 369"/>
                <a:gd name="T50" fmla="*/ 65 w 319"/>
                <a:gd name="T51" fmla="*/ 292 h 369"/>
                <a:gd name="T52" fmla="*/ 61 w 319"/>
                <a:gd name="T53" fmla="*/ 277 h 369"/>
                <a:gd name="T54" fmla="*/ 65 w 319"/>
                <a:gd name="T55" fmla="*/ 260 h 369"/>
                <a:gd name="T56" fmla="*/ 52 w 319"/>
                <a:gd name="T57" fmla="*/ 254 h 369"/>
                <a:gd name="T58" fmla="*/ 31 w 319"/>
                <a:gd name="T59" fmla="*/ 269 h 369"/>
                <a:gd name="T60" fmla="*/ 25 w 319"/>
                <a:gd name="T61" fmla="*/ 283 h 369"/>
                <a:gd name="T62" fmla="*/ 27 w 319"/>
                <a:gd name="T63" fmla="*/ 310 h 369"/>
                <a:gd name="T64" fmla="*/ 58 w 319"/>
                <a:gd name="T65" fmla="*/ 335 h 369"/>
                <a:gd name="T66" fmla="*/ 108 w 319"/>
                <a:gd name="T67" fmla="*/ 333 h 369"/>
                <a:gd name="T68" fmla="*/ 165 w 319"/>
                <a:gd name="T69" fmla="*/ 306 h 369"/>
                <a:gd name="T70" fmla="*/ 213 w 319"/>
                <a:gd name="T71" fmla="*/ 264 h 369"/>
                <a:gd name="T72" fmla="*/ 211 w 319"/>
                <a:gd name="T73" fmla="*/ 246 h 369"/>
                <a:gd name="T74" fmla="*/ 167 w 319"/>
                <a:gd name="T75" fmla="*/ 244 h 369"/>
                <a:gd name="T76" fmla="*/ 175 w 319"/>
                <a:gd name="T77" fmla="*/ 221 h 369"/>
                <a:gd name="T78" fmla="*/ 242 w 319"/>
                <a:gd name="T79" fmla="*/ 185 h 369"/>
                <a:gd name="T80" fmla="*/ 288 w 319"/>
                <a:gd name="T81" fmla="*/ 133 h 369"/>
                <a:gd name="T82" fmla="*/ 288 w 319"/>
                <a:gd name="T83" fmla="*/ 114 h 369"/>
                <a:gd name="T84" fmla="*/ 267 w 319"/>
                <a:gd name="T85" fmla="*/ 125 h 369"/>
                <a:gd name="T86" fmla="*/ 250 w 319"/>
                <a:gd name="T87" fmla="*/ 129 h 369"/>
                <a:gd name="T88" fmla="*/ 234 w 319"/>
                <a:gd name="T89" fmla="*/ 125 h 369"/>
                <a:gd name="T90" fmla="*/ 253 w 319"/>
                <a:gd name="T91" fmla="*/ 106 h 369"/>
                <a:gd name="T92" fmla="*/ 284 w 319"/>
                <a:gd name="T93" fmla="*/ 70 h 369"/>
                <a:gd name="T94" fmla="*/ 284 w 319"/>
                <a:gd name="T95" fmla="*/ 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9" h="369">
                  <a:moveTo>
                    <a:pt x="276" y="0"/>
                  </a:moveTo>
                  <a:lnTo>
                    <a:pt x="296" y="16"/>
                  </a:lnTo>
                  <a:lnTo>
                    <a:pt x="309" y="35"/>
                  </a:lnTo>
                  <a:lnTo>
                    <a:pt x="317" y="58"/>
                  </a:lnTo>
                  <a:lnTo>
                    <a:pt x="319" y="85"/>
                  </a:lnTo>
                  <a:lnTo>
                    <a:pt x="313" y="143"/>
                  </a:lnTo>
                  <a:lnTo>
                    <a:pt x="300" y="206"/>
                  </a:lnTo>
                  <a:lnTo>
                    <a:pt x="290" y="233"/>
                  </a:lnTo>
                  <a:lnTo>
                    <a:pt x="284" y="252"/>
                  </a:lnTo>
                  <a:lnTo>
                    <a:pt x="282" y="283"/>
                  </a:lnTo>
                  <a:lnTo>
                    <a:pt x="284" y="304"/>
                  </a:lnTo>
                  <a:lnTo>
                    <a:pt x="290" y="327"/>
                  </a:lnTo>
                  <a:lnTo>
                    <a:pt x="301" y="348"/>
                  </a:lnTo>
                  <a:lnTo>
                    <a:pt x="319" y="369"/>
                  </a:lnTo>
                  <a:lnTo>
                    <a:pt x="311" y="369"/>
                  </a:lnTo>
                  <a:lnTo>
                    <a:pt x="305" y="369"/>
                  </a:lnTo>
                  <a:lnTo>
                    <a:pt x="280" y="363"/>
                  </a:lnTo>
                  <a:lnTo>
                    <a:pt x="257" y="348"/>
                  </a:lnTo>
                  <a:lnTo>
                    <a:pt x="244" y="323"/>
                  </a:lnTo>
                  <a:lnTo>
                    <a:pt x="238" y="294"/>
                  </a:lnTo>
                  <a:lnTo>
                    <a:pt x="227" y="308"/>
                  </a:lnTo>
                  <a:lnTo>
                    <a:pt x="213" y="321"/>
                  </a:lnTo>
                  <a:lnTo>
                    <a:pt x="180" y="346"/>
                  </a:lnTo>
                  <a:lnTo>
                    <a:pt x="140" y="361"/>
                  </a:lnTo>
                  <a:lnTo>
                    <a:pt x="96" y="367"/>
                  </a:lnTo>
                  <a:lnTo>
                    <a:pt x="67" y="363"/>
                  </a:lnTo>
                  <a:lnTo>
                    <a:pt x="44" y="356"/>
                  </a:lnTo>
                  <a:lnTo>
                    <a:pt x="25" y="344"/>
                  </a:lnTo>
                  <a:lnTo>
                    <a:pt x="12" y="329"/>
                  </a:lnTo>
                  <a:lnTo>
                    <a:pt x="2" y="312"/>
                  </a:lnTo>
                  <a:lnTo>
                    <a:pt x="0" y="294"/>
                  </a:lnTo>
                  <a:lnTo>
                    <a:pt x="6" y="269"/>
                  </a:lnTo>
                  <a:lnTo>
                    <a:pt x="23" y="248"/>
                  </a:lnTo>
                  <a:lnTo>
                    <a:pt x="50" y="235"/>
                  </a:lnTo>
                  <a:lnTo>
                    <a:pt x="81" y="229"/>
                  </a:lnTo>
                  <a:lnTo>
                    <a:pt x="98" y="233"/>
                  </a:lnTo>
                  <a:lnTo>
                    <a:pt x="113" y="240"/>
                  </a:lnTo>
                  <a:lnTo>
                    <a:pt x="119" y="248"/>
                  </a:lnTo>
                  <a:lnTo>
                    <a:pt x="123" y="254"/>
                  </a:lnTo>
                  <a:lnTo>
                    <a:pt x="125" y="264"/>
                  </a:lnTo>
                  <a:lnTo>
                    <a:pt x="125" y="271"/>
                  </a:lnTo>
                  <a:lnTo>
                    <a:pt x="125" y="279"/>
                  </a:lnTo>
                  <a:lnTo>
                    <a:pt x="123" y="287"/>
                  </a:lnTo>
                  <a:lnTo>
                    <a:pt x="121" y="292"/>
                  </a:lnTo>
                  <a:lnTo>
                    <a:pt x="115" y="298"/>
                  </a:lnTo>
                  <a:lnTo>
                    <a:pt x="109" y="302"/>
                  </a:lnTo>
                  <a:lnTo>
                    <a:pt x="102" y="306"/>
                  </a:lnTo>
                  <a:lnTo>
                    <a:pt x="94" y="306"/>
                  </a:lnTo>
                  <a:lnTo>
                    <a:pt x="84" y="306"/>
                  </a:lnTo>
                  <a:lnTo>
                    <a:pt x="79" y="302"/>
                  </a:lnTo>
                  <a:lnTo>
                    <a:pt x="71" y="298"/>
                  </a:lnTo>
                  <a:lnTo>
                    <a:pt x="65" y="292"/>
                  </a:lnTo>
                  <a:lnTo>
                    <a:pt x="63" y="285"/>
                  </a:lnTo>
                  <a:lnTo>
                    <a:pt x="61" y="277"/>
                  </a:lnTo>
                  <a:lnTo>
                    <a:pt x="63" y="269"/>
                  </a:lnTo>
                  <a:lnTo>
                    <a:pt x="65" y="260"/>
                  </a:lnTo>
                  <a:lnTo>
                    <a:pt x="71" y="252"/>
                  </a:lnTo>
                  <a:lnTo>
                    <a:pt x="52" y="254"/>
                  </a:lnTo>
                  <a:lnTo>
                    <a:pt x="36" y="264"/>
                  </a:lnTo>
                  <a:lnTo>
                    <a:pt x="31" y="269"/>
                  </a:lnTo>
                  <a:lnTo>
                    <a:pt x="27" y="275"/>
                  </a:lnTo>
                  <a:lnTo>
                    <a:pt x="25" y="283"/>
                  </a:lnTo>
                  <a:lnTo>
                    <a:pt x="23" y="290"/>
                  </a:lnTo>
                  <a:lnTo>
                    <a:pt x="27" y="310"/>
                  </a:lnTo>
                  <a:lnTo>
                    <a:pt x="40" y="325"/>
                  </a:lnTo>
                  <a:lnTo>
                    <a:pt x="58" y="335"/>
                  </a:lnTo>
                  <a:lnTo>
                    <a:pt x="79" y="336"/>
                  </a:lnTo>
                  <a:lnTo>
                    <a:pt x="108" y="333"/>
                  </a:lnTo>
                  <a:lnTo>
                    <a:pt x="136" y="323"/>
                  </a:lnTo>
                  <a:lnTo>
                    <a:pt x="165" y="306"/>
                  </a:lnTo>
                  <a:lnTo>
                    <a:pt x="190" y="285"/>
                  </a:lnTo>
                  <a:lnTo>
                    <a:pt x="213" y="264"/>
                  </a:lnTo>
                  <a:lnTo>
                    <a:pt x="228" y="240"/>
                  </a:lnTo>
                  <a:lnTo>
                    <a:pt x="211" y="246"/>
                  </a:lnTo>
                  <a:lnTo>
                    <a:pt x="194" y="248"/>
                  </a:lnTo>
                  <a:lnTo>
                    <a:pt x="167" y="244"/>
                  </a:lnTo>
                  <a:lnTo>
                    <a:pt x="136" y="233"/>
                  </a:lnTo>
                  <a:lnTo>
                    <a:pt x="175" y="221"/>
                  </a:lnTo>
                  <a:lnTo>
                    <a:pt x="209" y="206"/>
                  </a:lnTo>
                  <a:lnTo>
                    <a:pt x="242" y="185"/>
                  </a:lnTo>
                  <a:lnTo>
                    <a:pt x="269" y="160"/>
                  </a:lnTo>
                  <a:lnTo>
                    <a:pt x="288" y="133"/>
                  </a:lnTo>
                  <a:lnTo>
                    <a:pt x="300" y="104"/>
                  </a:lnTo>
                  <a:lnTo>
                    <a:pt x="288" y="114"/>
                  </a:lnTo>
                  <a:lnTo>
                    <a:pt x="275" y="121"/>
                  </a:lnTo>
                  <a:lnTo>
                    <a:pt x="267" y="125"/>
                  </a:lnTo>
                  <a:lnTo>
                    <a:pt x="257" y="127"/>
                  </a:lnTo>
                  <a:lnTo>
                    <a:pt x="250" y="129"/>
                  </a:lnTo>
                  <a:lnTo>
                    <a:pt x="242" y="127"/>
                  </a:lnTo>
                  <a:lnTo>
                    <a:pt x="234" y="125"/>
                  </a:lnTo>
                  <a:lnTo>
                    <a:pt x="228" y="121"/>
                  </a:lnTo>
                  <a:lnTo>
                    <a:pt x="253" y="106"/>
                  </a:lnTo>
                  <a:lnTo>
                    <a:pt x="273" y="89"/>
                  </a:lnTo>
                  <a:lnTo>
                    <a:pt x="284" y="70"/>
                  </a:lnTo>
                  <a:lnTo>
                    <a:pt x="288" y="47"/>
                  </a:lnTo>
                  <a:lnTo>
                    <a:pt x="284" y="23"/>
                  </a:lnTo>
                  <a:lnTo>
                    <a:pt x="27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9" name="Freeform 104"/>
            <p:cNvSpPr/>
            <p:nvPr/>
          </p:nvSpPr>
          <p:spPr bwMode="auto">
            <a:xfrm>
              <a:off x="7702550" y="1857692"/>
              <a:ext cx="101600" cy="95250"/>
            </a:xfrm>
            <a:custGeom>
              <a:avLst/>
              <a:gdLst>
                <a:gd name="T0" fmla="*/ 33 w 64"/>
                <a:gd name="T1" fmla="*/ 0 h 60"/>
                <a:gd name="T2" fmla="*/ 41 w 64"/>
                <a:gd name="T3" fmla="*/ 0 h 60"/>
                <a:gd name="T4" fmla="*/ 48 w 64"/>
                <a:gd name="T5" fmla="*/ 4 h 60"/>
                <a:gd name="T6" fmla="*/ 56 w 64"/>
                <a:gd name="T7" fmla="*/ 10 h 60"/>
                <a:gd name="T8" fmla="*/ 60 w 64"/>
                <a:gd name="T9" fmla="*/ 16 h 60"/>
                <a:gd name="T10" fmla="*/ 64 w 64"/>
                <a:gd name="T11" fmla="*/ 23 h 60"/>
                <a:gd name="T12" fmla="*/ 64 w 64"/>
                <a:gd name="T13" fmla="*/ 31 h 60"/>
                <a:gd name="T14" fmla="*/ 64 w 64"/>
                <a:gd name="T15" fmla="*/ 37 h 60"/>
                <a:gd name="T16" fmla="*/ 60 w 64"/>
                <a:gd name="T17" fmla="*/ 45 h 60"/>
                <a:gd name="T18" fmla="*/ 56 w 64"/>
                <a:gd name="T19" fmla="*/ 50 h 60"/>
                <a:gd name="T20" fmla="*/ 50 w 64"/>
                <a:gd name="T21" fmla="*/ 56 h 60"/>
                <a:gd name="T22" fmla="*/ 42 w 64"/>
                <a:gd name="T23" fmla="*/ 60 h 60"/>
                <a:gd name="T24" fmla="*/ 33 w 64"/>
                <a:gd name="T25" fmla="*/ 60 h 60"/>
                <a:gd name="T26" fmla="*/ 23 w 64"/>
                <a:gd name="T27" fmla="*/ 60 h 60"/>
                <a:gd name="T28" fmla="*/ 16 w 64"/>
                <a:gd name="T29" fmla="*/ 56 h 60"/>
                <a:gd name="T30" fmla="*/ 10 w 64"/>
                <a:gd name="T31" fmla="*/ 52 h 60"/>
                <a:gd name="T32" fmla="*/ 4 w 64"/>
                <a:gd name="T33" fmla="*/ 45 h 60"/>
                <a:gd name="T34" fmla="*/ 2 w 64"/>
                <a:gd name="T35" fmla="*/ 39 h 60"/>
                <a:gd name="T36" fmla="*/ 0 w 64"/>
                <a:gd name="T37" fmla="*/ 31 h 60"/>
                <a:gd name="T38" fmla="*/ 2 w 64"/>
                <a:gd name="T39" fmla="*/ 22 h 60"/>
                <a:gd name="T40" fmla="*/ 6 w 64"/>
                <a:gd name="T41" fmla="*/ 14 h 60"/>
                <a:gd name="T42" fmla="*/ 12 w 64"/>
                <a:gd name="T43" fmla="*/ 8 h 60"/>
                <a:gd name="T44" fmla="*/ 18 w 64"/>
                <a:gd name="T45" fmla="*/ 4 h 60"/>
                <a:gd name="T46" fmla="*/ 25 w 64"/>
                <a:gd name="T47" fmla="*/ 0 h 60"/>
                <a:gd name="T48" fmla="*/ 33 w 64"/>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0">
                  <a:moveTo>
                    <a:pt x="33" y="0"/>
                  </a:moveTo>
                  <a:lnTo>
                    <a:pt x="41" y="0"/>
                  </a:lnTo>
                  <a:lnTo>
                    <a:pt x="48" y="4"/>
                  </a:lnTo>
                  <a:lnTo>
                    <a:pt x="56" y="10"/>
                  </a:lnTo>
                  <a:lnTo>
                    <a:pt x="60" y="16"/>
                  </a:lnTo>
                  <a:lnTo>
                    <a:pt x="64" y="23"/>
                  </a:lnTo>
                  <a:lnTo>
                    <a:pt x="64" y="31"/>
                  </a:lnTo>
                  <a:lnTo>
                    <a:pt x="64" y="37"/>
                  </a:lnTo>
                  <a:lnTo>
                    <a:pt x="60" y="45"/>
                  </a:lnTo>
                  <a:lnTo>
                    <a:pt x="56" y="50"/>
                  </a:lnTo>
                  <a:lnTo>
                    <a:pt x="50" y="56"/>
                  </a:lnTo>
                  <a:lnTo>
                    <a:pt x="42" y="60"/>
                  </a:lnTo>
                  <a:lnTo>
                    <a:pt x="33" y="60"/>
                  </a:lnTo>
                  <a:lnTo>
                    <a:pt x="23" y="60"/>
                  </a:lnTo>
                  <a:lnTo>
                    <a:pt x="16" y="56"/>
                  </a:lnTo>
                  <a:lnTo>
                    <a:pt x="10" y="52"/>
                  </a:lnTo>
                  <a:lnTo>
                    <a:pt x="4" y="45"/>
                  </a:lnTo>
                  <a:lnTo>
                    <a:pt x="2" y="39"/>
                  </a:lnTo>
                  <a:lnTo>
                    <a:pt x="0" y="31"/>
                  </a:lnTo>
                  <a:lnTo>
                    <a:pt x="2" y="22"/>
                  </a:lnTo>
                  <a:lnTo>
                    <a:pt x="6" y="14"/>
                  </a:lnTo>
                  <a:lnTo>
                    <a:pt x="12" y="8"/>
                  </a:lnTo>
                  <a:lnTo>
                    <a:pt x="18" y="4"/>
                  </a:lnTo>
                  <a:lnTo>
                    <a:pt x="25" y="0"/>
                  </a:lnTo>
                  <a:lnTo>
                    <a:pt x="3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0" name="Freeform 105"/>
            <p:cNvSpPr/>
            <p:nvPr/>
          </p:nvSpPr>
          <p:spPr bwMode="auto">
            <a:xfrm>
              <a:off x="9223375" y="1813242"/>
              <a:ext cx="488950" cy="349250"/>
            </a:xfrm>
            <a:custGeom>
              <a:avLst/>
              <a:gdLst>
                <a:gd name="T0" fmla="*/ 156 w 308"/>
                <a:gd name="T1" fmla="*/ 0 h 220"/>
                <a:gd name="T2" fmla="*/ 308 w 308"/>
                <a:gd name="T3" fmla="*/ 147 h 220"/>
                <a:gd name="T4" fmla="*/ 231 w 308"/>
                <a:gd name="T5" fmla="*/ 220 h 220"/>
                <a:gd name="T6" fmla="*/ 185 w 308"/>
                <a:gd name="T7" fmla="*/ 176 h 220"/>
                <a:gd name="T8" fmla="*/ 210 w 308"/>
                <a:gd name="T9" fmla="*/ 153 h 220"/>
                <a:gd name="T10" fmla="*/ 231 w 308"/>
                <a:gd name="T11" fmla="*/ 174 h 220"/>
                <a:gd name="T12" fmla="*/ 258 w 308"/>
                <a:gd name="T13" fmla="*/ 149 h 220"/>
                <a:gd name="T14" fmla="*/ 156 w 308"/>
                <a:gd name="T15" fmla="*/ 51 h 220"/>
                <a:gd name="T16" fmla="*/ 52 w 308"/>
                <a:gd name="T17" fmla="*/ 149 h 220"/>
                <a:gd name="T18" fmla="*/ 79 w 308"/>
                <a:gd name="T19" fmla="*/ 174 h 220"/>
                <a:gd name="T20" fmla="*/ 102 w 308"/>
                <a:gd name="T21" fmla="*/ 153 h 220"/>
                <a:gd name="T22" fmla="*/ 127 w 308"/>
                <a:gd name="T23" fmla="*/ 176 h 220"/>
                <a:gd name="T24" fmla="*/ 79 w 308"/>
                <a:gd name="T25" fmla="*/ 220 h 220"/>
                <a:gd name="T26" fmla="*/ 0 w 308"/>
                <a:gd name="T27" fmla="*/ 147 h 220"/>
                <a:gd name="T28" fmla="*/ 156 w 308"/>
                <a:gd name="T2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220">
                  <a:moveTo>
                    <a:pt x="156" y="0"/>
                  </a:moveTo>
                  <a:lnTo>
                    <a:pt x="308" y="147"/>
                  </a:lnTo>
                  <a:lnTo>
                    <a:pt x="231" y="220"/>
                  </a:lnTo>
                  <a:lnTo>
                    <a:pt x="185" y="176"/>
                  </a:lnTo>
                  <a:lnTo>
                    <a:pt x="210" y="153"/>
                  </a:lnTo>
                  <a:lnTo>
                    <a:pt x="231" y="174"/>
                  </a:lnTo>
                  <a:lnTo>
                    <a:pt x="258" y="149"/>
                  </a:lnTo>
                  <a:lnTo>
                    <a:pt x="156" y="51"/>
                  </a:lnTo>
                  <a:lnTo>
                    <a:pt x="52" y="149"/>
                  </a:lnTo>
                  <a:lnTo>
                    <a:pt x="79" y="174"/>
                  </a:lnTo>
                  <a:lnTo>
                    <a:pt x="102" y="153"/>
                  </a:lnTo>
                  <a:lnTo>
                    <a:pt x="127" y="176"/>
                  </a:lnTo>
                  <a:lnTo>
                    <a:pt x="79" y="220"/>
                  </a:lnTo>
                  <a:lnTo>
                    <a:pt x="0" y="147"/>
                  </a:lnTo>
                  <a:lnTo>
                    <a:pt x="15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1" name="Freeform 106"/>
            <p:cNvSpPr/>
            <p:nvPr/>
          </p:nvSpPr>
          <p:spPr bwMode="auto">
            <a:xfrm>
              <a:off x="8686800" y="1813242"/>
              <a:ext cx="488950" cy="349250"/>
            </a:xfrm>
            <a:custGeom>
              <a:avLst/>
              <a:gdLst>
                <a:gd name="T0" fmla="*/ 79 w 308"/>
                <a:gd name="T1" fmla="*/ 0 h 220"/>
                <a:gd name="T2" fmla="*/ 125 w 308"/>
                <a:gd name="T3" fmla="*/ 46 h 220"/>
                <a:gd name="T4" fmla="*/ 100 w 308"/>
                <a:gd name="T5" fmla="*/ 71 h 220"/>
                <a:gd name="T6" fmla="*/ 77 w 308"/>
                <a:gd name="T7" fmla="*/ 50 h 220"/>
                <a:gd name="T8" fmla="*/ 52 w 308"/>
                <a:gd name="T9" fmla="*/ 73 h 220"/>
                <a:gd name="T10" fmla="*/ 154 w 308"/>
                <a:gd name="T11" fmla="*/ 170 h 220"/>
                <a:gd name="T12" fmla="*/ 256 w 308"/>
                <a:gd name="T13" fmla="*/ 73 h 220"/>
                <a:gd name="T14" fmla="*/ 231 w 308"/>
                <a:gd name="T15" fmla="*/ 50 h 220"/>
                <a:gd name="T16" fmla="*/ 210 w 308"/>
                <a:gd name="T17" fmla="*/ 71 h 220"/>
                <a:gd name="T18" fmla="*/ 183 w 308"/>
                <a:gd name="T19" fmla="*/ 46 h 220"/>
                <a:gd name="T20" fmla="*/ 229 w 308"/>
                <a:gd name="T21" fmla="*/ 0 h 220"/>
                <a:gd name="T22" fmla="*/ 308 w 308"/>
                <a:gd name="T23" fmla="*/ 74 h 220"/>
                <a:gd name="T24" fmla="*/ 154 w 308"/>
                <a:gd name="T25" fmla="*/ 220 h 220"/>
                <a:gd name="T26" fmla="*/ 0 w 308"/>
                <a:gd name="T27" fmla="*/ 74 h 220"/>
                <a:gd name="T28" fmla="*/ 79 w 308"/>
                <a:gd name="T2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220">
                  <a:moveTo>
                    <a:pt x="79" y="0"/>
                  </a:moveTo>
                  <a:lnTo>
                    <a:pt x="125" y="46"/>
                  </a:lnTo>
                  <a:lnTo>
                    <a:pt x="100" y="71"/>
                  </a:lnTo>
                  <a:lnTo>
                    <a:pt x="77" y="50"/>
                  </a:lnTo>
                  <a:lnTo>
                    <a:pt x="52" y="73"/>
                  </a:lnTo>
                  <a:lnTo>
                    <a:pt x="154" y="170"/>
                  </a:lnTo>
                  <a:lnTo>
                    <a:pt x="256" y="73"/>
                  </a:lnTo>
                  <a:lnTo>
                    <a:pt x="231" y="50"/>
                  </a:lnTo>
                  <a:lnTo>
                    <a:pt x="210" y="71"/>
                  </a:lnTo>
                  <a:lnTo>
                    <a:pt x="183" y="46"/>
                  </a:lnTo>
                  <a:lnTo>
                    <a:pt x="229" y="0"/>
                  </a:lnTo>
                  <a:lnTo>
                    <a:pt x="308" y="74"/>
                  </a:lnTo>
                  <a:lnTo>
                    <a:pt x="154" y="220"/>
                  </a:lnTo>
                  <a:lnTo>
                    <a:pt x="0" y="74"/>
                  </a:lnTo>
                  <a:lnTo>
                    <a:pt x="7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2" name="Freeform 107"/>
            <p:cNvSpPr>
              <a:spLocks noEditPoints="1"/>
            </p:cNvSpPr>
            <p:nvPr/>
          </p:nvSpPr>
          <p:spPr bwMode="auto">
            <a:xfrm>
              <a:off x="9945688" y="1498917"/>
              <a:ext cx="1058863" cy="1014413"/>
            </a:xfrm>
            <a:custGeom>
              <a:avLst/>
              <a:gdLst>
                <a:gd name="T0" fmla="*/ 382 w 667"/>
                <a:gd name="T1" fmla="*/ 416 h 639"/>
                <a:gd name="T2" fmla="*/ 419 w 667"/>
                <a:gd name="T3" fmla="*/ 436 h 639"/>
                <a:gd name="T4" fmla="*/ 557 w 667"/>
                <a:gd name="T5" fmla="*/ 80 h 639"/>
                <a:gd name="T6" fmla="*/ 567 w 667"/>
                <a:gd name="T7" fmla="*/ 228 h 639"/>
                <a:gd name="T8" fmla="*/ 548 w 667"/>
                <a:gd name="T9" fmla="*/ 272 h 639"/>
                <a:gd name="T10" fmla="*/ 584 w 667"/>
                <a:gd name="T11" fmla="*/ 338 h 639"/>
                <a:gd name="T12" fmla="*/ 578 w 667"/>
                <a:gd name="T13" fmla="*/ 370 h 639"/>
                <a:gd name="T14" fmla="*/ 530 w 667"/>
                <a:gd name="T15" fmla="*/ 342 h 639"/>
                <a:gd name="T16" fmla="*/ 501 w 667"/>
                <a:gd name="T17" fmla="*/ 405 h 639"/>
                <a:gd name="T18" fmla="*/ 613 w 667"/>
                <a:gd name="T19" fmla="*/ 443 h 639"/>
                <a:gd name="T20" fmla="*/ 596 w 667"/>
                <a:gd name="T21" fmla="*/ 495 h 639"/>
                <a:gd name="T22" fmla="*/ 553 w 667"/>
                <a:gd name="T23" fmla="*/ 474 h 639"/>
                <a:gd name="T24" fmla="*/ 588 w 667"/>
                <a:gd name="T25" fmla="*/ 474 h 639"/>
                <a:gd name="T26" fmla="*/ 574 w 667"/>
                <a:gd name="T27" fmla="*/ 449 h 639"/>
                <a:gd name="T28" fmla="*/ 494 w 667"/>
                <a:gd name="T29" fmla="*/ 436 h 639"/>
                <a:gd name="T30" fmla="*/ 467 w 667"/>
                <a:gd name="T31" fmla="*/ 545 h 639"/>
                <a:gd name="T32" fmla="*/ 496 w 667"/>
                <a:gd name="T33" fmla="*/ 562 h 639"/>
                <a:gd name="T34" fmla="*/ 500 w 667"/>
                <a:gd name="T35" fmla="*/ 537 h 639"/>
                <a:gd name="T36" fmla="*/ 523 w 667"/>
                <a:gd name="T37" fmla="*/ 561 h 639"/>
                <a:gd name="T38" fmla="*/ 482 w 667"/>
                <a:gd name="T39" fmla="*/ 589 h 639"/>
                <a:gd name="T40" fmla="*/ 434 w 667"/>
                <a:gd name="T41" fmla="*/ 564 h 639"/>
                <a:gd name="T42" fmla="*/ 432 w 667"/>
                <a:gd name="T43" fmla="*/ 453 h 639"/>
                <a:gd name="T44" fmla="*/ 388 w 667"/>
                <a:gd name="T45" fmla="*/ 474 h 639"/>
                <a:gd name="T46" fmla="*/ 344 w 667"/>
                <a:gd name="T47" fmla="*/ 503 h 639"/>
                <a:gd name="T48" fmla="*/ 382 w 667"/>
                <a:gd name="T49" fmla="*/ 526 h 639"/>
                <a:gd name="T50" fmla="*/ 377 w 667"/>
                <a:gd name="T51" fmla="*/ 570 h 639"/>
                <a:gd name="T52" fmla="*/ 321 w 667"/>
                <a:gd name="T53" fmla="*/ 528 h 639"/>
                <a:gd name="T54" fmla="*/ 265 w 667"/>
                <a:gd name="T55" fmla="*/ 534 h 639"/>
                <a:gd name="T56" fmla="*/ 133 w 667"/>
                <a:gd name="T57" fmla="*/ 547 h 639"/>
                <a:gd name="T58" fmla="*/ 632 w 667"/>
                <a:gd name="T59" fmla="*/ 0 h 639"/>
                <a:gd name="T60" fmla="*/ 64 w 667"/>
                <a:gd name="T61" fmla="*/ 501 h 639"/>
                <a:gd name="T62" fmla="*/ 263 w 667"/>
                <a:gd name="T63" fmla="*/ 507 h 639"/>
                <a:gd name="T64" fmla="*/ 357 w 667"/>
                <a:gd name="T65" fmla="*/ 380 h 639"/>
                <a:gd name="T66" fmla="*/ 311 w 667"/>
                <a:gd name="T67" fmla="*/ 374 h 639"/>
                <a:gd name="T68" fmla="*/ 233 w 667"/>
                <a:gd name="T69" fmla="*/ 368 h 639"/>
                <a:gd name="T70" fmla="*/ 187 w 667"/>
                <a:gd name="T71" fmla="*/ 401 h 639"/>
                <a:gd name="T72" fmla="*/ 194 w 667"/>
                <a:gd name="T73" fmla="*/ 441 h 639"/>
                <a:gd name="T74" fmla="*/ 260 w 667"/>
                <a:gd name="T75" fmla="*/ 438 h 639"/>
                <a:gd name="T76" fmla="*/ 273 w 667"/>
                <a:gd name="T77" fmla="*/ 457 h 639"/>
                <a:gd name="T78" fmla="*/ 183 w 667"/>
                <a:gd name="T79" fmla="*/ 482 h 639"/>
                <a:gd name="T80" fmla="*/ 148 w 667"/>
                <a:gd name="T81" fmla="*/ 388 h 639"/>
                <a:gd name="T82" fmla="*/ 206 w 667"/>
                <a:gd name="T83" fmla="*/ 328 h 639"/>
                <a:gd name="T84" fmla="*/ 187 w 667"/>
                <a:gd name="T85" fmla="*/ 201 h 639"/>
                <a:gd name="T86" fmla="*/ 288 w 667"/>
                <a:gd name="T87" fmla="*/ 342 h 639"/>
                <a:gd name="T88" fmla="*/ 369 w 667"/>
                <a:gd name="T89" fmla="*/ 313 h 639"/>
                <a:gd name="T90" fmla="*/ 252 w 667"/>
                <a:gd name="T91" fmla="*/ 188 h 639"/>
                <a:gd name="T92" fmla="*/ 315 w 667"/>
                <a:gd name="T93" fmla="*/ 178 h 639"/>
                <a:gd name="T94" fmla="*/ 373 w 667"/>
                <a:gd name="T95" fmla="*/ 178 h 639"/>
                <a:gd name="T96" fmla="*/ 459 w 667"/>
                <a:gd name="T97" fmla="*/ 136 h 639"/>
                <a:gd name="T98" fmla="*/ 507 w 667"/>
                <a:gd name="T99" fmla="*/ 186 h 639"/>
                <a:gd name="T100" fmla="*/ 478 w 667"/>
                <a:gd name="T101" fmla="*/ 261 h 639"/>
                <a:gd name="T102" fmla="*/ 448 w 667"/>
                <a:gd name="T103" fmla="*/ 263 h 639"/>
                <a:gd name="T104" fmla="*/ 471 w 667"/>
                <a:gd name="T105" fmla="*/ 211 h 639"/>
                <a:gd name="T106" fmla="*/ 453 w 667"/>
                <a:gd name="T107" fmla="*/ 180 h 639"/>
                <a:gd name="T108" fmla="*/ 413 w 667"/>
                <a:gd name="T109" fmla="*/ 184 h 639"/>
                <a:gd name="T110" fmla="*/ 384 w 667"/>
                <a:gd name="T111" fmla="*/ 246 h 639"/>
                <a:gd name="T112" fmla="*/ 398 w 667"/>
                <a:gd name="T113" fmla="*/ 353 h 639"/>
                <a:gd name="T114" fmla="*/ 544 w 667"/>
                <a:gd name="T115" fmla="*/ 213 h 639"/>
                <a:gd name="T116" fmla="*/ 632 w 667"/>
                <a:gd name="T11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7" h="639">
                  <a:moveTo>
                    <a:pt x="505" y="315"/>
                  </a:moveTo>
                  <a:lnTo>
                    <a:pt x="473" y="345"/>
                  </a:lnTo>
                  <a:lnTo>
                    <a:pt x="436" y="367"/>
                  </a:lnTo>
                  <a:lnTo>
                    <a:pt x="396" y="378"/>
                  </a:lnTo>
                  <a:lnTo>
                    <a:pt x="382" y="416"/>
                  </a:lnTo>
                  <a:lnTo>
                    <a:pt x="361" y="453"/>
                  </a:lnTo>
                  <a:lnTo>
                    <a:pt x="329" y="484"/>
                  </a:lnTo>
                  <a:lnTo>
                    <a:pt x="356" y="468"/>
                  </a:lnTo>
                  <a:lnTo>
                    <a:pt x="386" y="451"/>
                  </a:lnTo>
                  <a:lnTo>
                    <a:pt x="419" y="436"/>
                  </a:lnTo>
                  <a:lnTo>
                    <a:pt x="444" y="424"/>
                  </a:lnTo>
                  <a:lnTo>
                    <a:pt x="471" y="370"/>
                  </a:lnTo>
                  <a:lnTo>
                    <a:pt x="505" y="315"/>
                  </a:lnTo>
                  <a:close/>
                  <a:moveTo>
                    <a:pt x="632" y="44"/>
                  </a:moveTo>
                  <a:lnTo>
                    <a:pt x="557" y="80"/>
                  </a:lnTo>
                  <a:lnTo>
                    <a:pt x="571" y="128"/>
                  </a:lnTo>
                  <a:lnTo>
                    <a:pt x="574" y="175"/>
                  </a:lnTo>
                  <a:lnTo>
                    <a:pt x="574" y="198"/>
                  </a:lnTo>
                  <a:lnTo>
                    <a:pt x="571" y="215"/>
                  </a:lnTo>
                  <a:lnTo>
                    <a:pt x="567" y="228"/>
                  </a:lnTo>
                  <a:lnTo>
                    <a:pt x="561" y="242"/>
                  </a:lnTo>
                  <a:lnTo>
                    <a:pt x="555" y="251"/>
                  </a:lnTo>
                  <a:lnTo>
                    <a:pt x="553" y="259"/>
                  </a:lnTo>
                  <a:lnTo>
                    <a:pt x="549" y="265"/>
                  </a:lnTo>
                  <a:lnTo>
                    <a:pt x="548" y="272"/>
                  </a:lnTo>
                  <a:lnTo>
                    <a:pt x="548" y="280"/>
                  </a:lnTo>
                  <a:lnTo>
                    <a:pt x="548" y="290"/>
                  </a:lnTo>
                  <a:lnTo>
                    <a:pt x="551" y="305"/>
                  </a:lnTo>
                  <a:lnTo>
                    <a:pt x="565" y="322"/>
                  </a:lnTo>
                  <a:lnTo>
                    <a:pt x="584" y="338"/>
                  </a:lnTo>
                  <a:lnTo>
                    <a:pt x="607" y="349"/>
                  </a:lnTo>
                  <a:lnTo>
                    <a:pt x="603" y="355"/>
                  </a:lnTo>
                  <a:lnTo>
                    <a:pt x="597" y="361"/>
                  </a:lnTo>
                  <a:lnTo>
                    <a:pt x="590" y="365"/>
                  </a:lnTo>
                  <a:lnTo>
                    <a:pt x="578" y="370"/>
                  </a:lnTo>
                  <a:lnTo>
                    <a:pt x="569" y="372"/>
                  </a:lnTo>
                  <a:lnTo>
                    <a:pt x="559" y="370"/>
                  </a:lnTo>
                  <a:lnTo>
                    <a:pt x="549" y="365"/>
                  </a:lnTo>
                  <a:lnTo>
                    <a:pt x="540" y="357"/>
                  </a:lnTo>
                  <a:lnTo>
                    <a:pt x="530" y="342"/>
                  </a:lnTo>
                  <a:lnTo>
                    <a:pt x="525" y="319"/>
                  </a:lnTo>
                  <a:lnTo>
                    <a:pt x="509" y="347"/>
                  </a:lnTo>
                  <a:lnTo>
                    <a:pt x="496" y="370"/>
                  </a:lnTo>
                  <a:lnTo>
                    <a:pt x="475" y="413"/>
                  </a:lnTo>
                  <a:lnTo>
                    <a:pt x="501" y="405"/>
                  </a:lnTo>
                  <a:lnTo>
                    <a:pt x="530" y="401"/>
                  </a:lnTo>
                  <a:lnTo>
                    <a:pt x="563" y="405"/>
                  </a:lnTo>
                  <a:lnTo>
                    <a:pt x="592" y="418"/>
                  </a:lnTo>
                  <a:lnTo>
                    <a:pt x="605" y="430"/>
                  </a:lnTo>
                  <a:lnTo>
                    <a:pt x="613" y="443"/>
                  </a:lnTo>
                  <a:lnTo>
                    <a:pt x="615" y="459"/>
                  </a:lnTo>
                  <a:lnTo>
                    <a:pt x="613" y="470"/>
                  </a:lnTo>
                  <a:lnTo>
                    <a:pt x="611" y="480"/>
                  </a:lnTo>
                  <a:lnTo>
                    <a:pt x="603" y="488"/>
                  </a:lnTo>
                  <a:lnTo>
                    <a:pt x="596" y="495"/>
                  </a:lnTo>
                  <a:lnTo>
                    <a:pt x="588" y="499"/>
                  </a:lnTo>
                  <a:lnTo>
                    <a:pt x="578" y="501"/>
                  </a:lnTo>
                  <a:lnTo>
                    <a:pt x="559" y="497"/>
                  </a:lnTo>
                  <a:lnTo>
                    <a:pt x="540" y="488"/>
                  </a:lnTo>
                  <a:lnTo>
                    <a:pt x="553" y="474"/>
                  </a:lnTo>
                  <a:lnTo>
                    <a:pt x="565" y="480"/>
                  </a:lnTo>
                  <a:lnTo>
                    <a:pt x="576" y="482"/>
                  </a:lnTo>
                  <a:lnTo>
                    <a:pt x="580" y="480"/>
                  </a:lnTo>
                  <a:lnTo>
                    <a:pt x="584" y="478"/>
                  </a:lnTo>
                  <a:lnTo>
                    <a:pt x="588" y="474"/>
                  </a:lnTo>
                  <a:lnTo>
                    <a:pt x="588" y="470"/>
                  </a:lnTo>
                  <a:lnTo>
                    <a:pt x="588" y="465"/>
                  </a:lnTo>
                  <a:lnTo>
                    <a:pt x="584" y="461"/>
                  </a:lnTo>
                  <a:lnTo>
                    <a:pt x="580" y="455"/>
                  </a:lnTo>
                  <a:lnTo>
                    <a:pt x="574" y="449"/>
                  </a:lnTo>
                  <a:lnTo>
                    <a:pt x="567" y="443"/>
                  </a:lnTo>
                  <a:lnTo>
                    <a:pt x="557" y="440"/>
                  </a:lnTo>
                  <a:lnTo>
                    <a:pt x="542" y="436"/>
                  </a:lnTo>
                  <a:lnTo>
                    <a:pt x="521" y="434"/>
                  </a:lnTo>
                  <a:lnTo>
                    <a:pt x="494" y="436"/>
                  </a:lnTo>
                  <a:lnTo>
                    <a:pt x="463" y="443"/>
                  </a:lnTo>
                  <a:lnTo>
                    <a:pt x="455" y="474"/>
                  </a:lnTo>
                  <a:lnTo>
                    <a:pt x="453" y="499"/>
                  </a:lnTo>
                  <a:lnTo>
                    <a:pt x="457" y="524"/>
                  </a:lnTo>
                  <a:lnTo>
                    <a:pt x="467" y="545"/>
                  </a:lnTo>
                  <a:lnTo>
                    <a:pt x="473" y="553"/>
                  </a:lnTo>
                  <a:lnTo>
                    <a:pt x="478" y="559"/>
                  </a:lnTo>
                  <a:lnTo>
                    <a:pt x="486" y="562"/>
                  </a:lnTo>
                  <a:lnTo>
                    <a:pt x="492" y="562"/>
                  </a:lnTo>
                  <a:lnTo>
                    <a:pt x="496" y="562"/>
                  </a:lnTo>
                  <a:lnTo>
                    <a:pt x="500" y="561"/>
                  </a:lnTo>
                  <a:lnTo>
                    <a:pt x="501" y="557"/>
                  </a:lnTo>
                  <a:lnTo>
                    <a:pt x="503" y="551"/>
                  </a:lnTo>
                  <a:lnTo>
                    <a:pt x="501" y="545"/>
                  </a:lnTo>
                  <a:lnTo>
                    <a:pt x="500" y="537"/>
                  </a:lnTo>
                  <a:lnTo>
                    <a:pt x="496" y="530"/>
                  </a:lnTo>
                  <a:lnTo>
                    <a:pt x="509" y="516"/>
                  </a:lnTo>
                  <a:lnTo>
                    <a:pt x="519" y="534"/>
                  </a:lnTo>
                  <a:lnTo>
                    <a:pt x="523" y="551"/>
                  </a:lnTo>
                  <a:lnTo>
                    <a:pt x="523" y="561"/>
                  </a:lnTo>
                  <a:lnTo>
                    <a:pt x="517" y="570"/>
                  </a:lnTo>
                  <a:lnTo>
                    <a:pt x="511" y="578"/>
                  </a:lnTo>
                  <a:lnTo>
                    <a:pt x="503" y="584"/>
                  </a:lnTo>
                  <a:lnTo>
                    <a:pt x="492" y="587"/>
                  </a:lnTo>
                  <a:lnTo>
                    <a:pt x="482" y="589"/>
                  </a:lnTo>
                  <a:lnTo>
                    <a:pt x="471" y="587"/>
                  </a:lnTo>
                  <a:lnTo>
                    <a:pt x="461" y="585"/>
                  </a:lnTo>
                  <a:lnTo>
                    <a:pt x="452" y="580"/>
                  </a:lnTo>
                  <a:lnTo>
                    <a:pt x="444" y="572"/>
                  </a:lnTo>
                  <a:lnTo>
                    <a:pt x="434" y="564"/>
                  </a:lnTo>
                  <a:lnTo>
                    <a:pt x="429" y="553"/>
                  </a:lnTo>
                  <a:lnTo>
                    <a:pt x="421" y="536"/>
                  </a:lnTo>
                  <a:lnTo>
                    <a:pt x="419" y="514"/>
                  </a:lnTo>
                  <a:lnTo>
                    <a:pt x="423" y="482"/>
                  </a:lnTo>
                  <a:lnTo>
                    <a:pt x="432" y="453"/>
                  </a:lnTo>
                  <a:lnTo>
                    <a:pt x="419" y="459"/>
                  </a:lnTo>
                  <a:lnTo>
                    <a:pt x="407" y="465"/>
                  </a:lnTo>
                  <a:lnTo>
                    <a:pt x="400" y="468"/>
                  </a:lnTo>
                  <a:lnTo>
                    <a:pt x="392" y="472"/>
                  </a:lnTo>
                  <a:lnTo>
                    <a:pt x="388" y="474"/>
                  </a:lnTo>
                  <a:lnTo>
                    <a:pt x="384" y="476"/>
                  </a:lnTo>
                  <a:lnTo>
                    <a:pt x="377" y="480"/>
                  </a:lnTo>
                  <a:lnTo>
                    <a:pt x="369" y="484"/>
                  </a:lnTo>
                  <a:lnTo>
                    <a:pt x="333" y="501"/>
                  </a:lnTo>
                  <a:lnTo>
                    <a:pt x="344" y="503"/>
                  </a:lnTo>
                  <a:lnTo>
                    <a:pt x="354" y="507"/>
                  </a:lnTo>
                  <a:lnTo>
                    <a:pt x="363" y="511"/>
                  </a:lnTo>
                  <a:lnTo>
                    <a:pt x="371" y="514"/>
                  </a:lnTo>
                  <a:lnTo>
                    <a:pt x="377" y="520"/>
                  </a:lnTo>
                  <a:lnTo>
                    <a:pt x="382" y="526"/>
                  </a:lnTo>
                  <a:lnTo>
                    <a:pt x="386" y="536"/>
                  </a:lnTo>
                  <a:lnTo>
                    <a:pt x="388" y="545"/>
                  </a:lnTo>
                  <a:lnTo>
                    <a:pt x="386" y="555"/>
                  </a:lnTo>
                  <a:lnTo>
                    <a:pt x="382" y="564"/>
                  </a:lnTo>
                  <a:lnTo>
                    <a:pt x="377" y="570"/>
                  </a:lnTo>
                  <a:lnTo>
                    <a:pt x="371" y="576"/>
                  </a:lnTo>
                  <a:lnTo>
                    <a:pt x="363" y="582"/>
                  </a:lnTo>
                  <a:lnTo>
                    <a:pt x="354" y="559"/>
                  </a:lnTo>
                  <a:lnTo>
                    <a:pt x="338" y="539"/>
                  </a:lnTo>
                  <a:lnTo>
                    <a:pt x="321" y="528"/>
                  </a:lnTo>
                  <a:lnTo>
                    <a:pt x="302" y="524"/>
                  </a:lnTo>
                  <a:lnTo>
                    <a:pt x="296" y="524"/>
                  </a:lnTo>
                  <a:lnTo>
                    <a:pt x="286" y="526"/>
                  </a:lnTo>
                  <a:lnTo>
                    <a:pt x="277" y="530"/>
                  </a:lnTo>
                  <a:lnTo>
                    <a:pt x="265" y="534"/>
                  </a:lnTo>
                  <a:lnTo>
                    <a:pt x="256" y="537"/>
                  </a:lnTo>
                  <a:lnTo>
                    <a:pt x="250" y="539"/>
                  </a:lnTo>
                  <a:lnTo>
                    <a:pt x="213" y="547"/>
                  </a:lnTo>
                  <a:lnTo>
                    <a:pt x="181" y="551"/>
                  </a:lnTo>
                  <a:lnTo>
                    <a:pt x="133" y="547"/>
                  </a:lnTo>
                  <a:lnTo>
                    <a:pt x="85" y="534"/>
                  </a:lnTo>
                  <a:lnTo>
                    <a:pt x="45" y="605"/>
                  </a:lnTo>
                  <a:lnTo>
                    <a:pt x="632" y="605"/>
                  </a:lnTo>
                  <a:lnTo>
                    <a:pt x="632" y="44"/>
                  </a:lnTo>
                  <a:close/>
                  <a:moveTo>
                    <a:pt x="632" y="0"/>
                  </a:moveTo>
                  <a:lnTo>
                    <a:pt x="667" y="0"/>
                  </a:lnTo>
                  <a:lnTo>
                    <a:pt x="667" y="639"/>
                  </a:lnTo>
                  <a:lnTo>
                    <a:pt x="0" y="639"/>
                  </a:lnTo>
                  <a:lnTo>
                    <a:pt x="0" y="605"/>
                  </a:lnTo>
                  <a:lnTo>
                    <a:pt x="64" y="501"/>
                  </a:lnTo>
                  <a:lnTo>
                    <a:pt x="117" y="520"/>
                  </a:lnTo>
                  <a:lnTo>
                    <a:pt x="148" y="524"/>
                  </a:lnTo>
                  <a:lnTo>
                    <a:pt x="179" y="526"/>
                  </a:lnTo>
                  <a:lnTo>
                    <a:pt x="221" y="522"/>
                  </a:lnTo>
                  <a:lnTo>
                    <a:pt x="263" y="507"/>
                  </a:lnTo>
                  <a:lnTo>
                    <a:pt x="302" y="484"/>
                  </a:lnTo>
                  <a:lnTo>
                    <a:pt x="333" y="455"/>
                  </a:lnTo>
                  <a:lnTo>
                    <a:pt x="356" y="420"/>
                  </a:lnTo>
                  <a:lnTo>
                    <a:pt x="369" y="382"/>
                  </a:lnTo>
                  <a:lnTo>
                    <a:pt x="357" y="380"/>
                  </a:lnTo>
                  <a:lnTo>
                    <a:pt x="348" y="380"/>
                  </a:lnTo>
                  <a:lnTo>
                    <a:pt x="340" y="380"/>
                  </a:lnTo>
                  <a:lnTo>
                    <a:pt x="333" y="378"/>
                  </a:lnTo>
                  <a:lnTo>
                    <a:pt x="323" y="376"/>
                  </a:lnTo>
                  <a:lnTo>
                    <a:pt x="311" y="374"/>
                  </a:lnTo>
                  <a:lnTo>
                    <a:pt x="296" y="372"/>
                  </a:lnTo>
                  <a:lnTo>
                    <a:pt x="283" y="368"/>
                  </a:lnTo>
                  <a:lnTo>
                    <a:pt x="269" y="368"/>
                  </a:lnTo>
                  <a:lnTo>
                    <a:pt x="252" y="368"/>
                  </a:lnTo>
                  <a:lnTo>
                    <a:pt x="233" y="368"/>
                  </a:lnTo>
                  <a:lnTo>
                    <a:pt x="217" y="374"/>
                  </a:lnTo>
                  <a:lnTo>
                    <a:pt x="208" y="380"/>
                  </a:lnTo>
                  <a:lnTo>
                    <a:pt x="198" y="386"/>
                  </a:lnTo>
                  <a:lnTo>
                    <a:pt x="192" y="393"/>
                  </a:lnTo>
                  <a:lnTo>
                    <a:pt x="187" y="401"/>
                  </a:lnTo>
                  <a:lnTo>
                    <a:pt x="185" y="409"/>
                  </a:lnTo>
                  <a:lnTo>
                    <a:pt x="183" y="416"/>
                  </a:lnTo>
                  <a:lnTo>
                    <a:pt x="185" y="426"/>
                  </a:lnTo>
                  <a:lnTo>
                    <a:pt x="189" y="434"/>
                  </a:lnTo>
                  <a:lnTo>
                    <a:pt x="194" y="441"/>
                  </a:lnTo>
                  <a:lnTo>
                    <a:pt x="202" y="447"/>
                  </a:lnTo>
                  <a:lnTo>
                    <a:pt x="210" y="449"/>
                  </a:lnTo>
                  <a:lnTo>
                    <a:pt x="221" y="451"/>
                  </a:lnTo>
                  <a:lnTo>
                    <a:pt x="238" y="447"/>
                  </a:lnTo>
                  <a:lnTo>
                    <a:pt x="260" y="438"/>
                  </a:lnTo>
                  <a:lnTo>
                    <a:pt x="279" y="424"/>
                  </a:lnTo>
                  <a:lnTo>
                    <a:pt x="294" y="409"/>
                  </a:lnTo>
                  <a:lnTo>
                    <a:pt x="290" y="428"/>
                  </a:lnTo>
                  <a:lnTo>
                    <a:pt x="281" y="445"/>
                  </a:lnTo>
                  <a:lnTo>
                    <a:pt x="273" y="457"/>
                  </a:lnTo>
                  <a:lnTo>
                    <a:pt x="263" y="466"/>
                  </a:lnTo>
                  <a:lnTo>
                    <a:pt x="250" y="476"/>
                  </a:lnTo>
                  <a:lnTo>
                    <a:pt x="231" y="484"/>
                  </a:lnTo>
                  <a:lnTo>
                    <a:pt x="210" y="488"/>
                  </a:lnTo>
                  <a:lnTo>
                    <a:pt x="183" y="482"/>
                  </a:lnTo>
                  <a:lnTo>
                    <a:pt x="160" y="466"/>
                  </a:lnTo>
                  <a:lnTo>
                    <a:pt x="144" y="445"/>
                  </a:lnTo>
                  <a:lnTo>
                    <a:pt x="139" y="420"/>
                  </a:lnTo>
                  <a:lnTo>
                    <a:pt x="141" y="405"/>
                  </a:lnTo>
                  <a:lnTo>
                    <a:pt x="148" y="388"/>
                  </a:lnTo>
                  <a:lnTo>
                    <a:pt x="162" y="372"/>
                  </a:lnTo>
                  <a:lnTo>
                    <a:pt x="181" y="361"/>
                  </a:lnTo>
                  <a:lnTo>
                    <a:pt x="206" y="351"/>
                  </a:lnTo>
                  <a:lnTo>
                    <a:pt x="235" y="349"/>
                  </a:lnTo>
                  <a:lnTo>
                    <a:pt x="206" y="328"/>
                  </a:lnTo>
                  <a:lnTo>
                    <a:pt x="189" y="303"/>
                  </a:lnTo>
                  <a:lnTo>
                    <a:pt x="177" y="276"/>
                  </a:lnTo>
                  <a:lnTo>
                    <a:pt x="175" y="251"/>
                  </a:lnTo>
                  <a:lnTo>
                    <a:pt x="177" y="228"/>
                  </a:lnTo>
                  <a:lnTo>
                    <a:pt x="187" y="201"/>
                  </a:lnTo>
                  <a:lnTo>
                    <a:pt x="200" y="246"/>
                  </a:lnTo>
                  <a:lnTo>
                    <a:pt x="217" y="282"/>
                  </a:lnTo>
                  <a:lnTo>
                    <a:pt x="238" y="309"/>
                  </a:lnTo>
                  <a:lnTo>
                    <a:pt x="263" y="330"/>
                  </a:lnTo>
                  <a:lnTo>
                    <a:pt x="288" y="342"/>
                  </a:lnTo>
                  <a:lnTo>
                    <a:pt x="311" y="351"/>
                  </a:lnTo>
                  <a:lnTo>
                    <a:pt x="357" y="357"/>
                  </a:lnTo>
                  <a:lnTo>
                    <a:pt x="373" y="357"/>
                  </a:lnTo>
                  <a:lnTo>
                    <a:pt x="373" y="342"/>
                  </a:lnTo>
                  <a:lnTo>
                    <a:pt x="369" y="313"/>
                  </a:lnTo>
                  <a:lnTo>
                    <a:pt x="361" y="282"/>
                  </a:lnTo>
                  <a:lnTo>
                    <a:pt x="344" y="251"/>
                  </a:lnTo>
                  <a:lnTo>
                    <a:pt x="313" y="221"/>
                  </a:lnTo>
                  <a:lnTo>
                    <a:pt x="286" y="203"/>
                  </a:lnTo>
                  <a:lnTo>
                    <a:pt x="252" y="188"/>
                  </a:lnTo>
                  <a:lnTo>
                    <a:pt x="212" y="178"/>
                  </a:lnTo>
                  <a:lnTo>
                    <a:pt x="238" y="171"/>
                  </a:lnTo>
                  <a:lnTo>
                    <a:pt x="261" y="167"/>
                  </a:lnTo>
                  <a:lnTo>
                    <a:pt x="288" y="171"/>
                  </a:lnTo>
                  <a:lnTo>
                    <a:pt x="315" y="178"/>
                  </a:lnTo>
                  <a:lnTo>
                    <a:pt x="334" y="188"/>
                  </a:lnTo>
                  <a:lnTo>
                    <a:pt x="350" y="203"/>
                  </a:lnTo>
                  <a:lnTo>
                    <a:pt x="363" y="224"/>
                  </a:lnTo>
                  <a:lnTo>
                    <a:pt x="367" y="201"/>
                  </a:lnTo>
                  <a:lnTo>
                    <a:pt x="373" y="178"/>
                  </a:lnTo>
                  <a:lnTo>
                    <a:pt x="384" y="161"/>
                  </a:lnTo>
                  <a:lnTo>
                    <a:pt x="400" y="146"/>
                  </a:lnTo>
                  <a:lnTo>
                    <a:pt x="419" y="136"/>
                  </a:lnTo>
                  <a:lnTo>
                    <a:pt x="440" y="134"/>
                  </a:lnTo>
                  <a:lnTo>
                    <a:pt x="459" y="136"/>
                  </a:lnTo>
                  <a:lnTo>
                    <a:pt x="475" y="144"/>
                  </a:lnTo>
                  <a:lnTo>
                    <a:pt x="484" y="151"/>
                  </a:lnTo>
                  <a:lnTo>
                    <a:pt x="494" y="159"/>
                  </a:lnTo>
                  <a:lnTo>
                    <a:pt x="500" y="169"/>
                  </a:lnTo>
                  <a:lnTo>
                    <a:pt x="507" y="186"/>
                  </a:lnTo>
                  <a:lnTo>
                    <a:pt x="509" y="203"/>
                  </a:lnTo>
                  <a:lnTo>
                    <a:pt x="505" y="223"/>
                  </a:lnTo>
                  <a:lnTo>
                    <a:pt x="498" y="240"/>
                  </a:lnTo>
                  <a:lnTo>
                    <a:pt x="490" y="251"/>
                  </a:lnTo>
                  <a:lnTo>
                    <a:pt x="478" y="261"/>
                  </a:lnTo>
                  <a:lnTo>
                    <a:pt x="467" y="269"/>
                  </a:lnTo>
                  <a:lnTo>
                    <a:pt x="448" y="278"/>
                  </a:lnTo>
                  <a:lnTo>
                    <a:pt x="427" y="280"/>
                  </a:lnTo>
                  <a:lnTo>
                    <a:pt x="436" y="272"/>
                  </a:lnTo>
                  <a:lnTo>
                    <a:pt x="448" y="263"/>
                  </a:lnTo>
                  <a:lnTo>
                    <a:pt x="457" y="249"/>
                  </a:lnTo>
                  <a:lnTo>
                    <a:pt x="465" y="236"/>
                  </a:lnTo>
                  <a:lnTo>
                    <a:pt x="469" y="228"/>
                  </a:lnTo>
                  <a:lnTo>
                    <a:pt x="471" y="219"/>
                  </a:lnTo>
                  <a:lnTo>
                    <a:pt x="471" y="211"/>
                  </a:lnTo>
                  <a:lnTo>
                    <a:pt x="471" y="203"/>
                  </a:lnTo>
                  <a:lnTo>
                    <a:pt x="469" y="196"/>
                  </a:lnTo>
                  <a:lnTo>
                    <a:pt x="465" y="190"/>
                  </a:lnTo>
                  <a:lnTo>
                    <a:pt x="461" y="184"/>
                  </a:lnTo>
                  <a:lnTo>
                    <a:pt x="453" y="180"/>
                  </a:lnTo>
                  <a:lnTo>
                    <a:pt x="446" y="176"/>
                  </a:lnTo>
                  <a:lnTo>
                    <a:pt x="436" y="175"/>
                  </a:lnTo>
                  <a:lnTo>
                    <a:pt x="429" y="176"/>
                  </a:lnTo>
                  <a:lnTo>
                    <a:pt x="421" y="178"/>
                  </a:lnTo>
                  <a:lnTo>
                    <a:pt x="413" y="184"/>
                  </a:lnTo>
                  <a:lnTo>
                    <a:pt x="404" y="190"/>
                  </a:lnTo>
                  <a:lnTo>
                    <a:pt x="398" y="199"/>
                  </a:lnTo>
                  <a:lnTo>
                    <a:pt x="392" y="209"/>
                  </a:lnTo>
                  <a:lnTo>
                    <a:pt x="386" y="226"/>
                  </a:lnTo>
                  <a:lnTo>
                    <a:pt x="384" y="246"/>
                  </a:lnTo>
                  <a:lnTo>
                    <a:pt x="384" y="259"/>
                  </a:lnTo>
                  <a:lnTo>
                    <a:pt x="388" y="272"/>
                  </a:lnTo>
                  <a:lnTo>
                    <a:pt x="390" y="286"/>
                  </a:lnTo>
                  <a:lnTo>
                    <a:pt x="392" y="301"/>
                  </a:lnTo>
                  <a:lnTo>
                    <a:pt x="398" y="353"/>
                  </a:lnTo>
                  <a:lnTo>
                    <a:pt x="438" y="340"/>
                  </a:lnTo>
                  <a:lnTo>
                    <a:pt x="475" y="319"/>
                  </a:lnTo>
                  <a:lnTo>
                    <a:pt x="505" y="288"/>
                  </a:lnTo>
                  <a:lnTo>
                    <a:pt x="530" y="253"/>
                  </a:lnTo>
                  <a:lnTo>
                    <a:pt x="544" y="213"/>
                  </a:lnTo>
                  <a:lnTo>
                    <a:pt x="549" y="173"/>
                  </a:lnTo>
                  <a:lnTo>
                    <a:pt x="548" y="134"/>
                  </a:lnTo>
                  <a:lnTo>
                    <a:pt x="538" y="96"/>
                  </a:lnTo>
                  <a:lnTo>
                    <a:pt x="525" y="61"/>
                  </a:lnTo>
                  <a:lnTo>
                    <a:pt x="63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3" name="Freeform 108"/>
            <p:cNvSpPr/>
            <p:nvPr/>
          </p:nvSpPr>
          <p:spPr bwMode="auto">
            <a:xfrm>
              <a:off x="10806113" y="2321242"/>
              <a:ext cx="115888" cy="112713"/>
            </a:xfrm>
            <a:custGeom>
              <a:avLst/>
              <a:gdLst>
                <a:gd name="T0" fmla="*/ 34 w 73"/>
                <a:gd name="T1" fmla="*/ 0 h 71"/>
                <a:gd name="T2" fmla="*/ 40 w 73"/>
                <a:gd name="T3" fmla="*/ 0 h 71"/>
                <a:gd name="T4" fmla="*/ 48 w 73"/>
                <a:gd name="T5" fmla="*/ 4 h 71"/>
                <a:gd name="T6" fmla="*/ 54 w 73"/>
                <a:gd name="T7" fmla="*/ 12 h 71"/>
                <a:gd name="T8" fmla="*/ 59 w 73"/>
                <a:gd name="T9" fmla="*/ 19 h 71"/>
                <a:gd name="T10" fmla="*/ 63 w 73"/>
                <a:gd name="T11" fmla="*/ 29 h 71"/>
                <a:gd name="T12" fmla="*/ 67 w 73"/>
                <a:gd name="T13" fmla="*/ 39 h 71"/>
                <a:gd name="T14" fmla="*/ 73 w 73"/>
                <a:gd name="T15" fmla="*/ 71 h 71"/>
                <a:gd name="T16" fmla="*/ 48 w 73"/>
                <a:gd name="T17" fmla="*/ 67 h 71"/>
                <a:gd name="T18" fmla="*/ 23 w 73"/>
                <a:gd name="T19" fmla="*/ 58 h 71"/>
                <a:gd name="T20" fmla="*/ 11 w 73"/>
                <a:gd name="T21" fmla="*/ 52 h 71"/>
                <a:gd name="T22" fmla="*/ 6 w 73"/>
                <a:gd name="T23" fmla="*/ 46 h 71"/>
                <a:gd name="T24" fmla="*/ 0 w 73"/>
                <a:gd name="T25" fmla="*/ 41 h 71"/>
                <a:gd name="T26" fmla="*/ 0 w 73"/>
                <a:gd name="T27" fmla="*/ 33 h 71"/>
                <a:gd name="T28" fmla="*/ 0 w 73"/>
                <a:gd name="T29" fmla="*/ 25 h 71"/>
                <a:gd name="T30" fmla="*/ 6 w 73"/>
                <a:gd name="T31" fmla="*/ 18 h 71"/>
                <a:gd name="T32" fmla="*/ 11 w 73"/>
                <a:gd name="T33" fmla="*/ 10 h 71"/>
                <a:gd name="T34" fmla="*/ 19 w 73"/>
                <a:gd name="T35" fmla="*/ 4 h 71"/>
                <a:gd name="T36" fmla="*/ 27 w 73"/>
                <a:gd name="T37" fmla="*/ 0 h 71"/>
                <a:gd name="T38" fmla="*/ 34 w 73"/>
                <a:gd name="T3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1">
                  <a:moveTo>
                    <a:pt x="34" y="0"/>
                  </a:moveTo>
                  <a:lnTo>
                    <a:pt x="40" y="0"/>
                  </a:lnTo>
                  <a:lnTo>
                    <a:pt x="48" y="4"/>
                  </a:lnTo>
                  <a:lnTo>
                    <a:pt x="54" y="12"/>
                  </a:lnTo>
                  <a:lnTo>
                    <a:pt x="59" y="19"/>
                  </a:lnTo>
                  <a:lnTo>
                    <a:pt x="63" y="29"/>
                  </a:lnTo>
                  <a:lnTo>
                    <a:pt x="67" y="39"/>
                  </a:lnTo>
                  <a:lnTo>
                    <a:pt x="73" y="71"/>
                  </a:lnTo>
                  <a:lnTo>
                    <a:pt x="48" y="67"/>
                  </a:lnTo>
                  <a:lnTo>
                    <a:pt x="23" y="58"/>
                  </a:lnTo>
                  <a:lnTo>
                    <a:pt x="11" y="52"/>
                  </a:lnTo>
                  <a:lnTo>
                    <a:pt x="6" y="46"/>
                  </a:lnTo>
                  <a:lnTo>
                    <a:pt x="0" y="41"/>
                  </a:lnTo>
                  <a:lnTo>
                    <a:pt x="0" y="33"/>
                  </a:lnTo>
                  <a:lnTo>
                    <a:pt x="0" y="25"/>
                  </a:lnTo>
                  <a:lnTo>
                    <a:pt x="6" y="18"/>
                  </a:lnTo>
                  <a:lnTo>
                    <a:pt x="11" y="10"/>
                  </a:lnTo>
                  <a:lnTo>
                    <a:pt x="19" y="4"/>
                  </a:lnTo>
                  <a:lnTo>
                    <a:pt x="27" y="0"/>
                  </a:lnTo>
                  <a:lnTo>
                    <a:pt x="3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4" name="Freeform 109"/>
            <p:cNvSpPr/>
            <p:nvPr/>
          </p:nvSpPr>
          <p:spPr bwMode="auto">
            <a:xfrm>
              <a:off x="10323513" y="1860867"/>
              <a:ext cx="138113" cy="131763"/>
            </a:xfrm>
            <a:custGeom>
              <a:avLst/>
              <a:gdLst>
                <a:gd name="T0" fmla="*/ 0 w 87"/>
                <a:gd name="T1" fmla="*/ 0 h 83"/>
                <a:gd name="T2" fmla="*/ 22 w 87"/>
                <a:gd name="T3" fmla="*/ 2 h 83"/>
                <a:gd name="T4" fmla="*/ 43 w 87"/>
                <a:gd name="T5" fmla="*/ 10 h 83"/>
                <a:gd name="T6" fmla="*/ 60 w 87"/>
                <a:gd name="T7" fmla="*/ 23 h 83"/>
                <a:gd name="T8" fmla="*/ 73 w 87"/>
                <a:gd name="T9" fmla="*/ 41 h 83"/>
                <a:gd name="T10" fmla="*/ 83 w 87"/>
                <a:gd name="T11" fmla="*/ 60 h 83"/>
                <a:gd name="T12" fmla="*/ 87 w 87"/>
                <a:gd name="T13" fmla="*/ 83 h 83"/>
                <a:gd name="T14" fmla="*/ 64 w 87"/>
                <a:gd name="T15" fmla="*/ 79 h 83"/>
                <a:gd name="T16" fmla="*/ 43 w 87"/>
                <a:gd name="T17" fmla="*/ 71 h 83"/>
                <a:gd name="T18" fmla="*/ 25 w 87"/>
                <a:gd name="T19" fmla="*/ 58 h 83"/>
                <a:gd name="T20" fmla="*/ 12 w 87"/>
                <a:gd name="T21" fmla="*/ 41 h 83"/>
                <a:gd name="T22" fmla="*/ 4 w 87"/>
                <a:gd name="T23" fmla="*/ 21 h 83"/>
                <a:gd name="T24" fmla="*/ 0 w 87"/>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3">
                  <a:moveTo>
                    <a:pt x="0" y="0"/>
                  </a:moveTo>
                  <a:lnTo>
                    <a:pt x="22" y="2"/>
                  </a:lnTo>
                  <a:lnTo>
                    <a:pt x="43" y="10"/>
                  </a:lnTo>
                  <a:lnTo>
                    <a:pt x="60" y="23"/>
                  </a:lnTo>
                  <a:lnTo>
                    <a:pt x="73" y="41"/>
                  </a:lnTo>
                  <a:lnTo>
                    <a:pt x="83" y="60"/>
                  </a:lnTo>
                  <a:lnTo>
                    <a:pt x="87" y="83"/>
                  </a:lnTo>
                  <a:lnTo>
                    <a:pt x="64" y="79"/>
                  </a:lnTo>
                  <a:lnTo>
                    <a:pt x="43" y="71"/>
                  </a:lnTo>
                  <a:lnTo>
                    <a:pt x="25" y="58"/>
                  </a:lnTo>
                  <a:lnTo>
                    <a:pt x="12" y="41"/>
                  </a:lnTo>
                  <a:lnTo>
                    <a:pt x="4" y="2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5" name="Freeform 110"/>
            <p:cNvSpPr/>
            <p:nvPr/>
          </p:nvSpPr>
          <p:spPr bwMode="auto">
            <a:xfrm>
              <a:off x="1509713" y="2864167"/>
              <a:ext cx="212725" cy="304800"/>
            </a:xfrm>
            <a:custGeom>
              <a:avLst/>
              <a:gdLst>
                <a:gd name="T0" fmla="*/ 67 w 134"/>
                <a:gd name="T1" fmla="*/ 0 h 192"/>
                <a:gd name="T2" fmla="*/ 82 w 134"/>
                <a:gd name="T3" fmla="*/ 29 h 192"/>
                <a:gd name="T4" fmla="*/ 90 w 134"/>
                <a:gd name="T5" fmla="*/ 63 h 192"/>
                <a:gd name="T6" fmla="*/ 94 w 134"/>
                <a:gd name="T7" fmla="*/ 100 h 192"/>
                <a:gd name="T8" fmla="*/ 113 w 134"/>
                <a:gd name="T9" fmla="*/ 90 h 192"/>
                <a:gd name="T10" fmla="*/ 134 w 134"/>
                <a:gd name="T11" fmla="*/ 88 h 192"/>
                <a:gd name="T12" fmla="*/ 132 w 134"/>
                <a:gd name="T13" fmla="*/ 108 h 192"/>
                <a:gd name="T14" fmla="*/ 127 w 134"/>
                <a:gd name="T15" fmla="*/ 121 h 192"/>
                <a:gd name="T16" fmla="*/ 123 w 134"/>
                <a:gd name="T17" fmla="*/ 129 h 192"/>
                <a:gd name="T18" fmla="*/ 117 w 134"/>
                <a:gd name="T19" fmla="*/ 135 h 192"/>
                <a:gd name="T20" fmla="*/ 109 w 134"/>
                <a:gd name="T21" fmla="*/ 142 h 192"/>
                <a:gd name="T22" fmla="*/ 98 w 134"/>
                <a:gd name="T23" fmla="*/ 152 h 192"/>
                <a:gd name="T24" fmla="*/ 88 w 134"/>
                <a:gd name="T25" fmla="*/ 161 h 192"/>
                <a:gd name="T26" fmla="*/ 79 w 134"/>
                <a:gd name="T27" fmla="*/ 173 h 192"/>
                <a:gd name="T28" fmla="*/ 67 w 134"/>
                <a:gd name="T29" fmla="*/ 192 h 192"/>
                <a:gd name="T30" fmla="*/ 52 w 134"/>
                <a:gd name="T31" fmla="*/ 169 h 192"/>
                <a:gd name="T32" fmla="*/ 34 w 134"/>
                <a:gd name="T33" fmla="*/ 148 h 192"/>
                <a:gd name="T34" fmla="*/ 25 w 134"/>
                <a:gd name="T35" fmla="*/ 140 h 192"/>
                <a:gd name="T36" fmla="*/ 17 w 134"/>
                <a:gd name="T37" fmla="*/ 133 h 192"/>
                <a:gd name="T38" fmla="*/ 11 w 134"/>
                <a:gd name="T39" fmla="*/ 129 h 192"/>
                <a:gd name="T40" fmla="*/ 9 w 134"/>
                <a:gd name="T41" fmla="*/ 125 h 192"/>
                <a:gd name="T42" fmla="*/ 4 w 134"/>
                <a:gd name="T43" fmla="*/ 111 h 192"/>
                <a:gd name="T44" fmla="*/ 0 w 134"/>
                <a:gd name="T45" fmla="*/ 88 h 192"/>
                <a:gd name="T46" fmla="*/ 23 w 134"/>
                <a:gd name="T47" fmla="*/ 90 h 192"/>
                <a:gd name="T48" fmla="*/ 42 w 134"/>
                <a:gd name="T49" fmla="*/ 100 h 192"/>
                <a:gd name="T50" fmla="*/ 44 w 134"/>
                <a:gd name="T51" fmla="*/ 67 h 192"/>
                <a:gd name="T52" fmla="*/ 50 w 134"/>
                <a:gd name="T53" fmla="*/ 40 h 192"/>
                <a:gd name="T54" fmla="*/ 59 w 134"/>
                <a:gd name="T55" fmla="*/ 17 h 192"/>
                <a:gd name="T56" fmla="*/ 67 w 134"/>
                <a:gd name="T5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92">
                  <a:moveTo>
                    <a:pt x="67" y="0"/>
                  </a:moveTo>
                  <a:lnTo>
                    <a:pt x="82" y="29"/>
                  </a:lnTo>
                  <a:lnTo>
                    <a:pt x="90" y="63"/>
                  </a:lnTo>
                  <a:lnTo>
                    <a:pt x="94" y="100"/>
                  </a:lnTo>
                  <a:lnTo>
                    <a:pt x="113" y="90"/>
                  </a:lnTo>
                  <a:lnTo>
                    <a:pt x="134" y="88"/>
                  </a:lnTo>
                  <a:lnTo>
                    <a:pt x="132" y="108"/>
                  </a:lnTo>
                  <a:lnTo>
                    <a:pt x="127" y="121"/>
                  </a:lnTo>
                  <a:lnTo>
                    <a:pt x="123" y="129"/>
                  </a:lnTo>
                  <a:lnTo>
                    <a:pt x="117" y="135"/>
                  </a:lnTo>
                  <a:lnTo>
                    <a:pt x="109" y="142"/>
                  </a:lnTo>
                  <a:lnTo>
                    <a:pt x="98" y="152"/>
                  </a:lnTo>
                  <a:lnTo>
                    <a:pt x="88" y="161"/>
                  </a:lnTo>
                  <a:lnTo>
                    <a:pt x="79" y="173"/>
                  </a:lnTo>
                  <a:lnTo>
                    <a:pt x="67" y="192"/>
                  </a:lnTo>
                  <a:lnTo>
                    <a:pt x="52" y="169"/>
                  </a:lnTo>
                  <a:lnTo>
                    <a:pt x="34" y="148"/>
                  </a:lnTo>
                  <a:lnTo>
                    <a:pt x="25" y="140"/>
                  </a:lnTo>
                  <a:lnTo>
                    <a:pt x="17" y="133"/>
                  </a:lnTo>
                  <a:lnTo>
                    <a:pt x="11" y="129"/>
                  </a:lnTo>
                  <a:lnTo>
                    <a:pt x="9" y="125"/>
                  </a:lnTo>
                  <a:lnTo>
                    <a:pt x="4" y="111"/>
                  </a:lnTo>
                  <a:lnTo>
                    <a:pt x="0" y="88"/>
                  </a:lnTo>
                  <a:lnTo>
                    <a:pt x="23" y="90"/>
                  </a:lnTo>
                  <a:lnTo>
                    <a:pt x="42" y="100"/>
                  </a:lnTo>
                  <a:lnTo>
                    <a:pt x="44" y="67"/>
                  </a:lnTo>
                  <a:lnTo>
                    <a:pt x="50" y="40"/>
                  </a:lnTo>
                  <a:lnTo>
                    <a:pt x="59" y="17"/>
                  </a:lnTo>
                  <a:lnTo>
                    <a:pt x="6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6" name="Freeform 111"/>
            <p:cNvSpPr/>
            <p:nvPr/>
          </p:nvSpPr>
          <p:spPr bwMode="auto">
            <a:xfrm>
              <a:off x="1417638" y="3691255"/>
              <a:ext cx="112713" cy="106363"/>
            </a:xfrm>
            <a:custGeom>
              <a:avLst/>
              <a:gdLst>
                <a:gd name="T0" fmla="*/ 37 w 71"/>
                <a:gd name="T1" fmla="*/ 0 h 67"/>
                <a:gd name="T2" fmla="*/ 46 w 71"/>
                <a:gd name="T3" fmla="*/ 0 h 67"/>
                <a:gd name="T4" fmla="*/ 54 w 71"/>
                <a:gd name="T5" fmla="*/ 3 h 67"/>
                <a:gd name="T6" fmla="*/ 62 w 71"/>
                <a:gd name="T7" fmla="*/ 9 h 67"/>
                <a:gd name="T8" fmla="*/ 67 w 71"/>
                <a:gd name="T9" fmla="*/ 17 h 67"/>
                <a:gd name="T10" fmla="*/ 71 w 71"/>
                <a:gd name="T11" fmla="*/ 24 h 67"/>
                <a:gd name="T12" fmla="*/ 71 w 71"/>
                <a:gd name="T13" fmla="*/ 32 h 67"/>
                <a:gd name="T14" fmla="*/ 71 w 71"/>
                <a:gd name="T15" fmla="*/ 42 h 67"/>
                <a:gd name="T16" fmla="*/ 67 w 71"/>
                <a:gd name="T17" fmla="*/ 49 h 67"/>
                <a:gd name="T18" fmla="*/ 62 w 71"/>
                <a:gd name="T19" fmla="*/ 57 h 67"/>
                <a:gd name="T20" fmla="*/ 54 w 71"/>
                <a:gd name="T21" fmla="*/ 63 h 67"/>
                <a:gd name="T22" fmla="*/ 46 w 71"/>
                <a:gd name="T23" fmla="*/ 67 h 67"/>
                <a:gd name="T24" fmla="*/ 37 w 71"/>
                <a:gd name="T25" fmla="*/ 67 h 67"/>
                <a:gd name="T26" fmla="*/ 25 w 71"/>
                <a:gd name="T27" fmla="*/ 67 h 67"/>
                <a:gd name="T28" fmla="*/ 17 w 71"/>
                <a:gd name="T29" fmla="*/ 63 h 67"/>
                <a:gd name="T30" fmla="*/ 10 w 71"/>
                <a:gd name="T31" fmla="*/ 57 h 67"/>
                <a:gd name="T32" fmla="*/ 4 w 71"/>
                <a:gd name="T33" fmla="*/ 49 h 67"/>
                <a:gd name="T34" fmla="*/ 2 w 71"/>
                <a:gd name="T35" fmla="*/ 42 h 67"/>
                <a:gd name="T36" fmla="*/ 0 w 71"/>
                <a:gd name="T37" fmla="*/ 32 h 67"/>
                <a:gd name="T38" fmla="*/ 2 w 71"/>
                <a:gd name="T39" fmla="*/ 24 h 67"/>
                <a:gd name="T40" fmla="*/ 4 w 71"/>
                <a:gd name="T41" fmla="*/ 17 h 67"/>
                <a:gd name="T42" fmla="*/ 10 w 71"/>
                <a:gd name="T43" fmla="*/ 9 h 67"/>
                <a:gd name="T44" fmla="*/ 17 w 71"/>
                <a:gd name="T45" fmla="*/ 3 h 67"/>
                <a:gd name="T46" fmla="*/ 25 w 71"/>
                <a:gd name="T47" fmla="*/ 0 h 67"/>
                <a:gd name="T48" fmla="*/ 37 w 7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67">
                  <a:moveTo>
                    <a:pt x="37" y="0"/>
                  </a:moveTo>
                  <a:lnTo>
                    <a:pt x="46" y="0"/>
                  </a:lnTo>
                  <a:lnTo>
                    <a:pt x="54" y="3"/>
                  </a:lnTo>
                  <a:lnTo>
                    <a:pt x="62" y="9"/>
                  </a:lnTo>
                  <a:lnTo>
                    <a:pt x="67" y="17"/>
                  </a:lnTo>
                  <a:lnTo>
                    <a:pt x="71" y="24"/>
                  </a:lnTo>
                  <a:lnTo>
                    <a:pt x="71" y="32"/>
                  </a:lnTo>
                  <a:lnTo>
                    <a:pt x="71" y="42"/>
                  </a:lnTo>
                  <a:lnTo>
                    <a:pt x="67" y="49"/>
                  </a:lnTo>
                  <a:lnTo>
                    <a:pt x="62" y="57"/>
                  </a:lnTo>
                  <a:lnTo>
                    <a:pt x="54" y="63"/>
                  </a:lnTo>
                  <a:lnTo>
                    <a:pt x="46" y="67"/>
                  </a:lnTo>
                  <a:lnTo>
                    <a:pt x="37" y="67"/>
                  </a:lnTo>
                  <a:lnTo>
                    <a:pt x="25" y="67"/>
                  </a:lnTo>
                  <a:lnTo>
                    <a:pt x="17" y="63"/>
                  </a:lnTo>
                  <a:lnTo>
                    <a:pt x="10" y="57"/>
                  </a:lnTo>
                  <a:lnTo>
                    <a:pt x="4" y="49"/>
                  </a:lnTo>
                  <a:lnTo>
                    <a:pt x="2" y="42"/>
                  </a:lnTo>
                  <a:lnTo>
                    <a:pt x="0" y="32"/>
                  </a:lnTo>
                  <a:lnTo>
                    <a:pt x="2" y="24"/>
                  </a:lnTo>
                  <a:lnTo>
                    <a:pt x="4" y="17"/>
                  </a:lnTo>
                  <a:lnTo>
                    <a:pt x="10" y="9"/>
                  </a:lnTo>
                  <a:lnTo>
                    <a:pt x="17" y="3"/>
                  </a:lnTo>
                  <a:lnTo>
                    <a:pt x="25" y="0"/>
                  </a:lnTo>
                  <a:lnTo>
                    <a:pt x="3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7" name="Freeform 112"/>
            <p:cNvSpPr/>
            <p:nvPr/>
          </p:nvSpPr>
          <p:spPr bwMode="auto">
            <a:xfrm>
              <a:off x="1704975" y="3691255"/>
              <a:ext cx="112713" cy="106363"/>
            </a:xfrm>
            <a:custGeom>
              <a:avLst/>
              <a:gdLst>
                <a:gd name="T0" fmla="*/ 34 w 71"/>
                <a:gd name="T1" fmla="*/ 0 h 67"/>
                <a:gd name="T2" fmla="*/ 44 w 71"/>
                <a:gd name="T3" fmla="*/ 0 h 67"/>
                <a:gd name="T4" fmla="*/ 53 w 71"/>
                <a:gd name="T5" fmla="*/ 3 h 67"/>
                <a:gd name="T6" fmla="*/ 61 w 71"/>
                <a:gd name="T7" fmla="*/ 9 h 67"/>
                <a:gd name="T8" fmla="*/ 67 w 71"/>
                <a:gd name="T9" fmla="*/ 17 h 67"/>
                <a:gd name="T10" fmla="*/ 69 w 71"/>
                <a:gd name="T11" fmla="*/ 24 h 67"/>
                <a:gd name="T12" fmla="*/ 71 w 71"/>
                <a:gd name="T13" fmla="*/ 32 h 67"/>
                <a:gd name="T14" fmla="*/ 69 w 71"/>
                <a:gd name="T15" fmla="*/ 42 h 67"/>
                <a:gd name="T16" fmla="*/ 67 w 71"/>
                <a:gd name="T17" fmla="*/ 49 h 67"/>
                <a:gd name="T18" fmla="*/ 61 w 71"/>
                <a:gd name="T19" fmla="*/ 57 h 67"/>
                <a:gd name="T20" fmla="*/ 53 w 71"/>
                <a:gd name="T21" fmla="*/ 63 h 67"/>
                <a:gd name="T22" fmla="*/ 44 w 71"/>
                <a:gd name="T23" fmla="*/ 67 h 67"/>
                <a:gd name="T24" fmla="*/ 34 w 71"/>
                <a:gd name="T25" fmla="*/ 67 h 67"/>
                <a:gd name="T26" fmla="*/ 25 w 71"/>
                <a:gd name="T27" fmla="*/ 67 h 67"/>
                <a:gd name="T28" fmla="*/ 17 w 71"/>
                <a:gd name="T29" fmla="*/ 63 h 67"/>
                <a:gd name="T30" fmla="*/ 9 w 71"/>
                <a:gd name="T31" fmla="*/ 57 h 67"/>
                <a:gd name="T32" fmla="*/ 4 w 71"/>
                <a:gd name="T33" fmla="*/ 49 h 67"/>
                <a:gd name="T34" fmla="*/ 0 w 71"/>
                <a:gd name="T35" fmla="*/ 42 h 67"/>
                <a:gd name="T36" fmla="*/ 0 w 71"/>
                <a:gd name="T37" fmla="*/ 32 h 67"/>
                <a:gd name="T38" fmla="*/ 0 w 71"/>
                <a:gd name="T39" fmla="*/ 24 h 67"/>
                <a:gd name="T40" fmla="*/ 4 w 71"/>
                <a:gd name="T41" fmla="*/ 17 h 67"/>
                <a:gd name="T42" fmla="*/ 9 w 71"/>
                <a:gd name="T43" fmla="*/ 9 h 67"/>
                <a:gd name="T44" fmla="*/ 17 w 71"/>
                <a:gd name="T45" fmla="*/ 3 h 67"/>
                <a:gd name="T46" fmla="*/ 25 w 71"/>
                <a:gd name="T47" fmla="*/ 0 h 67"/>
                <a:gd name="T48" fmla="*/ 34 w 7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67">
                  <a:moveTo>
                    <a:pt x="34" y="0"/>
                  </a:moveTo>
                  <a:lnTo>
                    <a:pt x="44" y="0"/>
                  </a:lnTo>
                  <a:lnTo>
                    <a:pt x="53" y="3"/>
                  </a:lnTo>
                  <a:lnTo>
                    <a:pt x="61" y="9"/>
                  </a:lnTo>
                  <a:lnTo>
                    <a:pt x="67" y="17"/>
                  </a:lnTo>
                  <a:lnTo>
                    <a:pt x="69" y="24"/>
                  </a:lnTo>
                  <a:lnTo>
                    <a:pt x="71" y="32"/>
                  </a:lnTo>
                  <a:lnTo>
                    <a:pt x="69" y="42"/>
                  </a:lnTo>
                  <a:lnTo>
                    <a:pt x="67" y="49"/>
                  </a:lnTo>
                  <a:lnTo>
                    <a:pt x="61" y="57"/>
                  </a:lnTo>
                  <a:lnTo>
                    <a:pt x="53" y="63"/>
                  </a:lnTo>
                  <a:lnTo>
                    <a:pt x="44" y="67"/>
                  </a:lnTo>
                  <a:lnTo>
                    <a:pt x="34" y="67"/>
                  </a:lnTo>
                  <a:lnTo>
                    <a:pt x="25" y="67"/>
                  </a:lnTo>
                  <a:lnTo>
                    <a:pt x="17" y="63"/>
                  </a:lnTo>
                  <a:lnTo>
                    <a:pt x="9" y="57"/>
                  </a:lnTo>
                  <a:lnTo>
                    <a:pt x="4" y="49"/>
                  </a:lnTo>
                  <a:lnTo>
                    <a:pt x="0" y="42"/>
                  </a:lnTo>
                  <a:lnTo>
                    <a:pt x="0" y="32"/>
                  </a:lnTo>
                  <a:lnTo>
                    <a:pt x="0" y="24"/>
                  </a:lnTo>
                  <a:lnTo>
                    <a:pt x="4" y="17"/>
                  </a:lnTo>
                  <a:lnTo>
                    <a:pt x="9" y="9"/>
                  </a:lnTo>
                  <a:lnTo>
                    <a:pt x="17" y="3"/>
                  </a:lnTo>
                  <a:lnTo>
                    <a:pt x="25" y="0"/>
                  </a:lnTo>
                  <a:lnTo>
                    <a:pt x="3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8" name="Freeform 113"/>
            <p:cNvSpPr/>
            <p:nvPr/>
          </p:nvSpPr>
          <p:spPr bwMode="auto">
            <a:xfrm>
              <a:off x="1138238" y="3002280"/>
              <a:ext cx="958850" cy="769938"/>
            </a:xfrm>
            <a:custGeom>
              <a:avLst/>
              <a:gdLst>
                <a:gd name="T0" fmla="*/ 199 w 604"/>
                <a:gd name="T1" fmla="*/ 38 h 485"/>
                <a:gd name="T2" fmla="*/ 263 w 604"/>
                <a:gd name="T3" fmla="*/ 174 h 485"/>
                <a:gd name="T4" fmla="*/ 328 w 604"/>
                <a:gd name="T5" fmla="*/ 334 h 485"/>
                <a:gd name="T6" fmla="*/ 355 w 604"/>
                <a:gd name="T7" fmla="*/ 124 h 485"/>
                <a:gd name="T8" fmla="*/ 460 w 604"/>
                <a:gd name="T9" fmla="*/ 5 h 485"/>
                <a:gd name="T10" fmla="*/ 576 w 604"/>
                <a:gd name="T11" fmla="*/ 24 h 485"/>
                <a:gd name="T12" fmla="*/ 601 w 604"/>
                <a:gd name="T13" fmla="*/ 103 h 485"/>
                <a:gd name="T14" fmla="*/ 568 w 604"/>
                <a:gd name="T15" fmla="*/ 151 h 485"/>
                <a:gd name="T16" fmla="*/ 495 w 604"/>
                <a:gd name="T17" fmla="*/ 153 h 485"/>
                <a:gd name="T18" fmla="*/ 470 w 604"/>
                <a:gd name="T19" fmla="*/ 122 h 485"/>
                <a:gd name="T20" fmla="*/ 470 w 604"/>
                <a:gd name="T21" fmla="*/ 86 h 485"/>
                <a:gd name="T22" fmla="*/ 489 w 604"/>
                <a:gd name="T23" fmla="*/ 63 h 485"/>
                <a:gd name="T24" fmla="*/ 529 w 604"/>
                <a:gd name="T25" fmla="*/ 61 h 485"/>
                <a:gd name="T26" fmla="*/ 468 w 604"/>
                <a:gd name="T27" fmla="*/ 40 h 485"/>
                <a:gd name="T28" fmla="*/ 387 w 604"/>
                <a:gd name="T29" fmla="*/ 109 h 485"/>
                <a:gd name="T30" fmla="*/ 351 w 604"/>
                <a:gd name="T31" fmla="*/ 251 h 485"/>
                <a:gd name="T32" fmla="*/ 395 w 604"/>
                <a:gd name="T33" fmla="*/ 205 h 485"/>
                <a:gd name="T34" fmla="*/ 437 w 604"/>
                <a:gd name="T35" fmla="*/ 192 h 485"/>
                <a:gd name="T36" fmla="*/ 514 w 604"/>
                <a:gd name="T37" fmla="*/ 228 h 485"/>
                <a:gd name="T38" fmla="*/ 549 w 604"/>
                <a:gd name="T39" fmla="*/ 241 h 485"/>
                <a:gd name="T40" fmla="*/ 581 w 604"/>
                <a:gd name="T41" fmla="*/ 234 h 485"/>
                <a:gd name="T42" fmla="*/ 518 w 604"/>
                <a:gd name="T43" fmla="*/ 278 h 485"/>
                <a:gd name="T44" fmla="*/ 468 w 604"/>
                <a:gd name="T45" fmla="*/ 307 h 485"/>
                <a:gd name="T46" fmla="*/ 455 w 604"/>
                <a:gd name="T47" fmla="*/ 293 h 485"/>
                <a:gd name="T48" fmla="*/ 409 w 604"/>
                <a:gd name="T49" fmla="*/ 240 h 485"/>
                <a:gd name="T50" fmla="*/ 355 w 604"/>
                <a:gd name="T51" fmla="*/ 297 h 485"/>
                <a:gd name="T52" fmla="*/ 422 w 604"/>
                <a:gd name="T53" fmla="*/ 372 h 485"/>
                <a:gd name="T54" fmla="*/ 326 w 604"/>
                <a:gd name="T55" fmla="*/ 439 h 485"/>
                <a:gd name="T56" fmla="*/ 278 w 604"/>
                <a:gd name="T57" fmla="*/ 437 h 485"/>
                <a:gd name="T58" fmla="*/ 193 w 604"/>
                <a:gd name="T59" fmla="*/ 384 h 485"/>
                <a:gd name="T60" fmla="*/ 161 w 604"/>
                <a:gd name="T61" fmla="*/ 334 h 485"/>
                <a:gd name="T62" fmla="*/ 224 w 604"/>
                <a:gd name="T63" fmla="*/ 251 h 485"/>
                <a:gd name="T64" fmla="*/ 163 w 604"/>
                <a:gd name="T65" fmla="*/ 255 h 485"/>
                <a:gd name="T66" fmla="*/ 153 w 604"/>
                <a:gd name="T67" fmla="*/ 316 h 485"/>
                <a:gd name="T68" fmla="*/ 101 w 604"/>
                <a:gd name="T69" fmla="*/ 276 h 485"/>
                <a:gd name="T70" fmla="*/ 30 w 604"/>
                <a:gd name="T71" fmla="*/ 251 h 485"/>
                <a:gd name="T72" fmla="*/ 46 w 604"/>
                <a:gd name="T73" fmla="*/ 243 h 485"/>
                <a:gd name="T74" fmla="*/ 113 w 604"/>
                <a:gd name="T75" fmla="*/ 213 h 485"/>
                <a:gd name="T76" fmla="*/ 188 w 604"/>
                <a:gd name="T77" fmla="*/ 195 h 485"/>
                <a:gd name="T78" fmla="*/ 241 w 604"/>
                <a:gd name="T79" fmla="*/ 234 h 485"/>
                <a:gd name="T80" fmla="*/ 222 w 604"/>
                <a:gd name="T81" fmla="*/ 117 h 485"/>
                <a:gd name="T82" fmla="*/ 140 w 604"/>
                <a:gd name="T83" fmla="*/ 42 h 485"/>
                <a:gd name="T84" fmla="*/ 74 w 604"/>
                <a:gd name="T85" fmla="*/ 61 h 485"/>
                <a:gd name="T86" fmla="*/ 124 w 604"/>
                <a:gd name="T87" fmla="*/ 71 h 485"/>
                <a:gd name="T88" fmla="*/ 121 w 604"/>
                <a:gd name="T89" fmla="*/ 144 h 485"/>
                <a:gd name="T90" fmla="*/ 36 w 604"/>
                <a:gd name="T91" fmla="*/ 151 h 485"/>
                <a:gd name="T92" fmla="*/ 3 w 604"/>
                <a:gd name="T93" fmla="*/ 103 h 485"/>
                <a:gd name="T94" fmla="*/ 28 w 604"/>
                <a:gd name="T95" fmla="*/ 2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4" h="485">
                  <a:moveTo>
                    <a:pt x="101" y="0"/>
                  </a:moveTo>
                  <a:lnTo>
                    <a:pt x="138" y="3"/>
                  </a:lnTo>
                  <a:lnTo>
                    <a:pt x="170" y="15"/>
                  </a:lnTo>
                  <a:lnTo>
                    <a:pt x="199" y="38"/>
                  </a:lnTo>
                  <a:lnTo>
                    <a:pt x="224" y="71"/>
                  </a:lnTo>
                  <a:lnTo>
                    <a:pt x="240" y="99"/>
                  </a:lnTo>
                  <a:lnTo>
                    <a:pt x="253" y="134"/>
                  </a:lnTo>
                  <a:lnTo>
                    <a:pt x="263" y="174"/>
                  </a:lnTo>
                  <a:lnTo>
                    <a:pt x="270" y="220"/>
                  </a:lnTo>
                  <a:lnTo>
                    <a:pt x="274" y="274"/>
                  </a:lnTo>
                  <a:lnTo>
                    <a:pt x="276" y="334"/>
                  </a:lnTo>
                  <a:lnTo>
                    <a:pt x="328" y="334"/>
                  </a:lnTo>
                  <a:lnTo>
                    <a:pt x="328" y="270"/>
                  </a:lnTo>
                  <a:lnTo>
                    <a:pt x="334" y="215"/>
                  </a:lnTo>
                  <a:lnTo>
                    <a:pt x="343" y="167"/>
                  </a:lnTo>
                  <a:lnTo>
                    <a:pt x="355" y="124"/>
                  </a:lnTo>
                  <a:lnTo>
                    <a:pt x="374" y="80"/>
                  </a:lnTo>
                  <a:lnTo>
                    <a:pt x="397" y="48"/>
                  </a:lnTo>
                  <a:lnTo>
                    <a:pt x="422" y="24"/>
                  </a:lnTo>
                  <a:lnTo>
                    <a:pt x="460" y="5"/>
                  </a:lnTo>
                  <a:lnTo>
                    <a:pt x="503" y="0"/>
                  </a:lnTo>
                  <a:lnTo>
                    <a:pt x="529" y="1"/>
                  </a:lnTo>
                  <a:lnTo>
                    <a:pt x="554" y="11"/>
                  </a:lnTo>
                  <a:lnTo>
                    <a:pt x="576" y="24"/>
                  </a:lnTo>
                  <a:lnTo>
                    <a:pt x="591" y="42"/>
                  </a:lnTo>
                  <a:lnTo>
                    <a:pt x="601" y="63"/>
                  </a:lnTo>
                  <a:lnTo>
                    <a:pt x="604" y="84"/>
                  </a:lnTo>
                  <a:lnTo>
                    <a:pt x="601" y="103"/>
                  </a:lnTo>
                  <a:lnTo>
                    <a:pt x="595" y="122"/>
                  </a:lnTo>
                  <a:lnTo>
                    <a:pt x="587" y="134"/>
                  </a:lnTo>
                  <a:lnTo>
                    <a:pt x="577" y="144"/>
                  </a:lnTo>
                  <a:lnTo>
                    <a:pt x="568" y="151"/>
                  </a:lnTo>
                  <a:lnTo>
                    <a:pt x="549" y="157"/>
                  </a:lnTo>
                  <a:lnTo>
                    <a:pt x="529" y="161"/>
                  </a:lnTo>
                  <a:lnTo>
                    <a:pt x="510" y="159"/>
                  </a:lnTo>
                  <a:lnTo>
                    <a:pt x="495" y="153"/>
                  </a:lnTo>
                  <a:lnTo>
                    <a:pt x="487" y="147"/>
                  </a:lnTo>
                  <a:lnTo>
                    <a:pt x="480" y="140"/>
                  </a:lnTo>
                  <a:lnTo>
                    <a:pt x="474" y="132"/>
                  </a:lnTo>
                  <a:lnTo>
                    <a:pt x="470" y="122"/>
                  </a:lnTo>
                  <a:lnTo>
                    <a:pt x="468" y="113"/>
                  </a:lnTo>
                  <a:lnTo>
                    <a:pt x="468" y="103"/>
                  </a:lnTo>
                  <a:lnTo>
                    <a:pt x="468" y="96"/>
                  </a:lnTo>
                  <a:lnTo>
                    <a:pt x="470" y="86"/>
                  </a:lnTo>
                  <a:lnTo>
                    <a:pt x="474" y="80"/>
                  </a:lnTo>
                  <a:lnTo>
                    <a:pt x="478" y="72"/>
                  </a:lnTo>
                  <a:lnTo>
                    <a:pt x="483" y="67"/>
                  </a:lnTo>
                  <a:lnTo>
                    <a:pt x="489" y="63"/>
                  </a:lnTo>
                  <a:lnTo>
                    <a:pt x="501" y="59"/>
                  </a:lnTo>
                  <a:lnTo>
                    <a:pt x="510" y="57"/>
                  </a:lnTo>
                  <a:lnTo>
                    <a:pt x="520" y="59"/>
                  </a:lnTo>
                  <a:lnTo>
                    <a:pt x="529" y="61"/>
                  </a:lnTo>
                  <a:lnTo>
                    <a:pt x="529" y="49"/>
                  </a:lnTo>
                  <a:lnTo>
                    <a:pt x="508" y="42"/>
                  </a:lnTo>
                  <a:lnTo>
                    <a:pt x="487" y="38"/>
                  </a:lnTo>
                  <a:lnTo>
                    <a:pt x="468" y="40"/>
                  </a:lnTo>
                  <a:lnTo>
                    <a:pt x="447" y="48"/>
                  </a:lnTo>
                  <a:lnTo>
                    <a:pt x="426" y="61"/>
                  </a:lnTo>
                  <a:lnTo>
                    <a:pt x="407" y="80"/>
                  </a:lnTo>
                  <a:lnTo>
                    <a:pt x="387" y="109"/>
                  </a:lnTo>
                  <a:lnTo>
                    <a:pt x="370" y="145"/>
                  </a:lnTo>
                  <a:lnTo>
                    <a:pt x="362" y="176"/>
                  </a:lnTo>
                  <a:lnTo>
                    <a:pt x="355" y="211"/>
                  </a:lnTo>
                  <a:lnTo>
                    <a:pt x="351" y="251"/>
                  </a:lnTo>
                  <a:lnTo>
                    <a:pt x="362" y="234"/>
                  </a:lnTo>
                  <a:lnTo>
                    <a:pt x="376" y="218"/>
                  </a:lnTo>
                  <a:lnTo>
                    <a:pt x="385" y="211"/>
                  </a:lnTo>
                  <a:lnTo>
                    <a:pt x="395" y="205"/>
                  </a:lnTo>
                  <a:lnTo>
                    <a:pt x="407" y="199"/>
                  </a:lnTo>
                  <a:lnTo>
                    <a:pt x="416" y="195"/>
                  </a:lnTo>
                  <a:lnTo>
                    <a:pt x="426" y="192"/>
                  </a:lnTo>
                  <a:lnTo>
                    <a:pt x="437" y="192"/>
                  </a:lnTo>
                  <a:lnTo>
                    <a:pt x="462" y="197"/>
                  </a:lnTo>
                  <a:lnTo>
                    <a:pt x="491" y="213"/>
                  </a:lnTo>
                  <a:lnTo>
                    <a:pt x="506" y="222"/>
                  </a:lnTo>
                  <a:lnTo>
                    <a:pt x="514" y="228"/>
                  </a:lnTo>
                  <a:lnTo>
                    <a:pt x="524" y="234"/>
                  </a:lnTo>
                  <a:lnTo>
                    <a:pt x="531" y="238"/>
                  </a:lnTo>
                  <a:lnTo>
                    <a:pt x="541" y="240"/>
                  </a:lnTo>
                  <a:lnTo>
                    <a:pt x="549" y="241"/>
                  </a:lnTo>
                  <a:lnTo>
                    <a:pt x="558" y="243"/>
                  </a:lnTo>
                  <a:lnTo>
                    <a:pt x="568" y="241"/>
                  </a:lnTo>
                  <a:lnTo>
                    <a:pt x="576" y="240"/>
                  </a:lnTo>
                  <a:lnTo>
                    <a:pt x="581" y="234"/>
                  </a:lnTo>
                  <a:lnTo>
                    <a:pt x="574" y="251"/>
                  </a:lnTo>
                  <a:lnTo>
                    <a:pt x="558" y="266"/>
                  </a:lnTo>
                  <a:lnTo>
                    <a:pt x="539" y="274"/>
                  </a:lnTo>
                  <a:lnTo>
                    <a:pt x="518" y="278"/>
                  </a:lnTo>
                  <a:lnTo>
                    <a:pt x="503" y="276"/>
                  </a:lnTo>
                  <a:lnTo>
                    <a:pt x="485" y="270"/>
                  </a:lnTo>
                  <a:lnTo>
                    <a:pt x="480" y="291"/>
                  </a:lnTo>
                  <a:lnTo>
                    <a:pt x="468" y="307"/>
                  </a:lnTo>
                  <a:lnTo>
                    <a:pt x="451" y="316"/>
                  </a:lnTo>
                  <a:lnTo>
                    <a:pt x="453" y="309"/>
                  </a:lnTo>
                  <a:lnTo>
                    <a:pt x="455" y="301"/>
                  </a:lnTo>
                  <a:lnTo>
                    <a:pt x="455" y="293"/>
                  </a:lnTo>
                  <a:lnTo>
                    <a:pt x="451" y="272"/>
                  </a:lnTo>
                  <a:lnTo>
                    <a:pt x="441" y="255"/>
                  </a:lnTo>
                  <a:lnTo>
                    <a:pt x="426" y="243"/>
                  </a:lnTo>
                  <a:lnTo>
                    <a:pt x="409" y="240"/>
                  </a:lnTo>
                  <a:lnTo>
                    <a:pt x="393" y="243"/>
                  </a:lnTo>
                  <a:lnTo>
                    <a:pt x="380" y="253"/>
                  </a:lnTo>
                  <a:lnTo>
                    <a:pt x="368" y="266"/>
                  </a:lnTo>
                  <a:lnTo>
                    <a:pt x="355" y="297"/>
                  </a:lnTo>
                  <a:lnTo>
                    <a:pt x="351" y="334"/>
                  </a:lnTo>
                  <a:lnTo>
                    <a:pt x="443" y="334"/>
                  </a:lnTo>
                  <a:lnTo>
                    <a:pt x="435" y="357"/>
                  </a:lnTo>
                  <a:lnTo>
                    <a:pt x="422" y="372"/>
                  </a:lnTo>
                  <a:lnTo>
                    <a:pt x="403" y="387"/>
                  </a:lnTo>
                  <a:lnTo>
                    <a:pt x="372" y="405"/>
                  </a:lnTo>
                  <a:lnTo>
                    <a:pt x="345" y="422"/>
                  </a:lnTo>
                  <a:lnTo>
                    <a:pt x="326" y="439"/>
                  </a:lnTo>
                  <a:lnTo>
                    <a:pt x="311" y="460"/>
                  </a:lnTo>
                  <a:lnTo>
                    <a:pt x="301" y="485"/>
                  </a:lnTo>
                  <a:lnTo>
                    <a:pt x="291" y="458"/>
                  </a:lnTo>
                  <a:lnTo>
                    <a:pt x="278" y="437"/>
                  </a:lnTo>
                  <a:lnTo>
                    <a:pt x="257" y="422"/>
                  </a:lnTo>
                  <a:lnTo>
                    <a:pt x="232" y="405"/>
                  </a:lnTo>
                  <a:lnTo>
                    <a:pt x="207" y="391"/>
                  </a:lnTo>
                  <a:lnTo>
                    <a:pt x="193" y="384"/>
                  </a:lnTo>
                  <a:lnTo>
                    <a:pt x="184" y="376"/>
                  </a:lnTo>
                  <a:lnTo>
                    <a:pt x="174" y="364"/>
                  </a:lnTo>
                  <a:lnTo>
                    <a:pt x="165" y="351"/>
                  </a:lnTo>
                  <a:lnTo>
                    <a:pt x="161" y="334"/>
                  </a:lnTo>
                  <a:lnTo>
                    <a:pt x="253" y="334"/>
                  </a:lnTo>
                  <a:lnTo>
                    <a:pt x="249" y="297"/>
                  </a:lnTo>
                  <a:lnTo>
                    <a:pt x="236" y="266"/>
                  </a:lnTo>
                  <a:lnTo>
                    <a:pt x="224" y="251"/>
                  </a:lnTo>
                  <a:lnTo>
                    <a:pt x="211" y="243"/>
                  </a:lnTo>
                  <a:lnTo>
                    <a:pt x="195" y="240"/>
                  </a:lnTo>
                  <a:lnTo>
                    <a:pt x="178" y="243"/>
                  </a:lnTo>
                  <a:lnTo>
                    <a:pt x="163" y="255"/>
                  </a:lnTo>
                  <a:lnTo>
                    <a:pt x="151" y="272"/>
                  </a:lnTo>
                  <a:lnTo>
                    <a:pt x="149" y="293"/>
                  </a:lnTo>
                  <a:lnTo>
                    <a:pt x="149" y="305"/>
                  </a:lnTo>
                  <a:lnTo>
                    <a:pt x="153" y="316"/>
                  </a:lnTo>
                  <a:lnTo>
                    <a:pt x="136" y="307"/>
                  </a:lnTo>
                  <a:lnTo>
                    <a:pt x="124" y="291"/>
                  </a:lnTo>
                  <a:lnTo>
                    <a:pt x="119" y="270"/>
                  </a:lnTo>
                  <a:lnTo>
                    <a:pt x="101" y="276"/>
                  </a:lnTo>
                  <a:lnTo>
                    <a:pt x="86" y="278"/>
                  </a:lnTo>
                  <a:lnTo>
                    <a:pt x="65" y="274"/>
                  </a:lnTo>
                  <a:lnTo>
                    <a:pt x="46" y="266"/>
                  </a:lnTo>
                  <a:lnTo>
                    <a:pt x="30" y="251"/>
                  </a:lnTo>
                  <a:lnTo>
                    <a:pt x="21" y="234"/>
                  </a:lnTo>
                  <a:lnTo>
                    <a:pt x="28" y="240"/>
                  </a:lnTo>
                  <a:lnTo>
                    <a:pt x="36" y="241"/>
                  </a:lnTo>
                  <a:lnTo>
                    <a:pt x="46" y="243"/>
                  </a:lnTo>
                  <a:lnTo>
                    <a:pt x="63" y="241"/>
                  </a:lnTo>
                  <a:lnTo>
                    <a:pt x="76" y="236"/>
                  </a:lnTo>
                  <a:lnTo>
                    <a:pt x="92" y="226"/>
                  </a:lnTo>
                  <a:lnTo>
                    <a:pt x="113" y="213"/>
                  </a:lnTo>
                  <a:lnTo>
                    <a:pt x="140" y="197"/>
                  </a:lnTo>
                  <a:lnTo>
                    <a:pt x="167" y="192"/>
                  </a:lnTo>
                  <a:lnTo>
                    <a:pt x="176" y="192"/>
                  </a:lnTo>
                  <a:lnTo>
                    <a:pt x="188" y="195"/>
                  </a:lnTo>
                  <a:lnTo>
                    <a:pt x="197" y="199"/>
                  </a:lnTo>
                  <a:lnTo>
                    <a:pt x="213" y="207"/>
                  </a:lnTo>
                  <a:lnTo>
                    <a:pt x="228" y="218"/>
                  </a:lnTo>
                  <a:lnTo>
                    <a:pt x="241" y="234"/>
                  </a:lnTo>
                  <a:lnTo>
                    <a:pt x="253" y="251"/>
                  </a:lnTo>
                  <a:lnTo>
                    <a:pt x="247" y="199"/>
                  </a:lnTo>
                  <a:lnTo>
                    <a:pt x="236" y="155"/>
                  </a:lnTo>
                  <a:lnTo>
                    <a:pt x="222" y="117"/>
                  </a:lnTo>
                  <a:lnTo>
                    <a:pt x="203" y="88"/>
                  </a:lnTo>
                  <a:lnTo>
                    <a:pt x="184" y="67"/>
                  </a:lnTo>
                  <a:lnTo>
                    <a:pt x="163" y="51"/>
                  </a:lnTo>
                  <a:lnTo>
                    <a:pt x="140" y="42"/>
                  </a:lnTo>
                  <a:lnTo>
                    <a:pt x="117" y="38"/>
                  </a:lnTo>
                  <a:lnTo>
                    <a:pt x="96" y="42"/>
                  </a:lnTo>
                  <a:lnTo>
                    <a:pt x="74" y="49"/>
                  </a:lnTo>
                  <a:lnTo>
                    <a:pt x="74" y="61"/>
                  </a:lnTo>
                  <a:lnTo>
                    <a:pt x="84" y="59"/>
                  </a:lnTo>
                  <a:lnTo>
                    <a:pt x="94" y="57"/>
                  </a:lnTo>
                  <a:lnTo>
                    <a:pt x="111" y="61"/>
                  </a:lnTo>
                  <a:lnTo>
                    <a:pt x="124" y="71"/>
                  </a:lnTo>
                  <a:lnTo>
                    <a:pt x="134" y="86"/>
                  </a:lnTo>
                  <a:lnTo>
                    <a:pt x="138" y="103"/>
                  </a:lnTo>
                  <a:lnTo>
                    <a:pt x="132" y="126"/>
                  </a:lnTo>
                  <a:lnTo>
                    <a:pt x="121" y="144"/>
                  </a:lnTo>
                  <a:lnTo>
                    <a:pt x="101" y="157"/>
                  </a:lnTo>
                  <a:lnTo>
                    <a:pt x="74" y="161"/>
                  </a:lnTo>
                  <a:lnTo>
                    <a:pt x="55" y="157"/>
                  </a:lnTo>
                  <a:lnTo>
                    <a:pt x="36" y="151"/>
                  </a:lnTo>
                  <a:lnTo>
                    <a:pt x="26" y="144"/>
                  </a:lnTo>
                  <a:lnTo>
                    <a:pt x="17" y="134"/>
                  </a:lnTo>
                  <a:lnTo>
                    <a:pt x="9" y="122"/>
                  </a:lnTo>
                  <a:lnTo>
                    <a:pt x="3" y="103"/>
                  </a:lnTo>
                  <a:lnTo>
                    <a:pt x="0" y="84"/>
                  </a:lnTo>
                  <a:lnTo>
                    <a:pt x="3" y="61"/>
                  </a:lnTo>
                  <a:lnTo>
                    <a:pt x="13" y="42"/>
                  </a:lnTo>
                  <a:lnTo>
                    <a:pt x="28" y="24"/>
                  </a:lnTo>
                  <a:lnTo>
                    <a:pt x="49" y="11"/>
                  </a:lnTo>
                  <a:lnTo>
                    <a:pt x="74" y="1"/>
                  </a:lnTo>
                  <a:lnTo>
                    <a:pt x="10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9" name="Freeform 114"/>
            <p:cNvSpPr/>
            <p:nvPr/>
          </p:nvSpPr>
          <p:spPr bwMode="auto">
            <a:xfrm>
              <a:off x="1576388" y="3211830"/>
              <a:ext cx="82550" cy="161925"/>
            </a:xfrm>
            <a:custGeom>
              <a:avLst/>
              <a:gdLst>
                <a:gd name="T0" fmla="*/ 0 w 52"/>
                <a:gd name="T1" fmla="*/ 0 h 102"/>
                <a:gd name="T2" fmla="*/ 52 w 52"/>
                <a:gd name="T3" fmla="*/ 0 h 102"/>
                <a:gd name="T4" fmla="*/ 25 w 52"/>
                <a:gd name="T5" fmla="*/ 102 h 102"/>
                <a:gd name="T6" fmla="*/ 0 w 52"/>
                <a:gd name="T7" fmla="*/ 0 h 102"/>
              </a:gdLst>
              <a:ahLst/>
              <a:cxnLst>
                <a:cxn ang="0">
                  <a:pos x="T0" y="T1"/>
                </a:cxn>
                <a:cxn ang="0">
                  <a:pos x="T2" y="T3"/>
                </a:cxn>
                <a:cxn ang="0">
                  <a:pos x="T4" y="T5"/>
                </a:cxn>
                <a:cxn ang="0">
                  <a:pos x="T6" y="T7"/>
                </a:cxn>
              </a:cxnLst>
              <a:rect l="0" t="0" r="r" b="b"/>
              <a:pathLst>
                <a:path w="52" h="102">
                  <a:moveTo>
                    <a:pt x="0" y="0"/>
                  </a:moveTo>
                  <a:lnTo>
                    <a:pt x="52" y="0"/>
                  </a:lnTo>
                  <a:lnTo>
                    <a:pt x="25" y="10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0" name="Freeform 115"/>
            <p:cNvSpPr/>
            <p:nvPr/>
          </p:nvSpPr>
          <p:spPr bwMode="auto">
            <a:xfrm>
              <a:off x="2444750" y="3156267"/>
              <a:ext cx="409575" cy="384175"/>
            </a:xfrm>
            <a:custGeom>
              <a:avLst/>
              <a:gdLst>
                <a:gd name="T0" fmla="*/ 254 w 258"/>
                <a:gd name="T1" fmla="*/ 0 h 242"/>
                <a:gd name="T2" fmla="*/ 258 w 258"/>
                <a:gd name="T3" fmla="*/ 41 h 242"/>
                <a:gd name="T4" fmla="*/ 254 w 258"/>
                <a:gd name="T5" fmla="*/ 81 h 242"/>
                <a:gd name="T6" fmla="*/ 242 w 258"/>
                <a:gd name="T7" fmla="*/ 118 h 242"/>
                <a:gd name="T8" fmla="*/ 221 w 258"/>
                <a:gd name="T9" fmla="*/ 152 h 242"/>
                <a:gd name="T10" fmla="*/ 192 w 258"/>
                <a:gd name="T11" fmla="*/ 183 h 242"/>
                <a:gd name="T12" fmla="*/ 156 w 258"/>
                <a:gd name="T13" fmla="*/ 208 h 242"/>
                <a:gd name="T14" fmla="*/ 112 w 258"/>
                <a:gd name="T15" fmla="*/ 227 h 242"/>
                <a:gd name="T16" fmla="*/ 60 w 258"/>
                <a:gd name="T17" fmla="*/ 239 h 242"/>
                <a:gd name="T18" fmla="*/ 0 w 258"/>
                <a:gd name="T19" fmla="*/ 242 h 242"/>
                <a:gd name="T20" fmla="*/ 254 w 258"/>
                <a:gd name="T2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242">
                  <a:moveTo>
                    <a:pt x="254" y="0"/>
                  </a:moveTo>
                  <a:lnTo>
                    <a:pt x="258" y="41"/>
                  </a:lnTo>
                  <a:lnTo>
                    <a:pt x="254" y="81"/>
                  </a:lnTo>
                  <a:lnTo>
                    <a:pt x="242" y="118"/>
                  </a:lnTo>
                  <a:lnTo>
                    <a:pt x="221" y="152"/>
                  </a:lnTo>
                  <a:lnTo>
                    <a:pt x="192" y="183"/>
                  </a:lnTo>
                  <a:lnTo>
                    <a:pt x="156" y="208"/>
                  </a:lnTo>
                  <a:lnTo>
                    <a:pt x="112" y="227"/>
                  </a:lnTo>
                  <a:lnTo>
                    <a:pt x="60" y="239"/>
                  </a:lnTo>
                  <a:lnTo>
                    <a:pt x="0" y="242"/>
                  </a:lnTo>
                  <a:lnTo>
                    <a:pt x="25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1" name="Freeform 116"/>
            <p:cNvSpPr/>
            <p:nvPr/>
          </p:nvSpPr>
          <p:spPr bwMode="auto">
            <a:xfrm>
              <a:off x="2944813" y="3116580"/>
              <a:ext cx="404813" cy="390525"/>
            </a:xfrm>
            <a:custGeom>
              <a:avLst/>
              <a:gdLst>
                <a:gd name="T0" fmla="*/ 213 w 255"/>
                <a:gd name="T1" fmla="*/ 0 h 246"/>
                <a:gd name="T2" fmla="*/ 236 w 255"/>
                <a:gd name="T3" fmla="*/ 2 h 246"/>
                <a:gd name="T4" fmla="*/ 255 w 255"/>
                <a:gd name="T5" fmla="*/ 4 h 246"/>
                <a:gd name="T6" fmla="*/ 0 w 255"/>
                <a:gd name="T7" fmla="*/ 246 h 246"/>
                <a:gd name="T8" fmla="*/ 0 w 255"/>
                <a:gd name="T9" fmla="*/ 233 h 246"/>
                <a:gd name="T10" fmla="*/ 6 w 255"/>
                <a:gd name="T11" fmla="*/ 181 h 246"/>
                <a:gd name="T12" fmla="*/ 17 w 255"/>
                <a:gd name="T13" fmla="*/ 133 h 246"/>
                <a:gd name="T14" fmla="*/ 39 w 255"/>
                <a:gd name="T15" fmla="*/ 93 h 246"/>
                <a:gd name="T16" fmla="*/ 65 w 255"/>
                <a:gd name="T17" fmla="*/ 60 h 246"/>
                <a:gd name="T18" fmla="*/ 96 w 255"/>
                <a:gd name="T19" fmla="*/ 33 h 246"/>
                <a:gd name="T20" fmla="*/ 133 w 255"/>
                <a:gd name="T21" fmla="*/ 16 h 246"/>
                <a:gd name="T22" fmla="*/ 173 w 255"/>
                <a:gd name="T23" fmla="*/ 4 h 246"/>
                <a:gd name="T24" fmla="*/ 213 w 255"/>
                <a:gd name="T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46">
                  <a:moveTo>
                    <a:pt x="213" y="0"/>
                  </a:moveTo>
                  <a:lnTo>
                    <a:pt x="236" y="2"/>
                  </a:lnTo>
                  <a:lnTo>
                    <a:pt x="255" y="4"/>
                  </a:lnTo>
                  <a:lnTo>
                    <a:pt x="0" y="246"/>
                  </a:lnTo>
                  <a:lnTo>
                    <a:pt x="0" y="233"/>
                  </a:lnTo>
                  <a:lnTo>
                    <a:pt x="6" y="181"/>
                  </a:lnTo>
                  <a:lnTo>
                    <a:pt x="17" y="133"/>
                  </a:lnTo>
                  <a:lnTo>
                    <a:pt x="39" y="93"/>
                  </a:lnTo>
                  <a:lnTo>
                    <a:pt x="65" y="60"/>
                  </a:lnTo>
                  <a:lnTo>
                    <a:pt x="96" y="33"/>
                  </a:lnTo>
                  <a:lnTo>
                    <a:pt x="133" y="16"/>
                  </a:lnTo>
                  <a:lnTo>
                    <a:pt x="173" y="4"/>
                  </a:lnTo>
                  <a:lnTo>
                    <a:pt x="21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2" name="Freeform 117"/>
            <p:cNvSpPr/>
            <p:nvPr/>
          </p:nvSpPr>
          <p:spPr bwMode="auto">
            <a:xfrm>
              <a:off x="2981325" y="3156267"/>
              <a:ext cx="411163" cy="384175"/>
            </a:xfrm>
            <a:custGeom>
              <a:avLst/>
              <a:gdLst>
                <a:gd name="T0" fmla="*/ 256 w 259"/>
                <a:gd name="T1" fmla="*/ 0 h 242"/>
                <a:gd name="T2" fmla="*/ 259 w 259"/>
                <a:gd name="T3" fmla="*/ 41 h 242"/>
                <a:gd name="T4" fmla="*/ 256 w 259"/>
                <a:gd name="T5" fmla="*/ 81 h 242"/>
                <a:gd name="T6" fmla="*/ 242 w 259"/>
                <a:gd name="T7" fmla="*/ 118 h 242"/>
                <a:gd name="T8" fmla="*/ 223 w 259"/>
                <a:gd name="T9" fmla="*/ 152 h 242"/>
                <a:gd name="T10" fmla="*/ 194 w 259"/>
                <a:gd name="T11" fmla="*/ 183 h 242"/>
                <a:gd name="T12" fmla="*/ 158 w 259"/>
                <a:gd name="T13" fmla="*/ 208 h 242"/>
                <a:gd name="T14" fmla="*/ 113 w 259"/>
                <a:gd name="T15" fmla="*/ 227 h 242"/>
                <a:gd name="T16" fmla="*/ 60 w 259"/>
                <a:gd name="T17" fmla="*/ 239 h 242"/>
                <a:gd name="T18" fmla="*/ 0 w 259"/>
                <a:gd name="T19" fmla="*/ 242 h 242"/>
                <a:gd name="T20" fmla="*/ 256 w 259"/>
                <a:gd name="T2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2">
                  <a:moveTo>
                    <a:pt x="256" y="0"/>
                  </a:moveTo>
                  <a:lnTo>
                    <a:pt x="259" y="41"/>
                  </a:lnTo>
                  <a:lnTo>
                    <a:pt x="256" y="81"/>
                  </a:lnTo>
                  <a:lnTo>
                    <a:pt x="242" y="118"/>
                  </a:lnTo>
                  <a:lnTo>
                    <a:pt x="223" y="152"/>
                  </a:lnTo>
                  <a:lnTo>
                    <a:pt x="194" y="183"/>
                  </a:lnTo>
                  <a:lnTo>
                    <a:pt x="158" y="208"/>
                  </a:lnTo>
                  <a:lnTo>
                    <a:pt x="113" y="227"/>
                  </a:lnTo>
                  <a:lnTo>
                    <a:pt x="60" y="239"/>
                  </a:lnTo>
                  <a:lnTo>
                    <a:pt x="0" y="242"/>
                  </a:lnTo>
                  <a:lnTo>
                    <a:pt x="25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3" name="Freeform 118"/>
            <p:cNvSpPr/>
            <p:nvPr/>
          </p:nvSpPr>
          <p:spPr bwMode="auto">
            <a:xfrm>
              <a:off x="2408238" y="3116580"/>
              <a:ext cx="403225" cy="390525"/>
            </a:xfrm>
            <a:custGeom>
              <a:avLst/>
              <a:gdLst>
                <a:gd name="T0" fmla="*/ 213 w 254"/>
                <a:gd name="T1" fmla="*/ 0 h 246"/>
                <a:gd name="T2" fmla="*/ 234 w 254"/>
                <a:gd name="T3" fmla="*/ 2 h 246"/>
                <a:gd name="T4" fmla="*/ 254 w 254"/>
                <a:gd name="T5" fmla="*/ 4 h 246"/>
                <a:gd name="T6" fmla="*/ 0 w 254"/>
                <a:gd name="T7" fmla="*/ 246 h 246"/>
                <a:gd name="T8" fmla="*/ 0 w 254"/>
                <a:gd name="T9" fmla="*/ 233 h 246"/>
                <a:gd name="T10" fmla="*/ 4 w 254"/>
                <a:gd name="T11" fmla="*/ 181 h 246"/>
                <a:gd name="T12" fmla="*/ 17 w 254"/>
                <a:gd name="T13" fmla="*/ 133 h 246"/>
                <a:gd name="T14" fmla="*/ 37 w 254"/>
                <a:gd name="T15" fmla="*/ 93 h 246"/>
                <a:gd name="T16" fmla="*/ 64 w 254"/>
                <a:gd name="T17" fmla="*/ 60 h 246"/>
                <a:gd name="T18" fmla="*/ 96 w 254"/>
                <a:gd name="T19" fmla="*/ 33 h 246"/>
                <a:gd name="T20" fmla="*/ 131 w 254"/>
                <a:gd name="T21" fmla="*/ 16 h 246"/>
                <a:gd name="T22" fmla="*/ 171 w 254"/>
                <a:gd name="T23" fmla="*/ 4 h 246"/>
                <a:gd name="T24" fmla="*/ 213 w 254"/>
                <a:gd name="T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46">
                  <a:moveTo>
                    <a:pt x="213" y="0"/>
                  </a:moveTo>
                  <a:lnTo>
                    <a:pt x="234" y="2"/>
                  </a:lnTo>
                  <a:lnTo>
                    <a:pt x="254" y="4"/>
                  </a:lnTo>
                  <a:lnTo>
                    <a:pt x="0" y="246"/>
                  </a:lnTo>
                  <a:lnTo>
                    <a:pt x="0" y="233"/>
                  </a:lnTo>
                  <a:lnTo>
                    <a:pt x="4" y="181"/>
                  </a:lnTo>
                  <a:lnTo>
                    <a:pt x="17" y="133"/>
                  </a:lnTo>
                  <a:lnTo>
                    <a:pt x="37" y="93"/>
                  </a:lnTo>
                  <a:lnTo>
                    <a:pt x="64" y="60"/>
                  </a:lnTo>
                  <a:lnTo>
                    <a:pt x="96" y="33"/>
                  </a:lnTo>
                  <a:lnTo>
                    <a:pt x="131" y="16"/>
                  </a:lnTo>
                  <a:lnTo>
                    <a:pt x="171" y="4"/>
                  </a:lnTo>
                  <a:lnTo>
                    <a:pt x="21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4" name="Freeform 119"/>
            <p:cNvSpPr/>
            <p:nvPr/>
          </p:nvSpPr>
          <p:spPr bwMode="auto">
            <a:xfrm>
              <a:off x="4422775" y="3129280"/>
              <a:ext cx="265113" cy="250825"/>
            </a:xfrm>
            <a:custGeom>
              <a:avLst/>
              <a:gdLst>
                <a:gd name="T0" fmla="*/ 131 w 167"/>
                <a:gd name="T1" fmla="*/ 0 h 158"/>
                <a:gd name="T2" fmla="*/ 146 w 167"/>
                <a:gd name="T3" fmla="*/ 2 h 158"/>
                <a:gd name="T4" fmla="*/ 160 w 167"/>
                <a:gd name="T5" fmla="*/ 6 h 158"/>
                <a:gd name="T6" fmla="*/ 164 w 167"/>
                <a:gd name="T7" fmla="*/ 17 h 158"/>
                <a:gd name="T8" fmla="*/ 165 w 167"/>
                <a:gd name="T9" fmla="*/ 27 h 158"/>
                <a:gd name="T10" fmla="*/ 167 w 167"/>
                <a:gd name="T11" fmla="*/ 37 h 158"/>
                <a:gd name="T12" fmla="*/ 165 w 167"/>
                <a:gd name="T13" fmla="*/ 46 h 158"/>
                <a:gd name="T14" fmla="*/ 164 w 167"/>
                <a:gd name="T15" fmla="*/ 52 h 158"/>
                <a:gd name="T16" fmla="*/ 162 w 167"/>
                <a:gd name="T17" fmla="*/ 60 h 158"/>
                <a:gd name="T18" fmla="*/ 158 w 167"/>
                <a:gd name="T19" fmla="*/ 64 h 158"/>
                <a:gd name="T20" fmla="*/ 152 w 167"/>
                <a:gd name="T21" fmla="*/ 71 h 158"/>
                <a:gd name="T22" fmla="*/ 146 w 167"/>
                <a:gd name="T23" fmla="*/ 77 h 158"/>
                <a:gd name="T24" fmla="*/ 139 w 167"/>
                <a:gd name="T25" fmla="*/ 85 h 158"/>
                <a:gd name="T26" fmla="*/ 112 w 167"/>
                <a:gd name="T27" fmla="*/ 119 h 158"/>
                <a:gd name="T28" fmla="*/ 100 w 167"/>
                <a:gd name="T29" fmla="*/ 137 h 158"/>
                <a:gd name="T30" fmla="*/ 92 w 167"/>
                <a:gd name="T31" fmla="*/ 158 h 158"/>
                <a:gd name="T32" fmla="*/ 79 w 167"/>
                <a:gd name="T33" fmla="*/ 135 h 158"/>
                <a:gd name="T34" fmla="*/ 75 w 167"/>
                <a:gd name="T35" fmla="*/ 112 h 158"/>
                <a:gd name="T36" fmla="*/ 77 w 167"/>
                <a:gd name="T37" fmla="*/ 94 h 158"/>
                <a:gd name="T38" fmla="*/ 85 w 167"/>
                <a:gd name="T39" fmla="*/ 79 h 158"/>
                <a:gd name="T40" fmla="*/ 66 w 167"/>
                <a:gd name="T41" fmla="*/ 85 h 158"/>
                <a:gd name="T42" fmla="*/ 48 w 167"/>
                <a:gd name="T43" fmla="*/ 87 h 158"/>
                <a:gd name="T44" fmla="*/ 25 w 167"/>
                <a:gd name="T45" fmla="*/ 83 h 158"/>
                <a:gd name="T46" fmla="*/ 0 w 167"/>
                <a:gd name="T47" fmla="*/ 69 h 158"/>
                <a:gd name="T48" fmla="*/ 10 w 167"/>
                <a:gd name="T49" fmla="*/ 67 h 158"/>
                <a:gd name="T50" fmla="*/ 20 w 167"/>
                <a:gd name="T51" fmla="*/ 64 h 158"/>
                <a:gd name="T52" fmla="*/ 25 w 167"/>
                <a:gd name="T53" fmla="*/ 60 h 158"/>
                <a:gd name="T54" fmla="*/ 33 w 167"/>
                <a:gd name="T55" fmla="*/ 56 h 158"/>
                <a:gd name="T56" fmla="*/ 41 w 167"/>
                <a:gd name="T57" fmla="*/ 50 h 158"/>
                <a:gd name="T58" fmla="*/ 48 w 167"/>
                <a:gd name="T59" fmla="*/ 42 h 158"/>
                <a:gd name="T60" fmla="*/ 62 w 167"/>
                <a:gd name="T61" fmla="*/ 31 h 158"/>
                <a:gd name="T62" fmla="*/ 75 w 167"/>
                <a:gd name="T63" fmla="*/ 21 h 158"/>
                <a:gd name="T64" fmla="*/ 104 w 167"/>
                <a:gd name="T65" fmla="*/ 6 h 158"/>
                <a:gd name="T66" fmla="*/ 131 w 167"/>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58">
                  <a:moveTo>
                    <a:pt x="131" y="0"/>
                  </a:moveTo>
                  <a:lnTo>
                    <a:pt x="146" y="2"/>
                  </a:lnTo>
                  <a:lnTo>
                    <a:pt x="160" y="6"/>
                  </a:lnTo>
                  <a:lnTo>
                    <a:pt x="164" y="17"/>
                  </a:lnTo>
                  <a:lnTo>
                    <a:pt x="165" y="27"/>
                  </a:lnTo>
                  <a:lnTo>
                    <a:pt x="167" y="37"/>
                  </a:lnTo>
                  <a:lnTo>
                    <a:pt x="165" y="46"/>
                  </a:lnTo>
                  <a:lnTo>
                    <a:pt x="164" y="52"/>
                  </a:lnTo>
                  <a:lnTo>
                    <a:pt x="162" y="60"/>
                  </a:lnTo>
                  <a:lnTo>
                    <a:pt x="158" y="64"/>
                  </a:lnTo>
                  <a:lnTo>
                    <a:pt x="152" y="71"/>
                  </a:lnTo>
                  <a:lnTo>
                    <a:pt x="146" y="77"/>
                  </a:lnTo>
                  <a:lnTo>
                    <a:pt x="139" y="85"/>
                  </a:lnTo>
                  <a:lnTo>
                    <a:pt x="112" y="119"/>
                  </a:lnTo>
                  <a:lnTo>
                    <a:pt x="100" y="137"/>
                  </a:lnTo>
                  <a:lnTo>
                    <a:pt x="92" y="158"/>
                  </a:lnTo>
                  <a:lnTo>
                    <a:pt x="79" y="135"/>
                  </a:lnTo>
                  <a:lnTo>
                    <a:pt x="75" y="112"/>
                  </a:lnTo>
                  <a:lnTo>
                    <a:pt x="77" y="94"/>
                  </a:lnTo>
                  <a:lnTo>
                    <a:pt x="85" y="79"/>
                  </a:lnTo>
                  <a:lnTo>
                    <a:pt x="66" y="85"/>
                  </a:lnTo>
                  <a:lnTo>
                    <a:pt x="48" y="87"/>
                  </a:lnTo>
                  <a:lnTo>
                    <a:pt x="25" y="83"/>
                  </a:lnTo>
                  <a:lnTo>
                    <a:pt x="0" y="69"/>
                  </a:lnTo>
                  <a:lnTo>
                    <a:pt x="10" y="67"/>
                  </a:lnTo>
                  <a:lnTo>
                    <a:pt x="20" y="64"/>
                  </a:lnTo>
                  <a:lnTo>
                    <a:pt x="25" y="60"/>
                  </a:lnTo>
                  <a:lnTo>
                    <a:pt x="33" y="56"/>
                  </a:lnTo>
                  <a:lnTo>
                    <a:pt x="41" y="50"/>
                  </a:lnTo>
                  <a:lnTo>
                    <a:pt x="48" y="42"/>
                  </a:lnTo>
                  <a:lnTo>
                    <a:pt x="62" y="31"/>
                  </a:lnTo>
                  <a:lnTo>
                    <a:pt x="75" y="21"/>
                  </a:lnTo>
                  <a:lnTo>
                    <a:pt x="104" y="6"/>
                  </a:lnTo>
                  <a:lnTo>
                    <a:pt x="13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5" name="Freeform 120"/>
            <p:cNvSpPr/>
            <p:nvPr/>
          </p:nvSpPr>
          <p:spPr bwMode="auto">
            <a:xfrm>
              <a:off x="4262438" y="3156267"/>
              <a:ext cx="395288" cy="379413"/>
            </a:xfrm>
            <a:custGeom>
              <a:avLst/>
              <a:gdLst>
                <a:gd name="T0" fmla="*/ 115 w 249"/>
                <a:gd name="T1" fmla="*/ 18 h 239"/>
                <a:gd name="T2" fmla="*/ 88 w 249"/>
                <a:gd name="T3" fmla="*/ 47 h 239"/>
                <a:gd name="T4" fmla="*/ 84 w 249"/>
                <a:gd name="T5" fmla="*/ 72 h 239"/>
                <a:gd name="T6" fmla="*/ 90 w 249"/>
                <a:gd name="T7" fmla="*/ 87 h 239"/>
                <a:gd name="T8" fmla="*/ 97 w 249"/>
                <a:gd name="T9" fmla="*/ 104 h 239"/>
                <a:gd name="T10" fmla="*/ 101 w 249"/>
                <a:gd name="T11" fmla="*/ 116 h 239"/>
                <a:gd name="T12" fmla="*/ 99 w 249"/>
                <a:gd name="T13" fmla="*/ 131 h 239"/>
                <a:gd name="T14" fmla="*/ 92 w 249"/>
                <a:gd name="T15" fmla="*/ 150 h 239"/>
                <a:gd name="T16" fmla="*/ 124 w 249"/>
                <a:gd name="T17" fmla="*/ 141 h 239"/>
                <a:gd name="T18" fmla="*/ 159 w 249"/>
                <a:gd name="T19" fmla="*/ 150 h 239"/>
                <a:gd name="T20" fmla="*/ 176 w 249"/>
                <a:gd name="T21" fmla="*/ 156 h 239"/>
                <a:gd name="T22" fmla="*/ 190 w 249"/>
                <a:gd name="T23" fmla="*/ 158 h 239"/>
                <a:gd name="T24" fmla="*/ 226 w 249"/>
                <a:gd name="T25" fmla="*/ 135 h 239"/>
                <a:gd name="T26" fmla="*/ 243 w 249"/>
                <a:gd name="T27" fmla="*/ 137 h 239"/>
                <a:gd name="T28" fmla="*/ 226 w 249"/>
                <a:gd name="T29" fmla="*/ 198 h 239"/>
                <a:gd name="T30" fmla="*/ 215 w 249"/>
                <a:gd name="T31" fmla="*/ 219 h 239"/>
                <a:gd name="T32" fmla="*/ 190 w 249"/>
                <a:gd name="T33" fmla="*/ 235 h 239"/>
                <a:gd name="T34" fmla="*/ 163 w 249"/>
                <a:gd name="T35" fmla="*/ 239 h 239"/>
                <a:gd name="T36" fmla="*/ 142 w 249"/>
                <a:gd name="T37" fmla="*/ 233 h 239"/>
                <a:gd name="T38" fmla="*/ 119 w 249"/>
                <a:gd name="T39" fmla="*/ 223 h 239"/>
                <a:gd name="T40" fmla="*/ 94 w 249"/>
                <a:gd name="T41" fmla="*/ 214 h 239"/>
                <a:gd name="T42" fmla="*/ 71 w 249"/>
                <a:gd name="T43" fmla="*/ 210 h 239"/>
                <a:gd name="T44" fmla="*/ 36 w 249"/>
                <a:gd name="T45" fmla="*/ 217 h 239"/>
                <a:gd name="T46" fmla="*/ 11 w 249"/>
                <a:gd name="T47" fmla="*/ 223 h 239"/>
                <a:gd name="T48" fmla="*/ 28 w 249"/>
                <a:gd name="T49" fmla="*/ 185 h 239"/>
                <a:gd name="T50" fmla="*/ 28 w 249"/>
                <a:gd name="T51" fmla="*/ 158 h 239"/>
                <a:gd name="T52" fmla="*/ 23 w 249"/>
                <a:gd name="T53" fmla="*/ 139 h 239"/>
                <a:gd name="T54" fmla="*/ 11 w 249"/>
                <a:gd name="T55" fmla="*/ 114 h 239"/>
                <a:gd name="T56" fmla="*/ 1 w 249"/>
                <a:gd name="T57" fmla="*/ 93 h 239"/>
                <a:gd name="T58" fmla="*/ 0 w 249"/>
                <a:gd name="T59" fmla="*/ 77 h 239"/>
                <a:gd name="T60" fmla="*/ 9 w 249"/>
                <a:gd name="T61" fmla="*/ 43 h 239"/>
                <a:gd name="T62" fmla="*/ 28 w 249"/>
                <a:gd name="T63" fmla="*/ 27 h 239"/>
                <a:gd name="T64" fmla="*/ 59 w 249"/>
                <a:gd name="T65" fmla="*/ 16 h 239"/>
                <a:gd name="T66" fmla="*/ 138 w 249"/>
                <a:gd name="T6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9" h="239">
                  <a:moveTo>
                    <a:pt x="138" y="0"/>
                  </a:moveTo>
                  <a:lnTo>
                    <a:pt x="115" y="18"/>
                  </a:lnTo>
                  <a:lnTo>
                    <a:pt x="97" y="31"/>
                  </a:lnTo>
                  <a:lnTo>
                    <a:pt x="88" y="47"/>
                  </a:lnTo>
                  <a:lnTo>
                    <a:pt x="84" y="62"/>
                  </a:lnTo>
                  <a:lnTo>
                    <a:pt x="84" y="72"/>
                  </a:lnTo>
                  <a:lnTo>
                    <a:pt x="86" y="79"/>
                  </a:lnTo>
                  <a:lnTo>
                    <a:pt x="90" y="87"/>
                  </a:lnTo>
                  <a:lnTo>
                    <a:pt x="94" y="96"/>
                  </a:lnTo>
                  <a:lnTo>
                    <a:pt x="97" y="104"/>
                  </a:lnTo>
                  <a:lnTo>
                    <a:pt x="99" y="110"/>
                  </a:lnTo>
                  <a:lnTo>
                    <a:pt x="101" y="116"/>
                  </a:lnTo>
                  <a:lnTo>
                    <a:pt x="101" y="123"/>
                  </a:lnTo>
                  <a:lnTo>
                    <a:pt x="99" y="131"/>
                  </a:lnTo>
                  <a:lnTo>
                    <a:pt x="97" y="139"/>
                  </a:lnTo>
                  <a:lnTo>
                    <a:pt x="92" y="150"/>
                  </a:lnTo>
                  <a:lnTo>
                    <a:pt x="109" y="143"/>
                  </a:lnTo>
                  <a:lnTo>
                    <a:pt x="124" y="141"/>
                  </a:lnTo>
                  <a:lnTo>
                    <a:pt x="140" y="143"/>
                  </a:lnTo>
                  <a:lnTo>
                    <a:pt x="159" y="150"/>
                  </a:lnTo>
                  <a:lnTo>
                    <a:pt x="169" y="154"/>
                  </a:lnTo>
                  <a:lnTo>
                    <a:pt x="176" y="156"/>
                  </a:lnTo>
                  <a:lnTo>
                    <a:pt x="184" y="158"/>
                  </a:lnTo>
                  <a:lnTo>
                    <a:pt x="190" y="158"/>
                  </a:lnTo>
                  <a:lnTo>
                    <a:pt x="207" y="152"/>
                  </a:lnTo>
                  <a:lnTo>
                    <a:pt x="226" y="135"/>
                  </a:lnTo>
                  <a:lnTo>
                    <a:pt x="249" y="106"/>
                  </a:lnTo>
                  <a:lnTo>
                    <a:pt x="243" y="137"/>
                  </a:lnTo>
                  <a:lnTo>
                    <a:pt x="238" y="160"/>
                  </a:lnTo>
                  <a:lnTo>
                    <a:pt x="226" y="198"/>
                  </a:lnTo>
                  <a:lnTo>
                    <a:pt x="222" y="210"/>
                  </a:lnTo>
                  <a:lnTo>
                    <a:pt x="215" y="219"/>
                  </a:lnTo>
                  <a:lnTo>
                    <a:pt x="207" y="227"/>
                  </a:lnTo>
                  <a:lnTo>
                    <a:pt x="190" y="235"/>
                  </a:lnTo>
                  <a:lnTo>
                    <a:pt x="170" y="239"/>
                  </a:lnTo>
                  <a:lnTo>
                    <a:pt x="163" y="239"/>
                  </a:lnTo>
                  <a:lnTo>
                    <a:pt x="153" y="237"/>
                  </a:lnTo>
                  <a:lnTo>
                    <a:pt x="142" y="233"/>
                  </a:lnTo>
                  <a:lnTo>
                    <a:pt x="130" y="229"/>
                  </a:lnTo>
                  <a:lnTo>
                    <a:pt x="119" y="223"/>
                  </a:lnTo>
                  <a:lnTo>
                    <a:pt x="105" y="217"/>
                  </a:lnTo>
                  <a:lnTo>
                    <a:pt x="94" y="214"/>
                  </a:lnTo>
                  <a:lnTo>
                    <a:pt x="82" y="210"/>
                  </a:lnTo>
                  <a:lnTo>
                    <a:pt x="71" y="210"/>
                  </a:lnTo>
                  <a:lnTo>
                    <a:pt x="55" y="212"/>
                  </a:lnTo>
                  <a:lnTo>
                    <a:pt x="36" y="217"/>
                  </a:lnTo>
                  <a:lnTo>
                    <a:pt x="1" y="237"/>
                  </a:lnTo>
                  <a:lnTo>
                    <a:pt x="11" y="223"/>
                  </a:lnTo>
                  <a:lnTo>
                    <a:pt x="21" y="204"/>
                  </a:lnTo>
                  <a:lnTo>
                    <a:pt x="28" y="185"/>
                  </a:lnTo>
                  <a:lnTo>
                    <a:pt x="30" y="169"/>
                  </a:lnTo>
                  <a:lnTo>
                    <a:pt x="28" y="158"/>
                  </a:lnTo>
                  <a:lnTo>
                    <a:pt x="26" y="148"/>
                  </a:lnTo>
                  <a:lnTo>
                    <a:pt x="23" y="139"/>
                  </a:lnTo>
                  <a:lnTo>
                    <a:pt x="17" y="125"/>
                  </a:lnTo>
                  <a:lnTo>
                    <a:pt x="11" y="114"/>
                  </a:lnTo>
                  <a:lnTo>
                    <a:pt x="5" y="102"/>
                  </a:lnTo>
                  <a:lnTo>
                    <a:pt x="1" y="93"/>
                  </a:lnTo>
                  <a:lnTo>
                    <a:pt x="0" y="85"/>
                  </a:lnTo>
                  <a:lnTo>
                    <a:pt x="0" y="77"/>
                  </a:lnTo>
                  <a:lnTo>
                    <a:pt x="1" y="58"/>
                  </a:lnTo>
                  <a:lnTo>
                    <a:pt x="9" y="43"/>
                  </a:lnTo>
                  <a:lnTo>
                    <a:pt x="19" y="35"/>
                  </a:lnTo>
                  <a:lnTo>
                    <a:pt x="28" y="27"/>
                  </a:lnTo>
                  <a:lnTo>
                    <a:pt x="40" y="22"/>
                  </a:lnTo>
                  <a:lnTo>
                    <a:pt x="59" y="16"/>
                  </a:lnTo>
                  <a:lnTo>
                    <a:pt x="84" y="10"/>
                  </a:lnTo>
                  <a:lnTo>
                    <a:pt x="13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6" name="Freeform 121"/>
            <p:cNvSpPr/>
            <p:nvPr/>
          </p:nvSpPr>
          <p:spPr bwMode="auto">
            <a:xfrm>
              <a:off x="3706813" y="3129280"/>
              <a:ext cx="396875" cy="377825"/>
            </a:xfrm>
            <a:custGeom>
              <a:avLst/>
              <a:gdLst>
                <a:gd name="T0" fmla="*/ 90 w 250"/>
                <a:gd name="T1" fmla="*/ 2 h 238"/>
                <a:gd name="T2" fmla="*/ 108 w 250"/>
                <a:gd name="T3" fmla="*/ 6 h 238"/>
                <a:gd name="T4" fmla="*/ 121 w 250"/>
                <a:gd name="T5" fmla="*/ 12 h 238"/>
                <a:gd name="T6" fmla="*/ 142 w 250"/>
                <a:gd name="T7" fmla="*/ 23 h 238"/>
                <a:gd name="T8" fmla="*/ 165 w 250"/>
                <a:gd name="T9" fmla="*/ 29 h 238"/>
                <a:gd name="T10" fmla="*/ 194 w 250"/>
                <a:gd name="T11" fmla="*/ 27 h 238"/>
                <a:gd name="T12" fmla="*/ 248 w 250"/>
                <a:gd name="T13" fmla="*/ 2 h 238"/>
                <a:gd name="T14" fmla="*/ 227 w 250"/>
                <a:gd name="T15" fmla="*/ 37 h 238"/>
                <a:gd name="T16" fmla="*/ 219 w 250"/>
                <a:gd name="T17" fmla="*/ 71 h 238"/>
                <a:gd name="T18" fmla="*/ 221 w 250"/>
                <a:gd name="T19" fmla="*/ 89 h 238"/>
                <a:gd name="T20" fmla="*/ 229 w 250"/>
                <a:gd name="T21" fmla="*/ 104 h 238"/>
                <a:gd name="T22" fmla="*/ 238 w 250"/>
                <a:gd name="T23" fmla="*/ 125 h 238"/>
                <a:gd name="T24" fmla="*/ 246 w 250"/>
                <a:gd name="T25" fmla="*/ 140 h 238"/>
                <a:gd name="T26" fmla="*/ 250 w 250"/>
                <a:gd name="T27" fmla="*/ 158 h 238"/>
                <a:gd name="T28" fmla="*/ 238 w 250"/>
                <a:gd name="T29" fmla="*/ 196 h 238"/>
                <a:gd name="T30" fmla="*/ 221 w 250"/>
                <a:gd name="T31" fmla="*/ 211 h 238"/>
                <a:gd name="T32" fmla="*/ 188 w 250"/>
                <a:gd name="T33" fmla="*/ 223 h 238"/>
                <a:gd name="T34" fmla="*/ 131 w 250"/>
                <a:gd name="T35" fmla="*/ 234 h 238"/>
                <a:gd name="T36" fmla="*/ 110 w 250"/>
                <a:gd name="T37" fmla="*/ 238 h 238"/>
                <a:gd name="T38" fmla="*/ 154 w 250"/>
                <a:gd name="T39" fmla="*/ 208 h 238"/>
                <a:gd name="T40" fmla="*/ 163 w 250"/>
                <a:gd name="T41" fmla="*/ 192 h 238"/>
                <a:gd name="T42" fmla="*/ 165 w 250"/>
                <a:gd name="T43" fmla="*/ 177 h 238"/>
                <a:gd name="T44" fmla="*/ 159 w 250"/>
                <a:gd name="T45" fmla="*/ 161 h 238"/>
                <a:gd name="T46" fmla="*/ 150 w 250"/>
                <a:gd name="T47" fmla="*/ 135 h 238"/>
                <a:gd name="T48" fmla="*/ 150 w 250"/>
                <a:gd name="T49" fmla="*/ 106 h 238"/>
                <a:gd name="T50" fmla="*/ 140 w 250"/>
                <a:gd name="T51" fmla="*/ 96 h 238"/>
                <a:gd name="T52" fmla="*/ 110 w 250"/>
                <a:gd name="T53" fmla="*/ 96 h 238"/>
                <a:gd name="T54" fmla="*/ 71 w 250"/>
                <a:gd name="T55" fmla="*/ 83 h 238"/>
                <a:gd name="T56" fmla="*/ 50 w 250"/>
                <a:gd name="T57" fmla="*/ 83 h 238"/>
                <a:gd name="T58" fmla="*/ 31 w 250"/>
                <a:gd name="T59" fmla="*/ 94 h 238"/>
                <a:gd name="T60" fmla="*/ 0 w 250"/>
                <a:gd name="T61" fmla="*/ 133 h 238"/>
                <a:gd name="T62" fmla="*/ 15 w 250"/>
                <a:gd name="T63" fmla="*/ 62 h 238"/>
                <a:gd name="T64" fmla="*/ 29 w 250"/>
                <a:gd name="T65" fmla="*/ 29 h 238"/>
                <a:gd name="T66" fmla="*/ 46 w 250"/>
                <a:gd name="T67" fmla="*/ 12 h 238"/>
                <a:gd name="T68" fmla="*/ 85 w 250"/>
                <a:gd name="T6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 h="238">
                  <a:moveTo>
                    <a:pt x="85" y="0"/>
                  </a:moveTo>
                  <a:lnTo>
                    <a:pt x="90" y="2"/>
                  </a:lnTo>
                  <a:lnTo>
                    <a:pt x="98" y="4"/>
                  </a:lnTo>
                  <a:lnTo>
                    <a:pt x="108" y="6"/>
                  </a:lnTo>
                  <a:lnTo>
                    <a:pt x="113" y="10"/>
                  </a:lnTo>
                  <a:lnTo>
                    <a:pt x="121" y="12"/>
                  </a:lnTo>
                  <a:lnTo>
                    <a:pt x="131" y="17"/>
                  </a:lnTo>
                  <a:lnTo>
                    <a:pt x="142" y="23"/>
                  </a:lnTo>
                  <a:lnTo>
                    <a:pt x="154" y="27"/>
                  </a:lnTo>
                  <a:lnTo>
                    <a:pt x="165" y="29"/>
                  </a:lnTo>
                  <a:lnTo>
                    <a:pt x="177" y="29"/>
                  </a:lnTo>
                  <a:lnTo>
                    <a:pt x="194" y="27"/>
                  </a:lnTo>
                  <a:lnTo>
                    <a:pt x="213" y="21"/>
                  </a:lnTo>
                  <a:lnTo>
                    <a:pt x="248" y="2"/>
                  </a:lnTo>
                  <a:lnTo>
                    <a:pt x="236" y="17"/>
                  </a:lnTo>
                  <a:lnTo>
                    <a:pt x="227" y="37"/>
                  </a:lnTo>
                  <a:lnTo>
                    <a:pt x="221" y="54"/>
                  </a:lnTo>
                  <a:lnTo>
                    <a:pt x="219" y="71"/>
                  </a:lnTo>
                  <a:lnTo>
                    <a:pt x="221" y="81"/>
                  </a:lnTo>
                  <a:lnTo>
                    <a:pt x="221" y="89"/>
                  </a:lnTo>
                  <a:lnTo>
                    <a:pt x="225" y="96"/>
                  </a:lnTo>
                  <a:lnTo>
                    <a:pt x="229" y="104"/>
                  </a:lnTo>
                  <a:lnTo>
                    <a:pt x="234" y="115"/>
                  </a:lnTo>
                  <a:lnTo>
                    <a:pt x="238" y="125"/>
                  </a:lnTo>
                  <a:lnTo>
                    <a:pt x="244" y="133"/>
                  </a:lnTo>
                  <a:lnTo>
                    <a:pt x="246" y="140"/>
                  </a:lnTo>
                  <a:lnTo>
                    <a:pt x="250" y="148"/>
                  </a:lnTo>
                  <a:lnTo>
                    <a:pt x="250" y="158"/>
                  </a:lnTo>
                  <a:lnTo>
                    <a:pt x="248" y="179"/>
                  </a:lnTo>
                  <a:lnTo>
                    <a:pt x="238" y="196"/>
                  </a:lnTo>
                  <a:lnTo>
                    <a:pt x="231" y="204"/>
                  </a:lnTo>
                  <a:lnTo>
                    <a:pt x="221" y="211"/>
                  </a:lnTo>
                  <a:lnTo>
                    <a:pt x="209" y="215"/>
                  </a:lnTo>
                  <a:lnTo>
                    <a:pt x="188" y="223"/>
                  </a:lnTo>
                  <a:lnTo>
                    <a:pt x="154" y="231"/>
                  </a:lnTo>
                  <a:lnTo>
                    <a:pt x="131" y="234"/>
                  </a:lnTo>
                  <a:lnTo>
                    <a:pt x="117" y="238"/>
                  </a:lnTo>
                  <a:lnTo>
                    <a:pt x="110" y="238"/>
                  </a:lnTo>
                  <a:lnTo>
                    <a:pt x="136" y="221"/>
                  </a:lnTo>
                  <a:lnTo>
                    <a:pt x="154" y="208"/>
                  </a:lnTo>
                  <a:lnTo>
                    <a:pt x="159" y="200"/>
                  </a:lnTo>
                  <a:lnTo>
                    <a:pt x="163" y="192"/>
                  </a:lnTo>
                  <a:lnTo>
                    <a:pt x="165" y="183"/>
                  </a:lnTo>
                  <a:lnTo>
                    <a:pt x="165" y="177"/>
                  </a:lnTo>
                  <a:lnTo>
                    <a:pt x="163" y="169"/>
                  </a:lnTo>
                  <a:lnTo>
                    <a:pt x="159" y="161"/>
                  </a:lnTo>
                  <a:lnTo>
                    <a:pt x="156" y="154"/>
                  </a:lnTo>
                  <a:lnTo>
                    <a:pt x="150" y="135"/>
                  </a:lnTo>
                  <a:lnTo>
                    <a:pt x="148" y="121"/>
                  </a:lnTo>
                  <a:lnTo>
                    <a:pt x="150" y="106"/>
                  </a:lnTo>
                  <a:lnTo>
                    <a:pt x="158" y="89"/>
                  </a:lnTo>
                  <a:lnTo>
                    <a:pt x="140" y="96"/>
                  </a:lnTo>
                  <a:lnTo>
                    <a:pt x="123" y="98"/>
                  </a:lnTo>
                  <a:lnTo>
                    <a:pt x="110" y="96"/>
                  </a:lnTo>
                  <a:lnTo>
                    <a:pt x="90" y="89"/>
                  </a:lnTo>
                  <a:lnTo>
                    <a:pt x="71" y="83"/>
                  </a:lnTo>
                  <a:lnTo>
                    <a:pt x="60" y="81"/>
                  </a:lnTo>
                  <a:lnTo>
                    <a:pt x="50" y="83"/>
                  </a:lnTo>
                  <a:lnTo>
                    <a:pt x="40" y="87"/>
                  </a:lnTo>
                  <a:lnTo>
                    <a:pt x="31" y="94"/>
                  </a:lnTo>
                  <a:lnTo>
                    <a:pt x="15" y="112"/>
                  </a:lnTo>
                  <a:lnTo>
                    <a:pt x="0" y="133"/>
                  </a:lnTo>
                  <a:lnTo>
                    <a:pt x="10" y="85"/>
                  </a:lnTo>
                  <a:lnTo>
                    <a:pt x="15" y="62"/>
                  </a:lnTo>
                  <a:lnTo>
                    <a:pt x="23" y="41"/>
                  </a:lnTo>
                  <a:lnTo>
                    <a:pt x="29" y="29"/>
                  </a:lnTo>
                  <a:lnTo>
                    <a:pt x="37" y="19"/>
                  </a:lnTo>
                  <a:lnTo>
                    <a:pt x="46" y="12"/>
                  </a:lnTo>
                  <a:lnTo>
                    <a:pt x="63" y="4"/>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7" name="Freeform 122"/>
            <p:cNvSpPr/>
            <p:nvPr/>
          </p:nvSpPr>
          <p:spPr bwMode="auto">
            <a:xfrm>
              <a:off x="4133850" y="3264217"/>
              <a:ext cx="103188" cy="93663"/>
            </a:xfrm>
            <a:custGeom>
              <a:avLst/>
              <a:gdLst>
                <a:gd name="T0" fmla="*/ 33 w 65"/>
                <a:gd name="T1" fmla="*/ 0 h 59"/>
                <a:gd name="T2" fmla="*/ 40 w 65"/>
                <a:gd name="T3" fmla="*/ 7 h 59"/>
                <a:gd name="T4" fmla="*/ 48 w 65"/>
                <a:gd name="T5" fmla="*/ 15 h 59"/>
                <a:gd name="T6" fmla="*/ 54 w 65"/>
                <a:gd name="T7" fmla="*/ 27 h 59"/>
                <a:gd name="T8" fmla="*/ 61 w 65"/>
                <a:gd name="T9" fmla="*/ 44 h 59"/>
                <a:gd name="T10" fmla="*/ 65 w 65"/>
                <a:gd name="T11" fmla="*/ 59 h 59"/>
                <a:gd name="T12" fmla="*/ 0 w 65"/>
                <a:gd name="T13" fmla="*/ 59 h 59"/>
                <a:gd name="T14" fmla="*/ 6 w 65"/>
                <a:gd name="T15" fmla="*/ 38 h 59"/>
                <a:gd name="T16" fmla="*/ 15 w 65"/>
                <a:gd name="T17" fmla="*/ 19 h 59"/>
                <a:gd name="T18" fmla="*/ 33 w 65"/>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9">
                  <a:moveTo>
                    <a:pt x="33" y="0"/>
                  </a:moveTo>
                  <a:lnTo>
                    <a:pt x="40" y="7"/>
                  </a:lnTo>
                  <a:lnTo>
                    <a:pt x="48" y="15"/>
                  </a:lnTo>
                  <a:lnTo>
                    <a:pt x="54" y="27"/>
                  </a:lnTo>
                  <a:lnTo>
                    <a:pt x="61" y="44"/>
                  </a:lnTo>
                  <a:lnTo>
                    <a:pt x="65" y="59"/>
                  </a:lnTo>
                  <a:lnTo>
                    <a:pt x="0" y="59"/>
                  </a:lnTo>
                  <a:lnTo>
                    <a:pt x="6" y="38"/>
                  </a:lnTo>
                  <a:lnTo>
                    <a:pt x="15" y="19"/>
                  </a:lnTo>
                  <a:lnTo>
                    <a:pt x="3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8" name="Freeform 123"/>
            <p:cNvSpPr/>
            <p:nvPr/>
          </p:nvSpPr>
          <p:spPr bwMode="auto">
            <a:xfrm>
              <a:off x="3676650" y="3284855"/>
              <a:ext cx="265113" cy="250825"/>
            </a:xfrm>
            <a:custGeom>
              <a:avLst/>
              <a:gdLst>
                <a:gd name="T0" fmla="*/ 75 w 167"/>
                <a:gd name="T1" fmla="*/ 0 h 158"/>
                <a:gd name="T2" fmla="*/ 86 w 167"/>
                <a:gd name="T3" fmla="*/ 23 h 158"/>
                <a:gd name="T4" fmla="*/ 90 w 167"/>
                <a:gd name="T5" fmla="*/ 46 h 158"/>
                <a:gd name="T6" fmla="*/ 88 w 167"/>
                <a:gd name="T7" fmla="*/ 63 h 158"/>
                <a:gd name="T8" fmla="*/ 82 w 167"/>
                <a:gd name="T9" fmla="*/ 81 h 158"/>
                <a:gd name="T10" fmla="*/ 102 w 167"/>
                <a:gd name="T11" fmla="*/ 73 h 158"/>
                <a:gd name="T12" fmla="*/ 117 w 167"/>
                <a:gd name="T13" fmla="*/ 71 h 158"/>
                <a:gd name="T14" fmla="*/ 142 w 167"/>
                <a:gd name="T15" fmla="*/ 75 h 158"/>
                <a:gd name="T16" fmla="*/ 167 w 167"/>
                <a:gd name="T17" fmla="*/ 88 h 158"/>
                <a:gd name="T18" fmla="*/ 155 w 167"/>
                <a:gd name="T19" fmla="*/ 90 h 158"/>
                <a:gd name="T20" fmla="*/ 146 w 167"/>
                <a:gd name="T21" fmla="*/ 94 h 158"/>
                <a:gd name="T22" fmla="*/ 136 w 167"/>
                <a:gd name="T23" fmla="*/ 100 h 158"/>
                <a:gd name="T24" fmla="*/ 129 w 167"/>
                <a:gd name="T25" fmla="*/ 106 h 158"/>
                <a:gd name="T26" fmla="*/ 111 w 167"/>
                <a:gd name="T27" fmla="*/ 121 h 158"/>
                <a:gd name="T28" fmla="*/ 102 w 167"/>
                <a:gd name="T29" fmla="*/ 129 h 158"/>
                <a:gd name="T30" fmla="*/ 90 w 167"/>
                <a:gd name="T31" fmla="*/ 136 h 158"/>
                <a:gd name="T32" fmla="*/ 63 w 167"/>
                <a:gd name="T33" fmla="*/ 152 h 158"/>
                <a:gd name="T34" fmla="*/ 34 w 167"/>
                <a:gd name="T35" fmla="*/ 158 h 158"/>
                <a:gd name="T36" fmla="*/ 21 w 167"/>
                <a:gd name="T37" fmla="*/ 156 h 158"/>
                <a:gd name="T38" fmla="*/ 8 w 167"/>
                <a:gd name="T39" fmla="*/ 152 h 158"/>
                <a:gd name="T40" fmla="*/ 2 w 167"/>
                <a:gd name="T41" fmla="*/ 135 h 158"/>
                <a:gd name="T42" fmla="*/ 0 w 167"/>
                <a:gd name="T43" fmla="*/ 121 h 158"/>
                <a:gd name="T44" fmla="*/ 2 w 167"/>
                <a:gd name="T45" fmla="*/ 111 h 158"/>
                <a:gd name="T46" fmla="*/ 4 w 167"/>
                <a:gd name="T47" fmla="*/ 104 h 158"/>
                <a:gd name="T48" fmla="*/ 8 w 167"/>
                <a:gd name="T49" fmla="*/ 98 h 158"/>
                <a:gd name="T50" fmla="*/ 13 w 167"/>
                <a:gd name="T51" fmla="*/ 90 h 158"/>
                <a:gd name="T52" fmla="*/ 19 w 167"/>
                <a:gd name="T53" fmla="*/ 81 h 158"/>
                <a:gd name="T54" fmla="*/ 29 w 167"/>
                <a:gd name="T55" fmla="*/ 71 h 158"/>
                <a:gd name="T56" fmla="*/ 56 w 167"/>
                <a:gd name="T57" fmla="*/ 40 h 158"/>
                <a:gd name="T58" fmla="*/ 65 w 167"/>
                <a:gd name="T59" fmla="*/ 21 h 158"/>
                <a:gd name="T60" fmla="*/ 75 w 167"/>
                <a:gd name="T6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7" h="158">
                  <a:moveTo>
                    <a:pt x="75" y="0"/>
                  </a:moveTo>
                  <a:lnTo>
                    <a:pt x="86" y="23"/>
                  </a:lnTo>
                  <a:lnTo>
                    <a:pt x="90" y="46"/>
                  </a:lnTo>
                  <a:lnTo>
                    <a:pt x="88" y="63"/>
                  </a:lnTo>
                  <a:lnTo>
                    <a:pt x="82" y="81"/>
                  </a:lnTo>
                  <a:lnTo>
                    <a:pt x="102" y="73"/>
                  </a:lnTo>
                  <a:lnTo>
                    <a:pt x="117" y="71"/>
                  </a:lnTo>
                  <a:lnTo>
                    <a:pt x="142" y="75"/>
                  </a:lnTo>
                  <a:lnTo>
                    <a:pt x="167" y="88"/>
                  </a:lnTo>
                  <a:lnTo>
                    <a:pt x="155" y="90"/>
                  </a:lnTo>
                  <a:lnTo>
                    <a:pt x="146" y="94"/>
                  </a:lnTo>
                  <a:lnTo>
                    <a:pt x="136" y="100"/>
                  </a:lnTo>
                  <a:lnTo>
                    <a:pt x="129" y="106"/>
                  </a:lnTo>
                  <a:lnTo>
                    <a:pt x="111" y="121"/>
                  </a:lnTo>
                  <a:lnTo>
                    <a:pt x="102" y="129"/>
                  </a:lnTo>
                  <a:lnTo>
                    <a:pt x="90" y="136"/>
                  </a:lnTo>
                  <a:lnTo>
                    <a:pt x="63" y="152"/>
                  </a:lnTo>
                  <a:lnTo>
                    <a:pt x="34" y="158"/>
                  </a:lnTo>
                  <a:lnTo>
                    <a:pt x="21" y="156"/>
                  </a:lnTo>
                  <a:lnTo>
                    <a:pt x="8" y="152"/>
                  </a:lnTo>
                  <a:lnTo>
                    <a:pt x="2" y="135"/>
                  </a:lnTo>
                  <a:lnTo>
                    <a:pt x="0" y="121"/>
                  </a:lnTo>
                  <a:lnTo>
                    <a:pt x="2" y="111"/>
                  </a:lnTo>
                  <a:lnTo>
                    <a:pt x="4" y="104"/>
                  </a:lnTo>
                  <a:lnTo>
                    <a:pt x="8" y="98"/>
                  </a:lnTo>
                  <a:lnTo>
                    <a:pt x="13" y="90"/>
                  </a:lnTo>
                  <a:lnTo>
                    <a:pt x="19" y="81"/>
                  </a:lnTo>
                  <a:lnTo>
                    <a:pt x="29" y="71"/>
                  </a:lnTo>
                  <a:lnTo>
                    <a:pt x="56" y="40"/>
                  </a:lnTo>
                  <a:lnTo>
                    <a:pt x="65" y="21"/>
                  </a:lnTo>
                  <a:lnTo>
                    <a:pt x="7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9" name="Freeform 124"/>
            <p:cNvSpPr>
              <a:spLocks noEditPoints="1"/>
            </p:cNvSpPr>
            <p:nvPr/>
          </p:nvSpPr>
          <p:spPr bwMode="auto">
            <a:xfrm>
              <a:off x="4926013" y="3086417"/>
              <a:ext cx="506413" cy="485775"/>
            </a:xfrm>
            <a:custGeom>
              <a:avLst/>
              <a:gdLst>
                <a:gd name="T0" fmla="*/ 117 w 319"/>
                <a:gd name="T1" fmla="*/ 66 h 306"/>
                <a:gd name="T2" fmla="*/ 117 w 319"/>
                <a:gd name="T3" fmla="*/ 116 h 306"/>
                <a:gd name="T4" fmla="*/ 69 w 319"/>
                <a:gd name="T5" fmla="*/ 116 h 306"/>
                <a:gd name="T6" fmla="*/ 69 w 319"/>
                <a:gd name="T7" fmla="*/ 190 h 306"/>
                <a:gd name="T8" fmla="*/ 117 w 319"/>
                <a:gd name="T9" fmla="*/ 190 h 306"/>
                <a:gd name="T10" fmla="*/ 117 w 319"/>
                <a:gd name="T11" fmla="*/ 240 h 306"/>
                <a:gd name="T12" fmla="*/ 202 w 319"/>
                <a:gd name="T13" fmla="*/ 240 h 306"/>
                <a:gd name="T14" fmla="*/ 202 w 319"/>
                <a:gd name="T15" fmla="*/ 190 h 306"/>
                <a:gd name="T16" fmla="*/ 250 w 319"/>
                <a:gd name="T17" fmla="*/ 190 h 306"/>
                <a:gd name="T18" fmla="*/ 250 w 319"/>
                <a:gd name="T19" fmla="*/ 116 h 306"/>
                <a:gd name="T20" fmla="*/ 202 w 319"/>
                <a:gd name="T21" fmla="*/ 116 h 306"/>
                <a:gd name="T22" fmla="*/ 202 w 319"/>
                <a:gd name="T23" fmla="*/ 66 h 306"/>
                <a:gd name="T24" fmla="*/ 117 w 319"/>
                <a:gd name="T25" fmla="*/ 66 h 306"/>
                <a:gd name="T26" fmla="*/ 69 w 319"/>
                <a:gd name="T27" fmla="*/ 0 h 306"/>
                <a:gd name="T28" fmla="*/ 250 w 319"/>
                <a:gd name="T29" fmla="*/ 0 h 306"/>
                <a:gd name="T30" fmla="*/ 250 w 319"/>
                <a:gd name="T31" fmla="*/ 66 h 306"/>
                <a:gd name="T32" fmla="*/ 319 w 319"/>
                <a:gd name="T33" fmla="*/ 66 h 306"/>
                <a:gd name="T34" fmla="*/ 319 w 319"/>
                <a:gd name="T35" fmla="*/ 240 h 306"/>
                <a:gd name="T36" fmla="*/ 250 w 319"/>
                <a:gd name="T37" fmla="*/ 240 h 306"/>
                <a:gd name="T38" fmla="*/ 250 w 319"/>
                <a:gd name="T39" fmla="*/ 306 h 306"/>
                <a:gd name="T40" fmla="*/ 69 w 319"/>
                <a:gd name="T41" fmla="*/ 306 h 306"/>
                <a:gd name="T42" fmla="*/ 69 w 319"/>
                <a:gd name="T43" fmla="*/ 240 h 306"/>
                <a:gd name="T44" fmla="*/ 0 w 319"/>
                <a:gd name="T45" fmla="*/ 240 h 306"/>
                <a:gd name="T46" fmla="*/ 0 w 319"/>
                <a:gd name="T47" fmla="*/ 66 h 306"/>
                <a:gd name="T48" fmla="*/ 69 w 319"/>
                <a:gd name="T49" fmla="*/ 66 h 306"/>
                <a:gd name="T50" fmla="*/ 69 w 319"/>
                <a:gd name="T5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9" h="306">
                  <a:moveTo>
                    <a:pt x="117" y="66"/>
                  </a:moveTo>
                  <a:lnTo>
                    <a:pt x="117" y="116"/>
                  </a:lnTo>
                  <a:lnTo>
                    <a:pt x="69" y="116"/>
                  </a:lnTo>
                  <a:lnTo>
                    <a:pt x="69" y="190"/>
                  </a:lnTo>
                  <a:lnTo>
                    <a:pt x="117" y="190"/>
                  </a:lnTo>
                  <a:lnTo>
                    <a:pt x="117" y="240"/>
                  </a:lnTo>
                  <a:lnTo>
                    <a:pt x="202" y="240"/>
                  </a:lnTo>
                  <a:lnTo>
                    <a:pt x="202" y="190"/>
                  </a:lnTo>
                  <a:lnTo>
                    <a:pt x="250" y="190"/>
                  </a:lnTo>
                  <a:lnTo>
                    <a:pt x="250" y="116"/>
                  </a:lnTo>
                  <a:lnTo>
                    <a:pt x="202" y="116"/>
                  </a:lnTo>
                  <a:lnTo>
                    <a:pt x="202" y="66"/>
                  </a:lnTo>
                  <a:lnTo>
                    <a:pt x="117" y="66"/>
                  </a:lnTo>
                  <a:close/>
                  <a:moveTo>
                    <a:pt x="69" y="0"/>
                  </a:moveTo>
                  <a:lnTo>
                    <a:pt x="250" y="0"/>
                  </a:lnTo>
                  <a:lnTo>
                    <a:pt x="250" y="66"/>
                  </a:lnTo>
                  <a:lnTo>
                    <a:pt x="319" y="66"/>
                  </a:lnTo>
                  <a:lnTo>
                    <a:pt x="319" y="240"/>
                  </a:lnTo>
                  <a:lnTo>
                    <a:pt x="250" y="240"/>
                  </a:lnTo>
                  <a:lnTo>
                    <a:pt x="250" y="306"/>
                  </a:lnTo>
                  <a:lnTo>
                    <a:pt x="69" y="306"/>
                  </a:lnTo>
                  <a:lnTo>
                    <a:pt x="69" y="240"/>
                  </a:lnTo>
                  <a:lnTo>
                    <a:pt x="0" y="240"/>
                  </a:lnTo>
                  <a:lnTo>
                    <a:pt x="0" y="66"/>
                  </a:lnTo>
                  <a:lnTo>
                    <a:pt x="69" y="66"/>
                  </a:lnTo>
                  <a:lnTo>
                    <a:pt x="6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0" name="Freeform 125"/>
            <p:cNvSpPr>
              <a:spLocks noEditPoints="1"/>
            </p:cNvSpPr>
            <p:nvPr/>
          </p:nvSpPr>
          <p:spPr bwMode="auto">
            <a:xfrm>
              <a:off x="5495925" y="3086417"/>
              <a:ext cx="506413" cy="485775"/>
            </a:xfrm>
            <a:custGeom>
              <a:avLst/>
              <a:gdLst>
                <a:gd name="T0" fmla="*/ 117 w 319"/>
                <a:gd name="T1" fmla="*/ 66 h 306"/>
                <a:gd name="T2" fmla="*/ 117 w 319"/>
                <a:gd name="T3" fmla="*/ 116 h 306"/>
                <a:gd name="T4" fmla="*/ 69 w 319"/>
                <a:gd name="T5" fmla="*/ 116 h 306"/>
                <a:gd name="T6" fmla="*/ 69 w 319"/>
                <a:gd name="T7" fmla="*/ 190 h 306"/>
                <a:gd name="T8" fmla="*/ 117 w 319"/>
                <a:gd name="T9" fmla="*/ 190 h 306"/>
                <a:gd name="T10" fmla="*/ 117 w 319"/>
                <a:gd name="T11" fmla="*/ 240 h 306"/>
                <a:gd name="T12" fmla="*/ 202 w 319"/>
                <a:gd name="T13" fmla="*/ 240 h 306"/>
                <a:gd name="T14" fmla="*/ 202 w 319"/>
                <a:gd name="T15" fmla="*/ 190 h 306"/>
                <a:gd name="T16" fmla="*/ 250 w 319"/>
                <a:gd name="T17" fmla="*/ 190 h 306"/>
                <a:gd name="T18" fmla="*/ 250 w 319"/>
                <a:gd name="T19" fmla="*/ 116 h 306"/>
                <a:gd name="T20" fmla="*/ 202 w 319"/>
                <a:gd name="T21" fmla="*/ 116 h 306"/>
                <a:gd name="T22" fmla="*/ 202 w 319"/>
                <a:gd name="T23" fmla="*/ 66 h 306"/>
                <a:gd name="T24" fmla="*/ 117 w 319"/>
                <a:gd name="T25" fmla="*/ 66 h 306"/>
                <a:gd name="T26" fmla="*/ 69 w 319"/>
                <a:gd name="T27" fmla="*/ 0 h 306"/>
                <a:gd name="T28" fmla="*/ 250 w 319"/>
                <a:gd name="T29" fmla="*/ 0 h 306"/>
                <a:gd name="T30" fmla="*/ 250 w 319"/>
                <a:gd name="T31" fmla="*/ 66 h 306"/>
                <a:gd name="T32" fmla="*/ 319 w 319"/>
                <a:gd name="T33" fmla="*/ 66 h 306"/>
                <a:gd name="T34" fmla="*/ 319 w 319"/>
                <a:gd name="T35" fmla="*/ 240 h 306"/>
                <a:gd name="T36" fmla="*/ 250 w 319"/>
                <a:gd name="T37" fmla="*/ 240 h 306"/>
                <a:gd name="T38" fmla="*/ 250 w 319"/>
                <a:gd name="T39" fmla="*/ 306 h 306"/>
                <a:gd name="T40" fmla="*/ 69 w 319"/>
                <a:gd name="T41" fmla="*/ 306 h 306"/>
                <a:gd name="T42" fmla="*/ 69 w 319"/>
                <a:gd name="T43" fmla="*/ 240 h 306"/>
                <a:gd name="T44" fmla="*/ 0 w 319"/>
                <a:gd name="T45" fmla="*/ 240 h 306"/>
                <a:gd name="T46" fmla="*/ 0 w 319"/>
                <a:gd name="T47" fmla="*/ 66 h 306"/>
                <a:gd name="T48" fmla="*/ 69 w 319"/>
                <a:gd name="T49" fmla="*/ 66 h 306"/>
                <a:gd name="T50" fmla="*/ 69 w 319"/>
                <a:gd name="T5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9" h="306">
                  <a:moveTo>
                    <a:pt x="117" y="66"/>
                  </a:moveTo>
                  <a:lnTo>
                    <a:pt x="117" y="116"/>
                  </a:lnTo>
                  <a:lnTo>
                    <a:pt x="69" y="116"/>
                  </a:lnTo>
                  <a:lnTo>
                    <a:pt x="69" y="190"/>
                  </a:lnTo>
                  <a:lnTo>
                    <a:pt x="117" y="190"/>
                  </a:lnTo>
                  <a:lnTo>
                    <a:pt x="117" y="240"/>
                  </a:lnTo>
                  <a:lnTo>
                    <a:pt x="202" y="240"/>
                  </a:lnTo>
                  <a:lnTo>
                    <a:pt x="202" y="190"/>
                  </a:lnTo>
                  <a:lnTo>
                    <a:pt x="250" y="190"/>
                  </a:lnTo>
                  <a:lnTo>
                    <a:pt x="250" y="116"/>
                  </a:lnTo>
                  <a:lnTo>
                    <a:pt x="202" y="116"/>
                  </a:lnTo>
                  <a:lnTo>
                    <a:pt x="202" y="66"/>
                  </a:lnTo>
                  <a:lnTo>
                    <a:pt x="117" y="66"/>
                  </a:lnTo>
                  <a:close/>
                  <a:moveTo>
                    <a:pt x="69" y="0"/>
                  </a:moveTo>
                  <a:lnTo>
                    <a:pt x="250" y="0"/>
                  </a:lnTo>
                  <a:lnTo>
                    <a:pt x="250" y="66"/>
                  </a:lnTo>
                  <a:lnTo>
                    <a:pt x="319" y="66"/>
                  </a:lnTo>
                  <a:lnTo>
                    <a:pt x="319" y="240"/>
                  </a:lnTo>
                  <a:lnTo>
                    <a:pt x="250" y="240"/>
                  </a:lnTo>
                  <a:lnTo>
                    <a:pt x="250" y="306"/>
                  </a:lnTo>
                  <a:lnTo>
                    <a:pt x="69" y="306"/>
                  </a:lnTo>
                  <a:lnTo>
                    <a:pt x="69" y="240"/>
                  </a:lnTo>
                  <a:lnTo>
                    <a:pt x="0" y="240"/>
                  </a:lnTo>
                  <a:lnTo>
                    <a:pt x="0" y="66"/>
                  </a:lnTo>
                  <a:lnTo>
                    <a:pt x="69" y="66"/>
                  </a:lnTo>
                  <a:lnTo>
                    <a:pt x="6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1" name="Freeform 126"/>
            <p:cNvSpPr/>
            <p:nvPr/>
          </p:nvSpPr>
          <p:spPr bwMode="auto">
            <a:xfrm>
              <a:off x="6456363" y="2910205"/>
              <a:ext cx="795338" cy="387350"/>
            </a:xfrm>
            <a:custGeom>
              <a:avLst/>
              <a:gdLst>
                <a:gd name="T0" fmla="*/ 476 w 501"/>
                <a:gd name="T1" fmla="*/ 73 h 244"/>
                <a:gd name="T2" fmla="*/ 468 w 501"/>
                <a:gd name="T3" fmla="*/ 117 h 244"/>
                <a:gd name="T4" fmla="*/ 395 w 501"/>
                <a:gd name="T5" fmla="*/ 171 h 244"/>
                <a:gd name="T6" fmla="*/ 394 w 501"/>
                <a:gd name="T7" fmla="*/ 136 h 244"/>
                <a:gd name="T8" fmla="*/ 409 w 501"/>
                <a:gd name="T9" fmla="*/ 106 h 244"/>
                <a:gd name="T10" fmla="*/ 434 w 501"/>
                <a:gd name="T11" fmla="*/ 90 h 244"/>
                <a:gd name="T12" fmla="*/ 457 w 501"/>
                <a:gd name="T13" fmla="*/ 90 h 244"/>
                <a:gd name="T14" fmla="*/ 422 w 501"/>
                <a:gd name="T15" fmla="*/ 50 h 244"/>
                <a:gd name="T16" fmla="*/ 365 w 501"/>
                <a:gd name="T17" fmla="*/ 61 h 244"/>
                <a:gd name="T18" fmla="*/ 342 w 501"/>
                <a:gd name="T19" fmla="*/ 59 h 244"/>
                <a:gd name="T20" fmla="*/ 286 w 501"/>
                <a:gd name="T21" fmla="*/ 56 h 244"/>
                <a:gd name="T22" fmla="*/ 242 w 501"/>
                <a:gd name="T23" fmla="*/ 59 h 244"/>
                <a:gd name="T24" fmla="*/ 202 w 501"/>
                <a:gd name="T25" fmla="*/ 113 h 244"/>
                <a:gd name="T26" fmla="*/ 232 w 501"/>
                <a:gd name="T27" fmla="*/ 161 h 244"/>
                <a:gd name="T28" fmla="*/ 261 w 501"/>
                <a:gd name="T29" fmla="*/ 159 h 244"/>
                <a:gd name="T30" fmla="*/ 273 w 501"/>
                <a:gd name="T31" fmla="*/ 144 h 244"/>
                <a:gd name="T32" fmla="*/ 267 w 501"/>
                <a:gd name="T33" fmla="*/ 125 h 244"/>
                <a:gd name="T34" fmla="*/ 244 w 501"/>
                <a:gd name="T35" fmla="*/ 107 h 244"/>
                <a:gd name="T36" fmla="*/ 273 w 501"/>
                <a:gd name="T37" fmla="*/ 86 h 244"/>
                <a:gd name="T38" fmla="*/ 315 w 501"/>
                <a:gd name="T39" fmla="*/ 86 h 244"/>
                <a:gd name="T40" fmla="*/ 342 w 501"/>
                <a:gd name="T41" fmla="*/ 104 h 244"/>
                <a:gd name="T42" fmla="*/ 357 w 501"/>
                <a:gd name="T43" fmla="*/ 146 h 244"/>
                <a:gd name="T44" fmla="*/ 326 w 501"/>
                <a:gd name="T45" fmla="*/ 211 h 244"/>
                <a:gd name="T46" fmla="*/ 234 w 501"/>
                <a:gd name="T47" fmla="*/ 244 h 244"/>
                <a:gd name="T48" fmla="*/ 146 w 501"/>
                <a:gd name="T49" fmla="*/ 215 h 244"/>
                <a:gd name="T50" fmla="*/ 102 w 501"/>
                <a:gd name="T51" fmla="*/ 155 h 244"/>
                <a:gd name="T52" fmla="*/ 73 w 501"/>
                <a:gd name="T53" fmla="*/ 107 h 244"/>
                <a:gd name="T54" fmla="*/ 52 w 501"/>
                <a:gd name="T55" fmla="*/ 86 h 244"/>
                <a:gd name="T56" fmla="*/ 21 w 501"/>
                <a:gd name="T57" fmla="*/ 79 h 244"/>
                <a:gd name="T58" fmla="*/ 15 w 501"/>
                <a:gd name="T59" fmla="*/ 67 h 244"/>
                <a:gd name="T60" fmla="*/ 77 w 501"/>
                <a:gd name="T61" fmla="*/ 58 h 244"/>
                <a:gd name="T62" fmla="*/ 109 w 501"/>
                <a:gd name="T63" fmla="*/ 79 h 244"/>
                <a:gd name="T64" fmla="*/ 150 w 501"/>
                <a:gd name="T65" fmla="*/ 152 h 244"/>
                <a:gd name="T66" fmla="*/ 200 w 501"/>
                <a:gd name="T67" fmla="*/ 213 h 244"/>
                <a:gd name="T68" fmla="*/ 271 w 501"/>
                <a:gd name="T69" fmla="*/ 219 h 244"/>
                <a:gd name="T70" fmla="*/ 319 w 501"/>
                <a:gd name="T71" fmla="*/ 175 h 244"/>
                <a:gd name="T72" fmla="*/ 317 w 501"/>
                <a:gd name="T73" fmla="*/ 134 h 244"/>
                <a:gd name="T74" fmla="*/ 303 w 501"/>
                <a:gd name="T75" fmla="*/ 117 h 244"/>
                <a:gd name="T76" fmla="*/ 294 w 501"/>
                <a:gd name="T77" fmla="*/ 129 h 244"/>
                <a:gd name="T78" fmla="*/ 292 w 501"/>
                <a:gd name="T79" fmla="*/ 161 h 244"/>
                <a:gd name="T80" fmla="*/ 265 w 501"/>
                <a:gd name="T81" fmla="*/ 182 h 244"/>
                <a:gd name="T82" fmla="*/ 205 w 501"/>
                <a:gd name="T83" fmla="*/ 175 h 244"/>
                <a:gd name="T84" fmla="*/ 180 w 501"/>
                <a:gd name="T85" fmla="*/ 144 h 244"/>
                <a:gd name="T86" fmla="*/ 173 w 501"/>
                <a:gd name="T87" fmla="*/ 94 h 244"/>
                <a:gd name="T88" fmla="*/ 163 w 501"/>
                <a:gd name="T89" fmla="*/ 71 h 244"/>
                <a:gd name="T90" fmla="*/ 159 w 501"/>
                <a:gd name="T91" fmla="*/ 48 h 244"/>
                <a:gd name="T92" fmla="*/ 171 w 501"/>
                <a:gd name="T93" fmla="*/ 29 h 244"/>
                <a:gd name="T94" fmla="*/ 194 w 501"/>
                <a:gd name="T95" fmla="*/ 27 h 244"/>
                <a:gd name="T96" fmla="*/ 227 w 501"/>
                <a:gd name="T97" fmla="*/ 21 h 244"/>
                <a:gd name="T98" fmla="*/ 280 w 501"/>
                <a:gd name="T99" fmla="*/ 21 h 244"/>
                <a:gd name="T100" fmla="*/ 332 w 501"/>
                <a:gd name="T101" fmla="*/ 34 h 244"/>
                <a:gd name="T102" fmla="*/ 363 w 501"/>
                <a:gd name="T103" fmla="*/ 40 h 244"/>
                <a:gd name="T104" fmla="*/ 424 w 501"/>
                <a:gd name="T105" fmla="*/ 2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1" h="244">
                  <a:moveTo>
                    <a:pt x="478" y="0"/>
                  </a:moveTo>
                  <a:lnTo>
                    <a:pt x="474" y="50"/>
                  </a:lnTo>
                  <a:lnTo>
                    <a:pt x="476" y="73"/>
                  </a:lnTo>
                  <a:lnTo>
                    <a:pt x="486" y="94"/>
                  </a:lnTo>
                  <a:lnTo>
                    <a:pt x="501" y="113"/>
                  </a:lnTo>
                  <a:lnTo>
                    <a:pt x="468" y="117"/>
                  </a:lnTo>
                  <a:lnTo>
                    <a:pt x="442" y="129"/>
                  </a:lnTo>
                  <a:lnTo>
                    <a:pt x="417" y="146"/>
                  </a:lnTo>
                  <a:lnTo>
                    <a:pt x="395" y="171"/>
                  </a:lnTo>
                  <a:lnTo>
                    <a:pt x="394" y="161"/>
                  </a:lnTo>
                  <a:lnTo>
                    <a:pt x="392" y="150"/>
                  </a:lnTo>
                  <a:lnTo>
                    <a:pt x="394" y="136"/>
                  </a:lnTo>
                  <a:lnTo>
                    <a:pt x="399" y="123"/>
                  </a:lnTo>
                  <a:lnTo>
                    <a:pt x="403" y="113"/>
                  </a:lnTo>
                  <a:lnTo>
                    <a:pt x="409" y="106"/>
                  </a:lnTo>
                  <a:lnTo>
                    <a:pt x="417" y="98"/>
                  </a:lnTo>
                  <a:lnTo>
                    <a:pt x="426" y="92"/>
                  </a:lnTo>
                  <a:lnTo>
                    <a:pt x="434" y="90"/>
                  </a:lnTo>
                  <a:lnTo>
                    <a:pt x="443" y="88"/>
                  </a:lnTo>
                  <a:lnTo>
                    <a:pt x="449" y="88"/>
                  </a:lnTo>
                  <a:lnTo>
                    <a:pt x="457" y="90"/>
                  </a:lnTo>
                  <a:lnTo>
                    <a:pt x="449" y="65"/>
                  </a:lnTo>
                  <a:lnTo>
                    <a:pt x="447" y="40"/>
                  </a:lnTo>
                  <a:lnTo>
                    <a:pt x="422" y="50"/>
                  </a:lnTo>
                  <a:lnTo>
                    <a:pt x="397" y="58"/>
                  </a:lnTo>
                  <a:lnTo>
                    <a:pt x="378" y="59"/>
                  </a:lnTo>
                  <a:lnTo>
                    <a:pt x="365" y="61"/>
                  </a:lnTo>
                  <a:lnTo>
                    <a:pt x="359" y="61"/>
                  </a:lnTo>
                  <a:lnTo>
                    <a:pt x="351" y="59"/>
                  </a:lnTo>
                  <a:lnTo>
                    <a:pt x="342" y="59"/>
                  </a:lnTo>
                  <a:lnTo>
                    <a:pt x="311" y="58"/>
                  </a:lnTo>
                  <a:lnTo>
                    <a:pt x="298" y="56"/>
                  </a:lnTo>
                  <a:lnTo>
                    <a:pt x="286" y="56"/>
                  </a:lnTo>
                  <a:lnTo>
                    <a:pt x="276" y="54"/>
                  </a:lnTo>
                  <a:lnTo>
                    <a:pt x="269" y="54"/>
                  </a:lnTo>
                  <a:lnTo>
                    <a:pt x="242" y="59"/>
                  </a:lnTo>
                  <a:lnTo>
                    <a:pt x="221" y="71"/>
                  </a:lnTo>
                  <a:lnTo>
                    <a:pt x="207" y="90"/>
                  </a:lnTo>
                  <a:lnTo>
                    <a:pt x="202" y="113"/>
                  </a:lnTo>
                  <a:lnTo>
                    <a:pt x="205" y="134"/>
                  </a:lnTo>
                  <a:lnTo>
                    <a:pt x="217" y="152"/>
                  </a:lnTo>
                  <a:lnTo>
                    <a:pt x="232" y="161"/>
                  </a:lnTo>
                  <a:lnTo>
                    <a:pt x="248" y="163"/>
                  </a:lnTo>
                  <a:lnTo>
                    <a:pt x="255" y="163"/>
                  </a:lnTo>
                  <a:lnTo>
                    <a:pt x="261" y="159"/>
                  </a:lnTo>
                  <a:lnTo>
                    <a:pt x="265" y="155"/>
                  </a:lnTo>
                  <a:lnTo>
                    <a:pt x="269" y="150"/>
                  </a:lnTo>
                  <a:lnTo>
                    <a:pt x="273" y="144"/>
                  </a:lnTo>
                  <a:lnTo>
                    <a:pt x="273" y="138"/>
                  </a:lnTo>
                  <a:lnTo>
                    <a:pt x="271" y="132"/>
                  </a:lnTo>
                  <a:lnTo>
                    <a:pt x="267" y="125"/>
                  </a:lnTo>
                  <a:lnTo>
                    <a:pt x="261" y="117"/>
                  </a:lnTo>
                  <a:lnTo>
                    <a:pt x="253" y="111"/>
                  </a:lnTo>
                  <a:lnTo>
                    <a:pt x="244" y="107"/>
                  </a:lnTo>
                  <a:lnTo>
                    <a:pt x="234" y="104"/>
                  </a:lnTo>
                  <a:lnTo>
                    <a:pt x="253" y="92"/>
                  </a:lnTo>
                  <a:lnTo>
                    <a:pt x="273" y="86"/>
                  </a:lnTo>
                  <a:lnTo>
                    <a:pt x="296" y="82"/>
                  </a:lnTo>
                  <a:lnTo>
                    <a:pt x="305" y="84"/>
                  </a:lnTo>
                  <a:lnTo>
                    <a:pt x="315" y="86"/>
                  </a:lnTo>
                  <a:lnTo>
                    <a:pt x="326" y="90"/>
                  </a:lnTo>
                  <a:lnTo>
                    <a:pt x="334" y="96"/>
                  </a:lnTo>
                  <a:lnTo>
                    <a:pt x="342" y="104"/>
                  </a:lnTo>
                  <a:lnTo>
                    <a:pt x="349" y="113"/>
                  </a:lnTo>
                  <a:lnTo>
                    <a:pt x="355" y="129"/>
                  </a:lnTo>
                  <a:lnTo>
                    <a:pt x="357" y="146"/>
                  </a:lnTo>
                  <a:lnTo>
                    <a:pt x="353" y="169"/>
                  </a:lnTo>
                  <a:lnTo>
                    <a:pt x="344" y="190"/>
                  </a:lnTo>
                  <a:lnTo>
                    <a:pt x="326" y="211"/>
                  </a:lnTo>
                  <a:lnTo>
                    <a:pt x="301" y="228"/>
                  </a:lnTo>
                  <a:lnTo>
                    <a:pt x="271" y="240"/>
                  </a:lnTo>
                  <a:lnTo>
                    <a:pt x="234" y="244"/>
                  </a:lnTo>
                  <a:lnTo>
                    <a:pt x="200" y="240"/>
                  </a:lnTo>
                  <a:lnTo>
                    <a:pt x="169" y="230"/>
                  </a:lnTo>
                  <a:lnTo>
                    <a:pt x="146" y="215"/>
                  </a:lnTo>
                  <a:lnTo>
                    <a:pt x="129" y="198"/>
                  </a:lnTo>
                  <a:lnTo>
                    <a:pt x="113" y="177"/>
                  </a:lnTo>
                  <a:lnTo>
                    <a:pt x="102" y="155"/>
                  </a:lnTo>
                  <a:lnTo>
                    <a:pt x="90" y="130"/>
                  </a:lnTo>
                  <a:lnTo>
                    <a:pt x="83" y="119"/>
                  </a:lnTo>
                  <a:lnTo>
                    <a:pt x="73" y="107"/>
                  </a:lnTo>
                  <a:lnTo>
                    <a:pt x="67" y="100"/>
                  </a:lnTo>
                  <a:lnTo>
                    <a:pt x="59" y="92"/>
                  </a:lnTo>
                  <a:lnTo>
                    <a:pt x="52" y="86"/>
                  </a:lnTo>
                  <a:lnTo>
                    <a:pt x="42" y="82"/>
                  </a:lnTo>
                  <a:lnTo>
                    <a:pt x="33" y="81"/>
                  </a:lnTo>
                  <a:lnTo>
                    <a:pt x="21" y="79"/>
                  </a:lnTo>
                  <a:lnTo>
                    <a:pt x="11" y="81"/>
                  </a:lnTo>
                  <a:lnTo>
                    <a:pt x="0" y="82"/>
                  </a:lnTo>
                  <a:lnTo>
                    <a:pt x="15" y="67"/>
                  </a:lnTo>
                  <a:lnTo>
                    <a:pt x="35" y="59"/>
                  </a:lnTo>
                  <a:lnTo>
                    <a:pt x="58" y="56"/>
                  </a:lnTo>
                  <a:lnTo>
                    <a:pt x="77" y="58"/>
                  </a:lnTo>
                  <a:lnTo>
                    <a:pt x="92" y="65"/>
                  </a:lnTo>
                  <a:lnTo>
                    <a:pt x="102" y="71"/>
                  </a:lnTo>
                  <a:lnTo>
                    <a:pt x="109" y="79"/>
                  </a:lnTo>
                  <a:lnTo>
                    <a:pt x="117" y="88"/>
                  </a:lnTo>
                  <a:lnTo>
                    <a:pt x="134" y="119"/>
                  </a:lnTo>
                  <a:lnTo>
                    <a:pt x="150" y="152"/>
                  </a:lnTo>
                  <a:lnTo>
                    <a:pt x="165" y="179"/>
                  </a:lnTo>
                  <a:lnTo>
                    <a:pt x="184" y="202"/>
                  </a:lnTo>
                  <a:lnTo>
                    <a:pt x="200" y="213"/>
                  </a:lnTo>
                  <a:lnTo>
                    <a:pt x="219" y="221"/>
                  </a:lnTo>
                  <a:lnTo>
                    <a:pt x="240" y="223"/>
                  </a:lnTo>
                  <a:lnTo>
                    <a:pt x="271" y="219"/>
                  </a:lnTo>
                  <a:lnTo>
                    <a:pt x="298" y="203"/>
                  </a:lnTo>
                  <a:lnTo>
                    <a:pt x="311" y="190"/>
                  </a:lnTo>
                  <a:lnTo>
                    <a:pt x="319" y="175"/>
                  </a:lnTo>
                  <a:lnTo>
                    <a:pt x="323" y="155"/>
                  </a:lnTo>
                  <a:lnTo>
                    <a:pt x="321" y="144"/>
                  </a:lnTo>
                  <a:lnTo>
                    <a:pt x="317" y="134"/>
                  </a:lnTo>
                  <a:lnTo>
                    <a:pt x="313" y="127"/>
                  </a:lnTo>
                  <a:lnTo>
                    <a:pt x="309" y="121"/>
                  </a:lnTo>
                  <a:lnTo>
                    <a:pt x="303" y="117"/>
                  </a:lnTo>
                  <a:lnTo>
                    <a:pt x="294" y="111"/>
                  </a:lnTo>
                  <a:lnTo>
                    <a:pt x="284" y="109"/>
                  </a:lnTo>
                  <a:lnTo>
                    <a:pt x="294" y="129"/>
                  </a:lnTo>
                  <a:lnTo>
                    <a:pt x="296" y="146"/>
                  </a:lnTo>
                  <a:lnTo>
                    <a:pt x="296" y="155"/>
                  </a:lnTo>
                  <a:lnTo>
                    <a:pt x="292" y="161"/>
                  </a:lnTo>
                  <a:lnTo>
                    <a:pt x="288" y="169"/>
                  </a:lnTo>
                  <a:lnTo>
                    <a:pt x="282" y="175"/>
                  </a:lnTo>
                  <a:lnTo>
                    <a:pt x="265" y="182"/>
                  </a:lnTo>
                  <a:lnTo>
                    <a:pt x="244" y="186"/>
                  </a:lnTo>
                  <a:lnTo>
                    <a:pt x="223" y="182"/>
                  </a:lnTo>
                  <a:lnTo>
                    <a:pt x="205" y="175"/>
                  </a:lnTo>
                  <a:lnTo>
                    <a:pt x="196" y="165"/>
                  </a:lnTo>
                  <a:lnTo>
                    <a:pt x="186" y="155"/>
                  </a:lnTo>
                  <a:lnTo>
                    <a:pt x="180" y="144"/>
                  </a:lnTo>
                  <a:lnTo>
                    <a:pt x="175" y="127"/>
                  </a:lnTo>
                  <a:lnTo>
                    <a:pt x="171" y="107"/>
                  </a:lnTo>
                  <a:lnTo>
                    <a:pt x="173" y="94"/>
                  </a:lnTo>
                  <a:lnTo>
                    <a:pt x="177" y="82"/>
                  </a:lnTo>
                  <a:lnTo>
                    <a:pt x="167" y="77"/>
                  </a:lnTo>
                  <a:lnTo>
                    <a:pt x="163" y="71"/>
                  </a:lnTo>
                  <a:lnTo>
                    <a:pt x="159" y="63"/>
                  </a:lnTo>
                  <a:lnTo>
                    <a:pt x="157" y="56"/>
                  </a:lnTo>
                  <a:lnTo>
                    <a:pt x="159" y="48"/>
                  </a:lnTo>
                  <a:lnTo>
                    <a:pt x="161" y="42"/>
                  </a:lnTo>
                  <a:lnTo>
                    <a:pt x="165" y="34"/>
                  </a:lnTo>
                  <a:lnTo>
                    <a:pt x="171" y="29"/>
                  </a:lnTo>
                  <a:lnTo>
                    <a:pt x="179" y="27"/>
                  </a:lnTo>
                  <a:lnTo>
                    <a:pt x="186" y="25"/>
                  </a:lnTo>
                  <a:lnTo>
                    <a:pt x="194" y="27"/>
                  </a:lnTo>
                  <a:lnTo>
                    <a:pt x="202" y="29"/>
                  </a:lnTo>
                  <a:lnTo>
                    <a:pt x="209" y="31"/>
                  </a:lnTo>
                  <a:lnTo>
                    <a:pt x="227" y="21"/>
                  </a:lnTo>
                  <a:lnTo>
                    <a:pt x="246" y="19"/>
                  </a:lnTo>
                  <a:lnTo>
                    <a:pt x="265" y="19"/>
                  </a:lnTo>
                  <a:lnTo>
                    <a:pt x="280" y="21"/>
                  </a:lnTo>
                  <a:lnTo>
                    <a:pt x="296" y="25"/>
                  </a:lnTo>
                  <a:lnTo>
                    <a:pt x="315" y="31"/>
                  </a:lnTo>
                  <a:lnTo>
                    <a:pt x="332" y="34"/>
                  </a:lnTo>
                  <a:lnTo>
                    <a:pt x="346" y="38"/>
                  </a:lnTo>
                  <a:lnTo>
                    <a:pt x="353" y="38"/>
                  </a:lnTo>
                  <a:lnTo>
                    <a:pt x="363" y="40"/>
                  </a:lnTo>
                  <a:lnTo>
                    <a:pt x="372" y="40"/>
                  </a:lnTo>
                  <a:lnTo>
                    <a:pt x="397" y="36"/>
                  </a:lnTo>
                  <a:lnTo>
                    <a:pt x="424" y="29"/>
                  </a:lnTo>
                  <a:lnTo>
                    <a:pt x="451" y="17"/>
                  </a:lnTo>
                  <a:lnTo>
                    <a:pt x="47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2" name="Freeform 127"/>
            <p:cNvSpPr/>
            <p:nvPr/>
          </p:nvSpPr>
          <p:spPr bwMode="auto">
            <a:xfrm>
              <a:off x="6307138" y="3053080"/>
              <a:ext cx="401638" cy="762000"/>
            </a:xfrm>
            <a:custGeom>
              <a:avLst/>
              <a:gdLst>
                <a:gd name="T0" fmla="*/ 82 w 253"/>
                <a:gd name="T1" fmla="*/ 21 h 480"/>
                <a:gd name="T2" fmla="*/ 90 w 253"/>
                <a:gd name="T3" fmla="*/ 50 h 480"/>
                <a:gd name="T4" fmla="*/ 125 w 253"/>
                <a:gd name="T5" fmla="*/ 79 h 480"/>
                <a:gd name="T6" fmla="*/ 155 w 253"/>
                <a:gd name="T7" fmla="*/ 94 h 480"/>
                <a:gd name="T8" fmla="*/ 205 w 253"/>
                <a:gd name="T9" fmla="*/ 123 h 480"/>
                <a:gd name="T10" fmla="*/ 249 w 253"/>
                <a:gd name="T11" fmla="*/ 190 h 480"/>
                <a:gd name="T12" fmla="*/ 238 w 253"/>
                <a:gd name="T13" fmla="*/ 288 h 480"/>
                <a:gd name="T14" fmla="*/ 175 w 253"/>
                <a:gd name="T15" fmla="*/ 338 h 480"/>
                <a:gd name="T16" fmla="*/ 104 w 253"/>
                <a:gd name="T17" fmla="*/ 325 h 480"/>
                <a:gd name="T18" fmla="*/ 88 w 253"/>
                <a:gd name="T19" fmla="*/ 261 h 480"/>
                <a:gd name="T20" fmla="*/ 111 w 253"/>
                <a:gd name="T21" fmla="*/ 234 h 480"/>
                <a:gd name="T22" fmla="*/ 130 w 253"/>
                <a:gd name="T23" fmla="*/ 256 h 480"/>
                <a:gd name="T24" fmla="*/ 152 w 253"/>
                <a:gd name="T25" fmla="*/ 259 h 480"/>
                <a:gd name="T26" fmla="*/ 167 w 253"/>
                <a:gd name="T27" fmla="*/ 250 h 480"/>
                <a:gd name="T28" fmla="*/ 169 w 253"/>
                <a:gd name="T29" fmla="*/ 227 h 480"/>
                <a:gd name="T30" fmla="*/ 140 w 253"/>
                <a:gd name="T31" fmla="*/ 198 h 480"/>
                <a:gd name="T32" fmla="*/ 73 w 253"/>
                <a:gd name="T33" fmla="*/ 211 h 480"/>
                <a:gd name="T34" fmla="*/ 56 w 253"/>
                <a:gd name="T35" fmla="*/ 265 h 480"/>
                <a:gd name="T36" fmla="*/ 61 w 253"/>
                <a:gd name="T37" fmla="*/ 327 h 480"/>
                <a:gd name="T38" fmla="*/ 59 w 253"/>
                <a:gd name="T39" fmla="*/ 382 h 480"/>
                <a:gd name="T40" fmla="*/ 69 w 253"/>
                <a:gd name="T41" fmla="*/ 430 h 480"/>
                <a:gd name="T42" fmla="*/ 92 w 253"/>
                <a:gd name="T43" fmla="*/ 425 h 480"/>
                <a:gd name="T44" fmla="*/ 102 w 253"/>
                <a:gd name="T45" fmla="*/ 400 h 480"/>
                <a:gd name="T46" fmla="*/ 127 w 253"/>
                <a:gd name="T47" fmla="*/ 382 h 480"/>
                <a:gd name="T48" fmla="*/ 167 w 253"/>
                <a:gd name="T49" fmla="*/ 377 h 480"/>
                <a:gd name="T50" fmla="*/ 132 w 253"/>
                <a:gd name="T51" fmla="*/ 425 h 480"/>
                <a:gd name="T52" fmla="*/ 98 w 253"/>
                <a:gd name="T53" fmla="*/ 465 h 480"/>
                <a:gd name="T54" fmla="*/ 0 w 253"/>
                <a:gd name="T55" fmla="*/ 459 h 480"/>
                <a:gd name="T56" fmla="*/ 38 w 253"/>
                <a:gd name="T57" fmla="*/ 382 h 480"/>
                <a:gd name="T58" fmla="*/ 40 w 253"/>
                <a:gd name="T59" fmla="*/ 336 h 480"/>
                <a:gd name="T60" fmla="*/ 33 w 253"/>
                <a:gd name="T61" fmla="*/ 307 h 480"/>
                <a:gd name="T62" fmla="*/ 23 w 253"/>
                <a:gd name="T63" fmla="*/ 275 h 480"/>
                <a:gd name="T64" fmla="*/ 19 w 253"/>
                <a:gd name="T65" fmla="*/ 248 h 480"/>
                <a:gd name="T66" fmla="*/ 31 w 253"/>
                <a:gd name="T67" fmla="*/ 200 h 480"/>
                <a:gd name="T68" fmla="*/ 27 w 253"/>
                <a:gd name="T69" fmla="*/ 179 h 480"/>
                <a:gd name="T70" fmla="*/ 36 w 253"/>
                <a:gd name="T71" fmla="*/ 160 h 480"/>
                <a:gd name="T72" fmla="*/ 57 w 253"/>
                <a:gd name="T73" fmla="*/ 152 h 480"/>
                <a:gd name="T74" fmla="*/ 81 w 253"/>
                <a:gd name="T75" fmla="*/ 161 h 480"/>
                <a:gd name="T76" fmla="*/ 111 w 253"/>
                <a:gd name="T77" fmla="*/ 163 h 480"/>
                <a:gd name="T78" fmla="*/ 167 w 253"/>
                <a:gd name="T79" fmla="*/ 183 h 480"/>
                <a:gd name="T80" fmla="*/ 194 w 253"/>
                <a:gd name="T81" fmla="*/ 234 h 480"/>
                <a:gd name="T82" fmla="*/ 177 w 253"/>
                <a:gd name="T83" fmla="*/ 277 h 480"/>
                <a:gd name="T84" fmla="*/ 152 w 253"/>
                <a:gd name="T85" fmla="*/ 284 h 480"/>
                <a:gd name="T86" fmla="*/ 123 w 253"/>
                <a:gd name="T87" fmla="*/ 277 h 480"/>
                <a:gd name="T88" fmla="*/ 119 w 253"/>
                <a:gd name="T89" fmla="*/ 286 h 480"/>
                <a:gd name="T90" fmla="*/ 144 w 253"/>
                <a:gd name="T91" fmla="*/ 306 h 480"/>
                <a:gd name="T92" fmla="*/ 198 w 253"/>
                <a:gd name="T93" fmla="*/ 298 h 480"/>
                <a:gd name="T94" fmla="*/ 223 w 253"/>
                <a:gd name="T95" fmla="*/ 269 h 480"/>
                <a:gd name="T96" fmla="*/ 230 w 253"/>
                <a:gd name="T97" fmla="*/ 209 h 480"/>
                <a:gd name="T98" fmla="*/ 186 w 253"/>
                <a:gd name="T99" fmla="*/ 158 h 480"/>
                <a:gd name="T100" fmla="*/ 105 w 253"/>
                <a:gd name="T101" fmla="*/ 121 h 480"/>
                <a:gd name="T102" fmla="*/ 75 w 253"/>
                <a:gd name="T103" fmla="*/ 98 h 480"/>
                <a:gd name="T104" fmla="*/ 57 w 253"/>
                <a:gd name="T105" fmla="*/ 54 h 480"/>
                <a:gd name="T106" fmla="*/ 86 w 253"/>
                <a:gd name="T10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 h="480">
                  <a:moveTo>
                    <a:pt x="86" y="0"/>
                  </a:moveTo>
                  <a:lnTo>
                    <a:pt x="82" y="12"/>
                  </a:lnTo>
                  <a:lnTo>
                    <a:pt x="82" y="21"/>
                  </a:lnTo>
                  <a:lnTo>
                    <a:pt x="82" y="31"/>
                  </a:lnTo>
                  <a:lnTo>
                    <a:pt x="86" y="40"/>
                  </a:lnTo>
                  <a:lnTo>
                    <a:pt x="90" y="50"/>
                  </a:lnTo>
                  <a:lnTo>
                    <a:pt x="100" y="62"/>
                  </a:lnTo>
                  <a:lnTo>
                    <a:pt x="111" y="71"/>
                  </a:lnTo>
                  <a:lnTo>
                    <a:pt x="125" y="79"/>
                  </a:lnTo>
                  <a:lnTo>
                    <a:pt x="138" y="87"/>
                  </a:lnTo>
                  <a:lnTo>
                    <a:pt x="148" y="90"/>
                  </a:lnTo>
                  <a:lnTo>
                    <a:pt x="155" y="94"/>
                  </a:lnTo>
                  <a:lnTo>
                    <a:pt x="161" y="98"/>
                  </a:lnTo>
                  <a:lnTo>
                    <a:pt x="184" y="110"/>
                  </a:lnTo>
                  <a:lnTo>
                    <a:pt x="205" y="123"/>
                  </a:lnTo>
                  <a:lnTo>
                    <a:pt x="223" y="140"/>
                  </a:lnTo>
                  <a:lnTo>
                    <a:pt x="240" y="163"/>
                  </a:lnTo>
                  <a:lnTo>
                    <a:pt x="249" y="190"/>
                  </a:lnTo>
                  <a:lnTo>
                    <a:pt x="253" y="225"/>
                  </a:lnTo>
                  <a:lnTo>
                    <a:pt x="249" y="259"/>
                  </a:lnTo>
                  <a:lnTo>
                    <a:pt x="238" y="288"/>
                  </a:lnTo>
                  <a:lnTo>
                    <a:pt x="221" y="311"/>
                  </a:lnTo>
                  <a:lnTo>
                    <a:pt x="200" y="329"/>
                  </a:lnTo>
                  <a:lnTo>
                    <a:pt x="175" y="338"/>
                  </a:lnTo>
                  <a:lnTo>
                    <a:pt x="152" y="342"/>
                  </a:lnTo>
                  <a:lnTo>
                    <a:pt x="125" y="338"/>
                  </a:lnTo>
                  <a:lnTo>
                    <a:pt x="104" y="325"/>
                  </a:lnTo>
                  <a:lnTo>
                    <a:pt x="90" y="306"/>
                  </a:lnTo>
                  <a:lnTo>
                    <a:pt x="86" y="282"/>
                  </a:lnTo>
                  <a:lnTo>
                    <a:pt x="88" y="261"/>
                  </a:lnTo>
                  <a:lnTo>
                    <a:pt x="96" y="242"/>
                  </a:lnTo>
                  <a:lnTo>
                    <a:pt x="107" y="225"/>
                  </a:lnTo>
                  <a:lnTo>
                    <a:pt x="111" y="234"/>
                  </a:lnTo>
                  <a:lnTo>
                    <a:pt x="115" y="244"/>
                  </a:lnTo>
                  <a:lnTo>
                    <a:pt x="123" y="250"/>
                  </a:lnTo>
                  <a:lnTo>
                    <a:pt x="130" y="256"/>
                  </a:lnTo>
                  <a:lnTo>
                    <a:pt x="136" y="259"/>
                  </a:lnTo>
                  <a:lnTo>
                    <a:pt x="144" y="261"/>
                  </a:lnTo>
                  <a:lnTo>
                    <a:pt x="152" y="259"/>
                  </a:lnTo>
                  <a:lnTo>
                    <a:pt x="157" y="257"/>
                  </a:lnTo>
                  <a:lnTo>
                    <a:pt x="163" y="254"/>
                  </a:lnTo>
                  <a:lnTo>
                    <a:pt x="167" y="250"/>
                  </a:lnTo>
                  <a:lnTo>
                    <a:pt x="169" y="244"/>
                  </a:lnTo>
                  <a:lnTo>
                    <a:pt x="171" y="236"/>
                  </a:lnTo>
                  <a:lnTo>
                    <a:pt x="169" y="227"/>
                  </a:lnTo>
                  <a:lnTo>
                    <a:pt x="165" y="217"/>
                  </a:lnTo>
                  <a:lnTo>
                    <a:pt x="157" y="208"/>
                  </a:lnTo>
                  <a:lnTo>
                    <a:pt x="140" y="198"/>
                  </a:lnTo>
                  <a:lnTo>
                    <a:pt x="117" y="194"/>
                  </a:lnTo>
                  <a:lnTo>
                    <a:pt x="94" y="198"/>
                  </a:lnTo>
                  <a:lnTo>
                    <a:pt x="73" y="211"/>
                  </a:lnTo>
                  <a:lnTo>
                    <a:pt x="61" y="233"/>
                  </a:lnTo>
                  <a:lnTo>
                    <a:pt x="56" y="257"/>
                  </a:lnTo>
                  <a:lnTo>
                    <a:pt x="56" y="265"/>
                  </a:lnTo>
                  <a:lnTo>
                    <a:pt x="57" y="277"/>
                  </a:lnTo>
                  <a:lnTo>
                    <a:pt x="59" y="298"/>
                  </a:lnTo>
                  <a:lnTo>
                    <a:pt x="61" y="327"/>
                  </a:lnTo>
                  <a:lnTo>
                    <a:pt x="63" y="350"/>
                  </a:lnTo>
                  <a:lnTo>
                    <a:pt x="61" y="363"/>
                  </a:lnTo>
                  <a:lnTo>
                    <a:pt x="59" y="382"/>
                  </a:lnTo>
                  <a:lnTo>
                    <a:pt x="52" y="405"/>
                  </a:lnTo>
                  <a:lnTo>
                    <a:pt x="42" y="428"/>
                  </a:lnTo>
                  <a:lnTo>
                    <a:pt x="69" y="430"/>
                  </a:lnTo>
                  <a:lnTo>
                    <a:pt x="94" y="438"/>
                  </a:lnTo>
                  <a:lnTo>
                    <a:pt x="92" y="430"/>
                  </a:lnTo>
                  <a:lnTo>
                    <a:pt x="92" y="425"/>
                  </a:lnTo>
                  <a:lnTo>
                    <a:pt x="94" y="417"/>
                  </a:lnTo>
                  <a:lnTo>
                    <a:pt x="96" y="407"/>
                  </a:lnTo>
                  <a:lnTo>
                    <a:pt x="102" y="400"/>
                  </a:lnTo>
                  <a:lnTo>
                    <a:pt x="109" y="392"/>
                  </a:lnTo>
                  <a:lnTo>
                    <a:pt x="117" y="386"/>
                  </a:lnTo>
                  <a:lnTo>
                    <a:pt x="127" y="382"/>
                  </a:lnTo>
                  <a:lnTo>
                    <a:pt x="142" y="377"/>
                  </a:lnTo>
                  <a:lnTo>
                    <a:pt x="157" y="377"/>
                  </a:lnTo>
                  <a:lnTo>
                    <a:pt x="167" y="377"/>
                  </a:lnTo>
                  <a:lnTo>
                    <a:pt x="178" y="378"/>
                  </a:lnTo>
                  <a:lnTo>
                    <a:pt x="152" y="400"/>
                  </a:lnTo>
                  <a:lnTo>
                    <a:pt x="132" y="425"/>
                  </a:lnTo>
                  <a:lnTo>
                    <a:pt x="121" y="450"/>
                  </a:lnTo>
                  <a:lnTo>
                    <a:pt x="117" y="480"/>
                  </a:lnTo>
                  <a:lnTo>
                    <a:pt x="98" y="465"/>
                  </a:lnTo>
                  <a:lnTo>
                    <a:pt x="75" y="457"/>
                  </a:lnTo>
                  <a:lnTo>
                    <a:pt x="52" y="453"/>
                  </a:lnTo>
                  <a:lnTo>
                    <a:pt x="0" y="459"/>
                  </a:lnTo>
                  <a:lnTo>
                    <a:pt x="15" y="434"/>
                  </a:lnTo>
                  <a:lnTo>
                    <a:pt x="29" y="407"/>
                  </a:lnTo>
                  <a:lnTo>
                    <a:pt x="38" y="382"/>
                  </a:lnTo>
                  <a:lnTo>
                    <a:pt x="40" y="357"/>
                  </a:lnTo>
                  <a:lnTo>
                    <a:pt x="40" y="346"/>
                  </a:lnTo>
                  <a:lnTo>
                    <a:pt x="40" y="336"/>
                  </a:lnTo>
                  <a:lnTo>
                    <a:pt x="38" y="327"/>
                  </a:lnTo>
                  <a:lnTo>
                    <a:pt x="36" y="317"/>
                  </a:lnTo>
                  <a:lnTo>
                    <a:pt x="33" y="307"/>
                  </a:lnTo>
                  <a:lnTo>
                    <a:pt x="29" y="296"/>
                  </a:lnTo>
                  <a:lnTo>
                    <a:pt x="25" y="284"/>
                  </a:lnTo>
                  <a:lnTo>
                    <a:pt x="23" y="275"/>
                  </a:lnTo>
                  <a:lnTo>
                    <a:pt x="21" y="265"/>
                  </a:lnTo>
                  <a:lnTo>
                    <a:pt x="19" y="257"/>
                  </a:lnTo>
                  <a:lnTo>
                    <a:pt x="19" y="248"/>
                  </a:lnTo>
                  <a:lnTo>
                    <a:pt x="19" y="236"/>
                  </a:lnTo>
                  <a:lnTo>
                    <a:pt x="21" y="217"/>
                  </a:lnTo>
                  <a:lnTo>
                    <a:pt x="31" y="200"/>
                  </a:lnTo>
                  <a:lnTo>
                    <a:pt x="29" y="194"/>
                  </a:lnTo>
                  <a:lnTo>
                    <a:pt x="27" y="186"/>
                  </a:lnTo>
                  <a:lnTo>
                    <a:pt x="27" y="179"/>
                  </a:lnTo>
                  <a:lnTo>
                    <a:pt x="27" y="171"/>
                  </a:lnTo>
                  <a:lnTo>
                    <a:pt x="31" y="165"/>
                  </a:lnTo>
                  <a:lnTo>
                    <a:pt x="36" y="160"/>
                  </a:lnTo>
                  <a:lnTo>
                    <a:pt x="42" y="156"/>
                  </a:lnTo>
                  <a:lnTo>
                    <a:pt x="50" y="152"/>
                  </a:lnTo>
                  <a:lnTo>
                    <a:pt x="57" y="152"/>
                  </a:lnTo>
                  <a:lnTo>
                    <a:pt x="67" y="152"/>
                  </a:lnTo>
                  <a:lnTo>
                    <a:pt x="75" y="156"/>
                  </a:lnTo>
                  <a:lnTo>
                    <a:pt x="81" y="161"/>
                  </a:lnTo>
                  <a:lnTo>
                    <a:pt x="86" y="167"/>
                  </a:lnTo>
                  <a:lnTo>
                    <a:pt x="98" y="165"/>
                  </a:lnTo>
                  <a:lnTo>
                    <a:pt x="111" y="163"/>
                  </a:lnTo>
                  <a:lnTo>
                    <a:pt x="130" y="165"/>
                  </a:lnTo>
                  <a:lnTo>
                    <a:pt x="150" y="173"/>
                  </a:lnTo>
                  <a:lnTo>
                    <a:pt x="167" y="183"/>
                  </a:lnTo>
                  <a:lnTo>
                    <a:pt x="182" y="196"/>
                  </a:lnTo>
                  <a:lnTo>
                    <a:pt x="190" y="213"/>
                  </a:lnTo>
                  <a:lnTo>
                    <a:pt x="194" y="234"/>
                  </a:lnTo>
                  <a:lnTo>
                    <a:pt x="190" y="254"/>
                  </a:lnTo>
                  <a:lnTo>
                    <a:pt x="182" y="271"/>
                  </a:lnTo>
                  <a:lnTo>
                    <a:pt x="177" y="277"/>
                  </a:lnTo>
                  <a:lnTo>
                    <a:pt x="169" y="279"/>
                  </a:lnTo>
                  <a:lnTo>
                    <a:pt x="161" y="282"/>
                  </a:lnTo>
                  <a:lnTo>
                    <a:pt x="152" y="284"/>
                  </a:lnTo>
                  <a:lnTo>
                    <a:pt x="144" y="282"/>
                  </a:lnTo>
                  <a:lnTo>
                    <a:pt x="134" y="281"/>
                  </a:lnTo>
                  <a:lnTo>
                    <a:pt x="123" y="277"/>
                  </a:lnTo>
                  <a:lnTo>
                    <a:pt x="113" y="273"/>
                  </a:lnTo>
                  <a:lnTo>
                    <a:pt x="115" y="279"/>
                  </a:lnTo>
                  <a:lnTo>
                    <a:pt x="119" y="286"/>
                  </a:lnTo>
                  <a:lnTo>
                    <a:pt x="123" y="294"/>
                  </a:lnTo>
                  <a:lnTo>
                    <a:pt x="129" y="298"/>
                  </a:lnTo>
                  <a:lnTo>
                    <a:pt x="144" y="306"/>
                  </a:lnTo>
                  <a:lnTo>
                    <a:pt x="161" y="309"/>
                  </a:lnTo>
                  <a:lnTo>
                    <a:pt x="180" y="306"/>
                  </a:lnTo>
                  <a:lnTo>
                    <a:pt x="198" y="298"/>
                  </a:lnTo>
                  <a:lnTo>
                    <a:pt x="209" y="290"/>
                  </a:lnTo>
                  <a:lnTo>
                    <a:pt x="217" y="279"/>
                  </a:lnTo>
                  <a:lnTo>
                    <a:pt x="223" y="269"/>
                  </a:lnTo>
                  <a:lnTo>
                    <a:pt x="230" y="250"/>
                  </a:lnTo>
                  <a:lnTo>
                    <a:pt x="232" y="229"/>
                  </a:lnTo>
                  <a:lnTo>
                    <a:pt x="230" y="209"/>
                  </a:lnTo>
                  <a:lnTo>
                    <a:pt x="223" y="190"/>
                  </a:lnTo>
                  <a:lnTo>
                    <a:pt x="211" y="177"/>
                  </a:lnTo>
                  <a:lnTo>
                    <a:pt x="186" y="158"/>
                  </a:lnTo>
                  <a:lnTo>
                    <a:pt x="157" y="144"/>
                  </a:lnTo>
                  <a:lnTo>
                    <a:pt x="123" y="129"/>
                  </a:lnTo>
                  <a:lnTo>
                    <a:pt x="105" y="121"/>
                  </a:lnTo>
                  <a:lnTo>
                    <a:pt x="92" y="112"/>
                  </a:lnTo>
                  <a:lnTo>
                    <a:pt x="82" y="106"/>
                  </a:lnTo>
                  <a:lnTo>
                    <a:pt x="75" y="98"/>
                  </a:lnTo>
                  <a:lnTo>
                    <a:pt x="67" y="89"/>
                  </a:lnTo>
                  <a:lnTo>
                    <a:pt x="61" y="73"/>
                  </a:lnTo>
                  <a:lnTo>
                    <a:pt x="57" y="54"/>
                  </a:lnTo>
                  <a:lnTo>
                    <a:pt x="61" y="33"/>
                  </a:lnTo>
                  <a:lnTo>
                    <a:pt x="71" y="16"/>
                  </a:lnTo>
                  <a:lnTo>
                    <a:pt x="8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3" name="Freeform 128"/>
            <p:cNvSpPr/>
            <p:nvPr/>
          </p:nvSpPr>
          <p:spPr bwMode="auto">
            <a:xfrm>
              <a:off x="6321425" y="2926080"/>
              <a:ext cx="114300" cy="109538"/>
            </a:xfrm>
            <a:custGeom>
              <a:avLst/>
              <a:gdLst>
                <a:gd name="T0" fmla="*/ 0 w 72"/>
                <a:gd name="T1" fmla="*/ 0 h 69"/>
                <a:gd name="T2" fmla="*/ 25 w 72"/>
                <a:gd name="T3" fmla="*/ 7 h 69"/>
                <a:gd name="T4" fmla="*/ 50 w 72"/>
                <a:gd name="T5" fmla="*/ 19 h 69"/>
                <a:gd name="T6" fmla="*/ 60 w 72"/>
                <a:gd name="T7" fmla="*/ 24 h 69"/>
                <a:gd name="T8" fmla="*/ 66 w 72"/>
                <a:gd name="T9" fmla="*/ 30 h 69"/>
                <a:gd name="T10" fmla="*/ 70 w 72"/>
                <a:gd name="T11" fmla="*/ 36 h 69"/>
                <a:gd name="T12" fmla="*/ 72 w 72"/>
                <a:gd name="T13" fmla="*/ 42 h 69"/>
                <a:gd name="T14" fmla="*/ 72 w 72"/>
                <a:gd name="T15" fmla="*/ 48 h 69"/>
                <a:gd name="T16" fmla="*/ 68 w 72"/>
                <a:gd name="T17" fmla="*/ 55 h 69"/>
                <a:gd name="T18" fmla="*/ 64 w 72"/>
                <a:gd name="T19" fmla="*/ 61 h 69"/>
                <a:gd name="T20" fmla="*/ 58 w 72"/>
                <a:gd name="T21" fmla="*/ 65 h 69"/>
                <a:gd name="T22" fmla="*/ 50 w 72"/>
                <a:gd name="T23" fmla="*/ 67 h 69"/>
                <a:gd name="T24" fmla="*/ 43 w 72"/>
                <a:gd name="T25" fmla="*/ 69 h 69"/>
                <a:gd name="T26" fmla="*/ 37 w 72"/>
                <a:gd name="T27" fmla="*/ 67 h 69"/>
                <a:gd name="T28" fmla="*/ 29 w 72"/>
                <a:gd name="T29" fmla="*/ 63 h 69"/>
                <a:gd name="T30" fmla="*/ 24 w 72"/>
                <a:gd name="T31" fmla="*/ 57 h 69"/>
                <a:gd name="T32" fmla="*/ 18 w 72"/>
                <a:gd name="T33" fmla="*/ 46 h 69"/>
                <a:gd name="T34" fmla="*/ 10 w 72"/>
                <a:gd name="T35" fmla="*/ 32 h 69"/>
                <a:gd name="T36" fmla="*/ 0 w 72"/>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9">
                  <a:moveTo>
                    <a:pt x="0" y="0"/>
                  </a:moveTo>
                  <a:lnTo>
                    <a:pt x="25" y="7"/>
                  </a:lnTo>
                  <a:lnTo>
                    <a:pt x="50" y="19"/>
                  </a:lnTo>
                  <a:lnTo>
                    <a:pt x="60" y="24"/>
                  </a:lnTo>
                  <a:lnTo>
                    <a:pt x="66" y="30"/>
                  </a:lnTo>
                  <a:lnTo>
                    <a:pt x="70" y="36"/>
                  </a:lnTo>
                  <a:lnTo>
                    <a:pt x="72" y="42"/>
                  </a:lnTo>
                  <a:lnTo>
                    <a:pt x="72" y="48"/>
                  </a:lnTo>
                  <a:lnTo>
                    <a:pt x="68" y="55"/>
                  </a:lnTo>
                  <a:lnTo>
                    <a:pt x="64" y="61"/>
                  </a:lnTo>
                  <a:lnTo>
                    <a:pt x="58" y="65"/>
                  </a:lnTo>
                  <a:lnTo>
                    <a:pt x="50" y="67"/>
                  </a:lnTo>
                  <a:lnTo>
                    <a:pt x="43" y="69"/>
                  </a:lnTo>
                  <a:lnTo>
                    <a:pt x="37" y="67"/>
                  </a:lnTo>
                  <a:lnTo>
                    <a:pt x="29" y="63"/>
                  </a:lnTo>
                  <a:lnTo>
                    <a:pt x="24" y="57"/>
                  </a:lnTo>
                  <a:lnTo>
                    <a:pt x="18" y="46"/>
                  </a:lnTo>
                  <a:lnTo>
                    <a:pt x="10" y="3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4" name="Freeform 129"/>
            <p:cNvSpPr/>
            <p:nvPr/>
          </p:nvSpPr>
          <p:spPr bwMode="auto">
            <a:xfrm>
              <a:off x="6208713" y="2818130"/>
              <a:ext cx="141288" cy="1003300"/>
            </a:xfrm>
            <a:custGeom>
              <a:avLst/>
              <a:gdLst>
                <a:gd name="T0" fmla="*/ 0 w 89"/>
                <a:gd name="T1" fmla="*/ 0 h 632"/>
                <a:gd name="T2" fmla="*/ 37 w 89"/>
                <a:gd name="T3" fmla="*/ 43 h 632"/>
                <a:gd name="T4" fmla="*/ 64 w 89"/>
                <a:gd name="T5" fmla="*/ 92 h 632"/>
                <a:gd name="T6" fmla="*/ 83 w 89"/>
                <a:gd name="T7" fmla="*/ 144 h 632"/>
                <a:gd name="T8" fmla="*/ 89 w 89"/>
                <a:gd name="T9" fmla="*/ 198 h 632"/>
                <a:gd name="T10" fmla="*/ 85 w 89"/>
                <a:gd name="T11" fmla="*/ 240 h 632"/>
                <a:gd name="T12" fmla="*/ 73 w 89"/>
                <a:gd name="T13" fmla="*/ 281 h 632"/>
                <a:gd name="T14" fmla="*/ 56 w 89"/>
                <a:gd name="T15" fmla="*/ 317 h 632"/>
                <a:gd name="T16" fmla="*/ 33 w 89"/>
                <a:gd name="T17" fmla="*/ 348 h 632"/>
                <a:gd name="T18" fmla="*/ 50 w 89"/>
                <a:gd name="T19" fmla="*/ 386 h 632"/>
                <a:gd name="T20" fmla="*/ 62 w 89"/>
                <a:gd name="T21" fmla="*/ 425 h 632"/>
                <a:gd name="T22" fmla="*/ 66 w 89"/>
                <a:gd name="T23" fmla="*/ 465 h 632"/>
                <a:gd name="T24" fmla="*/ 66 w 89"/>
                <a:gd name="T25" fmla="*/ 500 h 632"/>
                <a:gd name="T26" fmla="*/ 62 w 89"/>
                <a:gd name="T27" fmla="*/ 538 h 632"/>
                <a:gd name="T28" fmla="*/ 52 w 89"/>
                <a:gd name="T29" fmla="*/ 573 h 632"/>
                <a:gd name="T30" fmla="*/ 41 w 89"/>
                <a:gd name="T31" fmla="*/ 594 h 632"/>
                <a:gd name="T32" fmla="*/ 23 w 89"/>
                <a:gd name="T33" fmla="*/ 615 h 632"/>
                <a:gd name="T34" fmla="*/ 0 w 89"/>
                <a:gd name="T35" fmla="*/ 632 h 632"/>
                <a:gd name="T36" fmla="*/ 16 w 89"/>
                <a:gd name="T37" fmla="*/ 605 h 632"/>
                <a:gd name="T38" fmla="*/ 27 w 89"/>
                <a:gd name="T39" fmla="*/ 574 h 632"/>
                <a:gd name="T40" fmla="*/ 33 w 89"/>
                <a:gd name="T41" fmla="*/ 544 h 632"/>
                <a:gd name="T42" fmla="*/ 37 w 89"/>
                <a:gd name="T43" fmla="*/ 513 h 632"/>
                <a:gd name="T44" fmla="*/ 35 w 89"/>
                <a:gd name="T45" fmla="*/ 486 h 632"/>
                <a:gd name="T46" fmla="*/ 29 w 89"/>
                <a:gd name="T47" fmla="*/ 455 h 632"/>
                <a:gd name="T48" fmla="*/ 20 w 89"/>
                <a:gd name="T49" fmla="*/ 421 h 632"/>
                <a:gd name="T50" fmla="*/ 0 w 89"/>
                <a:gd name="T51" fmla="*/ 388 h 632"/>
                <a:gd name="T52" fmla="*/ 0 w 89"/>
                <a:gd name="T53" fmla="*/ 325 h 632"/>
                <a:gd name="T54" fmla="*/ 16 w 89"/>
                <a:gd name="T55" fmla="*/ 308 h 632"/>
                <a:gd name="T56" fmla="*/ 29 w 89"/>
                <a:gd name="T57" fmla="*/ 288 h 632"/>
                <a:gd name="T58" fmla="*/ 39 w 89"/>
                <a:gd name="T59" fmla="*/ 265 h 632"/>
                <a:gd name="T60" fmla="*/ 47 w 89"/>
                <a:gd name="T61" fmla="*/ 240 h 632"/>
                <a:gd name="T62" fmla="*/ 52 w 89"/>
                <a:gd name="T63" fmla="*/ 215 h 632"/>
                <a:gd name="T64" fmla="*/ 54 w 89"/>
                <a:gd name="T65" fmla="*/ 190 h 632"/>
                <a:gd name="T66" fmla="*/ 52 w 89"/>
                <a:gd name="T67" fmla="*/ 160 h 632"/>
                <a:gd name="T68" fmla="*/ 48 w 89"/>
                <a:gd name="T69" fmla="*/ 133 h 632"/>
                <a:gd name="T70" fmla="*/ 31 w 89"/>
                <a:gd name="T71" fmla="*/ 83 h 632"/>
                <a:gd name="T72" fmla="*/ 18 w 89"/>
                <a:gd name="T73" fmla="*/ 56 h 632"/>
                <a:gd name="T74" fmla="*/ 0 w 89"/>
                <a:gd name="T75" fmla="*/ 29 h 632"/>
                <a:gd name="T76" fmla="*/ 0 w 89"/>
                <a:gd name="T77"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632">
                  <a:moveTo>
                    <a:pt x="0" y="0"/>
                  </a:moveTo>
                  <a:lnTo>
                    <a:pt x="37" y="43"/>
                  </a:lnTo>
                  <a:lnTo>
                    <a:pt x="64" y="92"/>
                  </a:lnTo>
                  <a:lnTo>
                    <a:pt x="83" y="144"/>
                  </a:lnTo>
                  <a:lnTo>
                    <a:pt x="89" y="198"/>
                  </a:lnTo>
                  <a:lnTo>
                    <a:pt x="85" y="240"/>
                  </a:lnTo>
                  <a:lnTo>
                    <a:pt x="73" y="281"/>
                  </a:lnTo>
                  <a:lnTo>
                    <a:pt x="56" y="317"/>
                  </a:lnTo>
                  <a:lnTo>
                    <a:pt x="33" y="348"/>
                  </a:lnTo>
                  <a:lnTo>
                    <a:pt x="50" y="386"/>
                  </a:lnTo>
                  <a:lnTo>
                    <a:pt x="62" y="425"/>
                  </a:lnTo>
                  <a:lnTo>
                    <a:pt x="66" y="465"/>
                  </a:lnTo>
                  <a:lnTo>
                    <a:pt x="66" y="500"/>
                  </a:lnTo>
                  <a:lnTo>
                    <a:pt x="62" y="538"/>
                  </a:lnTo>
                  <a:lnTo>
                    <a:pt x="52" y="573"/>
                  </a:lnTo>
                  <a:lnTo>
                    <a:pt x="41" y="594"/>
                  </a:lnTo>
                  <a:lnTo>
                    <a:pt x="23" y="615"/>
                  </a:lnTo>
                  <a:lnTo>
                    <a:pt x="0" y="632"/>
                  </a:lnTo>
                  <a:lnTo>
                    <a:pt x="16" y="605"/>
                  </a:lnTo>
                  <a:lnTo>
                    <a:pt x="27" y="574"/>
                  </a:lnTo>
                  <a:lnTo>
                    <a:pt x="33" y="544"/>
                  </a:lnTo>
                  <a:lnTo>
                    <a:pt x="37" y="513"/>
                  </a:lnTo>
                  <a:lnTo>
                    <a:pt x="35" y="486"/>
                  </a:lnTo>
                  <a:lnTo>
                    <a:pt x="29" y="455"/>
                  </a:lnTo>
                  <a:lnTo>
                    <a:pt x="20" y="421"/>
                  </a:lnTo>
                  <a:lnTo>
                    <a:pt x="0" y="388"/>
                  </a:lnTo>
                  <a:lnTo>
                    <a:pt x="0" y="325"/>
                  </a:lnTo>
                  <a:lnTo>
                    <a:pt x="16" y="308"/>
                  </a:lnTo>
                  <a:lnTo>
                    <a:pt x="29" y="288"/>
                  </a:lnTo>
                  <a:lnTo>
                    <a:pt x="39" y="265"/>
                  </a:lnTo>
                  <a:lnTo>
                    <a:pt x="47" y="240"/>
                  </a:lnTo>
                  <a:lnTo>
                    <a:pt x="52" y="215"/>
                  </a:lnTo>
                  <a:lnTo>
                    <a:pt x="54" y="190"/>
                  </a:lnTo>
                  <a:lnTo>
                    <a:pt x="52" y="160"/>
                  </a:lnTo>
                  <a:lnTo>
                    <a:pt x="48" y="133"/>
                  </a:lnTo>
                  <a:lnTo>
                    <a:pt x="31" y="83"/>
                  </a:lnTo>
                  <a:lnTo>
                    <a:pt x="18" y="56"/>
                  </a:lnTo>
                  <a:lnTo>
                    <a:pt x="0" y="2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5" name="Freeform 130"/>
            <p:cNvSpPr/>
            <p:nvPr/>
          </p:nvSpPr>
          <p:spPr bwMode="auto">
            <a:xfrm>
              <a:off x="6208713" y="2818130"/>
              <a:ext cx="1052513" cy="131763"/>
            </a:xfrm>
            <a:custGeom>
              <a:avLst/>
              <a:gdLst>
                <a:gd name="T0" fmla="*/ 0 w 663"/>
                <a:gd name="T1" fmla="*/ 0 h 83"/>
                <a:gd name="T2" fmla="*/ 31 w 663"/>
                <a:gd name="T3" fmla="*/ 0 h 83"/>
                <a:gd name="T4" fmla="*/ 75 w 663"/>
                <a:gd name="T5" fmla="*/ 23 h 83"/>
                <a:gd name="T6" fmla="*/ 114 w 663"/>
                <a:gd name="T7" fmla="*/ 39 h 83"/>
                <a:gd name="T8" fmla="*/ 154 w 663"/>
                <a:gd name="T9" fmla="*/ 48 h 83"/>
                <a:gd name="T10" fmla="*/ 200 w 663"/>
                <a:gd name="T11" fmla="*/ 50 h 83"/>
                <a:gd name="T12" fmla="*/ 239 w 663"/>
                <a:gd name="T13" fmla="*/ 46 h 83"/>
                <a:gd name="T14" fmla="*/ 277 w 663"/>
                <a:gd name="T15" fmla="*/ 37 h 83"/>
                <a:gd name="T16" fmla="*/ 313 w 663"/>
                <a:gd name="T17" fmla="*/ 21 h 83"/>
                <a:gd name="T18" fmla="*/ 340 w 663"/>
                <a:gd name="T19" fmla="*/ 0 h 83"/>
                <a:gd name="T20" fmla="*/ 406 w 663"/>
                <a:gd name="T21" fmla="*/ 0 h 83"/>
                <a:gd name="T22" fmla="*/ 440 w 663"/>
                <a:gd name="T23" fmla="*/ 18 h 83"/>
                <a:gd name="T24" fmla="*/ 477 w 663"/>
                <a:gd name="T25" fmla="*/ 27 h 83"/>
                <a:gd name="T26" fmla="*/ 509 w 663"/>
                <a:gd name="T27" fmla="*/ 31 h 83"/>
                <a:gd name="T28" fmla="*/ 536 w 663"/>
                <a:gd name="T29" fmla="*/ 33 h 83"/>
                <a:gd name="T30" fmla="*/ 569 w 663"/>
                <a:gd name="T31" fmla="*/ 31 h 83"/>
                <a:gd name="T32" fmla="*/ 599 w 663"/>
                <a:gd name="T33" fmla="*/ 25 h 83"/>
                <a:gd name="T34" fmla="*/ 632 w 663"/>
                <a:gd name="T35" fmla="*/ 14 h 83"/>
                <a:gd name="T36" fmla="*/ 663 w 663"/>
                <a:gd name="T37" fmla="*/ 0 h 83"/>
                <a:gd name="T38" fmla="*/ 644 w 663"/>
                <a:gd name="T39" fmla="*/ 21 h 83"/>
                <a:gd name="T40" fmla="*/ 623 w 663"/>
                <a:gd name="T41" fmla="*/ 37 h 83"/>
                <a:gd name="T42" fmla="*/ 599 w 663"/>
                <a:gd name="T43" fmla="*/ 48 h 83"/>
                <a:gd name="T44" fmla="*/ 563 w 663"/>
                <a:gd name="T45" fmla="*/ 58 h 83"/>
                <a:gd name="T46" fmla="*/ 523 w 663"/>
                <a:gd name="T47" fmla="*/ 62 h 83"/>
                <a:gd name="T48" fmla="*/ 486 w 663"/>
                <a:gd name="T49" fmla="*/ 62 h 83"/>
                <a:gd name="T50" fmla="*/ 459 w 663"/>
                <a:gd name="T51" fmla="*/ 60 h 83"/>
                <a:gd name="T52" fmla="*/ 429 w 663"/>
                <a:gd name="T53" fmla="*/ 54 h 83"/>
                <a:gd name="T54" fmla="*/ 398 w 663"/>
                <a:gd name="T55" fmla="*/ 44 h 83"/>
                <a:gd name="T56" fmla="*/ 365 w 663"/>
                <a:gd name="T57" fmla="*/ 31 h 83"/>
                <a:gd name="T58" fmla="*/ 344 w 663"/>
                <a:gd name="T59" fmla="*/ 46 h 83"/>
                <a:gd name="T60" fmla="*/ 319 w 663"/>
                <a:gd name="T61" fmla="*/ 60 h 83"/>
                <a:gd name="T62" fmla="*/ 294 w 663"/>
                <a:gd name="T63" fmla="*/ 69 h 83"/>
                <a:gd name="T64" fmla="*/ 265 w 663"/>
                <a:gd name="T65" fmla="*/ 77 h 83"/>
                <a:gd name="T66" fmla="*/ 208 w 663"/>
                <a:gd name="T67" fmla="*/ 83 h 83"/>
                <a:gd name="T68" fmla="*/ 169 w 663"/>
                <a:gd name="T69" fmla="*/ 81 h 83"/>
                <a:gd name="T70" fmla="*/ 131 w 663"/>
                <a:gd name="T71" fmla="*/ 73 h 83"/>
                <a:gd name="T72" fmla="*/ 95 w 663"/>
                <a:gd name="T73" fmla="*/ 60 h 83"/>
                <a:gd name="T74" fmla="*/ 62 w 663"/>
                <a:gd name="T75" fmla="*/ 43 h 83"/>
                <a:gd name="T76" fmla="*/ 29 w 663"/>
                <a:gd name="T77" fmla="*/ 23 h 83"/>
                <a:gd name="T78" fmla="*/ 0 w 663"/>
                <a:gd name="T7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3" h="83">
                  <a:moveTo>
                    <a:pt x="0" y="0"/>
                  </a:moveTo>
                  <a:lnTo>
                    <a:pt x="31" y="0"/>
                  </a:lnTo>
                  <a:lnTo>
                    <a:pt x="75" y="23"/>
                  </a:lnTo>
                  <a:lnTo>
                    <a:pt x="114" y="39"/>
                  </a:lnTo>
                  <a:lnTo>
                    <a:pt x="154" y="48"/>
                  </a:lnTo>
                  <a:lnTo>
                    <a:pt x="200" y="50"/>
                  </a:lnTo>
                  <a:lnTo>
                    <a:pt x="239" y="46"/>
                  </a:lnTo>
                  <a:lnTo>
                    <a:pt x="277" y="37"/>
                  </a:lnTo>
                  <a:lnTo>
                    <a:pt x="313" y="21"/>
                  </a:lnTo>
                  <a:lnTo>
                    <a:pt x="340" y="0"/>
                  </a:lnTo>
                  <a:lnTo>
                    <a:pt x="406" y="0"/>
                  </a:lnTo>
                  <a:lnTo>
                    <a:pt x="440" y="18"/>
                  </a:lnTo>
                  <a:lnTo>
                    <a:pt x="477" y="27"/>
                  </a:lnTo>
                  <a:lnTo>
                    <a:pt x="509" y="31"/>
                  </a:lnTo>
                  <a:lnTo>
                    <a:pt x="536" y="33"/>
                  </a:lnTo>
                  <a:lnTo>
                    <a:pt x="569" y="31"/>
                  </a:lnTo>
                  <a:lnTo>
                    <a:pt x="599" y="25"/>
                  </a:lnTo>
                  <a:lnTo>
                    <a:pt x="632" y="14"/>
                  </a:lnTo>
                  <a:lnTo>
                    <a:pt x="663" y="0"/>
                  </a:lnTo>
                  <a:lnTo>
                    <a:pt x="644" y="21"/>
                  </a:lnTo>
                  <a:lnTo>
                    <a:pt x="623" y="37"/>
                  </a:lnTo>
                  <a:lnTo>
                    <a:pt x="599" y="48"/>
                  </a:lnTo>
                  <a:lnTo>
                    <a:pt x="563" y="58"/>
                  </a:lnTo>
                  <a:lnTo>
                    <a:pt x="523" y="62"/>
                  </a:lnTo>
                  <a:lnTo>
                    <a:pt x="486" y="62"/>
                  </a:lnTo>
                  <a:lnTo>
                    <a:pt x="459" y="60"/>
                  </a:lnTo>
                  <a:lnTo>
                    <a:pt x="429" y="54"/>
                  </a:lnTo>
                  <a:lnTo>
                    <a:pt x="398" y="44"/>
                  </a:lnTo>
                  <a:lnTo>
                    <a:pt x="365" y="31"/>
                  </a:lnTo>
                  <a:lnTo>
                    <a:pt x="344" y="46"/>
                  </a:lnTo>
                  <a:lnTo>
                    <a:pt x="319" y="60"/>
                  </a:lnTo>
                  <a:lnTo>
                    <a:pt x="294" y="69"/>
                  </a:lnTo>
                  <a:lnTo>
                    <a:pt x="265" y="77"/>
                  </a:lnTo>
                  <a:lnTo>
                    <a:pt x="208" y="83"/>
                  </a:lnTo>
                  <a:lnTo>
                    <a:pt x="169" y="81"/>
                  </a:lnTo>
                  <a:lnTo>
                    <a:pt x="131" y="73"/>
                  </a:lnTo>
                  <a:lnTo>
                    <a:pt x="95" y="60"/>
                  </a:lnTo>
                  <a:lnTo>
                    <a:pt x="62" y="43"/>
                  </a:lnTo>
                  <a:lnTo>
                    <a:pt x="29" y="23"/>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6" name="Freeform 131"/>
            <p:cNvSpPr/>
            <p:nvPr/>
          </p:nvSpPr>
          <p:spPr bwMode="auto">
            <a:xfrm>
              <a:off x="8424863" y="2907030"/>
              <a:ext cx="69850" cy="850900"/>
            </a:xfrm>
            <a:custGeom>
              <a:avLst/>
              <a:gdLst>
                <a:gd name="T0" fmla="*/ 44 w 44"/>
                <a:gd name="T1" fmla="*/ 0 h 536"/>
                <a:gd name="T2" fmla="*/ 44 w 44"/>
                <a:gd name="T3" fmla="*/ 536 h 536"/>
                <a:gd name="T4" fmla="*/ 0 w 44"/>
                <a:gd name="T5" fmla="*/ 492 h 536"/>
                <a:gd name="T6" fmla="*/ 0 w 44"/>
                <a:gd name="T7" fmla="*/ 44 h 536"/>
                <a:gd name="T8" fmla="*/ 44 w 44"/>
                <a:gd name="T9" fmla="*/ 0 h 536"/>
              </a:gdLst>
              <a:ahLst/>
              <a:cxnLst>
                <a:cxn ang="0">
                  <a:pos x="T0" y="T1"/>
                </a:cxn>
                <a:cxn ang="0">
                  <a:pos x="T2" y="T3"/>
                </a:cxn>
                <a:cxn ang="0">
                  <a:pos x="T4" y="T5"/>
                </a:cxn>
                <a:cxn ang="0">
                  <a:pos x="T6" y="T7"/>
                </a:cxn>
                <a:cxn ang="0">
                  <a:pos x="T8" y="T9"/>
                </a:cxn>
              </a:cxnLst>
              <a:rect l="0" t="0" r="r" b="b"/>
              <a:pathLst>
                <a:path w="44" h="536">
                  <a:moveTo>
                    <a:pt x="44" y="0"/>
                  </a:moveTo>
                  <a:lnTo>
                    <a:pt x="44" y="536"/>
                  </a:lnTo>
                  <a:lnTo>
                    <a:pt x="0" y="492"/>
                  </a:lnTo>
                  <a:lnTo>
                    <a:pt x="0" y="44"/>
                  </a:lnTo>
                  <a:lnTo>
                    <a:pt x="4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7" name="Freeform 132"/>
            <p:cNvSpPr/>
            <p:nvPr/>
          </p:nvSpPr>
          <p:spPr bwMode="auto">
            <a:xfrm>
              <a:off x="7848600" y="3188017"/>
              <a:ext cx="71438" cy="285750"/>
            </a:xfrm>
            <a:custGeom>
              <a:avLst/>
              <a:gdLst>
                <a:gd name="T0" fmla="*/ 0 w 45"/>
                <a:gd name="T1" fmla="*/ 0 h 180"/>
                <a:gd name="T2" fmla="*/ 45 w 45"/>
                <a:gd name="T3" fmla="*/ 46 h 180"/>
                <a:gd name="T4" fmla="*/ 45 w 45"/>
                <a:gd name="T5" fmla="*/ 136 h 180"/>
                <a:gd name="T6" fmla="*/ 0 w 45"/>
                <a:gd name="T7" fmla="*/ 180 h 180"/>
                <a:gd name="T8" fmla="*/ 0 w 45"/>
                <a:gd name="T9" fmla="*/ 0 h 180"/>
              </a:gdLst>
              <a:ahLst/>
              <a:cxnLst>
                <a:cxn ang="0">
                  <a:pos x="T0" y="T1"/>
                </a:cxn>
                <a:cxn ang="0">
                  <a:pos x="T2" y="T3"/>
                </a:cxn>
                <a:cxn ang="0">
                  <a:pos x="T4" y="T5"/>
                </a:cxn>
                <a:cxn ang="0">
                  <a:pos x="T6" y="T7"/>
                </a:cxn>
                <a:cxn ang="0">
                  <a:pos x="T8" y="T9"/>
                </a:cxn>
              </a:cxnLst>
              <a:rect l="0" t="0" r="r" b="b"/>
              <a:pathLst>
                <a:path w="45" h="180">
                  <a:moveTo>
                    <a:pt x="0" y="0"/>
                  </a:moveTo>
                  <a:lnTo>
                    <a:pt x="45" y="46"/>
                  </a:lnTo>
                  <a:lnTo>
                    <a:pt x="45" y="136"/>
                  </a:lnTo>
                  <a:lnTo>
                    <a:pt x="0" y="180"/>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8" name="Freeform 133"/>
            <p:cNvSpPr/>
            <p:nvPr/>
          </p:nvSpPr>
          <p:spPr bwMode="auto">
            <a:xfrm>
              <a:off x="8281988" y="3046730"/>
              <a:ext cx="69850" cy="569913"/>
            </a:xfrm>
            <a:custGeom>
              <a:avLst/>
              <a:gdLst>
                <a:gd name="T0" fmla="*/ 44 w 44"/>
                <a:gd name="T1" fmla="*/ 0 h 359"/>
                <a:gd name="T2" fmla="*/ 44 w 44"/>
                <a:gd name="T3" fmla="*/ 359 h 359"/>
                <a:gd name="T4" fmla="*/ 0 w 44"/>
                <a:gd name="T5" fmla="*/ 313 h 359"/>
                <a:gd name="T6" fmla="*/ 0 w 44"/>
                <a:gd name="T7" fmla="*/ 44 h 359"/>
                <a:gd name="T8" fmla="*/ 44 w 44"/>
                <a:gd name="T9" fmla="*/ 0 h 359"/>
              </a:gdLst>
              <a:ahLst/>
              <a:cxnLst>
                <a:cxn ang="0">
                  <a:pos x="T0" y="T1"/>
                </a:cxn>
                <a:cxn ang="0">
                  <a:pos x="T2" y="T3"/>
                </a:cxn>
                <a:cxn ang="0">
                  <a:pos x="T4" y="T5"/>
                </a:cxn>
                <a:cxn ang="0">
                  <a:pos x="T6" y="T7"/>
                </a:cxn>
                <a:cxn ang="0">
                  <a:pos x="T8" y="T9"/>
                </a:cxn>
              </a:cxnLst>
              <a:rect l="0" t="0" r="r" b="b"/>
              <a:pathLst>
                <a:path w="44" h="359">
                  <a:moveTo>
                    <a:pt x="44" y="0"/>
                  </a:moveTo>
                  <a:lnTo>
                    <a:pt x="44" y="359"/>
                  </a:lnTo>
                  <a:lnTo>
                    <a:pt x="0" y="313"/>
                  </a:lnTo>
                  <a:lnTo>
                    <a:pt x="0" y="44"/>
                  </a:lnTo>
                  <a:lnTo>
                    <a:pt x="4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9" name="Freeform 134"/>
            <p:cNvSpPr/>
            <p:nvPr/>
          </p:nvSpPr>
          <p:spPr bwMode="auto">
            <a:xfrm>
              <a:off x="7731125" y="3022917"/>
              <a:ext cx="593725" cy="66675"/>
            </a:xfrm>
            <a:custGeom>
              <a:avLst/>
              <a:gdLst>
                <a:gd name="T0" fmla="*/ 0 w 374"/>
                <a:gd name="T1" fmla="*/ 0 h 42"/>
                <a:gd name="T2" fmla="*/ 374 w 374"/>
                <a:gd name="T3" fmla="*/ 0 h 42"/>
                <a:gd name="T4" fmla="*/ 328 w 374"/>
                <a:gd name="T5" fmla="*/ 42 h 42"/>
                <a:gd name="T6" fmla="*/ 48 w 374"/>
                <a:gd name="T7" fmla="*/ 42 h 42"/>
                <a:gd name="T8" fmla="*/ 0 w 374"/>
                <a:gd name="T9" fmla="*/ 0 h 42"/>
              </a:gdLst>
              <a:ahLst/>
              <a:cxnLst>
                <a:cxn ang="0">
                  <a:pos x="T0" y="T1"/>
                </a:cxn>
                <a:cxn ang="0">
                  <a:pos x="T2" y="T3"/>
                </a:cxn>
                <a:cxn ang="0">
                  <a:pos x="T4" y="T5"/>
                </a:cxn>
                <a:cxn ang="0">
                  <a:pos x="T6" y="T7"/>
                </a:cxn>
                <a:cxn ang="0">
                  <a:pos x="T8" y="T9"/>
                </a:cxn>
              </a:cxnLst>
              <a:rect l="0" t="0" r="r" b="b"/>
              <a:pathLst>
                <a:path w="374" h="42">
                  <a:moveTo>
                    <a:pt x="0" y="0"/>
                  </a:moveTo>
                  <a:lnTo>
                    <a:pt x="374" y="0"/>
                  </a:lnTo>
                  <a:lnTo>
                    <a:pt x="328" y="42"/>
                  </a:lnTo>
                  <a:lnTo>
                    <a:pt x="48" y="4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80" name="Freeform 135"/>
            <p:cNvSpPr/>
            <p:nvPr/>
          </p:nvSpPr>
          <p:spPr bwMode="auto">
            <a:xfrm>
              <a:off x="8139113" y="3188017"/>
              <a:ext cx="69850" cy="285750"/>
            </a:xfrm>
            <a:custGeom>
              <a:avLst/>
              <a:gdLst>
                <a:gd name="T0" fmla="*/ 44 w 44"/>
                <a:gd name="T1" fmla="*/ 0 h 180"/>
                <a:gd name="T2" fmla="*/ 44 w 44"/>
                <a:gd name="T3" fmla="*/ 180 h 180"/>
                <a:gd name="T4" fmla="*/ 0 w 44"/>
                <a:gd name="T5" fmla="*/ 136 h 180"/>
                <a:gd name="T6" fmla="*/ 0 w 44"/>
                <a:gd name="T7" fmla="*/ 46 h 180"/>
                <a:gd name="T8" fmla="*/ 44 w 44"/>
                <a:gd name="T9" fmla="*/ 0 h 180"/>
              </a:gdLst>
              <a:ahLst/>
              <a:cxnLst>
                <a:cxn ang="0">
                  <a:pos x="T0" y="T1"/>
                </a:cxn>
                <a:cxn ang="0">
                  <a:pos x="T2" y="T3"/>
                </a:cxn>
                <a:cxn ang="0">
                  <a:pos x="T4" y="T5"/>
                </a:cxn>
                <a:cxn ang="0">
                  <a:pos x="T6" y="T7"/>
                </a:cxn>
                <a:cxn ang="0">
                  <a:pos x="T8" y="T9"/>
                </a:cxn>
              </a:cxnLst>
              <a:rect l="0" t="0" r="r" b="b"/>
              <a:pathLst>
                <a:path w="44" h="180">
                  <a:moveTo>
                    <a:pt x="44" y="0"/>
                  </a:moveTo>
                  <a:lnTo>
                    <a:pt x="44" y="180"/>
                  </a:lnTo>
                  <a:lnTo>
                    <a:pt x="0" y="136"/>
                  </a:lnTo>
                  <a:lnTo>
                    <a:pt x="0" y="46"/>
                  </a:lnTo>
                  <a:lnTo>
                    <a:pt x="4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81" name="Freeform 136"/>
            <p:cNvSpPr/>
            <p:nvPr/>
          </p:nvSpPr>
          <p:spPr bwMode="auto">
            <a:xfrm>
              <a:off x="7880350" y="3159442"/>
              <a:ext cx="298450" cy="68263"/>
            </a:xfrm>
            <a:custGeom>
              <a:avLst/>
              <a:gdLst>
                <a:gd name="T0" fmla="*/ 0 w 188"/>
                <a:gd name="T1" fmla="*/ 0 h 43"/>
                <a:gd name="T2" fmla="*/ 188 w 188"/>
                <a:gd name="T3" fmla="*/ 0 h 43"/>
                <a:gd name="T4" fmla="*/ 142 w 188"/>
                <a:gd name="T5" fmla="*/ 43 h 43"/>
                <a:gd name="T6" fmla="*/ 46 w 188"/>
                <a:gd name="T7" fmla="*/ 43 h 43"/>
                <a:gd name="T8" fmla="*/ 0 w 188"/>
                <a:gd name="T9" fmla="*/ 0 h 43"/>
              </a:gdLst>
              <a:ahLst/>
              <a:cxnLst>
                <a:cxn ang="0">
                  <a:pos x="T0" y="T1"/>
                </a:cxn>
                <a:cxn ang="0">
                  <a:pos x="T2" y="T3"/>
                </a:cxn>
                <a:cxn ang="0">
                  <a:pos x="T4" y="T5"/>
                </a:cxn>
                <a:cxn ang="0">
                  <a:pos x="T6" y="T7"/>
                </a:cxn>
                <a:cxn ang="0">
                  <a:pos x="T8" y="T9"/>
                </a:cxn>
              </a:cxnLst>
              <a:rect l="0" t="0" r="r" b="b"/>
              <a:pathLst>
                <a:path w="188" h="43">
                  <a:moveTo>
                    <a:pt x="0" y="0"/>
                  </a:moveTo>
                  <a:lnTo>
                    <a:pt x="188" y="0"/>
                  </a:lnTo>
                  <a:lnTo>
                    <a:pt x="142" y="43"/>
                  </a:lnTo>
                  <a:lnTo>
                    <a:pt x="46" y="43"/>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82" name="Freeform 137"/>
            <p:cNvSpPr/>
            <p:nvPr/>
          </p:nvSpPr>
          <p:spPr bwMode="auto">
            <a:xfrm>
              <a:off x="7731125" y="3572192"/>
              <a:ext cx="593725" cy="69850"/>
            </a:xfrm>
            <a:custGeom>
              <a:avLst/>
              <a:gdLst>
                <a:gd name="T0" fmla="*/ 48 w 374"/>
                <a:gd name="T1" fmla="*/ 0 h 44"/>
                <a:gd name="T2" fmla="*/ 328 w 374"/>
                <a:gd name="T3" fmla="*/ 0 h 44"/>
                <a:gd name="T4" fmla="*/ 374 w 374"/>
                <a:gd name="T5" fmla="*/ 44 h 44"/>
                <a:gd name="T6" fmla="*/ 0 w 374"/>
                <a:gd name="T7" fmla="*/ 44 h 44"/>
                <a:gd name="T8" fmla="*/ 48 w 374"/>
                <a:gd name="T9" fmla="*/ 0 h 44"/>
              </a:gdLst>
              <a:ahLst/>
              <a:cxnLst>
                <a:cxn ang="0">
                  <a:pos x="T0" y="T1"/>
                </a:cxn>
                <a:cxn ang="0">
                  <a:pos x="T2" y="T3"/>
                </a:cxn>
                <a:cxn ang="0">
                  <a:pos x="T4" y="T5"/>
                </a:cxn>
                <a:cxn ang="0">
                  <a:pos x="T6" y="T7"/>
                </a:cxn>
                <a:cxn ang="0">
                  <a:pos x="T8" y="T9"/>
                </a:cxn>
              </a:cxnLst>
              <a:rect l="0" t="0" r="r" b="b"/>
              <a:pathLst>
                <a:path w="374" h="44">
                  <a:moveTo>
                    <a:pt x="48" y="0"/>
                  </a:moveTo>
                  <a:lnTo>
                    <a:pt x="328" y="0"/>
                  </a:lnTo>
                  <a:lnTo>
                    <a:pt x="374" y="44"/>
                  </a:lnTo>
                  <a:lnTo>
                    <a:pt x="0" y="44"/>
                  </a:lnTo>
                  <a:lnTo>
                    <a:pt x="4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83" name="Freeform 138"/>
            <p:cNvSpPr/>
            <p:nvPr/>
          </p:nvSpPr>
          <p:spPr bwMode="auto">
            <a:xfrm>
              <a:off x="7562850" y="2907030"/>
              <a:ext cx="73025" cy="850900"/>
            </a:xfrm>
            <a:custGeom>
              <a:avLst/>
              <a:gdLst>
                <a:gd name="T0" fmla="*/ 0 w 46"/>
                <a:gd name="T1" fmla="*/ 0 h 536"/>
                <a:gd name="T2" fmla="*/ 46 w 46"/>
                <a:gd name="T3" fmla="*/ 44 h 536"/>
                <a:gd name="T4" fmla="*/ 46 w 46"/>
                <a:gd name="T5" fmla="*/ 492 h 536"/>
                <a:gd name="T6" fmla="*/ 0 w 46"/>
                <a:gd name="T7" fmla="*/ 536 h 536"/>
                <a:gd name="T8" fmla="*/ 0 w 46"/>
                <a:gd name="T9" fmla="*/ 0 h 536"/>
              </a:gdLst>
              <a:ahLst/>
              <a:cxnLst>
                <a:cxn ang="0">
                  <a:pos x="T0" y="T1"/>
                </a:cxn>
                <a:cxn ang="0">
                  <a:pos x="T2" y="T3"/>
                </a:cxn>
                <a:cxn ang="0">
                  <a:pos x="T4" y="T5"/>
                </a:cxn>
                <a:cxn ang="0">
                  <a:pos x="T6" y="T7"/>
                </a:cxn>
                <a:cxn ang="0">
                  <a:pos x="T8" y="T9"/>
                </a:cxn>
              </a:cxnLst>
              <a:rect l="0" t="0" r="r" b="b"/>
              <a:pathLst>
                <a:path w="46" h="536">
                  <a:moveTo>
                    <a:pt x="0" y="0"/>
                  </a:moveTo>
                  <a:lnTo>
                    <a:pt x="46" y="44"/>
                  </a:lnTo>
                  <a:lnTo>
                    <a:pt x="46" y="492"/>
                  </a:lnTo>
                  <a:lnTo>
                    <a:pt x="0" y="536"/>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84" name="Rectangle 139"/>
            <p:cNvSpPr>
              <a:spLocks noChangeArrowheads="1"/>
            </p:cNvSpPr>
            <p:nvPr/>
          </p:nvSpPr>
          <p:spPr bwMode="auto">
            <a:xfrm>
              <a:off x="7970838" y="3275330"/>
              <a:ext cx="115888" cy="112713"/>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185" name="Freeform 140"/>
            <p:cNvSpPr/>
            <p:nvPr/>
          </p:nvSpPr>
          <p:spPr bwMode="auto">
            <a:xfrm>
              <a:off x="7880350" y="3437255"/>
              <a:ext cx="298450" cy="66675"/>
            </a:xfrm>
            <a:custGeom>
              <a:avLst/>
              <a:gdLst>
                <a:gd name="T0" fmla="*/ 46 w 188"/>
                <a:gd name="T1" fmla="*/ 0 h 42"/>
                <a:gd name="T2" fmla="*/ 142 w 188"/>
                <a:gd name="T3" fmla="*/ 0 h 42"/>
                <a:gd name="T4" fmla="*/ 188 w 188"/>
                <a:gd name="T5" fmla="*/ 42 h 42"/>
                <a:gd name="T6" fmla="*/ 0 w 188"/>
                <a:gd name="T7" fmla="*/ 42 h 42"/>
                <a:gd name="T8" fmla="*/ 46 w 188"/>
                <a:gd name="T9" fmla="*/ 0 h 42"/>
              </a:gdLst>
              <a:ahLst/>
              <a:cxnLst>
                <a:cxn ang="0">
                  <a:pos x="T0" y="T1"/>
                </a:cxn>
                <a:cxn ang="0">
                  <a:pos x="T2" y="T3"/>
                </a:cxn>
                <a:cxn ang="0">
                  <a:pos x="T4" y="T5"/>
                </a:cxn>
                <a:cxn ang="0">
                  <a:pos x="T6" y="T7"/>
                </a:cxn>
                <a:cxn ang="0">
                  <a:pos x="T8" y="T9"/>
                </a:cxn>
              </a:cxnLst>
              <a:rect l="0" t="0" r="r" b="b"/>
              <a:pathLst>
                <a:path w="188" h="42">
                  <a:moveTo>
                    <a:pt x="46" y="0"/>
                  </a:moveTo>
                  <a:lnTo>
                    <a:pt x="142" y="0"/>
                  </a:lnTo>
                  <a:lnTo>
                    <a:pt x="188" y="42"/>
                  </a:lnTo>
                  <a:lnTo>
                    <a:pt x="0" y="42"/>
                  </a:lnTo>
                  <a:lnTo>
                    <a:pt x="4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86" name="Freeform 141"/>
            <p:cNvSpPr/>
            <p:nvPr/>
          </p:nvSpPr>
          <p:spPr bwMode="auto">
            <a:xfrm>
              <a:off x="7583488" y="3708717"/>
              <a:ext cx="890588" cy="69850"/>
            </a:xfrm>
            <a:custGeom>
              <a:avLst/>
              <a:gdLst>
                <a:gd name="T0" fmla="*/ 46 w 561"/>
                <a:gd name="T1" fmla="*/ 0 h 44"/>
                <a:gd name="T2" fmla="*/ 515 w 561"/>
                <a:gd name="T3" fmla="*/ 0 h 44"/>
                <a:gd name="T4" fmla="*/ 561 w 561"/>
                <a:gd name="T5" fmla="*/ 44 h 44"/>
                <a:gd name="T6" fmla="*/ 0 w 561"/>
                <a:gd name="T7" fmla="*/ 44 h 44"/>
                <a:gd name="T8" fmla="*/ 46 w 561"/>
                <a:gd name="T9" fmla="*/ 0 h 44"/>
              </a:gdLst>
              <a:ahLst/>
              <a:cxnLst>
                <a:cxn ang="0">
                  <a:pos x="T0" y="T1"/>
                </a:cxn>
                <a:cxn ang="0">
                  <a:pos x="T2" y="T3"/>
                </a:cxn>
                <a:cxn ang="0">
                  <a:pos x="T4" y="T5"/>
                </a:cxn>
                <a:cxn ang="0">
                  <a:pos x="T6" y="T7"/>
                </a:cxn>
                <a:cxn ang="0">
                  <a:pos x="T8" y="T9"/>
                </a:cxn>
              </a:cxnLst>
              <a:rect l="0" t="0" r="r" b="b"/>
              <a:pathLst>
                <a:path w="561" h="44">
                  <a:moveTo>
                    <a:pt x="46" y="0"/>
                  </a:moveTo>
                  <a:lnTo>
                    <a:pt x="515" y="0"/>
                  </a:lnTo>
                  <a:lnTo>
                    <a:pt x="561" y="44"/>
                  </a:lnTo>
                  <a:lnTo>
                    <a:pt x="0" y="44"/>
                  </a:lnTo>
                  <a:lnTo>
                    <a:pt x="4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87" name="Freeform 142"/>
            <p:cNvSpPr/>
            <p:nvPr/>
          </p:nvSpPr>
          <p:spPr bwMode="auto">
            <a:xfrm>
              <a:off x="7583488" y="2886392"/>
              <a:ext cx="890588" cy="69850"/>
            </a:xfrm>
            <a:custGeom>
              <a:avLst/>
              <a:gdLst>
                <a:gd name="T0" fmla="*/ 0 w 561"/>
                <a:gd name="T1" fmla="*/ 0 h 44"/>
                <a:gd name="T2" fmla="*/ 561 w 561"/>
                <a:gd name="T3" fmla="*/ 0 h 44"/>
                <a:gd name="T4" fmla="*/ 515 w 561"/>
                <a:gd name="T5" fmla="*/ 44 h 44"/>
                <a:gd name="T6" fmla="*/ 46 w 561"/>
                <a:gd name="T7" fmla="*/ 44 h 44"/>
                <a:gd name="T8" fmla="*/ 0 w 561"/>
                <a:gd name="T9" fmla="*/ 0 h 44"/>
              </a:gdLst>
              <a:ahLst/>
              <a:cxnLst>
                <a:cxn ang="0">
                  <a:pos x="T0" y="T1"/>
                </a:cxn>
                <a:cxn ang="0">
                  <a:pos x="T2" y="T3"/>
                </a:cxn>
                <a:cxn ang="0">
                  <a:pos x="T4" y="T5"/>
                </a:cxn>
                <a:cxn ang="0">
                  <a:pos x="T6" y="T7"/>
                </a:cxn>
                <a:cxn ang="0">
                  <a:pos x="T8" y="T9"/>
                </a:cxn>
              </a:cxnLst>
              <a:rect l="0" t="0" r="r" b="b"/>
              <a:pathLst>
                <a:path w="561" h="44">
                  <a:moveTo>
                    <a:pt x="0" y="0"/>
                  </a:moveTo>
                  <a:lnTo>
                    <a:pt x="561" y="0"/>
                  </a:lnTo>
                  <a:lnTo>
                    <a:pt x="515" y="44"/>
                  </a:lnTo>
                  <a:lnTo>
                    <a:pt x="46" y="44"/>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88" name="Freeform 143"/>
            <p:cNvSpPr/>
            <p:nvPr/>
          </p:nvSpPr>
          <p:spPr bwMode="auto">
            <a:xfrm>
              <a:off x="7705725" y="3046730"/>
              <a:ext cx="69850" cy="569913"/>
            </a:xfrm>
            <a:custGeom>
              <a:avLst/>
              <a:gdLst>
                <a:gd name="T0" fmla="*/ 0 w 44"/>
                <a:gd name="T1" fmla="*/ 0 h 359"/>
                <a:gd name="T2" fmla="*/ 44 w 44"/>
                <a:gd name="T3" fmla="*/ 44 h 359"/>
                <a:gd name="T4" fmla="*/ 44 w 44"/>
                <a:gd name="T5" fmla="*/ 313 h 359"/>
                <a:gd name="T6" fmla="*/ 0 w 44"/>
                <a:gd name="T7" fmla="*/ 359 h 359"/>
                <a:gd name="T8" fmla="*/ 0 w 44"/>
                <a:gd name="T9" fmla="*/ 0 h 359"/>
              </a:gdLst>
              <a:ahLst/>
              <a:cxnLst>
                <a:cxn ang="0">
                  <a:pos x="T0" y="T1"/>
                </a:cxn>
                <a:cxn ang="0">
                  <a:pos x="T2" y="T3"/>
                </a:cxn>
                <a:cxn ang="0">
                  <a:pos x="T4" y="T5"/>
                </a:cxn>
                <a:cxn ang="0">
                  <a:pos x="T6" y="T7"/>
                </a:cxn>
                <a:cxn ang="0">
                  <a:pos x="T8" y="T9"/>
                </a:cxn>
              </a:cxnLst>
              <a:rect l="0" t="0" r="r" b="b"/>
              <a:pathLst>
                <a:path w="44" h="359">
                  <a:moveTo>
                    <a:pt x="0" y="0"/>
                  </a:moveTo>
                  <a:lnTo>
                    <a:pt x="44" y="44"/>
                  </a:lnTo>
                  <a:lnTo>
                    <a:pt x="44" y="313"/>
                  </a:lnTo>
                  <a:lnTo>
                    <a:pt x="0" y="35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nvGrpSpPr>
            <p:cNvPr id="4" name="组合 3"/>
            <p:cNvGrpSpPr/>
            <p:nvPr/>
          </p:nvGrpSpPr>
          <p:grpSpPr>
            <a:xfrm>
              <a:off x="8809038" y="2851467"/>
              <a:ext cx="944563" cy="960438"/>
              <a:chOff x="8809038" y="2851467"/>
              <a:chExt cx="944563" cy="960438"/>
            </a:xfrm>
          </p:grpSpPr>
          <p:sp>
            <p:nvSpPr>
              <p:cNvPr id="189" name="Freeform 144"/>
              <p:cNvSpPr/>
              <p:nvPr/>
            </p:nvSpPr>
            <p:spPr bwMode="auto">
              <a:xfrm>
                <a:off x="8812213" y="2851467"/>
                <a:ext cx="225425" cy="204788"/>
              </a:xfrm>
              <a:custGeom>
                <a:avLst/>
                <a:gdLst>
                  <a:gd name="T0" fmla="*/ 142 w 142"/>
                  <a:gd name="T1" fmla="*/ 0 h 129"/>
                  <a:gd name="T2" fmla="*/ 142 w 142"/>
                  <a:gd name="T3" fmla="*/ 41 h 129"/>
                  <a:gd name="T4" fmla="*/ 119 w 142"/>
                  <a:gd name="T5" fmla="*/ 41 h 129"/>
                  <a:gd name="T6" fmla="*/ 119 w 142"/>
                  <a:gd name="T7" fmla="*/ 89 h 129"/>
                  <a:gd name="T8" fmla="*/ 87 w 142"/>
                  <a:gd name="T9" fmla="*/ 89 h 129"/>
                  <a:gd name="T10" fmla="*/ 87 w 142"/>
                  <a:gd name="T11" fmla="*/ 41 h 129"/>
                  <a:gd name="T12" fmla="*/ 48 w 142"/>
                  <a:gd name="T13" fmla="*/ 41 h 129"/>
                  <a:gd name="T14" fmla="*/ 48 w 142"/>
                  <a:gd name="T15" fmla="*/ 129 h 129"/>
                  <a:gd name="T16" fmla="*/ 0 w 142"/>
                  <a:gd name="T17" fmla="*/ 129 h 129"/>
                  <a:gd name="T18" fmla="*/ 0 w 142"/>
                  <a:gd name="T19" fmla="*/ 0 h 129"/>
                  <a:gd name="T20" fmla="*/ 142 w 142"/>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0"/>
                    </a:moveTo>
                    <a:lnTo>
                      <a:pt x="142" y="41"/>
                    </a:lnTo>
                    <a:lnTo>
                      <a:pt x="119" y="41"/>
                    </a:lnTo>
                    <a:lnTo>
                      <a:pt x="119" y="89"/>
                    </a:lnTo>
                    <a:lnTo>
                      <a:pt x="87" y="89"/>
                    </a:lnTo>
                    <a:lnTo>
                      <a:pt x="87" y="41"/>
                    </a:lnTo>
                    <a:lnTo>
                      <a:pt x="48" y="41"/>
                    </a:lnTo>
                    <a:lnTo>
                      <a:pt x="48" y="129"/>
                    </a:lnTo>
                    <a:lnTo>
                      <a:pt x="0" y="129"/>
                    </a:lnTo>
                    <a:lnTo>
                      <a:pt x="0" y="0"/>
                    </a:lnTo>
                    <a:lnTo>
                      <a:pt x="14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0" name="Freeform 145"/>
              <p:cNvSpPr/>
              <p:nvPr/>
            </p:nvSpPr>
            <p:spPr bwMode="auto">
              <a:xfrm>
                <a:off x="8812213" y="3608705"/>
                <a:ext cx="225425" cy="203200"/>
              </a:xfrm>
              <a:custGeom>
                <a:avLst/>
                <a:gdLst>
                  <a:gd name="T0" fmla="*/ 0 w 142"/>
                  <a:gd name="T1" fmla="*/ 0 h 128"/>
                  <a:gd name="T2" fmla="*/ 48 w 142"/>
                  <a:gd name="T3" fmla="*/ 0 h 128"/>
                  <a:gd name="T4" fmla="*/ 48 w 142"/>
                  <a:gd name="T5" fmla="*/ 88 h 128"/>
                  <a:gd name="T6" fmla="*/ 87 w 142"/>
                  <a:gd name="T7" fmla="*/ 88 h 128"/>
                  <a:gd name="T8" fmla="*/ 87 w 142"/>
                  <a:gd name="T9" fmla="*/ 40 h 128"/>
                  <a:gd name="T10" fmla="*/ 119 w 142"/>
                  <a:gd name="T11" fmla="*/ 40 h 128"/>
                  <a:gd name="T12" fmla="*/ 119 w 142"/>
                  <a:gd name="T13" fmla="*/ 88 h 128"/>
                  <a:gd name="T14" fmla="*/ 142 w 142"/>
                  <a:gd name="T15" fmla="*/ 88 h 128"/>
                  <a:gd name="T16" fmla="*/ 142 w 142"/>
                  <a:gd name="T17" fmla="*/ 128 h 128"/>
                  <a:gd name="T18" fmla="*/ 0 w 142"/>
                  <a:gd name="T19" fmla="*/ 128 h 128"/>
                  <a:gd name="T20" fmla="*/ 0 w 142"/>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8">
                    <a:moveTo>
                      <a:pt x="0" y="0"/>
                    </a:moveTo>
                    <a:lnTo>
                      <a:pt x="48" y="0"/>
                    </a:lnTo>
                    <a:lnTo>
                      <a:pt x="48" y="88"/>
                    </a:lnTo>
                    <a:lnTo>
                      <a:pt x="87" y="88"/>
                    </a:lnTo>
                    <a:lnTo>
                      <a:pt x="87" y="40"/>
                    </a:lnTo>
                    <a:lnTo>
                      <a:pt x="119" y="40"/>
                    </a:lnTo>
                    <a:lnTo>
                      <a:pt x="119" y="88"/>
                    </a:lnTo>
                    <a:lnTo>
                      <a:pt x="142" y="88"/>
                    </a:lnTo>
                    <a:lnTo>
                      <a:pt x="142" y="128"/>
                    </a:lnTo>
                    <a:lnTo>
                      <a:pt x="0" y="128"/>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1" name="Freeform 146"/>
              <p:cNvSpPr/>
              <p:nvPr/>
            </p:nvSpPr>
            <p:spPr bwMode="auto">
              <a:xfrm>
                <a:off x="9139238" y="3194367"/>
                <a:ext cx="285750" cy="276225"/>
              </a:xfrm>
              <a:custGeom>
                <a:avLst/>
                <a:gdLst>
                  <a:gd name="T0" fmla="*/ 48 w 180"/>
                  <a:gd name="T1" fmla="*/ 0 h 174"/>
                  <a:gd name="T2" fmla="*/ 132 w 180"/>
                  <a:gd name="T3" fmla="*/ 0 h 174"/>
                  <a:gd name="T4" fmla="*/ 132 w 180"/>
                  <a:gd name="T5" fmla="*/ 49 h 174"/>
                  <a:gd name="T6" fmla="*/ 180 w 180"/>
                  <a:gd name="T7" fmla="*/ 49 h 174"/>
                  <a:gd name="T8" fmla="*/ 180 w 180"/>
                  <a:gd name="T9" fmla="*/ 124 h 174"/>
                  <a:gd name="T10" fmla="*/ 132 w 180"/>
                  <a:gd name="T11" fmla="*/ 124 h 174"/>
                  <a:gd name="T12" fmla="*/ 132 w 180"/>
                  <a:gd name="T13" fmla="*/ 174 h 174"/>
                  <a:gd name="T14" fmla="*/ 48 w 180"/>
                  <a:gd name="T15" fmla="*/ 174 h 174"/>
                  <a:gd name="T16" fmla="*/ 48 w 180"/>
                  <a:gd name="T17" fmla="*/ 124 h 174"/>
                  <a:gd name="T18" fmla="*/ 0 w 180"/>
                  <a:gd name="T19" fmla="*/ 124 h 174"/>
                  <a:gd name="T20" fmla="*/ 0 w 180"/>
                  <a:gd name="T21" fmla="*/ 49 h 174"/>
                  <a:gd name="T22" fmla="*/ 48 w 180"/>
                  <a:gd name="T23" fmla="*/ 49 h 174"/>
                  <a:gd name="T24" fmla="*/ 48 w 180"/>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74">
                    <a:moveTo>
                      <a:pt x="48" y="0"/>
                    </a:moveTo>
                    <a:lnTo>
                      <a:pt x="132" y="0"/>
                    </a:lnTo>
                    <a:lnTo>
                      <a:pt x="132" y="49"/>
                    </a:lnTo>
                    <a:lnTo>
                      <a:pt x="180" y="49"/>
                    </a:lnTo>
                    <a:lnTo>
                      <a:pt x="180" y="124"/>
                    </a:lnTo>
                    <a:lnTo>
                      <a:pt x="132" y="124"/>
                    </a:lnTo>
                    <a:lnTo>
                      <a:pt x="132" y="174"/>
                    </a:lnTo>
                    <a:lnTo>
                      <a:pt x="48" y="174"/>
                    </a:lnTo>
                    <a:lnTo>
                      <a:pt x="48" y="124"/>
                    </a:lnTo>
                    <a:lnTo>
                      <a:pt x="0" y="124"/>
                    </a:lnTo>
                    <a:lnTo>
                      <a:pt x="0" y="49"/>
                    </a:lnTo>
                    <a:lnTo>
                      <a:pt x="48" y="49"/>
                    </a:lnTo>
                    <a:lnTo>
                      <a:pt x="4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2" name="Freeform 147"/>
              <p:cNvSpPr/>
              <p:nvPr/>
            </p:nvSpPr>
            <p:spPr bwMode="auto">
              <a:xfrm>
                <a:off x="9525000" y="2851467"/>
                <a:ext cx="228600" cy="204788"/>
              </a:xfrm>
              <a:custGeom>
                <a:avLst/>
                <a:gdLst>
                  <a:gd name="T0" fmla="*/ 0 w 144"/>
                  <a:gd name="T1" fmla="*/ 0 h 129"/>
                  <a:gd name="T2" fmla="*/ 144 w 144"/>
                  <a:gd name="T3" fmla="*/ 0 h 129"/>
                  <a:gd name="T4" fmla="*/ 144 w 144"/>
                  <a:gd name="T5" fmla="*/ 129 h 129"/>
                  <a:gd name="T6" fmla="*/ 94 w 144"/>
                  <a:gd name="T7" fmla="*/ 129 h 129"/>
                  <a:gd name="T8" fmla="*/ 94 w 144"/>
                  <a:gd name="T9" fmla="*/ 41 h 129"/>
                  <a:gd name="T10" fmla="*/ 58 w 144"/>
                  <a:gd name="T11" fmla="*/ 41 h 129"/>
                  <a:gd name="T12" fmla="*/ 58 w 144"/>
                  <a:gd name="T13" fmla="*/ 89 h 129"/>
                  <a:gd name="T14" fmla="*/ 23 w 144"/>
                  <a:gd name="T15" fmla="*/ 89 h 129"/>
                  <a:gd name="T16" fmla="*/ 23 w 144"/>
                  <a:gd name="T17" fmla="*/ 41 h 129"/>
                  <a:gd name="T18" fmla="*/ 0 w 144"/>
                  <a:gd name="T19" fmla="*/ 41 h 129"/>
                  <a:gd name="T20" fmla="*/ 0 w 144"/>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9">
                    <a:moveTo>
                      <a:pt x="0" y="0"/>
                    </a:moveTo>
                    <a:lnTo>
                      <a:pt x="144" y="0"/>
                    </a:lnTo>
                    <a:lnTo>
                      <a:pt x="144" y="129"/>
                    </a:lnTo>
                    <a:lnTo>
                      <a:pt x="94" y="129"/>
                    </a:lnTo>
                    <a:lnTo>
                      <a:pt x="94" y="41"/>
                    </a:lnTo>
                    <a:lnTo>
                      <a:pt x="58" y="41"/>
                    </a:lnTo>
                    <a:lnTo>
                      <a:pt x="58" y="89"/>
                    </a:lnTo>
                    <a:lnTo>
                      <a:pt x="23" y="89"/>
                    </a:lnTo>
                    <a:lnTo>
                      <a:pt x="23" y="41"/>
                    </a:lnTo>
                    <a:lnTo>
                      <a:pt x="0" y="4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3" name="Freeform 148"/>
              <p:cNvSpPr>
                <a:spLocks noEditPoints="1"/>
              </p:cNvSpPr>
              <p:nvPr/>
            </p:nvSpPr>
            <p:spPr bwMode="auto">
              <a:xfrm>
                <a:off x="8809038" y="2851467"/>
                <a:ext cx="944563" cy="960438"/>
              </a:xfrm>
              <a:custGeom>
                <a:avLst/>
                <a:gdLst>
                  <a:gd name="T0" fmla="*/ 208 w 595"/>
                  <a:gd name="T1" fmla="*/ 150 h 605"/>
                  <a:gd name="T2" fmla="*/ 208 w 595"/>
                  <a:gd name="T3" fmla="*/ 216 h 605"/>
                  <a:gd name="T4" fmla="*/ 138 w 595"/>
                  <a:gd name="T5" fmla="*/ 216 h 605"/>
                  <a:gd name="T6" fmla="*/ 138 w 595"/>
                  <a:gd name="T7" fmla="*/ 390 h 605"/>
                  <a:gd name="T8" fmla="*/ 208 w 595"/>
                  <a:gd name="T9" fmla="*/ 390 h 605"/>
                  <a:gd name="T10" fmla="*/ 208 w 595"/>
                  <a:gd name="T11" fmla="*/ 456 h 605"/>
                  <a:gd name="T12" fmla="*/ 388 w 595"/>
                  <a:gd name="T13" fmla="*/ 456 h 605"/>
                  <a:gd name="T14" fmla="*/ 388 w 595"/>
                  <a:gd name="T15" fmla="*/ 390 h 605"/>
                  <a:gd name="T16" fmla="*/ 457 w 595"/>
                  <a:gd name="T17" fmla="*/ 390 h 605"/>
                  <a:gd name="T18" fmla="*/ 457 w 595"/>
                  <a:gd name="T19" fmla="*/ 216 h 605"/>
                  <a:gd name="T20" fmla="*/ 388 w 595"/>
                  <a:gd name="T21" fmla="*/ 216 h 605"/>
                  <a:gd name="T22" fmla="*/ 388 w 595"/>
                  <a:gd name="T23" fmla="*/ 150 h 605"/>
                  <a:gd name="T24" fmla="*/ 208 w 595"/>
                  <a:gd name="T25" fmla="*/ 150 h 605"/>
                  <a:gd name="T26" fmla="*/ 256 w 595"/>
                  <a:gd name="T27" fmla="*/ 0 h 605"/>
                  <a:gd name="T28" fmla="*/ 340 w 595"/>
                  <a:gd name="T29" fmla="*/ 0 h 605"/>
                  <a:gd name="T30" fmla="*/ 340 w 595"/>
                  <a:gd name="T31" fmla="*/ 89 h 605"/>
                  <a:gd name="T32" fmla="*/ 432 w 595"/>
                  <a:gd name="T33" fmla="*/ 89 h 605"/>
                  <a:gd name="T34" fmla="*/ 432 w 595"/>
                  <a:gd name="T35" fmla="*/ 173 h 605"/>
                  <a:gd name="T36" fmla="*/ 526 w 595"/>
                  <a:gd name="T37" fmla="*/ 173 h 605"/>
                  <a:gd name="T38" fmla="*/ 526 w 595"/>
                  <a:gd name="T39" fmla="*/ 260 h 605"/>
                  <a:gd name="T40" fmla="*/ 595 w 595"/>
                  <a:gd name="T41" fmla="*/ 260 h 605"/>
                  <a:gd name="T42" fmla="*/ 595 w 595"/>
                  <a:gd name="T43" fmla="*/ 346 h 605"/>
                  <a:gd name="T44" fmla="*/ 526 w 595"/>
                  <a:gd name="T45" fmla="*/ 346 h 605"/>
                  <a:gd name="T46" fmla="*/ 526 w 595"/>
                  <a:gd name="T47" fmla="*/ 433 h 605"/>
                  <a:gd name="T48" fmla="*/ 432 w 595"/>
                  <a:gd name="T49" fmla="*/ 433 h 605"/>
                  <a:gd name="T50" fmla="*/ 432 w 595"/>
                  <a:gd name="T51" fmla="*/ 517 h 605"/>
                  <a:gd name="T52" fmla="*/ 340 w 595"/>
                  <a:gd name="T53" fmla="*/ 517 h 605"/>
                  <a:gd name="T54" fmla="*/ 340 w 595"/>
                  <a:gd name="T55" fmla="*/ 605 h 605"/>
                  <a:gd name="T56" fmla="*/ 256 w 595"/>
                  <a:gd name="T57" fmla="*/ 605 h 605"/>
                  <a:gd name="T58" fmla="*/ 256 w 595"/>
                  <a:gd name="T59" fmla="*/ 517 h 605"/>
                  <a:gd name="T60" fmla="*/ 163 w 595"/>
                  <a:gd name="T61" fmla="*/ 517 h 605"/>
                  <a:gd name="T62" fmla="*/ 163 w 595"/>
                  <a:gd name="T63" fmla="*/ 433 h 605"/>
                  <a:gd name="T64" fmla="*/ 69 w 595"/>
                  <a:gd name="T65" fmla="*/ 433 h 605"/>
                  <a:gd name="T66" fmla="*/ 69 w 595"/>
                  <a:gd name="T67" fmla="*/ 346 h 605"/>
                  <a:gd name="T68" fmla="*/ 0 w 595"/>
                  <a:gd name="T69" fmla="*/ 346 h 605"/>
                  <a:gd name="T70" fmla="*/ 0 w 595"/>
                  <a:gd name="T71" fmla="*/ 260 h 605"/>
                  <a:gd name="T72" fmla="*/ 69 w 595"/>
                  <a:gd name="T73" fmla="*/ 260 h 605"/>
                  <a:gd name="T74" fmla="*/ 69 w 595"/>
                  <a:gd name="T75" fmla="*/ 173 h 605"/>
                  <a:gd name="T76" fmla="*/ 163 w 595"/>
                  <a:gd name="T77" fmla="*/ 173 h 605"/>
                  <a:gd name="T78" fmla="*/ 163 w 595"/>
                  <a:gd name="T79" fmla="*/ 89 h 605"/>
                  <a:gd name="T80" fmla="*/ 256 w 595"/>
                  <a:gd name="T81" fmla="*/ 89 h 605"/>
                  <a:gd name="T82" fmla="*/ 256 w 595"/>
                  <a:gd name="T83"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5" h="605">
                    <a:moveTo>
                      <a:pt x="208" y="150"/>
                    </a:moveTo>
                    <a:lnTo>
                      <a:pt x="208" y="216"/>
                    </a:lnTo>
                    <a:lnTo>
                      <a:pt x="138" y="216"/>
                    </a:lnTo>
                    <a:lnTo>
                      <a:pt x="138" y="390"/>
                    </a:lnTo>
                    <a:lnTo>
                      <a:pt x="208" y="390"/>
                    </a:lnTo>
                    <a:lnTo>
                      <a:pt x="208" y="456"/>
                    </a:lnTo>
                    <a:lnTo>
                      <a:pt x="388" y="456"/>
                    </a:lnTo>
                    <a:lnTo>
                      <a:pt x="388" y="390"/>
                    </a:lnTo>
                    <a:lnTo>
                      <a:pt x="457" y="390"/>
                    </a:lnTo>
                    <a:lnTo>
                      <a:pt x="457" y="216"/>
                    </a:lnTo>
                    <a:lnTo>
                      <a:pt x="388" y="216"/>
                    </a:lnTo>
                    <a:lnTo>
                      <a:pt x="388" y="150"/>
                    </a:lnTo>
                    <a:lnTo>
                      <a:pt x="208" y="150"/>
                    </a:lnTo>
                    <a:close/>
                    <a:moveTo>
                      <a:pt x="256" y="0"/>
                    </a:moveTo>
                    <a:lnTo>
                      <a:pt x="340" y="0"/>
                    </a:lnTo>
                    <a:lnTo>
                      <a:pt x="340" y="89"/>
                    </a:lnTo>
                    <a:lnTo>
                      <a:pt x="432" y="89"/>
                    </a:lnTo>
                    <a:lnTo>
                      <a:pt x="432" y="173"/>
                    </a:lnTo>
                    <a:lnTo>
                      <a:pt x="526" y="173"/>
                    </a:lnTo>
                    <a:lnTo>
                      <a:pt x="526" y="260"/>
                    </a:lnTo>
                    <a:lnTo>
                      <a:pt x="595" y="260"/>
                    </a:lnTo>
                    <a:lnTo>
                      <a:pt x="595" y="346"/>
                    </a:lnTo>
                    <a:lnTo>
                      <a:pt x="526" y="346"/>
                    </a:lnTo>
                    <a:lnTo>
                      <a:pt x="526" y="433"/>
                    </a:lnTo>
                    <a:lnTo>
                      <a:pt x="432" y="433"/>
                    </a:lnTo>
                    <a:lnTo>
                      <a:pt x="432" y="517"/>
                    </a:lnTo>
                    <a:lnTo>
                      <a:pt x="340" y="517"/>
                    </a:lnTo>
                    <a:lnTo>
                      <a:pt x="340" y="605"/>
                    </a:lnTo>
                    <a:lnTo>
                      <a:pt x="256" y="605"/>
                    </a:lnTo>
                    <a:lnTo>
                      <a:pt x="256" y="517"/>
                    </a:lnTo>
                    <a:lnTo>
                      <a:pt x="163" y="517"/>
                    </a:lnTo>
                    <a:lnTo>
                      <a:pt x="163" y="433"/>
                    </a:lnTo>
                    <a:lnTo>
                      <a:pt x="69" y="433"/>
                    </a:lnTo>
                    <a:lnTo>
                      <a:pt x="69" y="346"/>
                    </a:lnTo>
                    <a:lnTo>
                      <a:pt x="0" y="346"/>
                    </a:lnTo>
                    <a:lnTo>
                      <a:pt x="0" y="260"/>
                    </a:lnTo>
                    <a:lnTo>
                      <a:pt x="69" y="260"/>
                    </a:lnTo>
                    <a:lnTo>
                      <a:pt x="69" y="173"/>
                    </a:lnTo>
                    <a:lnTo>
                      <a:pt x="163" y="173"/>
                    </a:lnTo>
                    <a:lnTo>
                      <a:pt x="163" y="89"/>
                    </a:lnTo>
                    <a:lnTo>
                      <a:pt x="256" y="89"/>
                    </a:lnTo>
                    <a:lnTo>
                      <a:pt x="25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4" name="Freeform 149"/>
              <p:cNvSpPr/>
              <p:nvPr/>
            </p:nvSpPr>
            <p:spPr bwMode="auto">
              <a:xfrm>
                <a:off x="9525000" y="3608705"/>
                <a:ext cx="228600" cy="203200"/>
              </a:xfrm>
              <a:custGeom>
                <a:avLst/>
                <a:gdLst>
                  <a:gd name="T0" fmla="*/ 94 w 144"/>
                  <a:gd name="T1" fmla="*/ 0 h 128"/>
                  <a:gd name="T2" fmla="*/ 144 w 144"/>
                  <a:gd name="T3" fmla="*/ 0 h 128"/>
                  <a:gd name="T4" fmla="*/ 144 w 144"/>
                  <a:gd name="T5" fmla="*/ 128 h 128"/>
                  <a:gd name="T6" fmla="*/ 0 w 144"/>
                  <a:gd name="T7" fmla="*/ 128 h 128"/>
                  <a:gd name="T8" fmla="*/ 0 w 144"/>
                  <a:gd name="T9" fmla="*/ 90 h 128"/>
                  <a:gd name="T10" fmla="*/ 23 w 144"/>
                  <a:gd name="T11" fmla="*/ 90 h 128"/>
                  <a:gd name="T12" fmla="*/ 23 w 144"/>
                  <a:gd name="T13" fmla="*/ 40 h 128"/>
                  <a:gd name="T14" fmla="*/ 58 w 144"/>
                  <a:gd name="T15" fmla="*/ 40 h 128"/>
                  <a:gd name="T16" fmla="*/ 58 w 144"/>
                  <a:gd name="T17" fmla="*/ 90 h 128"/>
                  <a:gd name="T18" fmla="*/ 94 w 144"/>
                  <a:gd name="T19" fmla="*/ 90 h 128"/>
                  <a:gd name="T20" fmla="*/ 94 w 144"/>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8">
                    <a:moveTo>
                      <a:pt x="94" y="0"/>
                    </a:moveTo>
                    <a:lnTo>
                      <a:pt x="144" y="0"/>
                    </a:lnTo>
                    <a:lnTo>
                      <a:pt x="144" y="128"/>
                    </a:lnTo>
                    <a:lnTo>
                      <a:pt x="0" y="128"/>
                    </a:lnTo>
                    <a:lnTo>
                      <a:pt x="0" y="90"/>
                    </a:lnTo>
                    <a:lnTo>
                      <a:pt x="23" y="90"/>
                    </a:lnTo>
                    <a:lnTo>
                      <a:pt x="23" y="40"/>
                    </a:lnTo>
                    <a:lnTo>
                      <a:pt x="58" y="40"/>
                    </a:lnTo>
                    <a:lnTo>
                      <a:pt x="58" y="90"/>
                    </a:lnTo>
                    <a:lnTo>
                      <a:pt x="94" y="90"/>
                    </a:lnTo>
                    <a:lnTo>
                      <a:pt x="9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sp>
          <p:nvSpPr>
            <p:cNvPr id="195" name="Freeform 150"/>
            <p:cNvSpPr>
              <a:spLocks noEditPoints="1"/>
            </p:cNvSpPr>
            <p:nvPr/>
          </p:nvSpPr>
          <p:spPr bwMode="auto">
            <a:xfrm>
              <a:off x="10614025" y="3413442"/>
              <a:ext cx="407988" cy="387350"/>
            </a:xfrm>
            <a:custGeom>
              <a:avLst/>
              <a:gdLst>
                <a:gd name="T0" fmla="*/ 40 w 257"/>
                <a:gd name="T1" fmla="*/ 36 h 244"/>
                <a:gd name="T2" fmla="*/ 40 w 257"/>
                <a:gd name="T3" fmla="*/ 98 h 244"/>
                <a:gd name="T4" fmla="*/ 152 w 257"/>
                <a:gd name="T5" fmla="*/ 205 h 244"/>
                <a:gd name="T6" fmla="*/ 217 w 257"/>
                <a:gd name="T7" fmla="*/ 205 h 244"/>
                <a:gd name="T8" fmla="*/ 217 w 257"/>
                <a:gd name="T9" fmla="*/ 142 h 244"/>
                <a:gd name="T10" fmla="*/ 105 w 257"/>
                <a:gd name="T11" fmla="*/ 36 h 244"/>
                <a:gd name="T12" fmla="*/ 40 w 257"/>
                <a:gd name="T13" fmla="*/ 36 h 244"/>
                <a:gd name="T14" fmla="*/ 0 w 257"/>
                <a:gd name="T15" fmla="*/ 0 h 244"/>
                <a:gd name="T16" fmla="*/ 119 w 257"/>
                <a:gd name="T17" fmla="*/ 0 h 244"/>
                <a:gd name="T18" fmla="*/ 257 w 257"/>
                <a:gd name="T19" fmla="*/ 128 h 244"/>
                <a:gd name="T20" fmla="*/ 257 w 257"/>
                <a:gd name="T21" fmla="*/ 244 h 244"/>
                <a:gd name="T22" fmla="*/ 138 w 257"/>
                <a:gd name="T23" fmla="*/ 244 h 244"/>
                <a:gd name="T24" fmla="*/ 0 w 257"/>
                <a:gd name="T25" fmla="*/ 111 h 244"/>
                <a:gd name="T26" fmla="*/ 0 w 257"/>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44">
                  <a:moveTo>
                    <a:pt x="40" y="36"/>
                  </a:moveTo>
                  <a:lnTo>
                    <a:pt x="40" y="98"/>
                  </a:lnTo>
                  <a:lnTo>
                    <a:pt x="152" y="205"/>
                  </a:lnTo>
                  <a:lnTo>
                    <a:pt x="217" y="205"/>
                  </a:lnTo>
                  <a:lnTo>
                    <a:pt x="217" y="142"/>
                  </a:lnTo>
                  <a:lnTo>
                    <a:pt x="105" y="36"/>
                  </a:lnTo>
                  <a:lnTo>
                    <a:pt x="40" y="36"/>
                  </a:lnTo>
                  <a:close/>
                  <a:moveTo>
                    <a:pt x="0" y="0"/>
                  </a:moveTo>
                  <a:lnTo>
                    <a:pt x="119" y="0"/>
                  </a:lnTo>
                  <a:lnTo>
                    <a:pt x="257" y="128"/>
                  </a:lnTo>
                  <a:lnTo>
                    <a:pt x="257" y="244"/>
                  </a:lnTo>
                  <a:lnTo>
                    <a:pt x="138" y="244"/>
                  </a:lnTo>
                  <a:lnTo>
                    <a:pt x="0" y="11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6" name="Freeform 151"/>
            <p:cNvSpPr>
              <a:spLocks noEditPoints="1"/>
            </p:cNvSpPr>
            <p:nvPr/>
          </p:nvSpPr>
          <p:spPr bwMode="auto">
            <a:xfrm>
              <a:off x="10802938" y="3129280"/>
              <a:ext cx="219075" cy="406400"/>
            </a:xfrm>
            <a:custGeom>
              <a:avLst/>
              <a:gdLst>
                <a:gd name="T0" fmla="*/ 98 w 138"/>
                <a:gd name="T1" fmla="*/ 87 h 256"/>
                <a:gd name="T2" fmla="*/ 52 w 138"/>
                <a:gd name="T3" fmla="*/ 127 h 256"/>
                <a:gd name="T4" fmla="*/ 98 w 138"/>
                <a:gd name="T5" fmla="*/ 169 h 256"/>
                <a:gd name="T6" fmla="*/ 98 w 138"/>
                <a:gd name="T7" fmla="*/ 87 h 256"/>
                <a:gd name="T8" fmla="*/ 138 w 138"/>
                <a:gd name="T9" fmla="*/ 0 h 256"/>
                <a:gd name="T10" fmla="*/ 138 w 138"/>
                <a:gd name="T11" fmla="*/ 256 h 256"/>
                <a:gd name="T12" fmla="*/ 0 w 138"/>
                <a:gd name="T13" fmla="*/ 127 h 256"/>
                <a:gd name="T14" fmla="*/ 138 w 138"/>
                <a:gd name="T15" fmla="*/ 0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56">
                  <a:moveTo>
                    <a:pt x="98" y="87"/>
                  </a:moveTo>
                  <a:lnTo>
                    <a:pt x="52" y="127"/>
                  </a:lnTo>
                  <a:lnTo>
                    <a:pt x="98" y="169"/>
                  </a:lnTo>
                  <a:lnTo>
                    <a:pt x="98" y="87"/>
                  </a:lnTo>
                  <a:close/>
                  <a:moveTo>
                    <a:pt x="138" y="0"/>
                  </a:moveTo>
                  <a:lnTo>
                    <a:pt x="138" y="256"/>
                  </a:lnTo>
                  <a:lnTo>
                    <a:pt x="0" y="127"/>
                  </a:lnTo>
                  <a:lnTo>
                    <a:pt x="13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7" name="Freeform 152"/>
            <p:cNvSpPr>
              <a:spLocks noEditPoints="1"/>
            </p:cNvSpPr>
            <p:nvPr/>
          </p:nvSpPr>
          <p:spPr bwMode="auto">
            <a:xfrm>
              <a:off x="10044113" y="3413442"/>
              <a:ext cx="407988" cy="387350"/>
            </a:xfrm>
            <a:custGeom>
              <a:avLst/>
              <a:gdLst>
                <a:gd name="T0" fmla="*/ 151 w 257"/>
                <a:gd name="T1" fmla="*/ 36 h 244"/>
                <a:gd name="T2" fmla="*/ 40 w 257"/>
                <a:gd name="T3" fmla="*/ 142 h 244"/>
                <a:gd name="T4" fmla="*/ 40 w 257"/>
                <a:gd name="T5" fmla="*/ 205 h 244"/>
                <a:gd name="T6" fmla="*/ 105 w 257"/>
                <a:gd name="T7" fmla="*/ 205 h 244"/>
                <a:gd name="T8" fmla="*/ 217 w 257"/>
                <a:gd name="T9" fmla="*/ 98 h 244"/>
                <a:gd name="T10" fmla="*/ 217 w 257"/>
                <a:gd name="T11" fmla="*/ 36 h 244"/>
                <a:gd name="T12" fmla="*/ 151 w 257"/>
                <a:gd name="T13" fmla="*/ 36 h 244"/>
                <a:gd name="T14" fmla="*/ 138 w 257"/>
                <a:gd name="T15" fmla="*/ 0 h 244"/>
                <a:gd name="T16" fmla="*/ 257 w 257"/>
                <a:gd name="T17" fmla="*/ 0 h 244"/>
                <a:gd name="T18" fmla="*/ 257 w 257"/>
                <a:gd name="T19" fmla="*/ 111 h 244"/>
                <a:gd name="T20" fmla="*/ 119 w 257"/>
                <a:gd name="T21" fmla="*/ 244 h 244"/>
                <a:gd name="T22" fmla="*/ 0 w 257"/>
                <a:gd name="T23" fmla="*/ 244 h 244"/>
                <a:gd name="T24" fmla="*/ 0 w 257"/>
                <a:gd name="T25" fmla="*/ 128 h 244"/>
                <a:gd name="T26" fmla="*/ 138 w 257"/>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44">
                  <a:moveTo>
                    <a:pt x="151" y="36"/>
                  </a:moveTo>
                  <a:lnTo>
                    <a:pt x="40" y="142"/>
                  </a:lnTo>
                  <a:lnTo>
                    <a:pt x="40" y="205"/>
                  </a:lnTo>
                  <a:lnTo>
                    <a:pt x="105" y="205"/>
                  </a:lnTo>
                  <a:lnTo>
                    <a:pt x="217" y="98"/>
                  </a:lnTo>
                  <a:lnTo>
                    <a:pt x="217" y="36"/>
                  </a:lnTo>
                  <a:lnTo>
                    <a:pt x="151" y="36"/>
                  </a:lnTo>
                  <a:close/>
                  <a:moveTo>
                    <a:pt x="138" y="0"/>
                  </a:moveTo>
                  <a:lnTo>
                    <a:pt x="257" y="0"/>
                  </a:lnTo>
                  <a:lnTo>
                    <a:pt x="257" y="111"/>
                  </a:lnTo>
                  <a:lnTo>
                    <a:pt x="119" y="244"/>
                  </a:lnTo>
                  <a:lnTo>
                    <a:pt x="0" y="244"/>
                  </a:lnTo>
                  <a:lnTo>
                    <a:pt x="0" y="128"/>
                  </a:lnTo>
                  <a:lnTo>
                    <a:pt x="13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8" name="Freeform 153"/>
            <p:cNvSpPr>
              <a:spLocks noEditPoints="1"/>
            </p:cNvSpPr>
            <p:nvPr/>
          </p:nvSpPr>
          <p:spPr bwMode="auto">
            <a:xfrm>
              <a:off x="10614025" y="2860992"/>
              <a:ext cx="407988" cy="390525"/>
            </a:xfrm>
            <a:custGeom>
              <a:avLst/>
              <a:gdLst>
                <a:gd name="T0" fmla="*/ 152 w 257"/>
                <a:gd name="T1" fmla="*/ 41 h 246"/>
                <a:gd name="T2" fmla="*/ 40 w 257"/>
                <a:gd name="T3" fmla="*/ 146 h 246"/>
                <a:gd name="T4" fmla="*/ 40 w 257"/>
                <a:gd name="T5" fmla="*/ 210 h 246"/>
                <a:gd name="T6" fmla="*/ 105 w 257"/>
                <a:gd name="T7" fmla="*/ 210 h 246"/>
                <a:gd name="T8" fmla="*/ 217 w 257"/>
                <a:gd name="T9" fmla="*/ 104 h 246"/>
                <a:gd name="T10" fmla="*/ 217 w 257"/>
                <a:gd name="T11" fmla="*/ 41 h 246"/>
                <a:gd name="T12" fmla="*/ 152 w 257"/>
                <a:gd name="T13" fmla="*/ 41 h 246"/>
                <a:gd name="T14" fmla="*/ 138 w 257"/>
                <a:gd name="T15" fmla="*/ 0 h 246"/>
                <a:gd name="T16" fmla="*/ 257 w 257"/>
                <a:gd name="T17" fmla="*/ 0 h 246"/>
                <a:gd name="T18" fmla="*/ 257 w 257"/>
                <a:gd name="T19" fmla="*/ 115 h 246"/>
                <a:gd name="T20" fmla="*/ 119 w 257"/>
                <a:gd name="T21" fmla="*/ 246 h 246"/>
                <a:gd name="T22" fmla="*/ 0 w 257"/>
                <a:gd name="T23" fmla="*/ 246 h 246"/>
                <a:gd name="T24" fmla="*/ 0 w 257"/>
                <a:gd name="T25" fmla="*/ 135 h 246"/>
                <a:gd name="T26" fmla="*/ 138 w 257"/>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46">
                  <a:moveTo>
                    <a:pt x="152" y="41"/>
                  </a:moveTo>
                  <a:lnTo>
                    <a:pt x="40" y="146"/>
                  </a:lnTo>
                  <a:lnTo>
                    <a:pt x="40" y="210"/>
                  </a:lnTo>
                  <a:lnTo>
                    <a:pt x="105" y="210"/>
                  </a:lnTo>
                  <a:lnTo>
                    <a:pt x="217" y="104"/>
                  </a:lnTo>
                  <a:lnTo>
                    <a:pt x="217" y="41"/>
                  </a:lnTo>
                  <a:lnTo>
                    <a:pt x="152" y="41"/>
                  </a:lnTo>
                  <a:close/>
                  <a:moveTo>
                    <a:pt x="138" y="0"/>
                  </a:moveTo>
                  <a:lnTo>
                    <a:pt x="257" y="0"/>
                  </a:lnTo>
                  <a:lnTo>
                    <a:pt x="257" y="115"/>
                  </a:lnTo>
                  <a:lnTo>
                    <a:pt x="119" y="246"/>
                  </a:lnTo>
                  <a:lnTo>
                    <a:pt x="0" y="246"/>
                  </a:lnTo>
                  <a:lnTo>
                    <a:pt x="0" y="135"/>
                  </a:lnTo>
                  <a:lnTo>
                    <a:pt x="13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9" name="Freeform 154"/>
            <p:cNvSpPr>
              <a:spLocks noEditPoints="1"/>
            </p:cNvSpPr>
            <p:nvPr/>
          </p:nvSpPr>
          <p:spPr bwMode="auto">
            <a:xfrm>
              <a:off x="10321925" y="3589655"/>
              <a:ext cx="422275" cy="211138"/>
            </a:xfrm>
            <a:custGeom>
              <a:avLst/>
              <a:gdLst>
                <a:gd name="T0" fmla="*/ 132 w 266"/>
                <a:gd name="T1" fmla="*/ 52 h 133"/>
                <a:gd name="T2" fmla="*/ 90 w 266"/>
                <a:gd name="T3" fmla="*/ 94 h 133"/>
                <a:gd name="T4" fmla="*/ 176 w 266"/>
                <a:gd name="T5" fmla="*/ 94 h 133"/>
                <a:gd name="T6" fmla="*/ 132 w 266"/>
                <a:gd name="T7" fmla="*/ 52 h 133"/>
                <a:gd name="T8" fmla="*/ 132 w 266"/>
                <a:gd name="T9" fmla="*/ 0 h 133"/>
                <a:gd name="T10" fmla="*/ 266 w 266"/>
                <a:gd name="T11" fmla="*/ 133 h 133"/>
                <a:gd name="T12" fmla="*/ 0 w 266"/>
                <a:gd name="T13" fmla="*/ 133 h 133"/>
                <a:gd name="T14" fmla="*/ 132 w 26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133">
                  <a:moveTo>
                    <a:pt x="132" y="52"/>
                  </a:moveTo>
                  <a:lnTo>
                    <a:pt x="90" y="94"/>
                  </a:lnTo>
                  <a:lnTo>
                    <a:pt x="176" y="94"/>
                  </a:lnTo>
                  <a:lnTo>
                    <a:pt x="132" y="52"/>
                  </a:lnTo>
                  <a:close/>
                  <a:moveTo>
                    <a:pt x="132" y="0"/>
                  </a:moveTo>
                  <a:lnTo>
                    <a:pt x="266" y="133"/>
                  </a:lnTo>
                  <a:lnTo>
                    <a:pt x="0" y="133"/>
                  </a:lnTo>
                  <a:lnTo>
                    <a:pt x="13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0" name="Freeform 155"/>
            <p:cNvSpPr>
              <a:spLocks noEditPoints="1"/>
            </p:cNvSpPr>
            <p:nvPr/>
          </p:nvSpPr>
          <p:spPr bwMode="auto">
            <a:xfrm>
              <a:off x="10044113" y="3129280"/>
              <a:ext cx="219075" cy="406400"/>
            </a:xfrm>
            <a:custGeom>
              <a:avLst/>
              <a:gdLst>
                <a:gd name="T0" fmla="*/ 40 w 138"/>
                <a:gd name="T1" fmla="*/ 87 h 256"/>
                <a:gd name="T2" fmla="*/ 40 w 138"/>
                <a:gd name="T3" fmla="*/ 169 h 256"/>
                <a:gd name="T4" fmla="*/ 84 w 138"/>
                <a:gd name="T5" fmla="*/ 127 h 256"/>
                <a:gd name="T6" fmla="*/ 40 w 138"/>
                <a:gd name="T7" fmla="*/ 87 h 256"/>
                <a:gd name="T8" fmla="*/ 0 w 138"/>
                <a:gd name="T9" fmla="*/ 0 h 256"/>
                <a:gd name="T10" fmla="*/ 138 w 138"/>
                <a:gd name="T11" fmla="*/ 127 h 256"/>
                <a:gd name="T12" fmla="*/ 0 w 138"/>
                <a:gd name="T13" fmla="*/ 256 h 256"/>
                <a:gd name="T14" fmla="*/ 0 w 138"/>
                <a:gd name="T15" fmla="*/ 0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56">
                  <a:moveTo>
                    <a:pt x="40" y="87"/>
                  </a:moveTo>
                  <a:lnTo>
                    <a:pt x="40" y="169"/>
                  </a:lnTo>
                  <a:lnTo>
                    <a:pt x="84" y="127"/>
                  </a:lnTo>
                  <a:lnTo>
                    <a:pt x="40" y="87"/>
                  </a:lnTo>
                  <a:close/>
                  <a:moveTo>
                    <a:pt x="0" y="0"/>
                  </a:moveTo>
                  <a:lnTo>
                    <a:pt x="138" y="127"/>
                  </a:lnTo>
                  <a:lnTo>
                    <a:pt x="0" y="256"/>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1" name="Freeform 156"/>
            <p:cNvSpPr>
              <a:spLocks noEditPoints="1"/>
            </p:cNvSpPr>
            <p:nvPr/>
          </p:nvSpPr>
          <p:spPr bwMode="auto">
            <a:xfrm>
              <a:off x="10321925" y="2860992"/>
              <a:ext cx="422275" cy="214313"/>
            </a:xfrm>
            <a:custGeom>
              <a:avLst/>
              <a:gdLst>
                <a:gd name="T0" fmla="*/ 90 w 266"/>
                <a:gd name="T1" fmla="*/ 41 h 135"/>
                <a:gd name="T2" fmla="*/ 132 w 266"/>
                <a:gd name="T3" fmla="*/ 83 h 135"/>
                <a:gd name="T4" fmla="*/ 176 w 266"/>
                <a:gd name="T5" fmla="*/ 41 h 135"/>
                <a:gd name="T6" fmla="*/ 90 w 266"/>
                <a:gd name="T7" fmla="*/ 41 h 135"/>
                <a:gd name="T8" fmla="*/ 0 w 266"/>
                <a:gd name="T9" fmla="*/ 0 h 135"/>
                <a:gd name="T10" fmla="*/ 266 w 266"/>
                <a:gd name="T11" fmla="*/ 0 h 135"/>
                <a:gd name="T12" fmla="*/ 132 w 266"/>
                <a:gd name="T13" fmla="*/ 135 h 135"/>
                <a:gd name="T14" fmla="*/ 0 w 266"/>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135">
                  <a:moveTo>
                    <a:pt x="90" y="41"/>
                  </a:moveTo>
                  <a:lnTo>
                    <a:pt x="132" y="83"/>
                  </a:lnTo>
                  <a:lnTo>
                    <a:pt x="176" y="41"/>
                  </a:lnTo>
                  <a:lnTo>
                    <a:pt x="90" y="41"/>
                  </a:lnTo>
                  <a:close/>
                  <a:moveTo>
                    <a:pt x="0" y="0"/>
                  </a:moveTo>
                  <a:lnTo>
                    <a:pt x="266" y="0"/>
                  </a:lnTo>
                  <a:lnTo>
                    <a:pt x="132" y="135"/>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2" name="Freeform 157"/>
            <p:cNvSpPr>
              <a:spLocks noEditPoints="1"/>
            </p:cNvSpPr>
            <p:nvPr/>
          </p:nvSpPr>
          <p:spPr bwMode="auto">
            <a:xfrm>
              <a:off x="10044113" y="2860992"/>
              <a:ext cx="407988" cy="390525"/>
            </a:xfrm>
            <a:custGeom>
              <a:avLst/>
              <a:gdLst>
                <a:gd name="T0" fmla="*/ 40 w 257"/>
                <a:gd name="T1" fmla="*/ 41 h 246"/>
                <a:gd name="T2" fmla="*/ 40 w 257"/>
                <a:gd name="T3" fmla="*/ 104 h 246"/>
                <a:gd name="T4" fmla="*/ 151 w 257"/>
                <a:gd name="T5" fmla="*/ 210 h 246"/>
                <a:gd name="T6" fmla="*/ 217 w 257"/>
                <a:gd name="T7" fmla="*/ 210 h 246"/>
                <a:gd name="T8" fmla="*/ 217 w 257"/>
                <a:gd name="T9" fmla="*/ 146 h 246"/>
                <a:gd name="T10" fmla="*/ 105 w 257"/>
                <a:gd name="T11" fmla="*/ 41 h 246"/>
                <a:gd name="T12" fmla="*/ 40 w 257"/>
                <a:gd name="T13" fmla="*/ 41 h 246"/>
                <a:gd name="T14" fmla="*/ 0 w 257"/>
                <a:gd name="T15" fmla="*/ 0 h 246"/>
                <a:gd name="T16" fmla="*/ 119 w 257"/>
                <a:gd name="T17" fmla="*/ 0 h 246"/>
                <a:gd name="T18" fmla="*/ 257 w 257"/>
                <a:gd name="T19" fmla="*/ 135 h 246"/>
                <a:gd name="T20" fmla="*/ 257 w 257"/>
                <a:gd name="T21" fmla="*/ 246 h 246"/>
                <a:gd name="T22" fmla="*/ 138 w 257"/>
                <a:gd name="T23" fmla="*/ 246 h 246"/>
                <a:gd name="T24" fmla="*/ 0 w 257"/>
                <a:gd name="T25" fmla="*/ 115 h 246"/>
                <a:gd name="T26" fmla="*/ 0 w 257"/>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46">
                  <a:moveTo>
                    <a:pt x="40" y="41"/>
                  </a:moveTo>
                  <a:lnTo>
                    <a:pt x="40" y="104"/>
                  </a:lnTo>
                  <a:lnTo>
                    <a:pt x="151" y="210"/>
                  </a:lnTo>
                  <a:lnTo>
                    <a:pt x="217" y="210"/>
                  </a:lnTo>
                  <a:lnTo>
                    <a:pt x="217" y="146"/>
                  </a:lnTo>
                  <a:lnTo>
                    <a:pt x="105" y="41"/>
                  </a:lnTo>
                  <a:lnTo>
                    <a:pt x="40" y="41"/>
                  </a:lnTo>
                  <a:close/>
                  <a:moveTo>
                    <a:pt x="0" y="0"/>
                  </a:moveTo>
                  <a:lnTo>
                    <a:pt x="119" y="0"/>
                  </a:lnTo>
                  <a:lnTo>
                    <a:pt x="257" y="135"/>
                  </a:lnTo>
                  <a:lnTo>
                    <a:pt x="257" y="246"/>
                  </a:lnTo>
                  <a:lnTo>
                    <a:pt x="138" y="246"/>
                  </a:lnTo>
                  <a:lnTo>
                    <a:pt x="0" y="115"/>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3" name="Freeform 158"/>
            <p:cNvSpPr/>
            <p:nvPr/>
          </p:nvSpPr>
          <p:spPr bwMode="auto">
            <a:xfrm>
              <a:off x="10439400" y="3241992"/>
              <a:ext cx="187325" cy="177800"/>
            </a:xfrm>
            <a:custGeom>
              <a:avLst/>
              <a:gdLst>
                <a:gd name="T0" fmla="*/ 58 w 118"/>
                <a:gd name="T1" fmla="*/ 0 h 112"/>
                <a:gd name="T2" fmla="*/ 118 w 118"/>
                <a:gd name="T3" fmla="*/ 56 h 112"/>
                <a:gd name="T4" fmla="*/ 58 w 118"/>
                <a:gd name="T5" fmla="*/ 112 h 112"/>
                <a:gd name="T6" fmla="*/ 0 w 118"/>
                <a:gd name="T7" fmla="*/ 56 h 112"/>
                <a:gd name="T8" fmla="*/ 58 w 118"/>
                <a:gd name="T9" fmla="*/ 0 h 112"/>
              </a:gdLst>
              <a:ahLst/>
              <a:cxnLst>
                <a:cxn ang="0">
                  <a:pos x="T0" y="T1"/>
                </a:cxn>
                <a:cxn ang="0">
                  <a:pos x="T2" y="T3"/>
                </a:cxn>
                <a:cxn ang="0">
                  <a:pos x="T4" y="T5"/>
                </a:cxn>
                <a:cxn ang="0">
                  <a:pos x="T6" y="T7"/>
                </a:cxn>
                <a:cxn ang="0">
                  <a:pos x="T8" y="T9"/>
                </a:cxn>
              </a:cxnLst>
              <a:rect l="0" t="0" r="r" b="b"/>
              <a:pathLst>
                <a:path w="118" h="112">
                  <a:moveTo>
                    <a:pt x="58" y="0"/>
                  </a:moveTo>
                  <a:lnTo>
                    <a:pt x="118" y="56"/>
                  </a:lnTo>
                  <a:lnTo>
                    <a:pt x="58" y="112"/>
                  </a:lnTo>
                  <a:lnTo>
                    <a:pt x="0" y="56"/>
                  </a:lnTo>
                  <a:lnTo>
                    <a:pt x="5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4" name="Freeform 159"/>
            <p:cNvSpPr/>
            <p:nvPr/>
          </p:nvSpPr>
          <p:spPr bwMode="auto">
            <a:xfrm>
              <a:off x="1543050" y="4572317"/>
              <a:ext cx="139700" cy="315913"/>
            </a:xfrm>
            <a:custGeom>
              <a:avLst/>
              <a:gdLst>
                <a:gd name="T0" fmla="*/ 0 w 88"/>
                <a:gd name="T1" fmla="*/ 0 h 199"/>
                <a:gd name="T2" fmla="*/ 25 w 88"/>
                <a:gd name="T3" fmla="*/ 7 h 199"/>
                <a:gd name="T4" fmla="*/ 48 w 88"/>
                <a:gd name="T5" fmla="*/ 21 h 199"/>
                <a:gd name="T6" fmla="*/ 65 w 88"/>
                <a:gd name="T7" fmla="*/ 38 h 199"/>
                <a:gd name="T8" fmla="*/ 79 w 88"/>
                <a:gd name="T9" fmla="*/ 57 h 199"/>
                <a:gd name="T10" fmla="*/ 86 w 88"/>
                <a:gd name="T11" fmla="*/ 78 h 199"/>
                <a:gd name="T12" fmla="*/ 88 w 88"/>
                <a:gd name="T13" fmla="*/ 99 h 199"/>
                <a:gd name="T14" fmla="*/ 86 w 88"/>
                <a:gd name="T15" fmla="*/ 120 h 199"/>
                <a:gd name="T16" fmla="*/ 79 w 88"/>
                <a:gd name="T17" fmla="*/ 142 h 199"/>
                <a:gd name="T18" fmla="*/ 65 w 88"/>
                <a:gd name="T19" fmla="*/ 161 h 199"/>
                <a:gd name="T20" fmla="*/ 48 w 88"/>
                <a:gd name="T21" fmla="*/ 178 h 199"/>
                <a:gd name="T22" fmla="*/ 27 w 88"/>
                <a:gd name="T23" fmla="*/ 192 h 199"/>
                <a:gd name="T24" fmla="*/ 0 w 88"/>
                <a:gd name="T25" fmla="*/ 199 h 199"/>
                <a:gd name="T26" fmla="*/ 0 w 88"/>
                <a:gd name="T2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99">
                  <a:moveTo>
                    <a:pt x="0" y="0"/>
                  </a:moveTo>
                  <a:lnTo>
                    <a:pt x="25" y="7"/>
                  </a:lnTo>
                  <a:lnTo>
                    <a:pt x="48" y="21"/>
                  </a:lnTo>
                  <a:lnTo>
                    <a:pt x="65" y="38"/>
                  </a:lnTo>
                  <a:lnTo>
                    <a:pt x="79" y="57"/>
                  </a:lnTo>
                  <a:lnTo>
                    <a:pt x="86" y="78"/>
                  </a:lnTo>
                  <a:lnTo>
                    <a:pt x="88" y="99"/>
                  </a:lnTo>
                  <a:lnTo>
                    <a:pt x="86" y="120"/>
                  </a:lnTo>
                  <a:lnTo>
                    <a:pt x="79" y="142"/>
                  </a:lnTo>
                  <a:lnTo>
                    <a:pt x="65" y="161"/>
                  </a:lnTo>
                  <a:lnTo>
                    <a:pt x="48" y="178"/>
                  </a:lnTo>
                  <a:lnTo>
                    <a:pt x="27" y="192"/>
                  </a:lnTo>
                  <a:lnTo>
                    <a:pt x="0" y="19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5" name="Freeform 160"/>
            <p:cNvSpPr/>
            <p:nvPr/>
          </p:nvSpPr>
          <p:spPr bwMode="auto">
            <a:xfrm>
              <a:off x="1854200" y="4572317"/>
              <a:ext cx="139700" cy="315913"/>
            </a:xfrm>
            <a:custGeom>
              <a:avLst/>
              <a:gdLst>
                <a:gd name="T0" fmla="*/ 88 w 88"/>
                <a:gd name="T1" fmla="*/ 0 h 199"/>
                <a:gd name="T2" fmla="*/ 88 w 88"/>
                <a:gd name="T3" fmla="*/ 199 h 199"/>
                <a:gd name="T4" fmla="*/ 63 w 88"/>
                <a:gd name="T5" fmla="*/ 192 h 199"/>
                <a:gd name="T6" fmla="*/ 40 w 88"/>
                <a:gd name="T7" fmla="*/ 178 h 199"/>
                <a:gd name="T8" fmla="*/ 23 w 88"/>
                <a:gd name="T9" fmla="*/ 161 h 199"/>
                <a:gd name="T10" fmla="*/ 9 w 88"/>
                <a:gd name="T11" fmla="*/ 142 h 199"/>
                <a:gd name="T12" fmla="*/ 2 w 88"/>
                <a:gd name="T13" fmla="*/ 120 h 199"/>
                <a:gd name="T14" fmla="*/ 0 w 88"/>
                <a:gd name="T15" fmla="*/ 99 h 199"/>
                <a:gd name="T16" fmla="*/ 2 w 88"/>
                <a:gd name="T17" fmla="*/ 78 h 199"/>
                <a:gd name="T18" fmla="*/ 9 w 88"/>
                <a:gd name="T19" fmla="*/ 57 h 199"/>
                <a:gd name="T20" fmla="*/ 23 w 88"/>
                <a:gd name="T21" fmla="*/ 38 h 199"/>
                <a:gd name="T22" fmla="*/ 40 w 88"/>
                <a:gd name="T23" fmla="*/ 21 h 199"/>
                <a:gd name="T24" fmla="*/ 63 w 88"/>
                <a:gd name="T25" fmla="*/ 7 h 199"/>
                <a:gd name="T26" fmla="*/ 88 w 88"/>
                <a:gd name="T2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99">
                  <a:moveTo>
                    <a:pt x="88" y="0"/>
                  </a:moveTo>
                  <a:lnTo>
                    <a:pt x="88" y="199"/>
                  </a:lnTo>
                  <a:lnTo>
                    <a:pt x="63" y="192"/>
                  </a:lnTo>
                  <a:lnTo>
                    <a:pt x="40" y="178"/>
                  </a:lnTo>
                  <a:lnTo>
                    <a:pt x="23" y="161"/>
                  </a:lnTo>
                  <a:lnTo>
                    <a:pt x="9" y="142"/>
                  </a:lnTo>
                  <a:lnTo>
                    <a:pt x="2" y="120"/>
                  </a:lnTo>
                  <a:lnTo>
                    <a:pt x="0" y="99"/>
                  </a:lnTo>
                  <a:lnTo>
                    <a:pt x="2" y="78"/>
                  </a:lnTo>
                  <a:lnTo>
                    <a:pt x="9" y="57"/>
                  </a:lnTo>
                  <a:lnTo>
                    <a:pt x="23" y="38"/>
                  </a:lnTo>
                  <a:lnTo>
                    <a:pt x="40" y="21"/>
                  </a:lnTo>
                  <a:lnTo>
                    <a:pt x="63" y="7"/>
                  </a:lnTo>
                  <a:lnTo>
                    <a:pt x="8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6" name="Freeform 161"/>
            <p:cNvSpPr/>
            <p:nvPr/>
          </p:nvSpPr>
          <p:spPr bwMode="auto">
            <a:xfrm>
              <a:off x="1603375" y="4812030"/>
              <a:ext cx="333375" cy="134938"/>
            </a:xfrm>
            <a:custGeom>
              <a:avLst/>
              <a:gdLst>
                <a:gd name="T0" fmla="*/ 104 w 210"/>
                <a:gd name="T1" fmla="*/ 0 h 85"/>
                <a:gd name="T2" fmla="*/ 135 w 210"/>
                <a:gd name="T3" fmla="*/ 4 h 85"/>
                <a:gd name="T4" fmla="*/ 165 w 210"/>
                <a:gd name="T5" fmla="*/ 21 h 85"/>
                <a:gd name="T6" fmla="*/ 185 w 210"/>
                <a:gd name="T7" fmla="*/ 37 h 85"/>
                <a:gd name="T8" fmla="*/ 200 w 210"/>
                <a:gd name="T9" fmla="*/ 58 h 85"/>
                <a:gd name="T10" fmla="*/ 210 w 210"/>
                <a:gd name="T11" fmla="*/ 85 h 85"/>
                <a:gd name="T12" fmla="*/ 0 w 210"/>
                <a:gd name="T13" fmla="*/ 85 h 85"/>
                <a:gd name="T14" fmla="*/ 8 w 210"/>
                <a:gd name="T15" fmla="*/ 62 h 85"/>
                <a:gd name="T16" fmla="*/ 23 w 210"/>
                <a:gd name="T17" fmla="*/ 41 h 85"/>
                <a:gd name="T18" fmla="*/ 41 w 210"/>
                <a:gd name="T19" fmla="*/ 23 h 85"/>
                <a:gd name="T20" fmla="*/ 62 w 210"/>
                <a:gd name="T21" fmla="*/ 10 h 85"/>
                <a:gd name="T22" fmla="*/ 83 w 210"/>
                <a:gd name="T23" fmla="*/ 2 h 85"/>
                <a:gd name="T24" fmla="*/ 104 w 210"/>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85">
                  <a:moveTo>
                    <a:pt x="104" y="0"/>
                  </a:moveTo>
                  <a:lnTo>
                    <a:pt x="135" y="4"/>
                  </a:lnTo>
                  <a:lnTo>
                    <a:pt x="165" y="21"/>
                  </a:lnTo>
                  <a:lnTo>
                    <a:pt x="185" y="37"/>
                  </a:lnTo>
                  <a:lnTo>
                    <a:pt x="200" y="58"/>
                  </a:lnTo>
                  <a:lnTo>
                    <a:pt x="210" y="85"/>
                  </a:lnTo>
                  <a:lnTo>
                    <a:pt x="0" y="85"/>
                  </a:lnTo>
                  <a:lnTo>
                    <a:pt x="8" y="62"/>
                  </a:lnTo>
                  <a:lnTo>
                    <a:pt x="23" y="41"/>
                  </a:lnTo>
                  <a:lnTo>
                    <a:pt x="41" y="23"/>
                  </a:lnTo>
                  <a:lnTo>
                    <a:pt x="62" y="10"/>
                  </a:lnTo>
                  <a:lnTo>
                    <a:pt x="83" y="2"/>
                  </a:lnTo>
                  <a:lnTo>
                    <a:pt x="10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7" name="Freeform 162"/>
            <p:cNvSpPr/>
            <p:nvPr/>
          </p:nvSpPr>
          <p:spPr bwMode="auto">
            <a:xfrm>
              <a:off x="1603375" y="4513580"/>
              <a:ext cx="333375" cy="136525"/>
            </a:xfrm>
            <a:custGeom>
              <a:avLst/>
              <a:gdLst>
                <a:gd name="T0" fmla="*/ 0 w 210"/>
                <a:gd name="T1" fmla="*/ 0 h 86"/>
                <a:gd name="T2" fmla="*/ 210 w 210"/>
                <a:gd name="T3" fmla="*/ 0 h 86"/>
                <a:gd name="T4" fmla="*/ 200 w 210"/>
                <a:gd name="T5" fmla="*/ 25 h 86"/>
                <a:gd name="T6" fmla="*/ 187 w 210"/>
                <a:gd name="T7" fmla="*/ 46 h 86"/>
                <a:gd name="T8" fmla="*/ 169 w 210"/>
                <a:gd name="T9" fmla="*/ 63 h 86"/>
                <a:gd name="T10" fmla="*/ 139 w 210"/>
                <a:gd name="T11" fmla="*/ 81 h 86"/>
                <a:gd name="T12" fmla="*/ 104 w 210"/>
                <a:gd name="T13" fmla="*/ 86 h 86"/>
                <a:gd name="T14" fmla="*/ 71 w 210"/>
                <a:gd name="T15" fmla="*/ 81 h 86"/>
                <a:gd name="T16" fmla="*/ 41 w 210"/>
                <a:gd name="T17" fmla="*/ 63 h 86"/>
                <a:gd name="T18" fmla="*/ 21 w 210"/>
                <a:gd name="T19" fmla="*/ 46 h 86"/>
                <a:gd name="T20" fmla="*/ 10 w 210"/>
                <a:gd name="T21" fmla="*/ 25 h 86"/>
                <a:gd name="T22" fmla="*/ 0 w 210"/>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86">
                  <a:moveTo>
                    <a:pt x="0" y="0"/>
                  </a:moveTo>
                  <a:lnTo>
                    <a:pt x="210" y="0"/>
                  </a:lnTo>
                  <a:lnTo>
                    <a:pt x="200" y="25"/>
                  </a:lnTo>
                  <a:lnTo>
                    <a:pt x="187" y="46"/>
                  </a:lnTo>
                  <a:lnTo>
                    <a:pt x="169" y="63"/>
                  </a:lnTo>
                  <a:lnTo>
                    <a:pt x="139" y="81"/>
                  </a:lnTo>
                  <a:lnTo>
                    <a:pt x="104" y="86"/>
                  </a:lnTo>
                  <a:lnTo>
                    <a:pt x="71" y="81"/>
                  </a:lnTo>
                  <a:lnTo>
                    <a:pt x="41" y="63"/>
                  </a:lnTo>
                  <a:lnTo>
                    <a:pt x="21" y="46"/>
                  </a:lnTo>
                  <a:lnTo>
                    <a:pt x="10" y="25"/>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8" name="Freeform 163"/>
            <p:cNvSpPr>
              <a:spLocks noEditPoints="1"/>
            </p:cNvSpPr>
            <p:nvPr/>
          </p:nvSpPr>
          <p:spPr bwMode="auto">
            <a:xfrm>
              <a:off x="1704975" y="4669155"/>
              <a:ext cx="127000" cy="122238"/>
            </a:xfrm>
            <a:custGeom>
              <a:avLst/>
              <a:gdLst>
                <a:gd name="T0" fmla="*/ 40 w 80"/>
                <a:gd name="T1" fmla="*/ 19 h 77"/>
                <a:gd name="T2" fmla="*/ 34 w 80"/>
                <a:gd name="T3" fmla="*/ 19 h 77"/>
                <a:gd name="T4" fmla="*/ 30 w 80"/>
                <a:gd name="T5" fmla="*/ 21 h 77"/>
                <a:gd name="T6" fmla="*/ 27 w 80"/>
                <a:gd name="T7" fmla="*/ 25 h 77"/>
                <a:gd name="T8" fmla="*/ 21 w 80"/>
                <a:gd name="T9" fmla="*/ 31 h 77"/>
                <a:gd name="T10" fmla="*/ 21 w 80"/>
                <a:gd name="T11" fmla="*/ 38 h 77"/>
                <a:gd name="T12" fmla="*/ 23 w 80"/>
                <a:gd name="T13" fmla="*/ 46 h 77"/>
                <a:gd name="T14" fmla="*/ 27 w 80"/>
                <a:gd name="T15" fmla="*/ 52 h 77"/>
                <a:gd name="T16" fmla="*/ 30 w 80"/>
                <a:gd name="T17" fmla="*/ 56 h 77"/>
                <a:gd name="T18" fmla="*/ 34 w 80"/>
                <a:gd name="T19" fmla="*/ 58 h 77"/>
                <a:gd name="T20" fmla="*/ 40 w 80"/>
                <a:gd name="T21" fmla="*/ 58 h 77"/>
                <a:gd name="T22" fmla="*/ 46 w 80"/>
                <a:gd name="T23" fmla="*/ 58 h 77"/>
                <a:gd name="T24" fmla="*/ 52 w 80"/>
                <a:gd name="T25" fmla="*/ 56 h 77"/>
                <a:gd name="T26" fmla="*/ 55 w 80"/>
                <a:gd name="T27" fmla="*/ 52 h 77"/>
                <a:gd name="T28" fmla="*/ 59 w 80"/>
                <a:gd name="T29" fmla="*/ 46 h 77"/>
                <a:gd name="T30" fmla="*/ 61 w 80"/>
                <a:gd name="T31" fmla="*/ 38 h 77"/>
                <a:gd name="T32" fmla="*/ 59 w 80"/>
                <a:gd name="T33" fmla="*/ 31 h 77"/>
                <a:gd name="T34" fmla="*/ 55 w 80"/>
                <a:gd name="T35" fmla="*/ 25 h 77"/>
                <a:gd name="T36" fmla="*/ 52 w 80"/>
                <a:gd name="T37" fmla="*/ 21 h 77"/>
                <a:gd name="T38" fmla="*/ 46 w 80"/>
                <a:gd name="T39" fmla="*/ 19 h 77"/>
                <a:gd name="T40" fmla="*/ 40 w 80"/>
                <a:gd name="T41" fmla="*/ 19 h 77"/>
                <a:gd name="T42" fmla="*/ 40 w 80"/>
                <a:gd name="T43" fmla="*/ 0 h 77"/>
                <a:gd name="T44" fmla="*/ 50 w 80"/>
                <a:gd name="T45" fmla="*/ 0 h 77"/>
                <a:gd name="T46" fmla="*/ 57 w 80"/>
                <a:gd name="T47" fmla="*/ 4 h 77"/>
                <a:gd name="T48" fmla="*/ 63 w 80"/>
                <a:gd name="T49" fmla="*/ 6 h 77"/>
                <a:gd name="T50" fmla="*/ 69 w 80"/>
                <a:gd name="T51" fmla="*/ 11 h 77"/>
                <a:gd name="T52" fmla="*/ 75 w 80"/>
                <a:gd name="T53" fmla="*/ 19 h 77"/>
                <a:gd name="T54" fmla="*/ 78 w 80"/>
                <a:gd name="T55" fmla="*/ 29 h 77"/>
                <a:gd name="T56" fmla="*/ 80 w 80"/>
                <a:gd name="T57" fmla="*/ 38 h 77"/>
                <a:gd name="T58" fmla="*/ 78 w 80"/>
                <a:gd name="T59" fmla="*/ 48 h 77"/>
                <a:gd name="T60" fmla="*/ 76 w 80"/>
                <a:gd name="T61" fmla="*/ 58 h 77"/>
                <a:gd name="T62" fmla="*/ 69 w 80"/>
                <a:gd name="T63" fmla="*/ 65 h 77"/>
                <a:gd name="T64" fmla="*/ 63 w 80"/>
                <a:gd name="T65" fmla="*/ 71 h 77"/>
                <a:gd name="T66" fmla="*/ 57 w 80"/>
                <a:gd name="T67" fmla="*/ 75 h 77"/>
                <a:gd name="T68" fmla="*/ 50 w 80"/>
                <a:gd name="T69" fmla="*/ 77 h 77"/>
                <a:gd name="T70" fmla="*/ 40 w 80"/>
                <a:gd name="T71" fmla="*/ 77 h 77"/>
                <a:gd name="T72" fmla="*/ 32 w 80"/>
                <a:gd name="T73" fmla="*/ 77 h 77"/>
                <a:gd name="T74" fmla="*/ 25 w 80"/>
                <a:gd name="T75" fmla="*/ 75 h 77"/>
                <a:gd name="T76" fmla="*/ 17 w 80"/>
                <a:gd name="T77" fmla="*/ 71 h 77"/>
                <a:gd name="T78" fmla="*/ 11 w 80"/>
                <a:gd name="T79" fmla="*/ 65 h 77"/>
                <a:gd name="T80" fmla="*/ 5 w 80"/>
                <a:gd name="T81" fmla="*/ 58 h 77"/>
                <a:gd name="T82" fmla="*/ 2 w 80"/>
                <a:gd name="T83" fmla="*/ 48 h 77"/>
                <a:gd name="T84" fmla="*/ 0 w 80"/>
                <a:gd name="T85" fmla="*/ 38 h 77"/>
                <a:gd name="T86" fmla="*/ 2 w 80"/>
                <a:gd name="T87" fmla="*/ 29 h 77"/>
                <a:gd name="T88" fmla="*/ 5 w 80"/>
                <a:gd name="T89" fmla="*/ 19 h 77"/>
                <a:gd name="T90" fmla="*/ 11 w 80"/>
                <a:gd name="T91" fmla="*/ 11 h 77"/>
                <a:gd name="T92" fmla="*/ 17 w 80"/>
                <a:gd name="T93" fmla="*/ 6 h 77"/>
                <a:gd name="T94" fmla="*/ 25 w 80"/>
                <a:gd name="T95" fmla="*/ 4 h 77"/>
                <a:gd name="T96" fmla="*/ 32 w 80"/>
                <a:gd name="T97" fmla="*/ 0 h 77"/>
                <a:gd name="T98" fmla="*/ 40 w 80"/>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77">
                  <a:moveTo>
                    <a:pt x="40" y="19"/>
                  </a:moveTo>
                  <a:lnTo>
                    <a:pt x="34" y="19"/>
                  </a:lnTo>
                  <a:lnTo>
                    <a:pt x="30" y="21"/>
                  </a:lnTo>
                  <a:lnTo>
                    <a:pt x="27" y="25"/>
                  </a:lnTo>
                  <a:lnTo>
                    <a:pt x="21" y="31"/>
                  </a:lnTo>
                  <a:lnTo>
                    <a:pt x="21" y="38"/>
                  </a:lnTo>
                  <a:lnTo>
                    <a:pt x="23" y="46"/>
                  </a:lnTo>
                  <a:lnTo>
                    <a:pt x="27" y="52"/>
                  </a:lnTo>
                  <a:lnTo>
                    <a:pt x="30" y="56"/>
                  </a:lnTo>
                  <a:lnTo>
                    <a:pt x="34" y="58"/>
                  </a:lnTo>
                  <a:lnTo>
                    <a:pt x="40" y="58"/>
                  </a:lnTo>
                  <a:lnTo>
                    <a:pt x="46" y="58"/>
                  </a:lnTo>
                  <a:lnTo>
                    <a:pt x="52" y="56"/>
                  </a:lnTo>
                  <a:lnTo>
                    <a:pt x="55" y="52"/>
                  </a:lnTo>
                  <a:lnTo>
                    <a:pt x="59" y="46"/>
                  </a:lnTo>
                  <a:lnTo>
                    <a:pt x="61" y="38"/>
                  </a:lnTo>
                  <a:lnTo>
                    <a:pt x="59" y="31"/>
                  </a:lnTo>
                  <a:lnTo>
                    <a:pt x="55" y="25"/>
                  </a:lnTo>
                  <a:lnTo>
                    <a:pt x="52" y="21"/>
                  </a:lnTo>
                  <a:lnTo>
                    <a:pt x="46" y="19"/>
                  </a:lnTo>
                  <a:lnTo>
                    <a:pt x="40" y="19"/>
                  </a:lnTo>
                  <a:close/>
                  <a:moveTo>
                    <a:pt x="40" y="0"/>
                  </a:moveTo>
                  <a:lnTo>
                    <a:pt x="50" y="0"/>
                  </a:lnTo>
                  <a:lnTo>
                    <a:pt x="57" y="4"/>
                  </a:lnTo>
                  <a:lnTo>
                    <a:pt x="63" y="6"/>
                  </a:lnTo>
                  <a:lnTo>
                    <a:pt x="69" y="11"/>
                  </a:lnTo>
                  <a:lnTo>
                    <a:pt x="75" y="19"/>
                  </a:lnTo>
                  <a:lnTo>
                    <a:pt x="78" y="29"/>
                  </a:lnTo>
                  <a:lnTo>
                    <a:pt x="80" y="38"/>
                  </a:lnTo>
                  <a:lnTo>
                    <a:pt x="78" y="48"/>
                  </a:lnTo>
                  <a:lnTo>
                    <a:pt x="76" y="58"/>
                  </a:lnTo>
                  <a:lnTo>
                    <a:pt x="69" y="65"/>
                  </a:lnTo>
                  <a:lnTo>
                    <a:pt x="63" y="71"/>
                  </a:lnTo>
                  <a:lnTo>
                    <a:pt x="57" y="75"/>
                  </a:lnTo>
                  <a:lnTo>
                    <a:pt x="50" y="77"/>
                  </a:lnTo>
                  <a:lnTo>
                    <a:pt x="40" y="77"/>
                  </a:lnTo>
                  <a:lnTo>
                    <a:pt x="32" y="77"/>
                  </a:lnTo>
                  <a:lnTo>
                    <a:pt x="25" y="75"/>
                  </a:lnTo>
                  <a:lnTo>
                    <a:pt x="17" y="71"/>
                  </a:lnTo>
                  <a:lnTo>
                    <a:pt x="11" y="65"/>
                  </a:lnTo>
                  <a:lnTo>
                    <a:pt x="5" y="58"/>
                  </a:lnTo>
                  <a:lnTo>
                    <a:pt x="2" y="48"/>
                  </a:lnTo>
                  <a:lnTo>
                    <a:pt x="0" y="38"/>
                  </a:lnTo>
                  <a:lnTo>
                    <a:pt x="2" y="29"/>
                  </a:lnTo>
                  <a:lnTo>
                    <a:pt x="5" y="19"/>
                  </a:lnTo>
                  <a:lnTo>
                    <a:pt x="11" y="11"/>
                  </a:lnTo>
                  <a:lnTo>
                    <a:pt x="17" y="6"/>
                  </a:lnTo>
                  <a:lnTo>
                    <a:pt x="25" y="4"/>
                  </a:lnTo>
                  <a:lnTo>
                    <a:pt x="32" y="0"/>
                  </a:lnTo>
                  <a:lnTo>
                    <a:pt x="4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9" name="Freeform 164"/>
            <p:cNvSpPr/>
            <p:nvPr/>
          </p:nvSpPr>
          <p:spPr bwMode="auto">
            <a:xfrm>
              <a:off x="1066800" y="4812030"/>
              <a:ext cx="330200" cy="134938"/>
            </a:xfrm>
            <a:custGeom>
              <a:avLst/>
              <a:gdLst>
                <a:gd name="T0" fmla="*/ 104 w 208"/>
                <a:gd name="T1" fmla="*/ 0 h 85"/>
                <a:gd name="T2" fmla="*/ 123 w 208"/>
                <a:gd name="T3" fmla="*/ 2 h 85"/>
                <a:gd name="T4" fmla="*/ 144 w 208"/>
                <a:gd name="T5" fmla="*/ 8 h 85"/>
                <a:gd name="T6" fmla="*/ 164 w 208"/>
                <a:gd name="T7" fmla="*/ 19 h 85"/>
                <a:gd name="T8" fmla="*/ 183 w 208"/>
                <a:gd name="T9" fmla="*/ 37 h 85"/>
                <a:gd name="T10" fmla="*/ 198 w 208"/>
                <a:gd name="T11" fmla="*/ 58 h 85"/>
                <a:gd name="T12" fmla="*/ 208 w 208"/>
                <a:gd name="T13" fmla="*/ 85 h 85"/>
                <a:gd name="T14" fmla="*/ 0 w 208"/>
                <a:gd name="T15" fmla="*/ 85 h 85"/>
                <a:gd name="T16" fmla="*/ 8 w 208"/>
                <a:gd name="T17" fmla="*/ 60 h 85"/>
                <a:gd name="T18" fmla="*/ 22 w 208"/>
                <a:gd name="T19" fmla="*/ 41 h 85"/>
                <a:gd name="T20" fmla="*/ 39 w 208"/>
                <a:gd name="T21" fmla="*/ 23 h 85"/>
                <a:gd name="T22" fmla="*/ 60 w 208"/>
                <a:gd name="T23" fmla="*/ 10 h 85"/>
                <a:gd name="T24" fmla="*/ 83 w 208"/>
                <a:gd name="T25" fmla="*/ 2 h 85"/>
                <a:gd name="T26" fmla="*/ 104 w 208"/>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85">
                  <a:moveTo>
                    <a:pt x="104" y="0"/>
                  </a:moveTo>
                  <a:lnTo>
                    <a:pt x="123" y="2"/>
                  </a:lnTo>
                  <a:lnTo>
                    <a:pt x="144" y="8"/>
                  </a:lnTo>
                  <a:lnTo>
                    <a:pt x="164" y="19"/>
                  </a:lnTo>
                  <a:lnTo>
                    <a:pt x="183" y="37"/>
                  </a:lnTo>
                  <a:lnTo>
                    <a:pt x="198" y="58"/>
                  </a:lnTo>
                  <a:lnTo>
                    <a:pt x="208" y="85"/>
                  </a:lnTo>
                  <a:lnTo>
                    <a:pt x="0" y="85"/>
                  </a:lnTo>
                  <a:lnTo>
                    <a:pt x="8" y="60"/>
                  </a:lnTo>
                  <a:lnTo>
                    <a:pt x="22" y="41"/>
                  </a:lnTo>
                  <a:lnTo>
                    <a:pt x="39" y="23"/>
                  </a:lnTo>
                  <a:lnTo>
                    <a:pt x="60" y="10"/>
                  </a:lnTo>
                  <a:lnTo>
                    <a:pt x="83" y="2"/>
                  </a:lnTo>
                  <a:lnTo>
                    <a:pt x="10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10" name="Freeform 165"/>
            <p:cNvSpPr/>
            <p:nvPr/>
          </p:nvSpPr>
          <p:spPr bwMode="auto">
            <a:xfrm>
              <a:off x="1317625" y="4572317"/>
              <a:ext cx="139700" cy="315913"/>
            </a:xfrm>
            <a:custGeom>
              <a:avLst/>
              <a:gdLst>
                <a:gd name="T0" fmla="*/ 88 w 88"/>
                <a:gd name="T1" fmla="*/ 0 h 199"/>
                <a:gd name="T2" fmla="*/ 88 w 88"/>
                <a:gd name="T3" fmla="*/ 199 h 199"/>
                <a:gd name="T4" fmla="*/ 63 w 88"/>
                <a:gd name="T5" fmla="*/ 192 h 199"/>
                <a:gd name="T6" fmla="*/ 40 w 88"/>
                <a:gd name="T7" fmla="*/ 178 h 199"/>
                <a:gd name="T8" fmla="*/ 23 w 88"/>
                <a:gd name="T9" fmla="*/ 161 h 199"/>
                <a:gd name="T10" fmla="*/ 9 w 88"/>
                <a:gd name="T11" fmla="*/ 142 h 199"/>
                <a:gd name="T12" fmla="*/ 2 w 88"/>
                <a:gd name="T13" fmla="*/ 120 h 199"/>
                <a:gd name="T14" fmla="*/ 0 w 88"/>
                <a:gd name="T15" fmla="*/ 99 h 199"/>
                <a:gd name="T16" fmla="*/ 2 w 88"/>
                <a:gd name="T17" fmla="*/ 78 h 199"/>
                <a:gd name="T18" fmla="*/ 9 w 88"/>
                <a:gd name="T19" fmla="*/ 57 h 199"/>
                <a:gd name="T20" fmla="*/ 23 w 88"/>
                <a:gd name="T21" fmla="*/ 38 h 199"/>
                <a:gd name="T22" fmla="*/ 40 w 88"/>
                <a:gd name="T23" fmla="*/ 21 h 199"/>
                <a:gd name="T24" fmla="*/ 63 w 88"/>
                <a:gd name="T25" fmla="*/ 7 h 199"/>
                <a:gd name="T26" fmla="*/ 88 w 88"/>
                <a:gd name="T2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99">
                  <a:moveTo>
                    <a:pt x="88" y="0"/>
                  </a:moveTo>
                  <a:lnTo>
                    <a:pt x="88" y="199"/>
                  </a:lnTo>
                  <a:lnTo>
                    <a:pt x="63" y="192"/>
                  </a:lnTo>
                  <a:lnTo>
                    <a:pt x="40" y="178"/>
                  </a:lnTo>
                  <a:lnTo>
                    <a:pt x="23" y="161"/>
                  </a:lnTo>
                  <a:lnTo>
                    <a:pt x="9" y="142"/>
                  </a:lnTo>
                  <a:lnTo>
                    <a:pt x="2" y="120"/>
                  </a:lnTo>
                  <a:lnTo>
                    <a:pt x="0" y="99"/>
                  </a:lnTo>
                  <a:lnTo>
                    <a:pt x="2" y="78"/>
                  </a:lnTo>
                  <a:lnTo>
                    <a:pt x="9" y="57"/>
                  </a:lnTo>
                  <a:lnTo>
                    <a:pt x="23" y="38"/>
                  </a:lnTo>
                  <a:lnTo>
                    <a:pt x="40" y="21"/>
                  </a:lnTo>
                  <a:lnTo>
                    <a:pt x="63" y="7"/>
                  </a:lnTo>
                  <a:lnTo>
                    <a:pt x="8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11" name="Freeform 166"/>
            <p:cNvSpPr/>
            <p:nvPr/>
          </p:nvSpPr>
          <p:spPr bwMode="auto">
            <a:xfrm>
              <a:off x="1066800" y="4513580"/>
              <a:ext cx="330200" cy="136525"/>
            </a:xfrm>
            <a:custGeom>
              <a:avLst/>
              <a:gdLst>
                <a:gd name="T0" fmla="*/ 0 w 208"/>
                <a:gd name="T1" fmla="*/ 0 h 86"/>
                <a:gd name="T2" fmla="*/ 208 w 208"/>
                <a:gd name="T3" fmla="*/ 0 h 86"/>
                <a:gd name="T4" fmla="*/ 200 w 208"/>
                <a:gd name="T5" fmla="*/ 25 h 86"/>
                <a:gd name="T6" fmla="*/ 187 w 208"/>
                <a:gd name="T7" fmla="*/ 46 h 86"/>
                <a:gd name="T8" fmla="*/ 169 w 208"/>
                <a:gd name="T9" fmla="*/ 63 h 86"/>
                <a:gd name="T10" fmla="*/ 139 w 208"/>
                <a:gd name="T11" fmla="*/ 81 h 86"/>
                <a:gd name="T12" fmla="*/ 104 w 208"/>
                <a:gd name="T13" fmla="*/ 86 h 86"/>
                <a:gd name="T14" fmla="*/ 70 w 208"/>
                <a:gd name="T15" fmla="*/ 81 h 86"/>
                <a:gd name="T16" fmla="*/ 39 w 208"/>
                <a:gd name="T17" fmla="*/ 63 h 86"/>
                <a:gd name="T18" fmla="*/ 22 w 208"/>
                <a:gd name="T19" fmla="*/ 46 h 86"/>
                <a:gd name="T20" fmla="*/ 8 w 208"/>
                <a:gd name="T21" fmla="*/ 25 h 86"/>
                <a:gd name="T22" fmla="*/ 0 w 208"/>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86">
                  <a:moveTo>
                    <a:pt x="0" y="0"/>
                  </a:moveTo>
                  <a:lnTo>
                    <a:pt x="208" y="0"/>
                  </a:lnTo>
                  <a:lnTo>
                    <a:pt x="200" y="25"/>
                  </a:lnTo>
                  <a:lnTo>
                    <a:pt x="187" y="46"/>
                  </a:lnTo>
                  <a:lnTo>
                    <a:pt x="169" y="63"/>
                  </a:lnTo>
                  <a:lnTo>
                    <a:pt x="139" y="81"/>
                  </a:lnTo>
                  <a:lnTo>
                    <a:pt x="104" y="86"/>
                  </a:lnTo>
                  <a:lnTo>
                    <a:pt x="70" y="81"/>
                  </a:lnTo>
                  <a:lnTo>
                    <a:pt x="39" y="63"/>
                  </a:lnTo>
                  <a:lnTo>
                    <a:pt x="22" y="46"/>
                  </a:lnTo>
                  <a:lnTo>
                    <a:pt x="8" y="25"/>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12" name="Freeform 167"/>
            <p:cNvSpPr>
              <a:spLocks noEditPoints="1"/>
            </p:cNvSpPr>
            <p:nvPr/>
          </p:nvSpPr>
          <p:spPr bwMode="auto">
            <a:xfrm>
              <a:off x="1168400" y="4669155"/>
              <a:ext cx="127000" cy="122238"/>
            </a:xfrm>
            <a:custGeom>
              <a:avLst/>
              <a:gdLst>
                <a:gd name="T0" fmla="*/ 40 w 80"/>
                <a:gd name="T1" fmla="*/ 19 h 77"/>
                <a:gd name="T2" fmla="*/ 34 w 80"/>
                <a:gd name="T3" fmla="*/ 19 h 77"/>
                <a:gd name="T4" fmla="*/ 30 w 80"/>
                <a:gd name="T5" fmla="*/ 21 h 77"/>
                <a:gd name="T6" fmla="*/ 25 w 80"/>
                <a:gd name="T7" fmla="*/ 25 h 77"/>
                <a:gd name="T8" fmla="*/ 21 w 80"/>
                <a:gd name="T9" fmla="*/ 31 h 77"/>
                <a:gd name="T10" fmla="*/ 21 w 80"/>
                <a:gd name="T11" fmla="*/ 38 h 77"/>
                <a:gd name="T12" fmla="*/ 21 w 80"/>
                <a:gd name="T13" fmla="*/ 46 h 77"/>
                <a:gd name="T14" fmla="*/ 27 w 80"/>
                <a:gd name="T15" fmla="*/ 52 h 77"/>
                <a:gd name="T16" fmla="*/ 30 w 80"/>
                <a:gd name="T17" fmla="*/ 56 h 77"/>
                <a:gd name="T18" fmla="*/ 34 w 80"/>
                <a:gd name="T19" fmla="*/ 58 h 77"/>
                <a:gd name="T20" fmla="*/ 40 w 80"/>
                <a:gd name="T21" fmla="*/ 58 h 77"/>
                <a:gd name="T22" fmla="*/ 46 w 80"/>
                <a:gd name="T23" fmla="*/ 58 h 77"/>
                <a:gd name="T24" fmla="*/ 50 w 80"/>
                <a:gd name="T25" fmla="*/ 56 h 77"/>
                <a:gd name="T26" fmla="*/ 54 w 80"/>
                <a:gd name="T27" fmla="*/ 52 h 77"/>
                <a:gd name="T28" fmla="*/ 59 w 80"/>
                <a:gd name="T29" fmla="*/ 46 h 77"/>
                <a:gd name="T30" fmla="*/ 59 w 80"/>
                <a:gd name="T31" fmla="*/ 38 h 77"/>
                <a:gd name="T32" fmla="*/ 59 w 80"/>
                <a:gd name="T33" fmla="*/ 31 h 77"/>
                <a:gd name="T34" fmla="*/ 55 w 80"/>
                <a:gd name="T35" fmla="*/ 25 h 77"/>
                <a:gd name="T36" fmla="*/ 50 w 80"/>
                <a:gd name="T37" fmla="*/ 21 h 77"/>
                <a:gd name="T38" fmla="*/ 46 w 80"/>
                <a:gd name="T39" fmla="*/ 19 h 77"/>
                <a:gd name="T40" fmla="*/ 40 w 80"/>
                <a:gd name="T41" fmla="*/ 19 h 77"/>
                <a:gd name="T42" fmla="*/ 40 w 80"/>
                <a:gd name="T43" fmla="*/ 0 h 77"/>
                <a:gd name="T44" fmla="*/ 48 w 80"/>
                <a:gd name="T45" fmla="*/ 0 h 77"/>
                <a:gd name="T46" fmla="*/ 55 w 80"/>
                <a:gd name="T47" fmla="*/ 4 h 77"/>
                <a:gd name="T48" fmla="*/ 63 w 80"/>
                <a:gd name="T49" fmla="*/ 6 h 77"/>
                <a:gd name="T50" fmla="*/ 69 w 80"/>
                <a:gd name="T51" fmla="*/ 11 h 77"/>
                <a:gd name="T52" fmla="*/ 75 w 80"/>
                <a:gd name="T53" fmla="*/ 19 h 77"/>
                <a:gd name="T54" fmla="*/ 78 w 80"/>
                <a:gd name="T55" fmla="*/ 29 h 77"/>
                <a:gd name="T56" fmla="*/ 80 w 80"/>
                <a:gd name="T57" fmla="*/ 38 h 77"/>
                <a:gd name="T58" fmla="*/ 78 w 80"/>
                <a:gd name="T59" fmla="*/ 48 h 77"/>
                <a:gd name="T60" fmla="*/ 75 w 80"/>
                <a:gd name="T61" fmla="*/ 58 h 77"/>
                <a:gd name="T62" fmla="*/ 69 w 80"/>
                <a:gd name="T63" fmla="*/ 65 h 77"/>
                <a:gd name="T64" fmla="*/ 63 w 80"/>
                <a:gd name="T65" fmla="*/ 71 h 77"/>
                <a:gd name="T66" fmla="*/ 55 w 80"/>
                <a:gd name="T67" fmla="*/ 75 h 77"/>
                <a:gd name="T68" fmla="*/ 48 w 80"/>
                <a:gd name="T69" fmla="*/ 77 h 77"/>
                <a:gd name="T70" fmla="*/ 40 w 80"/>
                <a:gd name="T71" fmla="*/ 77 h 77"/>
                <a:gd name="T72" fmla="*/ 32 w 80"/>
                <a:gd name="T73" fmla="*/ 77 h 77"/>
                <a:gd name="T74" fmla="*/ 25 w 80"/>
                <a:gd name="T75" fmla="*/ 75 h 77"/>
                <a:gd name="T76" fmla="*/ 17 w 80"/>
                <a:gd name="T77" fmla="*/ 71 h 77"/>
                <a:gd name="T78" fmla="*/ 11 w 80"/>
                <a:gd name="T79" fmla="*/ 65 h 77"/>
                <a:gd name="T80" fmla="*/ 6 w 80"/>
                <a:gd name="T81" fmla="*/ 58 h 77"/>
                <a:gd name="T82" fmla="*/ 2 w 80"/>
                <a:gd name="T83" fmla="*/ 48 h 77"/>
                <a:gd name="T84" fmla="*/ 0 w 80"/>
                <a:gd name="T85" fmla="*/ 38 h 77"/>
                <a:gd name="T86" fmla="*/ 2 w 80"/>
                <a:gd name="T87" fmla="*/ 29 h 77"/>
                <a:gd name="T88" fmla="*/ 6 w 80"/>
                <a:gd name="T89" fmla="*/ 19 h 77"/>
                <a:gd name="T90" fmla="*/ 11 w 80"/>
                <a:gd name="T91" fmla="*/ 11 h 77"/>
                <a:gd name="T92" fmla="*/ 17 w 80"/>
                <a:gd name="T93" fmla="*/ 6 h 77"/>
                <a:gd name="T94" fmla="*/ 25 w 80"/>
                <a:gd name="T95" fmla="*/ 4 h 77"/>
                <a:gd name="T96" fmla="*/ 32 w 80"/>
                <a:gd name="T97" fmla="*/ 0 h 77"/>
                <a:gd name="T98" fmla="*/ 40 w 80"/>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77">
                  <a:moveTo>
                    <a:pt x="40" y="19"/>
                  </a:moveTo>
                  <a:lnTo>
                    <a:pt x="34" y="19"/>
                  </a:lnTo>
                  <a:lnTo>
                    <a:pt x="30" y="21"/>
                  </a:lnTo>
                  <a:lnTo>
                    <a:pt x="25" y="25"/>
                  </a:lnTo>
                  <a:lnTo>
                    <a:pt x="21" y="31"/>
                  </a:lnTo>
                  <a:lnTo>
                    <a:pt x="21" y="38"/>
                  </a:lnTo>
                  <a:lnTo>
                    <a:pt x="21" y="46"/>
                  </a:lnTo>
                  <a:lnTo>
                    <a:pt x="27" y="52"/>
                  </a:lnTo>
                  <a:lnTo>
                    <a:pt x="30" y="56"/>
                  </a:lnTo>
                  <a:lnTo>
                    <a:pt x="34" y="58"/>
                  </a:lnTo>
                  <a:lnTo>
                    <a:pt x="40" y="58"/>
                  </a:lnTo>
                  <a:lnTo>
                    <a:pt x="46" y="58"/>
                  </a:lnTo>
                  <a:lnTo>
                    <a:pt x="50" y="56"/>
                  </a:lnTo>
                  <a:lnTo>
                    <a:pt x="54" y="52"/>
                  </a:lnTo>
                  <a:lnTo>
                    <a:pt x="59" y="46"/>
                  </a:lnTo>
                  <a:lnTo>
                    <a:pt x="59" y="38"/>
                  </a:lnTo>
                  <a:lnTo>
                    <a:pt x="59" y="31"/>
                  </a:lnTo>
                  <a:lnTo>
                    <a:pt x="55" y="25"/>
                  </a:lnTo>
                  <a:lnTo>
                    <a:pt x="50" y="21"/>
                  </a:lnTo>
                  <a:lnTo>
                    <a:pt x="46" y="19"/>
                  </a:lnTo>
                  <a:lnTo>
                    <a:pt x="40" y="19"/>
                  </a:lnTo>
                  <a:close/>
                  <a:moveTo>
                    <a:pt x="40" y="0"/>
                  </a:moveTo>
                  <a:lnTo>
                    <a:pt x="48" y="0"/>
                  </a:lnTo>
                  <a:lnTo>
                    <a:pt x="55" y="4"/>
                  </a:lnTo>
                  <a:lnTo>
                    <a:pt x="63" y="6"/>
                  </a:lnTo>
                  <a:lnTo>
                    <a:pt x="69" y="11"/>
                  </a:lnTo>
                  <a:lnTo>
                    <a:pt x="75" y="19"/>
                  </a:lnTo>
                  <a:lnTo>
                    <a:pt x="78" y="29"/>
                  </a:lnTo>
                  <a:lnTo>
                    <a:pt x="80" y="38"/>
                  </a:lnTo>
                  <a:lnTo>
                    <a:pt x="78" y="48"/>
                  </a:lnTo>
                  <a:lnTo>
                    <a:pt x="75" y="58"/>
                  </a:lnTo>
                  <a:lnTo>
                    <a:pt x="69" y="65"/>
                  </a:lnTo>
                  <a:lnTo>
                    <a:pt x="63" y="71"/>
                  </a:lnTo>
                  <a:lnTo>
                    <a:pt x="55" y="75"/>
                  </a:lnTo>
                  <a:lnTo>
                    <a:pt x="48" y="77"/>
                  </a:lnTo>
                  <a:lnTo>
                    <a:pt x="40" y="77"/>
                  </a:lnTo>
                  <a:lnTo>
                    <a:pt x="32" y="77"/>
                  </a:lnTo>
                  <a:lnTo>
                    <a:pt x="25" y="75"/>
                  </a:lnTo>
                  <a:lnTo>
                    <a:pt x="17" y="71"/>
                  </a:lnTo>
                  <a:lnTo>
                    <a:pt x="11" y="65"/>
                  </a:lnTo>
                  <a:lnTo>
                    <a:pt x="6" y="58"/>
                  </a:lnTo>
                  <a:lnTo>
                    <a:pt x="2" y="48"/>
                  </a:lnTo>
                  <a:lnTo>
                    <a:pt x="0" y="38"/>
                  </a:lnTo>
                  <a:lnTo>
                    <a:pt x="2" y="29"/>
                  </a:lnTo>
                  <a:lnTo>
                    <a:pt x="6" y="19"/>
                  </a:lnTo>
                  <a:lnTo>
                    <a:pt x="11" y="11"/>
                  </a:lnTo>
                  <a:lnTo>
                    <a:pt x="17" y="6"/>
                  </a:lnTo>
                  <a:lnTo>
                    <a:pt x="25" y="4"/>
                  </a:lnTo>
                  <a:lnTo>
                    <a:pt x="32" y="0"/>
                  </a:lnTo>
                  <a:lnTo>
                    <a:pt x="4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13" name="Freeform 168"/>
            <p:cNvSpPr/>
            <p:nvPr/>
          </p:nvSpPr>
          <p:spPr bwMode="auto">
            <a:xfrm>
              <a:off x="1006475" y="4572317"/>
              <a:ext cx="139700" cy="315913"/>
            </a:xfrm>
            <a:custGeom>
              <a:avLst/>
              <a:gdLst>
                <a:gd name="T0" fmla="*/ 0 w 88"/>
                <a:gd name="T1" fmla="*/ 0 h 199"/>
                <a:gd name="T2" fmla="*/ 19 w 88"/>
                <a:gd name="T3" fmla="*/ 5 h 199"/>
                <a:gd name="T4" fmla="*/ 38 w 88"/>
                <a:gd name="T5" fmla="*/ 13 h 199"/>
                <a:gd name="T6" fmla="*/ 48 w 88"/>
                <a:gd name="T7" fmla="*/ 21 h 199"/>
                <a:gd name="T8" fmla="*/ 58 w 88"/>
                <a:gd name="T9" fmla="*/ 28 h 199"/>
                <a:gd name="T10" fmla="*/ 65 w 88"/>
                <a:gd name="T11" fmla="*/ 38 h 199"/>
                <a:gd name="T12" fmla="*/ 75 w 88"/>
                <a:gd name="T13" fmla="*/ 51 h 199"/>
                <a:gd name="T14" fmla="*/ 83 w 88"/>
                <a:gd name="T15" fmla="*/ 67 h 199"/>
                <a:gd name="T16" fmla="*/ 88 w 88"/>
                <a:gd name="T17" fmla="*/ 99 h 199"/>
                <a:gd name="T18" fmla="*/ 83 w 88"/>
                <a:gd name="T19" fmla="*/ 132 h 199"/>
                <a:gd name="T20" fmla="*/ 65 w 88"/>
                <a:gd name="T21" fmla="*/ 163 h 199"/>
                <a:gd name="T22" fmla="*/ 48 w 88"/>
                <a:gd name="T23" fmla="*/ 178 h 199"/>
                <a:gd name="T24" fmla="*/ 25 w 88"/>
                <a:gd name="T25" fmla="*/ 192 h 199"/>
                <a:gd name="T26" fmla="*/ 0 w 88"/>
                <a:gd name="T27" fmla="*/ 199 h 199"/>
                <a:gd name="T28" fmla="*/ 0 w 88"/>
                <a:gd name="T2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99">
                  <a:moveTo>
                    <a:pt x="0" y="0"/>
                  </a:moveTo>
                  <a:lnTo>
                    <a:pt x="19" y="5"/>
                  </a:lnTo>
                  <a:lnTo>
                    <a:pt x="38" y="13"/>
                  </a:lnTo>
                  <a:lnTo>
                    <a:pt x="48" y="21"/>
                  </a:lnTo>
                  <a:lnTo>
                    <a:pt x="58" y="28"/>
                  </a:lnTo>
                  <a:lnTo>
                    <a:pt x="65" y="38"/>
                  </a:lnTo>
                  <a:lnTo>
                    <a:pt x="75" y="51"/>
                  </a:lnTo>
                  <a:lnTo>
                    <a:pt x="83" y="67"/>
                  </a:lnTo>
                  <a:lnTo>
                    <a:pt x="88" y="99"/>
                  </a:lnTo>
                  <a:lnTo>
                    <a:pt x="83" y="132"/>
                  </a:lnTo>
                  <a:lnTo>
                    <a:pt x="65" y="163"/>
                  </a:lnTo>
                  <a:lnTo>
                    <a:pt x="48" y="178"/>
                  </a:lnTo>
                  <a:lnTo>
                    <a:pt x="25" y="192"/>
                  </a:lnTo>
                  <a:lnTo>
                    <a:pt x="0" y="19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2244725" y="4215130"/>
              <a:ext cx="1060450" cy="1014413"/>
              <a:chOff x="2244725" y="4215130"/>
              <a:chExt cx="1060450" cy="1014413"/>
            </a:xfrm>
          </p:grpSpPr>
          <p:sp>
            <p:nvSpPr>
              <p:cNvPr id="214" name="Freeform 169"/>
              <p:cNvSpPr/>
              <p:nvPr/>
            </p:nvSpPr>
            <p:spPr bwMode="auto">
              <a:xfrm>
                <a:off x="2786063" y="4732655"/>
                <a:ext cx="141288" cy="134938"/>
              </a:xfrm>
              <a:custGeom>
                <a:avLst/>
                <a:gdLst>
                  <a:gd name="T0" fmla="*/ 0 w 89"/>
                  <a:gd name="T1" fmla="*/ 0 h 85"/>
                  <a:gd name="T2" fmla="*/ 25 w 89"/>
                  <a:gd name="T3" fmla="*/ 4 h 85"/>
                  <a:gd name="T4" fmla="*/ 44 w 89"/>
                  <a:gd name="T5" fmla="*/ 14 h 85"/>
                  <a:gd name="T6" fmla="*/ 64 w 89"/>
                  <a:gd name="T7" fmla="*/ 27 h 85"/>
                  <a:gd name="T8" fmla="*/ 75 w 89"/>
                  <a:gd name="T9" fmla="*/ 44 h 85"/>
                  <a:gd name="T10" fmla="*/ 85 w 89"/>
                  <a:gd name="T11" fmla="*/ 64 h 85"/>
                  <a:gd name="T12" fmla="*/ 89 w 89"/>
                  <a:gd name="T13" fmla="*/ 85 h 85"/>
                  <a:gd name="T14" fmla="*/ 66 w 89"/>
                  <a:gd name="T15" fmla="*/ 81 h 85"/>
                  <a:gd name="T16" fmla="*/ 46 w 89"/>
                  <a:gd name="T17" fmla="*/ 73 h 85"/>
                  <a:gd name="T18" fmla="*/ 29 w 89"/>
                  <a:gd name="T19" fmla="*/ 62 h 85"/>
                  <a:gd name="T20" fmla="*/ 14 w 89"/>
                  <a:gd name="T21" fmla="*/ 44 h 85"/>
                  <a:gd name="T22" fmla="*/ 6 w 89"/>
                  <a:gd name="T23" fmla="*/ 23 h 85"/>
                  <a:gd name="T24" fmla="*/ 0 w 89"/>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5">
                    <a:moveTo>
                      <a:pt x="0" y="0"/>
                    </a:moveTo>
                    <a:lnTo>
                      <a:pt x="25" y="4"/>
                    </a:lnTo>
                    <a:lnTo>
                      <a:pt x="44" y="14"/>
                    </a:lnTo>
                    <a:lnTo>
                      <a:pt x="64" y="27"/>
                    </a:lnTo>
                    <a:lnTo>
                      <a:pt x="75" y="44"/>
                    </a:lnTo>
                    <a:lnTo>
                      <a:pt x="85" y="64"/>
                    </a:lnTo>
                    <a:lnTo>
                      <a:pt x="89" y="85"/>
                    </a:lnTo>
                    <a:lnTo>
                      <a:pt x="66" y="81"/>
                    </a:lnTo>
                    <a:lnTo>
                      <a:pt x="46" y="73"/>
                    </a:lnTo>
                    <a:lnTo>
                      <a:pt x="29" y="62"/>
                    </a:lnTo>
                    <a:lnTo>
                      <a:pt x="14" y="44"/>
                    </a:lnTo>
                    <a:lnTo>
                      <a:pt x="6" y="23"/>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15" name="Freeform 170"/>
              <p:cNvSpPr>
                <a:spLocks noEditPoints="1"/>
              </p:cNvSpPr>
              <p:nvPr/>
            </p:nvSpPr>
            <p:spPr bwMode="auto">
              <a:xfrm>
                <a:off x="2244725" y="4215130"/>
                <a:ext cx="1060450" cy="1014413"/>
              </a:xfrm>
              <a:custGeom>
                <a:avLst/>
                <a:gdLst>
                  <a:gd name="T0" fmla="*/ 163 w 668"/>
                  <a:gd name="T1" fmla="*/ 324 h 639"/>
                  <a:gd name="T2" fmla="*/ 307 w 668"/>
                  <a:gd name="T3" fmla="*/ 186 h 639"/>
                  <a:gd name="T4" fmla="*/ 96 w 668"/>
                  <a:gd name="T5" fmla="*/ 511 h 639"/>
                  <a:gd name="T6" fmla="*/ 107 w 668"/>
                  <a:gd name="T7" fmla="*/ 397 h 639"/>
                  <a:gd name="T8" fmla="*/ 120 w 668"/>
                  <a:gd name="T9" fmla="*/ 347 h 639"/>
                  <a:gd name="T10" fmla="*/ 65 w 668"/>
                  <a:gd name="T11" fmla="*/ 284 h 639"/>
                  <a:gd name="T12" fmla="*/ 107 w 668"/>
                  <a:gd name="T13" fmla="*/ 269 h 639"/>
                  <a:gd name="T14" fmla="*/ 170 w 668"/>
                  <a:gd name="T15" fmla="*/ 269 h 639"/>
                  <a:gd name="T16" fmla="*/ 76 w 668"/>
                  <a:gd name="T17" fmla="*/ 221 h 639"/>
                  <a:gd name="T18" fmla="*/ 57 w 668"/>
                  <a:gd name="T19" fmla="*/ 159 h 639"/>
                  <a:gd name="T20" fmla="*/ 109 w 668"/>
                  <a:gd name="T21" fmla="*/ 142 h 639"/>
                  <a:gd name="T22" fmla="*/ 92 w 668"/>
                  <a:gd name="T23" fmla="*/ 157 h 639"/>
                  <a:gd name="T24" fmla="*/ 80 w 668"/>
                  <a:gd name="T25" fmla="*/ 173 h 639"/>
                  <a:gd name="T26" fmla="*/ 109 w 668"/>
                  <a:gd name="T27" fmla="*/ 198 h 639"/>
                  <a:gd name="T28" fmla="*/ 211 w 668"/>
                  <a:gd name="T29" fmla="*/ 165 h 639"/>
                  <a:gd name="T30" fmla="*/ 197 w 668"/>
                  <a:gd name="T31" fmla="*/ 90 h 639"/>
                  <a:gd name="T32" fmla="*/ 172 w 668"/>
                  <a:gd name="T33" fmla="*/ 77 h 639"/>
                  <a:gd name="T34" fmla="*/ 167 w 668"/>
                  <a:gd name="T35" fmla="*/ 102 h 639"/>
                  <a:gd name="T36" fmla="*/ 145 w 668"/>
                  <a:gd name="T37" fmla="*/ 79 h 639"/>
                  <a:gd name="T38" fmla="*/ 176 w 668"/>
                  <a:gd name="T39" fmla="*/ 50 h 639"/>
                  <a:gd name="T40" fmla="*/ 224 w 668"/>
                  <a:gd name="T41" fmla="*/ 65 h 639"/>
                  <a:gd name="T42" fmla="*/ 243 w 668"/>
                  <a:gd name="T43" fmla="*/ 157 h 639"/>
                  <a:gd name="T44" fmla="*/ 272 w 668"/>
                  <a:gd name="T45" fmla="*/ 169 h 639"/>
                  <a:gd name="T46" fmla="*/ 334 w 668"/>
                  <a:gd name="T47" fmla="*/ 138 h 639"/>
                  <a:gd name="T48" fmla="*/ 280 w 668"/>
                  <a:gd name="T49" fmla="*/ 94 h 639"/>
                  <a:gd name="T50" fmla="*/ 303 w 668"/>
                  <a:gd name="T51" fmla="*/ 57 h 639"/>
                  <a:gd name="T52" fmla="*/ 372 w 668"/>
                  <a:gd name="T53" fmla="*/ 115 h 639"/>
                  <a:gd name="T54" fmla="*/ 418 w 668"/>
                  <a:gd name="T55" fmla="*/ 98 h 639"/>
                  <a:gd name="T56" fmla="*/ 583 w 668"/>
                  <a:gd name="T57" fmla="*/ 105 h 639"/>
                  <a:gd name="T58" fmla="*/ 668 w 668"/>
                  <a:gd name="T59" fmla="*/ 34 h 639"/>
                  <a:gd name="T60" fmla="*/ 445 w 668"/>
                  <a:gd name="T61" fmla="*/ 117 h 639"/>
                  <a:gd name="T62" fmla="*/ 297 w 668"/>
                  <a:gd name="T63" fmla="*/ 257 h 639"/>
                  <a:gd name="T64" fmla="*/ 399 w 668"/>
                  <a:gd name="T65" fmla="*/ 269 h 639"/>
                  <a:gd name="T66" fmla="*/ 468 w 668"/>
                  <a:gd name="T67" fmla="*/ 251 h 639"/>
                  <a:gd name="T68" fmla="*/ 483 w 668"/>
                  <a:gd name="T69" fmla="*/ 213 h 639"/>
                  <a:gd name="T70" fmla="*/ 455 w 668"/>
                  <a:gd name="T71" fmla="*/ 188 h 639"/>
                  <a:gd name="T72" fmla="*/ 374 w 668"/>
                  <a:gd name="T73" fmla="*/ 230 h 639"/>
                  <a:gd name="T74" fmla="*/ 456 w 668"/>
                  <a:gd name="T75" fmla="*/ 152 h 639"/>
                  <a:gd name="T76" fmla="*/ 518 w 668"/>
                  <a:gd name="T77" fmla="*/ 186 h 639"/>
                  <a:gd name="T78" fmla="*/ 483 w 668"/>
                  <a:gd name="T79" fmla="*/ 280 h 639"/>
                  <a:gd name="T80" fmla="*/ 481 w 668"/>
                  <a:gd name="T81" fmla="*/ 338 h 639"/>
                  <a:gd name="T82" fmla="*/ 470 w 668"/>
                  <a:gd name="T83" fmla="*/ 397 h 639"/>
                  <a:gd name="T84" fmla="*/ 339 w 668"/>
                  <a:gd name="T85" fmla="*/ 286 h 639"/>
                  <a:gd name="T86" fmla="*/ 328 w 668"/>
                  <a:gd name="T87" fmla="*/ 394 h 639"/>
                  <a:gd name="T88" fmla="*/ 428 w 668"/>
                  <a:gd name="T89" fmla="*/ 468 h 639"/>
                  <a:gd name="T90" fmla="*/ 316 w 668"/>
                  <a:gd name="T91" fmla="*/ 434 h 639"/>
                  <a:gd name="T92" fmla="*/ 266 w 668"/>
                  <a:gd name="T93" fmla="*/ 491 h 639"/>
                  <a:gd name="T94" fmla="*/ 163 w 668"/>
                  <a:gd name="T95" fmla="*/ 461 h 639"/>
                  <a:gd name="T96" fmla="*/ 176 w 668"/>
                  <a:gd name="T97" fmla="*/ 390 h 639"/>
                  <a:gd name="T98" fmla="*/ 224 w 668"/>
                  <a:gd name="T99" fmla="*/ 359 h 639"/>
                  <a:gd name="T100" fmla="*/ 195 w 668"/>
                  <a:gd name="T101" fmla="*/ 426 h 639"/>
                  <a:gd name="T102" fmla="*/ 215 w 668"/>
                  <a:gd name="T103" fmla="*/ 459 h 639"/>
                  <a:gd name="T104" fmla="*/ 278 w 668"/>
                  <a:gd name="T105" fmla="*/ 420 h 639"/>
                  <a:gd name="T106" fmla="*/ 276 w 668"/>
                  <a:gd name="T107" fmla="*/ 349 h 639"/>
                  <a:gd name="T108" fmla="*/ 161 w 668"/>
                  <a:gd name="T109" fmla="*/ 349 h 639"/>
                  <a:gd name="T110" fmla="*/ 128 w 668"/>
                  <a:gd name="T111" fmla="*/ 5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8" h="639">
                    <a:moveTo>
                      <a:pt x="337" y="155"/>
                    </a:moveTo>
                    <a:lnTo>
                      <a:pt x="282" y="186"/>
                    </a:lnTo>
                    <a:lnTo>
                      <a:pt x="222" y="213"/>
                    </a:lnTo>
                    <a:lnTo>
                      <a:pt x="193" y="271"/>
                    </a:lnTo>
                    <a:lnTo>
                      <a:pt x="163" y="324"/>
                    </a:lnTo>
                    <a:lnTo>
                      <a:pt x="193" y="294"/>
                    </a:lnTo>
                    <a:lnTo>
                      <a:pt x="230" y="273"/>
                    </a:lnTo>
                    <a:lnTo>
                      <a:pt x="270" y="259"/>
                    </a:lnTo>
                    <a:lnTo>
                      <a:pt x="284" y="221"/>
                    </a:lnTo>
                    <a:lnTo>
                      <a:pt x="307" y="186"/>
                    </a:lnTo>
                    <a:lnTo>
                      <a:pt x="337" y="155"/>
                    </a:lnTo>
                    <a:close/>
                    <a:moveTo>
                      <a:pt x="36" y="34"/>
                    </a:moveTo>
                    <a:lnTo>
                      <a:pt x="36" y="595"/>
                    </a:lnTo>
                    <a:lnTo>
                      <a:pt x="109" y="557"/>
                    </a:lnTo>
                    <a:lnTo>
                      <a:pt x="96" y="511"/>
                    </a:lnTo>
                    <a:lnTo>
                      <a:pt x="92" y="465"/>
                    </a:lnTo>
                    <a:lnTo>
                      <a:pt x="94" y="443"/>
                    </a:lnTo>
                    <a:lnTo>
                      <a:pt x="96" y="424"/>
                    </a:lnTo>
                    <a:lnTo>
                      <a:pt x="101" y="411"/>
                    </a:lnTo>
                    <a:lnTo>
                      <a:pt x="107" y="397"/>
                    </a:lnTo>
                    <a:lnTo>
                      <a:pt x="113" y="384"/>
                    </a:lnTo>
                    <a:lnTo>
                      <a:pt x="117" y="374"/>
                    </a:lnTo>
                    <a:lnTo>
                      <a:pt x="119" y="369"/>
                    </a:lnTo>
                    <a:lnTo>
                      <a:pt x="120" y="359"/>
                    </a:lnTo>
                    <a:lnTo>
                      <a:pt x="120" y="347"/>
                    </a:lnTo>
                    <a:lnTo>
                      <a:pt x="115" y="332"/>
                    </a:lnTo>
                    <a:lnTo>
                      <a:pt x="103" y="315"/>
                    </a:lnTo>
                    <a:lnTo>
                      <a:pt x="84" y="299"/>
                    </a:lnTo>
                    <a:lnTo>
                      <a:pt x="59" y="290"/>
                    </a:lnTo>
                    <a:lnTo>
                      <a:pt x="65" y="284"/>
                    </a:lnTo>
                    <a:lnTo>
                      <a:pt x="71" y="278"/>
                    </a:lnTo>
                    <a:lnTo>
                      <a:pt x="76" y="273"/>
                    </a:lnTo>
                    <a:lnTo>
                      <a:pt x="88" y="269"/>
                    </a:lnTo>
                    <a:lnTo>
                      <a:pt x="97" y="267"/>
                    </a:lnTo>
                    <a:lnTo>
                      <a:pt x="107" y="269"/>
                    </a:lnTo>
                    <a:lnTo>
                      <a:pt x="117" y="273"/>
                    </a:lnTo>
                    <a:lnTo>
                      <a:pt x="126" y="282"/>
                    </a:lnTo>
                    <a:lnTo>
                      <a:pt x="138" y="297"/>
                    </a:lnTo>
                    <a:lnTo>
                      <a:pt x="144" y="319"/>
                    </a:lnTo>
                    <a:lnTo>
                      <a:pt x="170" y="269"/>
                    </a:lnTo>
                    <a:lnTo>
                      <a:pt x="193" y="225"/>
                    </a:lnTo>
                    <a:lnTo>
                      <a:pt x="165" y="234"/>
                    </a:lnTo>
                    <a:lnTo>
                      <a:pt x="138" y="236"/>
                    </a:lnTo>
                    <a:lnTo>
                      <a:pt x="103" y="232"/>
                    </a:lnTo>
                    <a:lnTo>
                      <a:pt x="76" y="221"/>
                    </a:lnTo>
                    <a:lnTo>
                      <a:pt x="63" y="209"/>
                    </a:lnTo>
                    <a:lnTo>
                      <a:pt x="55" y="194"/>
                    </a:lnTo>
                    <a:lnTo>
                      <a:pt x="51" y="178"/>
                    </a:lnTo>
                    <a:lnTo>
                      <a:pt x="53" y="169"/>
                    </a:lnTo>
                    <a:lnTo>
                      <a:pt x="57" y="159"/>
                    </a:lnTo>
                    <a:lnTo>
                      <a:pt x="63" y="150"/>
                    </a:lnTo>
                    <a:lnTo>
                      <a:pt x="71" y="144"/>
                    </a:lnTo>
                    <a:lnTo>
                      <a:pt x="80" y="140"/>
                    </a:lnTo>
                    <a:lnTo>
                      <a:pt x="90" y="138"/>
                    </a:lnTo>
                    <a:lnTo>
                      <a:pt x="109" y="142"/>
                    </a:lnTo>
                    <a:lnTo>
                      <a:pt x="126" y="152"/>
                    </a:lnTo>
                    <a:lnTo>
                      <a:pt x="113" y="163"/>
                    </a:lnTo>
                    <a:lnTo>
                      <a:pt x="107" y="159"/>
                    </a:lnTo>
                    <a:lnTo>
                      <a:pt x="99" y="157"/>
                    </a:lnTo>
                    <a:lnTo>
                      <a:pt x="92" y="157"/>
                    </a:lnTo>
                    <a:lnTo>
                      <a:pt x="86" y="157"/>
                    </a:lnTo>
                    <a:lnTo>
                      <a:pt x="82" y="161"/>
                    </a:lnTo>
                    <a:lnTo>
                      <a:pt x="80" y="165"/>
                    </a:lnTo>
                    <a:lnTo>
                      <a:pt x="78" y="169"/>
                    </a:lnTo>
                    <a:lnTo>
                      <a:pt x="80" y="173"/>
                    </a:lnTo>
                    <a:lnTo>
                      <a:pt x="82" y="178"/>
                    </a:lnTo>
                    <a:lnTo>
                      <a:pt x="86" y="184"/>
                    </a:lnTo>
                    <a:lnTo>
                      <a:pt x="92" y="190"/>
                    </a:lnTo>
                    <a:lnTo>
                      <a:pt x="99" y="194"/>
                    </a:lnTo>
                    <a:lnTo>
                      <a:pt x="109" y="198"/>
                    </a:lnTo>
                    <a:lnTo>
                      <a:pt x="126" y="203"/>
                    </a:lnTo>
                    <a:lnTo>
                      <a:pt x="145" y="203"/>
                    </a:lnTo>
                    <a:lnTo>
                      <a:pt x="172" y="201"/>
                    </a:lnTo>
                    <a:lnTo>
                      <a:pt x="205" y="196"/>
                    </a:lnTo>
                    <a:lnTo>
                      <a:pt x="211" y="165"/>
                    </a:lnTo>
                    <a:lnTo>
                      <a:pt x="213" y="140"/>
                    </a:lnTo>
                    <a:lnTo>
                      <a:pt x="211" y="123"/>
                    </a:lnTo>
                    <a:lnTo>
                      <a:pt x="207" y="105"/>
                    </a:lnTo>
                    <a:lnTo>
                      <a:pt x="201" y="96"/>
                    </a:lnTo>
                    <a:lnTo>
                      <a:pt x="197" y="90"/>
                    </a:lnTo>
                    <a:lnTo>
                      <a:pt x="192" y="82"/>
                    </a:lnTo>
                    <a:lnTo>
                      <a:pt x="186" y="79"/>
                    </a:lnTo>
                    <a:lnTo>
                      <a:pt x="180" y="77"/>
                    </a:lnTo>
                    <a:lnTo>
                      <a:pt x="176" y="75"/>
                    </a:lnTo>
                    <a:lnTo>
                      <a:pt x="172" y="77"/>
                    </a:lnTo>
                    <a:lnTo>
                      <a:pt x="168" y="79"/>
                    </a:lnTo>
                    <a:lnTo>
                      <a:pt x="165" y="82"/>
                    </a:lnTo>
                    <a:lnTo>
                      <a:pt x="165" y="88"/>
                    </a:lnTo>
                    <a:lnTo>
                      <a:pt x="165" y="94"/>
                    </a:lnTo>
                    <a:lnTo>
                      <a:pt x="167" y="102"/>
                    </a:lnTo>
                    <a:lnTo>
                      <a:pt x="170" y="109"/>
                    </a:lnTo>
                    <a:lnTo>
                      <a:pt x="159" y="121"/>
                    </a:lnTo>
                    <a:lnTo>
                      <a:pt x="147" y="105"/>
                    </a:lnTo>
                    <a:lnTo>
                      <a:pt x="144" y="88"/>
                    </a:lnTo>
                    <a:lnTo>
                      <a:pt x="145" y="79"/>
                    </a:lnTo>
                    <a:lnTo>
                      <a:pt x="149" y="69"/>
                    </a:lnTo>
                    <a:lnTo>
                      <a:pt x="155" y="61"/>
                    </a:lnTo>
                    <a:lnTo>
                      <a:pt x="161" y="56"/>
                    </a:lnTo>
                    <a:lnTo>
                      <a:pt x="168" y="52"/>
                    </a:lnTo>
                    <a:lnTo>
                      <a:pt x="176" y="50"/>
                    </a:lnTo>
                    <a:lnTo>
                      <a:pt x="186" y="50"/>
                    </a:lnTo>
                    <a:lnTo>
                      <a:pt x="195" y="52"/>
                    </a:lnTo>
                    <a:lnTo>
                      <a:pt x="205" y="54"/>
                    </a:lnTo>
                    <a:lnTo>
                      <a:pt x="215" y="59"/>
                    </a:lnTo>
                    <a:lnTo>
                      <a:pt x="224" y="65"/>
                    </a:lnTo>
                    <a:lnTo>
                      <a:pt x="232" y="75"/>
                    </a:lnTo>
                    <a:lnTo>
                      <a:pt x="238" y="84"/>
                    </a:lnTo>
                    <a:lnTo>
                      <a:pt x="245" y="104"/>
                    </a:lnTo>
                    <a:lnTo>
                      <a:pt x="247" y="125"/>
                    </a:lnTo>
                    <a:lnTo>
                      <a:pt x="243" y="157"/>
                    </a:lnTo>
                    <a:lnTo>
                      <a:pt x="236" y="184"/>
                    </a:lnTo>
                    <a:lnTo>
                      <a:pt x="245" y="180"/>
                    </a:lnTo>
                    <a:lnTo>
                      <a:pt x="255" y="177"/>
                    </a:lnTo>
                    <a:lnTo>
                      <a:pt x="263" y="173"/>
                    </a:lnTo>
                    <a:lnTo>
                      <a:pt x="272" y="169"/>
                    </a:lnTo>
                    <a:lnTo>
                      <a:pt x="280" y="163"/>
                    </a:lnTo>
                    <a:lnTo>
                      <a:pt x="288" y="159"/>
                    </a:lnTo>
                    <a:lnTo>
                      <a:pt x="297" y="155"/>
                    </a:lnTo>
                    <a:lnTo>
                      <a:pt x="311" y="148"/>
                    </a:lnTo>
                    <a:lnTo>
                      <a:pt x="334" y="138"/>
                    </a:lnTo>
                    <a:lnTo>
                      <a:pt x="311" y="132"/>
                    </a:lnTo>
                    <a:lnTo>
                      <a:pt x="293" y="121"/>
                    </a:lnTo>
                    <a:lnTo>
                      <a:pt x="286" y="111"/>
                    </a:lnTo>
                    <a:lnTo>
                      <a:pt x="280" y="104"/>
                    </a:lnTo>
                    <a:lnTo>
                      <a:pt x="280" y="94"/>
                    </a:lnTo>
                    <a:lnTo>
                      <a:pt x="280" y="84"/>
                    </a:lnTo>
                    <a:lnTo>
                      <a:pt x="286" y="73"/>
                    </a:lnTo>
                    <a:lnTo>
                      <a:pt x="289" y="67"/>
                    </a:lnTo>
                    <a:lnTo>
                      <a:pt x="295" y="61"/>
                    </a:lnTo>
                    <a:lnTo>
                      <a:pt x="303" y="57"/>
                    </a:lnTo>
                    <a:lnTo>
                      <a:pt x="312" y="80"/>
                    </a:lnTo>
                    <a:lnTo>
                      <a:pt x="328" y="98"/>
                    </a:lnTo>
                    <a:lnTo>
                      <a:pt x="347" y="111"/>
                    </a:lnTo>
                    <a:lnTo>
                      <a:pt x="364" y="115"/>
                    </a:lnTo>
                    <a:lnTo>
                      <a:pt x="372" y="115"/>
                    </a:lnTo>
                    <a:lnTo>
                      <a:pt x="380" y="111"/>
                    </a:lnTo>
                    <a:lnTo>
                      <a:pt x="389" y="107"/>
                    </a:lnTo>
                    <a:lnTo>
                      <a:pt x="401" y="104"/>
                    </a:lnTo>
                    <a:lnTo>
                      <a:pt x="410" y="102"/>
                    </a:lnTo>
                    <a:lnTo>
                      <a:pt x="418" y="98"/>
                    </a:lnTo>
                    <a:lnTo>
                      <a:pt x="453" y="90"/>
                    </a:lnTo>
                    <a:lnTo>
                      <a:pt x="485" y="88"/>
                    </a:lnTo>
                    <a:lnTo>
                      <a:pt x="537" y="92"/>
                    </a:lnTo>
                    <a:lnTo>
                      <a:pt x="562" y="98"/>
                    </a:lnTo>
                    <a:lnTo>
                      <a:pt x="583" y="105"/>
                    </a:lnTo>
                    <a:lnTo>
                      <a:pt x="622" y="34"/>
                    </a:lnTo>
                    <a:lnTo>
                      <a:pt x="36" y="34"/>
                    </a:lnTo>
                    <a:close/>
                    <a:moveTo>
                      <a:pt x="0" y="0"/>
                    </a:moveTo>
                    <a:lnTo>
                      <a:pt x="668" y="0"/>
                    </a:lnTo>
                    <a:lnTo>
                      <a:pt x="668" y="34"/>
                    </a:lnTo>
                    <a:lnTo>
                      <a:pt x="602" y="138"/>
                    </a:lnTo>
                    <a:lnTo>
                      <a:pt x="568" y="123"/>
                    </a:lnTo>
                    <a:lnTo>
                      <a:pt x="529" y="115"/>
                    </a:lnTo>
                    <a:lnTo>
                      <a:pt x="487" y="113"/>
                    </a:lnTo>
                    <a:lnTo>
                      <a:pt x="445" y="117"/>
                    </a:lnTo>
                    <a:lnTo>
                      <a:pt x="403" y="132"/>
                    </a:lnTo>
                    <a:lnTo>
                      <a:pt x="366" y="153"/>
                    </a:lnTo>
                    <a:lnTo>
                      <a:pt x="334" y="184"/>
                    </a:lnTo>
                    <a:lnTo>
                      <a:pt x="311" y="219"/>
                    </a:lnTo>
                    <a:lnTo>
                      <a:pt x="297" y="257"/>
                    </a:lnTo>
                    <a:lnTo>
                      <a:pt x="307" y="257"/>
                    </a:lnTo>
                    <a:lnTo>
                      <a:pt x="341" y="261"/>
                    </a:lnTo>
                    <a:lnTo>
                      <a:pt x="355" y="263"/>
                    </a:lnTo>
                    <a:lnTo>
                      <a:pt x="376" y="267"/>
                    </a:lnTo>
                    <a:lnTo>
                      <a:pt x="399" y="269"/>
                    </a:lnTo>
                    <a:lnTo>
                      <a:pt x="414" y="271"/>
                    </a:lnTo>
                    <a:lnTo>
                      <a:pt x="433" y="269"/>
                    </a:lnTo>
                    <a:lnTo>
                      <a:pt x="451" y="263"/>
                    </a:lnTo>
                    <a:lnTo>
                      <a:pt x="460" y="259"/>
                    </a:lnTo>
                    <a:lnTo>
                      <a:pt x="468" y="251"/>
                    </a:lnTo>
                    <a:lnTo>
                      <a:pt x="476" y="246"/>
                    </a:lnTo>
                    <a:lnTo>
                      <a:pt x="480" y="238"/>
                    </a:lnTo>
                    <a:lnTo>
                      <a:pt x="483" y="228"/>
                    </a:lnTo>
                    <a:lnTo>
                      <a:pt x="483" y="221"/>
                    </a:lnTo>
                    <a:lnTo>
                      <a:pt x="483" y="213"/>
                    </a:lnTo>
                    <a:lnTo>
                      <a:pt x="480" y="205"/>
                    </a:lnTo>
                    <a:lnTo>
                      <a:pt x="474" y="198"/>
                    </a:lnTo>
                    <a:lnTo>
                      <a:pt x="468" y="194"/>
                    </a:lnTo>
                    <a:lnTo>
                      <a:pt x="462" y="190"/>
                    </a:lnTo>
                    <a:lnTo>
                      <a:pt x="455" y="188"/>
                    </a:lnTo>
                    <a:lnTo>
                      <a:pt x="447" y="188"/>
                    </a:lnTo>
                    <a:lnTo>
                      <a:pt x="428" y="190"/>
                    </a:lnTo>
                    <a:lnTo>
                      <a:pt x="407" y="201"/>
                    </a:lnTo>
                    <a:lnTo>
                      <a:pt x="389" y="215"/>
                    </a:lnTo>
                    <a:lnTo>
                      <a:pt x="374" y="230"/>
                    </a:lnTo>
                    <a:lnTo>
                      <a:pt x="380" y="201"/>
                    </a:lnTo>
                    <a:lnTo>
                      <a:pt x="399" y="177"/>
                    </a:lnTo>
                    <a:lnTo>
                      <a:pt x="416" y="163"/>
                    </a:lnTo>
                    <a:lnTo>
                      <a:pt x="435" y="153"/>
                    </a:lnTo>
                    <a:lnTo>
                      <a:pt x="456" y="152"/>
                    </a:lnTo>
                    <a:lnTo>
                      <a:pt x="476" y="153"/>
                    </a:lnTo>
                    <a:lnTo>
                      <a:pt x="493" y="161"/>
                    </a:lnTo>
                    <a:lnTo>
                      <a:pt x="503" y="169"/>
                    </a:lnTo>
                    <a:lnTo>
                      <a:pt x="512" y="177"/>
                    </a:lnTo>
                    <a:lnTo>
                      <a:pt x="518" y="186"/>
                    </a:lnTo>
                    <a:lnTo>
                      <a:pt x="526" y="201"/>
                    </a:lnTo>
                    <a:lnTo>
                      <a:pt x="528" y="217"/>
                    </a:lnTo>
                    <a:lnTo>
                      <a:pt x="522" y="242"/>
                    </a:lnTo>
                    <a:lnTo>
                      <a:pt x="503" y="267"/>
                    </a:lnTo>
                    <a:lnTo>
                      <a:pt x="483" y="280"/>
                    </a:lnTo>
                    <a:lnTo>
                      <a:pt x="460" y="288"/>
                    </a:lnTo>
                    <a:lnTo>
                      <a:pt x="432" y="290"/>
                    </a:lnTo>
                    <a:lnTo>
                      <a:pt x="453" y="303"/>
                    </a:lnTo>
                    <a:lnTo>
                      <a:pt x="470" y="321"/>
                    </a:lnTo>
                    <a:lnTo>
                      <a:pt x="481" y="338"/>
                    </a:lnTo>
                    <a:lnTo>
                      <a:pt x="487" y="355"/>
                    </a:lnTo>
                    <a:lnTo>
                      <a:pt x="493" y="388"/>
                    </a:lnTo>
                    <a:lnTo>
                      <a:pt x="489" y="411"/>
                    </a:lnTo>
                    <a:lnTo>
                      <a:pt x="481" y="436"/>
                    </a:lnTo>
                    <a:lnTo>
                      <a:pt x="470" y="397"/>
                    </a:lnTo>
                    <a:lnTo>
                      <a:pt x="455" y="365"/>
                    </a:lnTo>
                    <a:lnTo>
                      <a:pt x="437" y="338"/>
                    </a:lnTo>
                    <a:lnTo>
                      <a:pt x="405" y="309"/>
                    </a:lnTo>
                    <a:lnTo>
                      <a:pt x="372" y="294"/>
                    </a:lnTo>
                    <a:lnTo>
                      <a:pt x="339" y="286"/>
                    </a:lnTo>
                    <a:lnTo>
                      <a:pt x="311" y="282"/>
                    </a:lnTo>
                    <a:lnTo>
                      <a:pt x="295" y="282"/>
                    </a:lnTo>
                    <a:lnTo>
                      <a:pt x="299" y="322"/>
                    </a:lnTo>
                    <a:lnTo>
                      <a:pt x="311" y="359"/>
                    </a:lnTo>
                    <a:lnTo>
                      <a:pt x="328" y="394"/>
                    </a:lnTo>
                    <a:lnTo>
                      <a:pt x="349" y="417"/>
                    </a:lnTo>
                    <a:lnTo>
                      <a:pt x="378" y="434"/>
                    </a:lnTo>
                    <a:lnTo>
                      <a:pt x="412" y="449"/>
                    </a:lnTo>
                    <a:lnTo>
                      <a:pt x="456" y="459"/>
                    </a:lnTo>
                    <a:lnTo>
                      <a:pt x="428" y="468"/>
                    </a:lnTo>
                    <a:lnTo>
                      <a:pt x="405" y="470"/>
                    </a:lnTo>
                    <a:lnTo>
                      <a:pt x="380" y="468"/>
                    </a:lnTo>
                    <a:lnTo>
                      <a:pt x="351" y="459"/>
                    </a:lnTo>
                    <a:lnTo>
                      <a:pt x="334" y="449"/>
                    </a:lnTo>
                    <a:lnTo>
                      <a:pt x="316" y="434"/>
                    </a:lnTo>
                    <a:lnTo>
                      <a:pt x="303" y="413"/>
                    </a:lnTo>
                    <a:lnTo>
                      <a:pt x="301" y="436"/>
                    </a:lnTo>
                    <a:lnTo>
                      <a:pt x="293" y="459"/>
                    </a:lnTo>
                    <a:lnTo>
                      <a:pt x="282" y="478"/>
                    </a:lnTo>
                    <a:lnTo>
                      <a:pt x="266" y="491"/>
                    </a:lnTo>
                    <a:lnTo>
                      <a:pt x="247" y="501"/>
                    </a:lnTo>
                    <a:lnTo>
                      <a:pt x="226" y="505"/>
                    </a:lnTo>
                    <a:lnTo>
                      <a:pt x="199" y="499"/>
                    </a:lnTo>
                    <a:lnTo>
                      <a:pt x="178" y="484"/>
                    </a:lnTo>
                    <a:lnTo>
                      <a:pt x="163" y="461"/>
                    </a:lnTo>
                    <a:lnTo>
                      <a:pt x="159" y="436"/>
                    </a:lnTo>
                    <a:lnTo>
                      <a:pt x="159" y="420"/>
                    </a:lnTo>
                    <a:lnTo>
                      <a:pt x="165" y="407"/>
                    </a:lnTo>
                    <a:lnTo>
                      <a:pt x="170" y="397"/>
                    </a:lnTo>
                    <a:lnTo>
                      <a:pt x="176" y="390"/>
                    </a:lnTo>
                    <a:lnTo>
                      <a:pt x="182" y="382"/>
                    </a:lnTo>
                    <a:lnTo>
                      <a:pt x="190" y="376"/>
                    </a:lnTo>
                    <a:lnTo>
                      <a:pt x="199" y="370"/>
                    </a:lnTo>
                    <a:lnTo>
                      <a:pt x="209" y="365"/>
                    </a:lnTo>
                    <a:lnTo>
                      <a:pt x="224" y="359"/>
                    </a:lnTo>
                    <a:lnTo>
                      <a:pt x="240" y="357"/>
                    </a:lnTo>
                    <a:lnTo>
                      <a:pt x="224" y="370"/>
                    </a:lnTo>
                    <a:lnTo>
                      <a:pt x="211" y="390"/>
                    </a:lnTo>
                    <a:lnTo>
                      <a:pt x="199" y="409"/>
                    </a:lnTo>
                    <a:lnTo>
                      <a:pt x="195" y="426"/>
                    </a:lnTo>
                    <a:lnTo>
                      <a:pt x="195" y="434"/>
                    </a:lnTo>
                    <a:lnTo>
                      <a:pt x="199" y="442"/>
                    </a:lnTo>
                    <a:lnTo>
                      <a:pt x="201" y="447"/>
                    </a:lnTo>
                    <a:lnTo>
                      <a:pt x="207" y="453"/>
                    </a:lnTo>
                    <a:lnTo>
                      <a:pt x="215" y="459"/>
                    </a:lnTo>
                    <a:lnTo>
                      <a:pt x="222" y="463"/>
                    </a:lnTo>
                    <a:lnTo>
                      <a:pt x="230" y="463"/>
                    </a:lnTo>
                    <a:lnTo>
                      <a:pt x="249" y="457"/>
                    </a:lnTo>
                    <a:lnTo>
                      <a:pt x="266" y="443"/>
                    </a:lnTo>
                    <a:lnTo>
                      <a:pt x="278" y="420"/>
                    </a:lnTo>
                    <a:lnTo>
                      <a:pt x="284" y="392"/>
                    </a:lnTo>
                    <a:lnTo>
                      <a:pt x="282" y="376"/>
                    </a:lnTo>
                    <a:lnTo>
                      <a:pt x="280" y="369"/>
                    </a:lnTo>
                    <a:lnTo>
                      <a:pt x="278" y="359"/>
                    </a:lnTo>
                    <a:lnTo>
                      <a:pt x="276" y="349"/>
                    </a:lnTo>
                    <a:lnTo>
                      <a:pt x="274" y="338"/>
                    </a:lnTo>
                    <a:lnTo>
                      <a:pt x="268" y="284"/>
                    </a:lnTo>
                    <a:lnTo>
                      <a:pt x="228" y="297"/>
                    </a:lnTo>
                    <a:lnTo>
                      <a:pt x="192" y="321"/>
                    </a:lnTo>
                    <a:lnTo>
                      <a:pt x="161" y="349"/>
                    </a:lnTo>
                    <a:lnTo>
                      <a:pt x="138" y="386"/>
                    </a:lnTo>
                    <a:lnTo>
                      <a:pt x="122" y="426"/>
                    </a:lnTo>
                    <a:lnTo>
                      <a:pt x="117" y="466"/>
                    </a:lnTo>
                    <a:lnTo>
                      <a:pt x="120" y="505"/>
                    </a:lnTo>
                    <a:lnTo>
                      <a:pt x="128" y="543"/>
                    </a:lnTo>
                    <a:lnTo>
                      <a:pt x="144" y="576"/>
                    </a:lnTo>
                    <a:lnTo>
                      <a:pt x="36" y="639"/>
                    </a:lnTo>
                    <a:lnTo>
                      <a:pt x="0" y="63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16" name="Freeform 171"/>
              <p:cNvSpPr/>
              <p:nvPr/>
            </p:nvSpPr>
            <p:spPr bwMode="auto">
              <a:xfrm>
                <a:off x="2325688" y="4294505"/>
                <a:ext cx="119063" cy="112713"/>
              </a:xfrm>
              <a:custGeom>
                <a:avLst/>
                <a:gdLst>
                  <a:gd name="T0" fmla="*/ 0 w 75"/>
                  <a:gd name="T1" fmla="*/ 0 h 71"/>
                  <a:gd name="T2" fmla="*/ 35 w 75"/>
                  <a:gd name="T3" fmla="*/ 6 h 71"/>
                  <a:gd name="T4" fmla="*/ 45 w 75"/>
                  <a:gd name="T5" fmla="*/ 9 h 71"/>
                  <a:gd name="T6" fmla="*/ 54 w 75"/>
                  <a:gd name="T7" fmla="*/ 13 h 71"/>
                  <a:gd name="T8" fmla="*/ 64 w 75"/>
                  <a:gd name="T9" fmla="*/ 19 h 71"/>
                  <a:gd name="T10" fmla="*/ 69 w 75"/>
                  <a:gd name="T11" fmla="*/ 25 h 71"/>
                  <a:gd name="T12" fmla="*/ 73 w 75"/>
                  <a:gd name="T13" fmla="*/ 30 h 71"/>
                  <a:gd name="T14" fmla="*/ 75 w 75"/>
                  <a:gd name="T15" fmla="*/ 38 h 71"/>
                  <a:gd name="T16" fmla="*/ 73 w 75"/>
                  <a:gd name="T17" fmla="*/ 46 h 71"/>
                  <a:gd name="T18" fmla="*/ 69 w 75"/>
                  <a:gd name="T19" fmla="*/ 54 h 71"/>
                  <a:gd name="T20" fmla="*/ 62 w 75"/>
                  <a:gd name="T21" fmla="*/ 59 h 71"/>
                  <a:gd name="T22" fmla="*/ 54 w 75"/>
                  <a:gd name="T23" fmla="*/ 65 h 71"/>
                  <a:gd name="T24" fmla="*/ 46 w 75"/>
                  <a:gd name="T25" fmla="*/ 69 h 71"/>
                  <a:gd name="T26" fmla="*/ 41 w 75"/>
                  <a:gd name="T27" fmla="*/ 71 h 71"/>
                  <a:gd name="T28" fmla="*/ 33 w 75"/>
                  <a:gd name="T29" fmla="*/ 69 h 71"/>
                  <a:gd name="T30" fmla="*/ 27 w 75"/>
                  <a:gd name="T31" fmla="*/ 65 h 71"/>
                  <a:gd name="T32" fmla="*/ 21 w 75"/>
                  <a:gd name="T33" fmla="*/ 59 h 71"/>
                  <a:gd name="T34" fmla="*/ 16 w 75"/>
                  <a:gd name="T35" fmla="*/ 52 h 71"/>
                  <a:gd name="T36" fmla="*/ 10 w 75"/>
                  <a:gd name="T37" fmla="*/ 42 h 71"/>
                  <a:gd name="T38" fmla="*/ 8 w 75"/>
                  <a:gd name="T39" fmla="*/ 32 h 71"/>
                  <a:gd name="T40" fmla="*/ 0 w 75"/>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1">
                    <a:moveTo>
                      <a:pt x="0" y="0"/>
                    </a:moveTo>
                    <a:lnTo>
                      <a:pt x="35" y="6"/>
                    </a:lnTo>
                    <a:lnTo>
                      <a:pt x="45" y="9"/>
                    </a:lnTo>
                    <a:lnTo>
                      <a:pt x="54" y="13"/>
                    </a:lnTo>
                    <a:lnTo>
                      <a:pt x="64" y="19"/>
                    </a:lnTo>
                    <a:lnTo>
                      <a:pt x="69" y="25"/>
                    </a:lnTo>
                    <a:lnTo>
                      <a:pt x="73" y="30"/>
                    </a:lnTo>
                    <a:lnTo>
                      <a:pt x="75" y="38"/>
                    </a:lnTo>
                    <a:lnTo>
                      <a:pt x="73" y="46"/>
                    </a:lnTo>
                    <a:lnTo>
                      <a:pt x="69" y="54"/>
                    </a:lnTo>
                    <a:lnTo>
                      <a:pt x="62" y="59"/>
                    </a:lnTo>
                    <a:lnTo>
                      <a:pt x="54" y="65"/>
                    </a:lnTo>
                    <a:lnTo>
                      <a:pt x="46" y="69"/>
                    </a:lnTo>
                    <a:lnTo>
                      <a:pt x="41" y="71"/>
                    </a:lnTo>
                    <a:lnTo>
                      <a:pt x="33" y="69"/>
                    </a:lnTo>
                    <a:lnTo>
                      <a:pt x="27" y="65"/>
                    </a:lnTo>
                    <a:lnTo>
                      <a:pt x="21" y="59"/>
                    </a:lnTo>
                    <a:lnTo>
                      <a:pt x="16" y="52"/>
                    </a:lnTo>
                    <a:lnTo>
                      <a:pt x="10" y="42"/>
                    </a:lnTo>
                    <a:lnTo>
                      <a:pt x="8" y="3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sp>
          <p:nvSpPr>
            <p:cNvPr id="217" name="Freeform 172"/>
            <p:cNvSpPr/>
            <p:nvPr/>
          </p:nvSpPr>
          <p:spPr bwMode="auto">
            <a:xfrm>
              <a:off x="4024313" y="4364355"/>
              <a:ext cx="79375" cy="188913"/>
            </a:xfrm>
            <a:custGeom>
              <a:avLst/>
              <a:gdLst>
                <a:gd name="T0" fmla="*/ 25 w 50"/>
                <a:gd name="T1" fmla="*/ 0 h 119"/>
                <a:gd name="T2" fmla="*/ 38 w 50"/>
                <a:gd name="T3" fmla="*/ 19 h 119"/>
                <a:gd name="T4" fmla="*/ 48 w 50"/>
                <a:gd name="T5" fmla="*/ 38 h 119"/>
                <a:gd name="T6" fmla="*/ 50 w 50"/>
                <a:gd name="T7" fmla="*/ 59 h 119"/>
                <a:gd name="T8" fmla="*/ 44 w 50"/>
                <a:gd name="T9" fmla="*/ 90 h 119"/>
                <a:gd name="T10" fmla="*/ 25 w 50"/>
                <a:gd name="T11" fmla="*/ 119 h 119"/>
                <a:gd name="T12" fmla="*/ 7 w 50"/>
                <a:gd name="T13" fmla="*/ 90 h 119"/>
                <a:gd name="T14" fmla="*/ 0 w 50"/>
                <a:gd name="T15" fmla="*/ 59 h 119"/>
                <a:gd name="T16" fmla="*/ 4 w 50"/>
                <a:gd name="T17" fmla="*/ 38 h 119"/>
                <a:gd name="T18" fmla="*/ 11 w 50"/>
                <a:gd name="T19" fmla="*/ 19 h 119"/>
                <a:gd name="T20" fmla="*/ 25 w 50"/>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19">
                  <a:moveTo>
                    <a:pt x="25" y="0"/>
                  </a:moveTo>
                  <a:lnTo>
                    <a:pt x="38" y="19"/>
                  </a:lnTo>
                  <a:lnTo>
                    <a:pt x="48" y="38"/>
                  </a:lnTo>
                  <a:lnTo>
                    <a:pt x="50" y="59"/>
                  </a:lnTo>
                  <a:lnTo>
                    <a:pt x="44" y="90"/>
                  </a:lnTo>
                  <a:lnTo>
                    <a:pt x="25" y="119"/>
                  </a:lnTo>
                  <a:lnTo>
                    <a:pt x="7" y="90"/>
                  </a:lnTo>
                  <a:lnTo>
                    <a:pt x="0" y="59"/>
                  </a:lnTo>
                  <a:lnTo>
                    <a:pt x="4" y="38"/>
                  </a:lnTo>
                  <a:lnTo>
                    <a:pt x="11" y="19"/>
                  </a:lnTo>
                  <a:lnTo>
                    <a:pt x="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18" name="Freeform 173"/>
            <p:cNvSpPr>
              <a:spLocks noEditPoints="1"/>
            </p:cNvSpPr>
            <p:nvPr/>
          </p:nvSpPr>
          <p:spPr bwMode="auto">
            <a:xfrm>
              <a:off x="3533775" y="4281805"/>
              <a:ext cx="1063625" cy="768350"/>
            </a:xfrm>
            <a:custGeom>
              <a:avLst/>
              <a:gdLst>
                <a:gd name="T0" fmla="*/ 226 w 670"/>
                <a:gd name="T1" fmla="*/ 296 h 484"/>
                <a:gd name="T2" fmla="*/ 393 w 670"/>
                <a:gd name="T3" fmla="*/ 311 h 484"/>
                <a:gd name="T4" fmla="*/ 364 w 670"/>
                <a:gd name="T5" fmla="*/ 284 h 484"/>
                <a:gd name="T6" fmla="*/ 282 w 670"/>
                <a:gd name="T7" fmla="*/ 63 h 484"/>
                <a:gd name="T8" fmla="*/ 307 w 670"/>
                <a:gd name="T9" fmla="*/ 206 h 484"/>
                <a:gd name="T10" fmla="*/ 388 w 670"/>
                <a:gd name="T11" fmla="*/ 154 h 484"/>
                <a:gd name="T12" fmla="*/ 366 w 670"/>
                <a:gd name="T13" fmla="*/ 23 h 484"/>
                <a:gd name="T14" fmla="*/ 428 w 670"/>
                <a:gd name="T15" fmla="*/ 77 h 484"/>
                <a:gd name="T16" fmla="*/ 478 w 670"/>
                <a:gd name="T17" fmla="*/ 106 h 484"/>
                <a:gd name="T18" fmla="*/ 547 w 670"/>
                <a:gd name="T19" fmla="*/ 125 h 484"/>
                <a:gd name="T20" fmla="*/ 556 w 670"/>
                <a:gd name="T21" fmla="*/ 207 h 484"/>
                <a:gd name="T22" fmla="*/ 445 w 670"/>
                <a:gd name="T23" fmla="*/ 229 h 484"/>
                <a:gd name="T24" fmla="*/ 518 w 670"/>
                <a:gd name="T25" fmla="*/ 194 h 484"/>
                <a:gd name="T26" fmla="*/ 508 w 670"/>
                <a:gd name="T27" fmla="*/ 146 h 484"/>
                <a:gd name="T28" fmla="*/ 443 w 670"/>
                <a:gd name="T29" fmla="*/ 148 h 484"/>
                <a:gd name="T30" fmla="*/ 376 w 670"/>
                <a:gd name="T31" fmla="*/ 232 h 484"/>
                <a:gd name="T32" fmla="*/ 505 w 670"/>
                <a:gd name="T33" fmla="*/ 273 h 484"/>
                <a:gd name="T34" fmla="*/ 658 w 670"/>
                <a:gd name="T35" fmla="*/ 129 h 484"/>
                <a:gd name="T36" fmla="*/ 591 w 670"/>
                <a:gd name="T37" fmla="*/ 259 h 484"/>
                <a:gd name="T38" fmla="*/ 510 w 670"/>
                <a:gd name="T39" fmla="*/ 303 h 484"/>
                <a:gd name="T40" fmla="*/ 507 w 670"/>
                <a:gd name="T41" fmla="*/ 388 h 484"/>
                <a:gd name="T42" fmla="*/ 464 w 670"/>
                <a:gd name="T43" fmla="*/ 380 h 484"/>
                <a:gd name="T44" fmla="*/ 457 w 670"/>
                <a:gd name="T45" fmla="*/ 330 h 484"/>
                <a:gd name="T46" fmla="*/ 384 w 670"/>
                <a:gd name="T47" fmla="*/ 338 h 484"/>
                <a:gd name="T48" fmla="*/ 434 w 670"/>
                <a:gd name="T49" fmla="*/ 401 h 484"/>
                <a:gd name="T50" fmla="*/ 424 w 670"/>
                <a:gd name="T51" fmla="*/ 476 h 484"/>
                <a:gd name="T52" fmla="*/ 368 w 670"/>
                <a:gd name="T53" fmla="*/ 471 h 484"/>
                <a:gd name="T54" fmla="*/ 378 w 670"/>
                <a:gd name="T55" fmla="*/ 449 h 484"/>
                <a:gd name="T56" fmla="*/ 395 w 670"/>
                <a:gd name="T57" fmla="*/ 465 h 484"/>
                <a:gd name="T58" fmla="*/ 409 w 670"/>
                <a:gd name="T59" fmla="*/ 444 h 484"/>
                <a:gd name="T60" fmla="*/ 384 w 670"/>
                <a:gd name="T61" fmla="*/ 392 h 484"/>
                <a:gd name="T62" fmla="*/ 267 w 670"/>
                <a:gd name="T63" fmla="*/ 421 h 484"/>
                <a:gd name="T64" fmla="*/ 268 w 670"/>
                <a:gd name="T65" fmla="*/ 463 h 484"/>
                <a:gd name="T66" fmla="*/ 293 w 670"/>
                <a:gd name="T67" fmla="*/ 442 h 484"/>
                <a:gd name="T68" fmla="*/ 292 w 670"/>
                <a:gd name="T69" fmla="*/ 478 h 484"/>
                <a:gd name="T70" fmla="*/ 251 w 670"/>
                <a:gd name="T71" fmla="*/ 480 h 484"/>
                <a:gd name="T72" fmla="*/ 230 w 670"/>
                <a:gd name="T73" fmla="*/ 409 h 484"/>
                <a:gd name="T74" fmla="*/ 199 w 670"/>
                <a:gd name="T75" fmla="*/ 311 h 484"/>
                <a:gd name="T76" fmla="*/ 209 w 670"/>
                <a:gd name="T77" fmla="*/ 376 h 484"/>
                <a:gd name="T78" fmla="*/ 169 w 670"/>
                <a:gd name="T79" fmla="*/ 390 h 484"/>
                <a:gd name="T80" fmla="*/ 172 w 670"/>
                <a:gd name="T81" fmla="*/ 327 h 484"/>
                <a:gd name="T82" fmla="*/ 134 w 670"/>
                <a:gd name="T83" fmla="*/ 292 h 484"/>
                <a:gd name="T84" fmla="*/ 0 w 670"/>
                <a:gd name="T85" fmla="*/ 165 h 484"/>
                <a:gd name="T86" fmla="*/ 123 w 670"/>
                <a:gd name="T87" fmla="*/ 257 h 484"/>
                <a:gd name="T88" fmla="*/ 315 w 670"/>
                <a:gd name="T89" fmla="*/ 250 h 484"/>
                <a:gd name="T90" fmla="*/ 228 w 670"/>
                <a:gd name="T91" fmla="*/ 150 h 484"/>
                <a:gd name="T92" fmla="*/ 169 w 670"/>
                <a:gd name="T93" fmla="*/ 142 h 484"/>
                <a:gd name="T94" fmla="*/ 146 w 670"/>
                <a:gd name="T95" fmla="*/ 177 h 484"/>
                <a:gd name="T96" fmla="*/ 178 w 670"/>
                <a:gd name="T97" fmla="*/ 213 h 484"/>
                <a:gd name="T98" fmla="*/ 240 w 670"/>
                <a:gd name="T99" fmla="*/ 217 h 484"/>
                <a:gd name="T100" fmla="*/ 126 w 670"/>
                <a:gd name="T101" fmla="*/ 221 h 484"/>
                <a:gd name="T102" fmla="*/ 111 w 670"/>
                <a:gd name="T103" fmla="*/ 136 h 484"/>
                <a:gd name="T104" fmla="*/ 222 w 670"/>
                <a:gd name="T105" fmla="*/ 119 h 484"/>
                <a:gd name="T106" fmla="*/ 247 w 670"/>
                <a:gd name="T107" fmla="*/ 5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0" h="484">
                  <a:moveTo>
                    <a:pt x="334" y="267"/>
                  </a:moveTo>
                  <a:lnTo>
                    <a:pt x="303" y="282"/>
                  </a:lnTo>
                  <a:lnTo>
                    <a:pt x="270" y="294"/>
                  </a:lnTo>
                  <a:lnTo>
                    <a:pt x="234" y="298"/>
                  </a:lnTo>
                  <a:lnTo>
                    <a:pt x="226" y="296"/>
                  </a:lnTo>
                  <a:lnTo>
                    <a:pt x="219" y="296"/>
                  </a:lnTo>
                  <a:lnTo>
                    <a:pt x="209" y="296"/>
                  </a:lnTo>
                  <a:lnTo>
                    <a:pt x="272" y="311"/>
                  </a:lnTo>
                  <a:lnTo>
                    <a:pt x="334" y="332"/>
                  </a:lnTo>
                  <a:lnTo>
                    <a:pt x="393" y="311"/>
                  </a:lnTo>
                  <a:lnTo>
                    <a:pt x="459" y="296"/>
                  </a:lnTo>
                  <a:lnTo>
                    <a:pt x="445" y="298"/>
                  </a:lnTo>
                  <a:lnTo>
                    <a:pt x="432" y="298"/>
                  </a:lnTo>
                  <a:lnTo>
                    <a:pt x="397" y="294"/>
                  </a:lnTo>
                  <a:lnTo>
                    <a:pt x="364" y="284"/>
                  </a:lnTo>
                  <a:lnTo>
                    <a:pt x="334" y="267"/>
                  </a:lnTo>
                  <a:close/>
                  <a:moveTo>
                    <a:pt x="316" y="0"/>
                  </a:moveTo>
                  <a:lnTo>
                    <a:pt x="307" y="14"/>
                  </a:lnTo>
                  <a:lnTo>
                    <a:pt x="299" y="27"/>
                  </a:lnTo>
                  <a:lnTo>
                    <a:pt x="282" y="63"/>
                  </a:lnTo>
                  <a:lnTo>
                    <a:pt x="276" y="85"/>
                  </a:lnTo>
                  <a:lnTo>
                    <a:pt x="274" y="106"/>
                  </a:lnTo>
                  <a:lnTo>
                    <a:pt x="278" y="142"/>
                  </a:lnTo>
                  <a:lnTo>
                    <a:pt x="290" y="175"/>
                  </a:lnTo>
                  <a:lnTo>
                    <a:pt x="307" y="206"/>
                  </a:lnTo>
                  <a:lnTo>
                    <a:pt x="334" y="234"/>
                  </a:lnTo>
                  <a:lnTo>
                    <a:pt x="353" y="215"/>
                  </a:lnTo>
                  <a:lnTo>
                    <a:pt x="368" y="196"/>
                  </a:lnTo>
                  <a:lnTo>
                    <a:pt x="380" y="175"/>
                  </a:lnTo>
                  <a:lnTo>
                    <a:pt x="388" y="154"/>
                  </a:lnTo>
                  <a:lnTo>
                    <a:pt x="393" y="131"/>
                  </a:lnTo>
                  <a:lnTo>
                    <a:pt x="393" y="106"/>
                  </a:lnTo>
                  <a:lnTo>
                    <a:pt x="391" y="75"/>
                  </a:lnTo>
                  <a:lnTo>
                    <a:pt x="380" y="48"/>
                  </a:lnTo>
                  <a:lnTo>
                    <a:pt x="366" y="23"/>
                  </a:lnTo>
                  <a:lnTo>
                    <a:pt x="351" y="0"/>
                  </a:lnTo>
                  <a:lnTo>
                    <a:pt x="388" y="21"/>
                  </a:lnTo>
                  <a:lnTo>
                    <a:pt x="405" y="35"/>
                  </a:lnTo>
                  <a:lnTo>
                    <a:pt x="418" y="54"/>
                  </a:lnTo>
                  <a:lnTo>
                    <a:pt x="428" y="77"/>
                  </a:lnTo>
                  <a:lnTo>
                    <a:pt x="432" y="102"/>
                  </a:lnTo>
                  <a:lnTo>
                    <a:pt x="426" y="136"/>
                  </a:lnTo>
                  <a:lnTo>
                    <a:pt x="443" y="121"/>
                  </a:lnTo>
                  <a:lnTo>
                    <a:pt x="460" y="110"/>
                  </a:lnTo>
                  <a:lnTo>
                    <a:pt x="478" y="106"/>
                  </a:lnTo>
                  <a:lnTo>
                    <a:pt x="495" y="104"/>
                  </a:lnTo>
                  <a:lnTo>
                    <a:pt x="512" y="106"/>
                  </a:lnTo>
                  <a:lnTo>
                    <a:pt x="528" y="111"/>
                  </a:lnTo>
                  <a:lnTo>
                    <a:pt x="539" y="117"/>
                  </a:lnTo>
                  <a:lnTo>
                    <a:pt x="547" y="125"/>
                  </a:lnTo>
                  <a:lnTo>
                    <a:pt x="555" y="133"/>
                  </a:lnTo>
                  <a:lnTo>
                    <a:pt x="562" y="150"/>
                  </a:lnTo>
                  <a:lnTo>
                    <a:pt x="566" y="171"/>
                  </a:lnTo>
                  <a:lnTo>
                    <a:pt x="564" y="190"/>
                  </a:lnTo>
                  <a:lnTo>
                    <a:pt x="556" y="207"/>
                  </a:lnTo>
                  <a:lnTo>
                    <a:pt x="543" y="221"/>
                  </a:lnTo>
                  <a:lnTo>
                    <a:pt x="518" y="234"/>
                  </a:lnTo>
                  <a:lnTo>
                    <a:pt x="489" y="240"/>
                  </a:lnTo>
                  <a:lnTo>
                    <a:pt x="466" y="236"/>
                  </a:lnTo>
                  <a:lnTo>
                    <a:pt x="445" y="229"/>
                  </a:lnTo>
                  <a:lnTo>
                    <a:pt x="430" y="217"/>
                  </a:lnTo>
                  <a:lnTo>
                    <a:pt x="451" y="219"/>
                  </a:lnTo>
                  <a:lnTo>
                    <a:pt x="478" y="217"/>
                  </a:lnTo>
                  <a:lnTo>
                    <a:pt x="501" y="207"/>
                  </a:lnTo>
                  <a:lnTo>
                    <a:pt x="518" y="194"/>
                  </a:lnTo>
                  <a:lnTo>
                    <a:pt x="522" y="177"/>
                  </a:lnTo>
                  <a:lnTo>
                    <a:pt x="522" y="167"/>
                  </a:lnTo>
                  <a:lnTo>
                    <a:pt x="518" y="159"/>
                  </a:lnTo>
                  <a:lnTo>
                    <a:pt x="514" y="152"/>
                  </a:lnTo>
                  <a:lnTo>
                    <a:pt x="508" y="146"/>
                  </a:lnTo>
                  <a:lnTo>
                    <a:pt x="503" y="142"/>
                  </a:lnTo>
                  <a:lnTo>
                    <a:pt x="493" y="140"/>
                  </a:lnTo>
                  <a:lnTo>
                    <a:pt x="484" y="140"/>
                  </a:lnTo>
                  <a:lnTo>
                    <a:pt x="460" y="142"/>
                  </a:lnTo>
                  <a:lnTo>
                    <a:pt x="443" y="148"/>
                  </a:lnTo>
                  <a:lnTo>
                    <a:pt x="430" y="159"/>
                  </a:lnTo>
                  <a:lnTo>
                    <a:pt x="414" y="181"/>
                  </a:lnTo>
                  <a:lnTo>
                    <a:pt x="399" y="204"/>
                  </a:lnTo>
                  <a:lnTo>
                    <a:pt x="389" y="219"/>
                  </a:lnTo>
                  <a:lnTo>
                    <a:pt x="376" y="232"/>
                  </a:lnTo>
                  <a:lnTo>
                    <a:pt x="355" y="250"/>
                  </a:lnTo>
                  <a:lnTo>
                    <a:pt x="386" y="265"/>
                  </a:lnTo>
                  <a:lnTo>
                    <a:pt x="420" y="275"/>
                  </a:lnTo>
                  <a:lnTo>
                    <a:pt x="460" y="277"/>
                  </a:lnTo>
                  <a:lnTo>
                    <a:pt x="505" y="273"/>
                  </a:lnTo>
                  <a:lnTo>
                    <a:pt x="547" y="257"/>
                  </a:lnTo>
                  <a:lnTo>
                    <a:pt x="583" y="234"/>
                  </a:lnTo>
                  <a:lnTo>
                    <a:pt x="616" y="204"/>
                  </a:lnTo>
                  <a:lnTo>
                    <a:pt x="641" y="169"/>
                  </a:lnTo>
                  <a:lnTo>
                    <a:pt x="658" y="129"/>
                  </a:lnTo>
                  <a:lnTo>
                    <a:pt x="670" y="165"/>
                  </a:lnTo>
                  <a:lnTo>
                    <a:pt x="652" y="192"/>
                  </a:lnTo>
                  <a:lnTo>
                    <a:pt x="633" y="219"/>
                  </a:lnTo>
                  <a:lnTo>
                    <a:pt x="612" y="242"/>
                  </a:lnTo>
                  <a:lnTo>
                    <a:pt x="591" y="259"/>
                  </a:lnTo>
                  <a:lnTo>
                    <a:pt x="580" y="269"/>
                  </a:lnTo>
                  <a:lnTo>
                    <a:pt x="564" y="275"/>
                  </a:lnTo>
                  <a:lnTo>
                    <a:pt x="530" y="290"/>
                  </a:lnTo>
                  <a:lnTo>
                    <a:pt x="518" y="296"/>
                  </a:lnTo>
                  <a:lnTo>
                    <a:pt x="510" y="303"/>
                  </a:lnTo>
                  <a:lnTo>
                    <a:pt x="503" y="311"/>
                  </a:lnTo>
                  <a:lnTo>
                    <a:pt x="497" y="325"/>
                  </a:lnTo>
                  <a:lnTo>
                    <a:pt x="493" y="342"/>
                  </a:lnTo>
                  <a:lnTo>
                    <a:pt x="497" y="365"/>
                  </a:lnTo>
                  <a:lnTo>
                    <a:pt x="507" y="388"/>
                  </a:lnTo>
                  <a:lnTo>
                    <a:pt x="499" y="390"/>
                  </a:lnTo>
                  <a:lnTo>
                    <a:pt x="493" y="390"/>
                  </a:lnTo>
                  <a:lnTo>
                    <a:pt x="482" y="390"/>
                  </a:lnTo>
                  <a:lnTo>
                    <a:pt x="472" y="386"/>
                  </a:lnTo>
                  <a:lnTo>
                    <a:pt x="464" y="380"/>
                  </a:lnTo>
                  <a:lnTo>
                    <a:pt x="459" y="376"/>
                  </a:lnTo>
                  <a:lnTo>
                    <a:pt x="457" y="369"/>
                  </a:lnTo>
                  <a:lnTo>
                    <a:pt x="453" y="361"/>
                  </a:lnTo>
                  <a:lnTo>
                    <a:pt x="453" y="352"/>
                  </a:lnTo>
                  <a:lnTo>
                    <a:pt x="457" y="330"/>
                  </a:lnTo>
                  <a:lnTo>
                    <a:pt x="468" y="311"/>
                  </a:lnTo>
                  <a:lnTo>
                    <a:pt x="430" y="323"/>
                  </a:lnTo>
                  <a:lnTo>
                    <a:pt x="411" y="328"/>
                  </a:lnTo>
                  <a:lnTo>
                    <a:pt x="397" y="332"/>
                  </a:lnTo>
                  <a:lnTo>
                    <a:pt x="384" y="338"/>
                  </a:lnTo>
                  <a:lnTo>
                    <a:pt x="364" y="344"/>
                  </a:lnTo>
                  <a:lnTo>
                    <a:pt x="388" y="355"/>
                  </a:lnTo>
                  <a:lnTo>
                    <a:pt x="407" y="369"/>
                  </a:lnTo>
                  <a:lnTo>
                    <a:pt x="422" y="384"/>
                  </a:lnTo>
                  <a:lnTo>
                    <a:pt x="434" y="401"/>
                  </a:lnTo>
                  <a:lnTo>
                    <a:pt x="441" y="419"/>
                  </a:lnTo>
                  <a:lnTo>
                    <a:pt x="443" y="436"/>
                  </a:lnTo>
                  <a:lnTo>
                    <a:pt x="441" y="455"/>
                  </a:lnTo>
                  <a:lnTo>
                    <a:pt x="432" y="471"/>
                  </a:lnTo>
                  <a:lnTo>
                    <a:pt x="424" y="476"/>
                  </a:lnTo>
                  <a:lnTo>
                    <a:pt x="416" y="480"/>
                  </a:lnTo>
                  <a:lnTo>
                    <a:pt x="409" y="484"/>
                  </a:lnTo>
                  <a:lnTo>
                    <a:pt x="401" y="484"/>
                  </a:lnTo>
                  <a:lnTo>
                    <a:pt x="382" y="480"/>
                  </a:lnTo>
                  <a:lnTo>
                    <a:pt x="368" y="471"/>
                  </a:lnTo>
                  <a:lnTo>
                    <a:pt x="363" y="461"/>
                  </a:lnTo>
                  <a:lnTo>
                    <a:pt x="359" y="451"/>
                  </a:lnTo>
                  <a:lnTo>
                    <a:pt x="355" y="440"/>
                  </a:lnTo>
                  <a:lnTo>
                    <a:pt x="374" y="442"/>
                  </a:lnTo>
                  <a:lnTo>
                    <a:pt x="378" y="449"/>
                  </a:lnTo>
                  <a:lnTo>
                    <a:pt x="382" y="455"/>
                  </a:lnTo>
                  <a:lnTo>
                    <a:pt x="384" y="459"/>
                  </a:lnTo>
                  <a:lnTo>
                    <a:pt x="388" y="463"/>
                  </a:lnTo>
                  <a:lnTo>
                    <a:pt x="391" y="465"/>
                  </a:lnTo>
                  <a:lnTo>
                    <a:pt x="395" y="465"/>
                  </a:lnTo>
                  <a:lnTo>
                    <a:pt x="399" y="463"/>
                  </a:lnTo>
                  <a:lnTo>
                    <a:pt x="403" y="461"/>
                  </a:lnTo>
                  <a:lnTo>
                    <a:pt x="407" y="457"/>
                  </a:lnTo>
                  <a:lnTo>
                    <a:pt x="409" y="451"/>
                  </a:lnTo>
                  <a:lnTo>
                    <a:pt x="409" y="444"/>
                  </a:lnTo>
                  <a:lnTo>
                    <a:pt x="407" y="434"/>
                  </a:lnTo>
                  <a:lnTo>
                    <a:pt x="405" y="423"/>
                  </a:lnTo>
                  <a:lnTo>
                    <a:pt x="399" y="413"/>
                  </a:lnTo>
                  <a:lnTo>
                    <a:pt x="393" y="403"/>
                  </a:lnTo>
                  <a:lnTo>
                    <a:pt x="384" y="392"/>
                  </a:lnTo>
                  <a:lnTo>
                    <a:pt x="364" y="375"/>
                  </a:lnTo>
                  <a:lnTo>
                    <a:pt x="334" y="357"/>
                  </a:lnTo>
                  <a:lnTo>
                    <a:pt x="305" y="375"/>
                  </a:lnTo>
                  <a:lnTo>
                    <a:pt x="282" y="396"/>
                  </a:lnTo>
                  <a:lnTo>
                    <a:pt x="267" y="421"/>
                  </a:lnTo>
                  <a:lnTo>
                    <a:pt x="261" y="446"/>
                  </a:lnTo>
                  <a:lnTo>
                    <a:pt x="261" y="451"/>
                  </a:lnTo>
                  <a:lnTo>
                    <a:pt x="263" y="457"/>
                  </a:lnTo>
                  <a:lnTo>
                    <a:pt x="265" y="461"/>
                  </a:lnTo>
                  <a:lnTo>
                    <a:pt x="268" y="463"/>
                  </a:lnTo>
                  <a:lnTo>
                    <a:pt x="272" y="465"/>
                  </a:lnTo>
                  <a:lnTo>
                    <a:pt x="280" y="463"/>
                  </a:lnTo>
                  <a:lnTo>
                    <a:pt x="284" y="459"/>
                  </a:lnTo>
                  <a:lnTo>
                    <a:pt x="290" y="451"/>
                  </a:lnTo>
                  <a:lnTo>
                    <a:pt x="293" y="442"/>
                  </a:lnTo>
                  <a:lnTo>
                    <a:pt x="313" y="442"/>
                  </a:lnTo>
                  <a:lnTo>
                    <a:pt x="311" y="453"/>
                  </a:lnTo>
                  <a:lnTo>
                    <a:pt x="305" y="463"/>
                  </a:lnTo>
                  <a:lnTo>
                    <a:pt x="299" y="472"/>
                  </a:lnTo>
                  <a:lnTo>
                    <a:pt x="292" y="478"/>
                  </a:lnTo>
                  <a:lnTo>
                    <a:pt x="286" y="482"/>
                  </a:lnTo>
                  <a:lnTo>
                    <a:pt x="278" y="484"/>
                  </a:lnTo>
                  <a:lnTo>
                    <a:pt x="268" y="484"/>
                  </a:lnTo>
                  <a:lnTo>
                    <a:pt x="261" y="484"/>
                  </a:lnTo>
                  <a:lnTo>
                    <a:pt x="251" y="480"/>
                  </a:lnTo>
                  <a:lnTo>
                    <a:pt x="245" y="476"/>
                  </a:lnTo>
                  <a:lnTo>
                    <a:pt x="238" y="471"/>
                  </a:lnTo>
                  <a:lnTo>
                    <a:pt x="228" y="455"/>
                  </a:lnTo>
                  <a:lnTo>
                    <a:pt x="224" y="436"/>
                  </a:lnTo>
                  <a:lnTo>
                    <a:pt x="230" y="409"/>
                  </a:lnTo>
                  <a:lnTo>
                    <a:pt x="247" y="384"/>
                  </a:lnTo>
                  <a:lnTo>
                    <a:pt x="272" y="359"/>
                  </a:lnTo>
                  <a:lnTo>
                    <a:pt x="305" y="344"/>
                  </a:lnTo>
                  <a:lnTo>
                    <a:pt x="253" y="327"/>
                  </a:lnTo>
                  <a:lnTo>
                    <a:pt x="199" y="311"/>
                  </a:lnTo>
                  <a:lnTo>
                    <a:pt x="211" y="332"/>
                  </a:lnTo>
                  <a:lnTo>
                    <a:pt x="215" y="352"/>
                  </a:lnTo>
                  <a:lnTo>
                    <a:pt x="215" y="361"/>
                  </a:lnTo>
                  <a:lnTo>
                    <a:pt x="213" y="369"/>
                  </a:lnTo>
                  <a:lnTo>
                    <a:pt x="209" y="376"/>
                  </a:lnTo>
                  <a:lnTo>
                    <a:pt x="203" y="380"/>
                  </a:lnTo>
                  <a:lnTo>
                    <a:pt x="196" y="386"/>
                  </a:lnTo>
                  <a:lnTo>
                    <a:pt x="186" y="390"/>
                  </a:lnTo>
                  <a:lnTo>
                    <a:pt x="176" y="390"/>
                  </a:lnTo>
                  <a:lnTo>
                    <a:pt x="169" y="390"/>
                  </a:lnTo>
                  <a:lnTo>
                    <a:pt x="163" y="388"/>
                  </a:lnTo>
                  <a:lnTo>
                    <a:pt x="171" y="367"/>
                  </a:lnTo>
                  <a:lnTo>
                    <a:pt x="174" y="346"/>
                  </a:lnTo>
                  <a:lnTo>
                    <a:pt x="174" y="334"/>
                  </a:lnTo>
                  <a:lnTo>
                    <a:pt x="172" y="327"/>
                  </a:lnTo>
                  <a:lnTo>
                    <a:pt x="171" y="319"/>
                  </a:lnTo>
                  <a:lnTo>
                    <a:pt x="165" y="311"/>
                  </a:lnTo>
                  <a:lnTo>
                    <a:pt x="157" y="305"/>
                  </a:lnTo>
                  <a:lnTo>
                    <a:pt x="148" y="298"/>
                  </a:lnTo>
                  <a:lnTo>
                    <a:pt x="134" y="292"/>
                  </a:lnTo>
                  <a:lnTo>
                    <a:pt x="103" y="277"/>
                  </a:lnTo>
                  <a:lnTo>
                    <a:pt x="75" y="257"/>
                  </a:lnTo>
                  <a:lnTo>
                    <a:pt x="50" y="236"/>
                  </a:lnTo>
                  <a:lnTo>
                    <a:pt x="25" y="206"/>
                  </a:lnTo>
                  <a:lnTo>
                    <a:pt x="0" y="165"/>
                  </a:lnTo>
                  <a:lnTo>
                    <a:pt x="9" y="129"/>
                  </a:lnTo>
                  <a:lnTo>
                    <a:pt x="28" y="169"/>
                  </a:lnTo>
                  <a:lnTo>
                    <a:pt x="53" y="206"/>
                  </a:lnTo>
                  <a:lnTo>
                    <a:pt x="84" y="236"/>
                  </a:lnTo>
                  <a:lnTo>
                    <a:pt x="123" y="257"/>
                  </a:lnTo>
                  <a:lnTo>
                    <a:pt x="165" y="273"/>
                  </a:lnTo>
                  <a:lnTo>
                    <a:pt x="211" y="277"/>
                  </a:lnTo>
                  <a:lnTo>
                    <a:pt x="249" y="275"/>
                  </a:lnTo>
                  <a:lnTo>
                    <a:pt x="284" y="265"/>
                  </a:lnTo>
                  <a:lnTo>
                    <a:pt x="315" y="250"/>
                  </a:lnTo>
                  <a:lnTo>
                    <a:pt x="286" y="225"/>
                  </a:lnTo>
                  <a:lnTo>
                    <a:pt x="261" y="194"/>
                  </a:lnTo>
                  <a:lnTo>
                    <a:pt x="247" y="173"/>
                  </a:lnTo>
                  <a:lnTo>
                    <a:pt x="238" y="159"/>
                  </a:lnTo>
                  <a:lnTo>
                    <a:pt x="228" y="150"/>
                  </a:lnTo>
                  <a:lnTo>
                    <a:pt x="220" y="144"/>
                  </a:lnTo>
                  <a:lnTo>
                    <a:pt x="205" y="140"/>
                  </a:lnTo>
                  <a:lnTo>
                    <a:pt x="186" y="138"/>
                  </a:lnTo>
                  <a:lnTo>
                    <a:pt x="176" y="140"/>
                  </a:lnTo>
                  <a:lnTo>
                    <a:pt x="169" y="142"/>
                  </a:lnTo>
                  <a:lnTo>
                    <a:pt x="161" y="146"/>
                  </a:lnTo>
                  <a:lnTo>
                    <a:pt x="155" y="150"/>
                  </a:lnTo>
                  <a:lnTo>
                    <a:pt x="151" y="158"/>
                  </a:lnTo>
                  <a:lnTo>
                    <a:pt x="148" y="167"/>
                  </a:lnTo>
                  <a:lnTo>
                    <a:pt x="146" y="177"/>
                  </a:lnTo>
                  <a:lnTo>
                    <a:pt x="148" y="184"/>
                  </a:lnTo>
                  <a:lnTo>
                    <a:pt x="151" y="192"/>
                  </a:lnTo>
                  <a:lnTo>
                    <a:pt x="157" y="198"/>
                  </a:lnTo>
                  <a:lnTo>
                    <a:pt x="165" y="206"/>
                  </a:lnTo>
                  <a:lnTo>
                    <a:pt x="178" y="213"/>
                  </a:lnTo>
                  <a:lnTo>
                    <a:pt x="197" y="217"/>
                  </a:lnTo>
                  <a:lnTo>
                    <a:pt x="220" y="219"/>
                  </a:lnTo>
                  <a:lnTo>
                    <a:pt x="226" y="219"/>
                  </a:lnTo>
                  <a:lnTo>
                    <a:pt x="232" y="217"/>
                  </a:lnTo>
                  <a:lnTo>
                    <a:pt x="240" y="217"/>
                  </a:lnTo>
                  <a:lnTo>
                    <a:pt x="222" y="229"/>
                  </a:lnTo>
                  <a:lnTo>
                    <a:pt x="203" y="236"/>
                  </a:lnTo>
                  <a:lnTo>
                    <a:pt x="180" y="240"/>
                  </a:lnTo>
                  <a:lnTo>
                    <a:pt x="151" y="234"/>
                  </a:lnTo>
                  <a:lnTo>
                    <a:pt x="126" y="221"/>
                  </a:lnTo>
                  <a:lnTo>
                    <a:pt x="113" y="207"/>
                  </a:lnTo>
                  <a:lnTo>
                    <a:pt x="105" y="190"/>
                  </a:lnTo>
                  <a:lnTo>
                    <a:pt x="103" y="171"/>
                  </a:lnTo>
                  <a:lnTo>
                    <a:pt x="105" y="152"/>
                  </a:lnTo>
                  <a:lnTo>
                    <a:pt x="111" y="136"/>
                  </a:lnTo>
                  <a:lnTo>
                    <a:pt x="123" y="123"/>
                  </a:lnTo>
                  <a:lnTo>
                    <a:pt x="146" y="108"/>
                  </a:lnTo>
                  <a:lnTo>
                    <a:pt x="172" y="104"/>
                  </a:lnTo>
                  <a:lnTo>
                    <a:pt x="199" y="108"/>
                  </a:lnTo>
                  <a:lnTo>
                    <a:pt x="222" y="119"/>
                  </a:lnTo>
                  <a:lnTo>
                    <a:pt x="244" y="136"/>
                  </a:lnTo>
                  <a:lnTo>
                    <a:pt x="240" y="119"/>
                  </a:lnTo>
                  <a:lnTo>
                    <a:pt x="238" y="102"/>
                  </a:lnTo>
                  <a:lnTo>
                    <a:pt x="240" y="79"/>
                  </a:lnTo>
                  <a:lnTo>
                    <a:pt x="247" y="58"/>
                  </a:lnTo>
                  <a:lnTo>
                    <a:pt x="261" y="40"/>
                  </a:lnTo>
                  <a:lnTo>
                    <a:pt x="276" y="23"/>
                  </a:lnTo>
                  <a:lnTo>
                    <a:pt x="295" y="10"/>
                  </a:lnTo>
                  <a:lnTo>
                    <a:pt x="31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19" name="Freeform 174"/>
            <p:cNvSpPr/>
            <p:nvPr/>
          </p:nvSpPr>
          <p:spPr bwMode="auto">
            <a:xfrm>
              <a:off x="4017963" y="5040630"/>
              <a:ext cx="92075" cy="138113"/>
            </a:xfrm>
            <a:custGeom>
              <a:avLst/>
              <a:gdLst>
                <a:gd name="T0" fmla="*/ 29 w 58"/>
                <a:gd name="T1" fmla="*/ 0 h 87"/>
                <a:gd name="T2" fmla="*/ 38 w 58"/>
                <a:gd name="T3" fmla="*/ 0 h 87"/>
                <a:gd name="T4" fmla="*/ 46 w 58"/>
                <a:gd name="T5" fmla="*/ 2 h 87"/>
                <a:gd name="T6" fmla="*/ 52 w 58"/>
                <a:gd name="T7" fmla="*/ 4 h 87"/>
                <a:gd name="T8" fmla="*/ 56 w 58"/>
                <a:gd name="T9" fmla="*/ 8 h 87"/>
                <a:gd name="T10" fmla="*/ 58 w 58"/>
                <a:gd name="T11" fmla="*/ 14 h 87"/>
                <a:gd name="T12" fmla="*/ 58 w 58"/>
                <a:gd name="T13" fmla="*/ 19 h 87"/>
                <a:gd name="T14" fmla="*/ 56 w 58"/>
                <a:gd name="T15" fmla="*/ 35 h 87"/>
                <a:gd name="T16" fmla="*/ 50 w 58"/>
                <a:gd name="T17" fmla="*/ 52 h 87"/>
                <a:gd name="T18" fmla="*/ 40 w 58"/>
                <a:gd name="T19" fmla="*/ 71 h 87"/>
                <a:gd name="T20" fmla="*/ 29 w 58"/>
                <a:gd name="T21" fmla="*/ 87 h 87"/>
                <a:gd name="T22" fmla="*/ 17 w 58"/>
                <a:gd name="T23" fmla="*/ 71 h 87"/>
                <a:gd name="T24" fmla="*/ 8 w 58"/>
                <a:gd name="T25" fmla="*/ 52 h 87"/>
                <a:gd name="T26" fmla="*/ 2 w 58"/>
                <a:gd name="T27" fmla="*/ 35 h 87"/>
                <a:gd name="T28" fmla="*/ 0 w 58"/>
                <a:gd name="T29" fmla="*/ 19 h 87"/>
                <a:gd name="T30" fmla="*/ 0 w 58"/>
                <a:gd name="T31" fmla="*/ 14 h 87"/>
                <a:gd name="T32" fmla="*/ 4 w 58"/>
                <a:gd name="T33" fmla="*/ 8 h 87"/>
                <a:gd name="T34" fmla="*/ 8 w 58"/>
                <a:gd name="T35" fmla="*/ 4 h 87"/>
                <a:gd name="T36" fmla="*/ 13 w 58"/>
                <a:gd name="T37" fmla="*/ 2 h 87"/>
                <a:gd name="T38" fmla="*/ 19 w 58"/>
                <a:gd name="T39" fmla="*/ 0 h 87"/>
                <a:gd name="T40" fmla="*/ 29 w 58"/>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87">
                  <a:moveTo>
                    <a:pt x="29" y="0"/>
                  </a:moveTo>
                  <a:lnTo>
                    <a:pt x="38" y="0"/>
                  </a:lnTo>
                  <a:lnTo>
                    <a:pt x="46" y="2"/>
                  </a:lnTo>
                  <a:lnTo>
                    <a:pt x="52" y="4"/>
                  </a:lnTo>
                  <a:lnTo>
                    <a:pt x="56" y="8"/>
                  </a:lnTo>
                  <a:lnTo>
                    <a:pt x="58" y="14"/>
                  </a:lnTo>
                  <a:lnTo>
                    <a:pt x="58" y="19"/>
                  </a:lnTo>
                  <a:lnTo>
                    <a:pt x="56" y="35"/>
                  </a:lnTo>
                  <a:lnTo>
                    <a:pt x="50" y="52"/>
                  </a:lnTo>
                  <a:lnTo>
                    <a:pt x="40" y="71"/>
                  </a:lnTo>
                  <a:lnTo>
                    <a:pt x="29" y="87"/>
                  </a:lnTo>
                  <a:lnTo>
                    <a:pt x="17" y="71"/>
                  </a:lnTo>
                  <a:lnTo>
                    <a:pt x="8" y="52"/>
                  </a:lnTo>
                  <a:lnTo>
                    <a:pt x="2" y="35"/>
                  </a:lnTo>
                  <a:lnTo>
                    <a:pt x="0" y="19"/>
                  </a:lnTo>
                  <a:lnTo>
                    <a:pt x="0" y="14"/>
                  </a:lnTo>
                  <a:lnTo>
                    <a:pt x="4" y="8"/>
                  </a:lnTo>
                  <a:lnTo>
                    <a:pt x="8" y="4"/>
                  </a:lnTo>
                  <a:lnTo>
                    <a:pt x="13" y="2"/>
                  </a:lnTo>
                  <a:lnTo>
                    <a:pt x="19" y="0"/>
                  </a:lnTo>
                  <a:lnTo>
                    <a:pt x="2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4810125" y="4238942"/>
              <a:ext cx="1049338" cy="1006476"/>
              <a:chOff x="4810125" y="4238942"/>
              <a:chExt cx="1049338" cy="1006476"/>
            </a:xfrm>
          </p:grpSpPr>
          <p:sp>
            <p:nvSpPr>
              <p:cNvPr id="220" name="Freeform 175"/>
              <p:cNvSpPr/>
              <p:nvPr/>
            </p:nvSpPr>
            <p:spPr bwMode="auto">
              <a:xfrm>
                <a:off x="5054600" y="4765992"/>
                <a:ext cx="795338" cy="384175"/>
              </a:xfrm>
              <a:custGeom>
                <a:avLst/>
                <a:gdLst>
                  <a:gd name="T0" fmla="*/ 301 w 501"/>
                  <a:gd name="T1" fmla="*/ 16 h 242"/>
                  <a:gd name="T2" fmla="*/ 355 w 501"/>
                  <a:gd name="T3" fmla="*/ 75 h 242"/>
                  <a:gd name="T4" fmla="*/ 340 w 501"/>
                  <a:gd name="T5" fmla="*/ 143 h 242"/>
                  <a:gd name="T6" fmla="*/ 265 w 501"/>
                  <a:gd name="T7" fmla="*/ 154 h 242"/>
                  <a:gd name="T8" fmla="*/ 255 w 501"/>
                  <a:gd name="T9" fmla="*/ 131 h 242"/>
                  <a:gd name="T10" fmla="*/ 272 w 501"/>
                  <a:gd name="T11" fmla="*/ 112 h 242"/>
                  <a:gd name="T12" fmla="*/ 270 w 501"/>
                  <a:gd name="T13" fmla="*/ 93 h 242"/>
                  <a:gd name="T14" fmla="*/ 255 w 501"/>
                  <a:gd name="T15" fmla="*/ 79 h 242"/>
                  <a:gd name="T16" fmla="*/ 217 w 501"/>
                  <a:gd name="T17" fmla="*/ 93 h 242"/>
                  <a:gd name="T18" fmla="*/ 203 w 501"/>
                  <a:gd name="T19" fmla="*/ 141 h 242"/>
                  <a:gd name="T20" fmla="*/ 217 w 501"/>
                  <a:gd name="T21" fmla="*/ 167 h 242"/>
                  <a:gd name="T22" fmla="*/ 251 w 501"/>
                  <a:gd name="T23" fmla="*/ 187 h 242"/>
                  <a:gd name="T24" fmla="*/ 288 w 501"/>
                  <a:gd name="T25" fmla="*/ 187 h 242"/>
                  <a:gd name="T26" fmla="*/ 347 w 501"/>
                  <a:gd name="T27" fmla="*/ 183 h 242"/>
                  <a:gd name="T28" fmla="*/ 380 w 501"/>
                  <a:gd name="T29" fmla="*/ 183 h 242"/>
                  <a:gd name="T30" fmla="*/ 447 w 501"/>
                  <a:gd name="T31" fmla="*/ 202 h 242"/>
                  <a:gd name="T32" fmla="*/ 451 w 501"/>
                  <a:gd name="T33" fmla="*/ 154 h 242"/>
                  <a:gd name="T34" fmla="*/ 426 w 501"/>
                  <a:gd name="T35" fmla="*/ 150 h 242"/>
                  <a:gd name="T36" fmla="*/ 405 w 501"/>
                  <a:gd name="T37" fmla="*/ 129 h 242"/>
                  <a:gd name="T38" fmla="*/ 393 w 501"/>
                  <a:gd name="T39" fmla="*/ 93 h 242"/>
                  <a:gd name="T40" fmla="*/ 418 w 501"/>
                  <a:gd name="T41" fmla="*/ 96 h 242"/>
                  <a:gd name="T42" fmla="*/ 501 w 501"/>
                  <a:gd name="T43" fmla="*/ 129 h 242"/>
                  <a:gd name="T44" fmla="*/ 474 w 501"/>
                  <a:gd name="T45" fmla="*/ 194 h 242"/>
                  <a:gd name="T46" fmla="*/ 426 w 501"/>
                  <a:gd name="T47" fmla="*/ 214 h 242"/>
                  <a:gd name="T48" fmla="*/ 357 w 501"/>
                  <a:gd name="T49" fmla="*/ 204 h 242"/>
                  <a:gd name="T50" fmla="*/ 311 w 501"/>
                  <a:gd name="T51" fmla="*/ 214 h 242"/>
                  <a:gd name="T52" fmla="*/ 267 w 501"/>
                  <a:gd name="T53" fmla="*/ 223 h 242"/>
                  <a:gd name="T54" fmla="*/ 209 w 501"/>
                  <a:gd name="T55" fmla="*/ 212 h 242"/>
                  <a:gd name="T56" fmla="*/ 188 w 501"/>
                  <a:gd name="T57" fmla="*/ 217 h 242"/>
                  <a:gd name="T58" fmla="*/ 167 w 501"/>
                  <a:gd name="T59" fmla="*/ 208 h 242"/>
                  <a:gd name="T60" fmla="*/ 159 w 501"/>
                  <a:gd name="T61" fmla="*/ 187 h 242"/>
                  <a:gd name="T62" fmla="*/ 169 w 501"/>
                  <a:gd name="T63" fmla="*/ 166 h 242"/>
                  <a:gd name="T64" fmla="*/ 173 w 501"/>
                  <a:gd name="T65" fmla="*/ 137 h 242"/>
                  <a:gd name="T66" fmla="*/ 188 w 501"/>
                  <a:gd name="T67" fmla="*/ 87 h 242"/>
                  <a:gd name="T68" fmla="*/ 224 w 501"/>
                  <a:gd name="T69" fmla="*/ 60 h 242"/>
                  <a:gd name="T70" fmla="*/ 284 w 501"/>
                  <a:gd name="T71" fmla="*/ 68 h 242"/>
                  <a:gd name="T72" fmla="*/ 295 w 501"/>
                  <a:gd name="T73" fmla="*/ 89 h 242"/>
                  <a:gd name="T74" fmla="*/ 286 w 501"/>
                  <a:gd name="T75" fmla="*/ 133 h 242"/>
                  <a:gd name="T76" fmla="*/ 307 w 501"/>
                  <a:gd name="T77" fmla="*/ 123 h 242"/>
                  <a:gd name="T78" fmla="*/ 322 w 501"/>
                  <a:gd name="T79" fmla="*/ 87 h 242"/>
                  <a:gd name="T80" fmla="*/ 303 w 501"/>
                  <a:gd name="T81" fmla="*/ 43 h 242"/>
                  <a:gd name="T82" fmla="*/ 261 w 501"/>
                  <a:gd name="T83" fmla="*/ 22 h 242"/>
                  <a:gd name="T84" fmla="*/ 201 w 501"/>
                  <a:gd name="T85" fmla="*/ 29 h 242"/>
                  <a:gd name="T86" fmla="*/ 150 w 501"/>
                  <a:gd name="T87" fmla="*/ 91 h 242"/>
                  <a:gd name="T88" fmla="*/ 111 w 501"/>
                  <a:gd name="T89" fmla="*/ 164 h 242"/>
                  <a:gd name="T90" fmla="*/ 77 w 501"/>
                  <a:gd name="T91" fmla="*/ 185 h 242"/>
                  <a:gd name="T92" fmla="*/ 17 w 501"/>
                  <a:gd name="T93" fmla="*/ 175 h 242"/>
                  <a:gd name="T94" fmla="*/ 23 w 501"/>
                  <a:gd name="T95" fmla="*/ 164 h 242"/>
                  <a:gd name="T96" fmla="*/ 52 w 501"/>
                  <a:gd name="T97" fmla="*/ 156 h 242"/>
                  <a:gd name="T98" fmla="*/ 84 w 501"/>
                  <a:gd name="T99" fmla="*/ 123 h 242"/>
                  <a:gd name="T100" fmla="*/ 103 w 501"/>
                  <a:gd name="T101" fmla="*/ 89 h 242"/>
                  <a:gd name="T102" fmla="*/ 148 w 501"/>
                  <a:gd name="T103" fmla="*/ 29 h 242"/>
                  <a:gd name="T104" fmla="*/ 234 w 501"/>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1" h="242">
                    <a:moveTo>
                      <a:pt x="234" y="0"/>
                    </a:moveTo>
                    <a:lnTo>
                      <a:pt x="270" y="4"/>
                    </a:lnTo>
                    <a:lnTo>
                      <a:pt x="301" y="16"/>
                    </a:lnTo>
                    <a:lnTo>
                      <a:pt x="326" y="31"/>
                    </a:lnTo>
                    <a:lnTo>
                      <a:pt x="343" y="52"/>
                    </a:lnTo>
                    <a:lnTo>
                      <a:pt x="355" y="75"/>
                    </a:lnTo>
                    <a:lnTo>
                      <a:pt x="359" y="98"/>
                    </a:lnTo>
                    <a:lnTo>
                      <a:pt x="353" y="123"/>
                    </a:lnTo>
                    <a:lnTo>
                      <a:pt x="340" y="143"/>
                    </a:lnTo>
                    <a:lnTo>
                      <a:pt x="320" y="156"/>
                    </a:lnTo>
                    <a:lnTo>
                      <a:pt x="297" y="160"/>
                    </a:lnTo>
                    <a:lnTo>
                      <a:pt x="265" y="154"/>
                    </a:lnTo>
                    <a:lnTo>
                      <a:pt x="236" y="139"/>
                    </a:lnTo>
                    <a:lnTo>
                      <a:pt x="246" y="135"/>
                    </a:lnTo>
                    <a:lnTo>
                      <a:pt x="255" y="131"/>
                    </a:lnTo>
                    <a:lnTo>
                      <a:pt x="263" y="125"/>
                    </a:lnTo>
                    <a:lnTo>
                      <a:pt x="269" y="118"/>
                    </a:lnTo>
                    <a:lnTo>
                      <a:pt x="272" y="112"/>
                    </a:lnTo>
                    <a:lnTo>
                      <a:pt x="274" y="104"/>
                    </a:lnTo>
                    <a:lnTo>
                      <a:pt x="272" y="98"/>
                    </a:lnTo>
                    <a:lnTo>
                      <a:pt x="270" y="93"/>
                    </a:lnTo>
                    <a:lnTo>
                      <a:pt x="267" y="87"/>
                    </a:lnTo>
                    <a:lnTo>
                      <a:pt x="261" y="83"/>
                    </a:lnTo>
                    <a:lnTo>
                      <a:pt x="255" y="79"/>
                    </a:lnTo>
                    <a:lnTo>
                      <a:pt x="247" y="79"/>
                    </a:lnTo>
                    <a:lnTo>
                      <a:pt x="232" y="83"/>
                    </a:lnTo>
                    <a:lnTo>
                      <a:pt x="217" y="93"/>
                    </a:lnTo>
                    <a:lnTo>
                      <a:pt x="207" y="108"/>
                    </a:lnTo>
                    <a:lnTo>
                      <a:pt x="203" y="129"/>
                    </a:lnTo>
                    <a:lnTo>
                      <a:pt x="203" y="141"/>
                    </a:lnTo>
                    <a:lnTo>
                      <a:pt x="207" y="150"/>
                    </a:lnTo>
                    <a:lnTo>
                      <a:pt x="211" y="160"/>
                    </a:lnTo>
                    <a:lnTo>
                      <a:pt x="217" y="167"/>
                    </a:lnTo>
                    <a:lnTo>
                      <a:pt x="226" y="175"/>
                    </a:lnTo>
                    <a:lnTo>
                      <a:pt x="234" y="181"/>
                    </a:lnTo>
                    <a:lnTo>
                      <a:pt x="251" y="187"/>
                    </a:lnTo>
                    <a:lnTo>
                      <a:pt x="270" y="189"/>
                    </a:lnTo>
                    <a:lnTo>
                      <a:pt x="278" y="189"/>
                    </a:lnTo>
                    <a:lnTo>
                      <a:pt x="288" y="187"/>
                    </a:lnTo>
                    <a:lnTo>
                      <a:pt x="297" y="187"/>
                    </a:lnTo>
                    <a:lnTo>
                      <a:pt x="336" y="183"/>
                    </a:lnTo>
                    <a:lnTo>
                      <a:pt x="347" y="183"/>
                    </a:lnTo>
                    <a:lnTo>
                      <a:pt x="357" y="181"/>
                    </a:lnTo>
                    <a:lnTo>
                      <a:pt x="365" y="181"/>
                    </a:lnTo>
                    <a:lnTo>
                      <a:pt x="380" y="183"/>
                    </a:lnTo>
                    <a:lnTo>
                      <a:pt x="399" y="187"/>
                    </a:lnTo>
                    <a:lnTo>
                      <a:pt x="424" y="192"/>
                    </a:lnTo>
                    <a:lnTo>
                      <a:pt x="447" y="202"/>
                    </a:lnTo>
                    <a:lnTo>
                      <a:pt x="451" y="177"/>
                    </a:lnTo>
                    <a:lnTo>
                      <a:pt x="457" y="152"/>
                    </a:lnTo>
                    <a:lnTo>
                      <a:pt x="451" y="154"/>
                    </a:lnTo>
                    <a:lnTo>
                      <a:pt x="445" y="154"/>
                    </a:lnTo>
                    <a:lnTo>
                      <a:pt x="436" y="152"/>
                    </a:lnTo>
                    <a:lnTo>
                      <a:pt x="426" y="150"/>
                    </a:lnTo>
                    <a:lnTo>
                      <a:pt x="418" y="144"/>
                    </a:lnTo>
                    <a:lnTo>
                      <a:pt x="411" y="137"/>
                    </a:lnTo>
                    <a:lnTo>
                      <a:pt x="405" y="129"/>
                    </a:lnTo>
                    <a:lnTo>
                      <a:pt x="399" y="121"/>
                    </a:lnTo>
                    <a:lnTo>
                      <a:pt x="395" y="106"/>
                    </a:lnTo>
                    <a:lnTo>
                      <a:pt x="393" y="93"/>
                    </a:lnTo>
                    <a:lnTo>
                      <a:pt x="393" y="81"/>
                    </a:lnTo>
                    <a:lnTo>
                      <a:pt x="397" y="71"/>
                    </a:lnTo>
                    <a:lnTo>
                      <a:pt x="418" y="96"/>
                    </a:lnTo>
                    <a:lnTo>
                      <a:pt x="441" y="116"/>
                    </a:lnTo>
                    <a:lnTo>
                      <a:pt x="470" y="125"/>
                    </a:lnTo>
                    <a:lnTo>
                      <a:pt x="501" y="129"/>
                    </a:lnTo>
                    <a:lnTo>
                      <a:pt x="487" y="148"/>
                    </a:lnTo>
                    <a:lnTo>
                      <a:pt x="478" y="171"/>
                    </a:lnTo>
                    <a:lnTo>
                      <a:pt x="474" y="194"/>
                    </a:lnTo>
                    <a:lnTo>
                      <a:pt x="480" y="242"/>
                    </a:lnTo>
                    <a:lnTo>
                      <a:pt x="455" y="227"/>
                    </a:lnTo>
                    <a:lnTo>
                      <a:pt x="426" y="214"/>
                    </a:lnTo>
                    <a:lnTo>
                      <a:pt x="399" y="206"/>
                    </a:lnTo>
                    <a:lnTo>
                      <a:pt x="374" y="204"/>
                    </a:lnTo>
                    <a:lnTo>
                      <a:pt x="357" y="204"/>
                    </a:lnTo>
                    <a:lnTo>
                      <a:pt x="342" y="206"/>
                    </a:lnTo>
                    <a:lnTo>
                      <a:pt x="328" y="210"/>
                    </a:lnTo>
                    <a:lnTo>
                      <a:pt x="311" y="214"/>
                    </a:lnTo>
                    <a:lnTo>
                      <a:pt x="295" y="219"/>
                    </a:lnTo>
                    <a:lnTo>
                      <a:pt x="280" y="221"/>
                    </a:lnTo>
                    <a:lnTo>
                      <a:pt x="267" y="223"/>
                    </a:lnTo>
                    <a:lnTo>
                      <a:pt x="247" y="223"/>
                    </a:lnTo>
                    <a:lnTo>
                      <a:pt x="226" y="221"/>
                    </a:lnTo>
                    <a:lnTo>
                      <a:pt x="209" y="212"/>
                    </a:lnTo>
                    <a:lnTo>
                      <a:pt x="203" y="215"/>
                    </a:lnTo>
                    <a:lnTo>
                      <a:pt x="196" y="217"/>
                    </a:lnTo>
                    <a:lnTo>
                      <a:pt x="188" y="217"/>
                    </a:lnTo>
                    <a:lnTo>
                      <a:pt x="180" y="217"/>
                    </a:lnTo>
                    <a:lnTo>
                      <a:pt x="173" y="214"/>
                    </a:lnTo>
                    <a:lnTo>
                      <a:pt x="167" y="208"/>
                    </a:lnTo>
                    <a:lnTo>
                      <a:pt x="163" y="202"/>
                    </a:lnTo>
                    <a:lnTo>
                      <a:pt x="159" y="194"/>
                    </a:lnTo>
                    <a:lnTo>
                      <a:pt x="159" y="187"/>
                    </a:lnTo>
                    <a:lnTo>
                      <a:pt x="159" y="179"/>
                    </a:lnTo>
                    <a:lnTo>
                      <a:pt x="163" y="171"/>
                    </a:lnTo>
                    <a:lnTo>
                      <a:pt x="169" y="166"/>
                    </a:lnTo>
                    <a:lnTo>
                      <a:pt x="176" y="160"/>
                    </a:lnTo>
                    <a:lnTo>
                      <a:pt x="174" y="148"/>
                    </a:lnTo>
                    <a:lnTo>
                      <a:pt x="173" y="137"/>
                    </a:lnTo>
                    <a:lnTo>
                      <a:pt x="174" y="118"/>
                    </a:lnTo>
                    <a:lnTo>
                      <a:pt x="182" y="98"/>
                    </a:lnTo>
                    <a:lnTo>
                      <a:pt x="188" y="87"/>
                    </a:lnTo>
                    <a:lnTo>
                      <a:pt x="196" y="77"/>
                    </a:lnTo>
                    <a:lnTo>
                      <a:pt x="207" y="68"/>
                    </a:lnTo>
                    <a:lnTo>
                      <a:pt x="224" y="60"/>
                    </a:lnTo>
                    <a:lnTo>
                      <a:pt x="246" y="56"/>
                    </a:lnTo>
                    <a:lnTo>
                      <a:pt x="267" y="60"/>
                    </a:lnTo>
                    <a:lnTo>
                      <a:pt x="284" y="68"/>
                    </a:lnTo>
                    <a:lnTo>
                      <a:pt x="290" y="73"/>
                    </a:lnTo>
                    <a:lnTo>
                      <a:pt x="294" y="81"/>
                    </a:lnTo>
                    <a:lnTo>
                      <a:pt x="295" y="89"/>
                    </a:lnTo>
                    <a:lnTo>
                      <a:pt x="297" y="96"/>
                    </a:lnTo>
                    <a:lnTo>
                      <a:pt x="294" y="114"/>
                    </a:lnTo>
                    <a:lnTo>
                      <a:pt x="286" y="133"/>
                    </a:lnTo>
                    <a:lnTo>
                      <a:pt x="294" y="131"/>
                    </a:lnTo>
                    <a:lnTo>
                      <a:pt x="301" y="129"/>
                    </a:lnTo>
                    <a:lnTo>
                      <a:pt x="307" y="123"/>
                    </a:lnTo>
                    <a:lnTo>
                      <a:pt x="313" y="118"/>
                    </a:lnTo>
                    <a:lnTo>
                      <a:pt x="320" y="104"/>
                    </a:lnTo>
                    <a:lnTo>
                      <a:pt x="322" y="87"/>
                    </a:lnTo>
                    <a:lnTo>
                      <a:pt x="320" y="70"/>
                    </a:lnTo>
                    <a:lnTo>
                      <a:pt x="311" y="52"/>
                    </a:lnTo>
                    <a:lnTo>
                      <a:pt x="303" y="43"/>
                    </a:lnTo>
                    <a:lnTo>
                      <a:pt x="294" y="35"/>
                    </a:lnTo>
                    <a:lnTo>
                      <a:pt x="282" y="29"/>
                    </a:lnTo>
                    <a:lnTo>
                      <a:pt x="261" y="22"/>
                    </a:lnTo>
                    <a:lnTo>
                      <a:pt x="240" y="20"/>
                    </a:lnTo>
                    <a:lnTo>
                      <a:pt x="219" y="22"/>
                    </a:lnTo>
                    <a:lnTo>
                      <a:pt x="201" y="29"/>
                    </a:lnTo>
                    <a:lnTo>
                      <a:pt x="186" y="41"/>
                    </a:lnTo>
                    <a:lnTo>
                      <a:pt x="167" y="64"/>
                    </a:lnTo>
                    <a:lnTo>
                      <a:pt x="150" y="91"/>
                    </a:lnTo>
                    <a:lnTo>
                      <a:pt x="136" y="123"/>
                    </a:lnTo>
                    <a:lnTo>
                      <a:pt x="119" y="154"/>
                    </a:lnTo>
                    <a:lnTo>
                      <a:pt x="111" y="164"/>
                    </a:lnTo>
                    <a:lnTo>
                      <a:pt x="103" y="171"/>
                    </a:lnTo>
                    <a:lnTo>
                      <a:pt x="94" y="177"/>
                    </a:lnTo>
                    <a:lnTo>
                      <a:pt x="77" y="185"/>
                    </a:lnTo>
                    <a:lnTo>
                      <a:pt x="57" y="187"/>
                    </a:lnTo>
                    <a:lnTo>
                      <a:pt x="36" y="183"/>
                    </a:lnTo>
                    <a:lnTo>
                      <a:pt x="17" y="175"/>
                    </a:lnTo>
                    <a:lnTo>
                      <a:pt x="0" y="160"/>
                    </a:lnTo>
                    <a:lnTo>
                      <a:pt x="11" y="164"/>
                    </a:lnTo>
                    <a:lnTo>
                      <a:pt x="23" y="164"/>
                    </a:lnTo>
                    <a:lnTo>
                      <a:pt x="34" y="164"/>
                    </a:lnTo>
                    <a:lnTo>
                      <a:pt x="44" y="160"/>
                    </a:lnTo>
                    <a:lnTo>
                      <a:pt x="52" y="156"/>
                    </a:lnTo>
                    <a:lnTo>
                      <a:pt x="65" y="146"/>
                    </a:lnTo>
                    <a:lnTo>
                      <a:pt x="75" y="137"/>
                    </a:lnTo>
                    <a:lnTo>
                      <a:pt x="84" y="123"/>
                    </a:lnTo>
                    <a:lnTo>
                      <a:pt x="90" y="112"/>
                    </a:lnTo>
                    <a:lnTo>
                      <a:pt x="96" y="100"/>
                    </a:lnTo>
                    <a:lnTo>
                      <a:pt x="103" y="89"/>
                    </a:lnTo>
                    <a:lnTo>
                      <a:pt x="115" y="68"/>
                    </a:lnTo>
                    <a:lnTo>
                      <a:pt x="128" y="47"/>
                    </a:lnTo>
                    <a:lnTo>
                      <a:pt x="148" y="29"/>
                    </a:lnTo>
                    <a:lnTo>
                      <a:pt x="171" y="14"/>
                    </a:lnTo>
                    <a:lnTo>
                      <a:pt x="199" y="4"/>
                    </a:lnTo>
                    <a:lnTo>
                      <a:pt x="23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21" name="Freeform 176"/>
              <p:cNvSpPr/>
              <p:nvPr/>
            </p:nvSpPr>
            <p:spPr bwMode="auto">
              <a:xfrm>
                <a:off x="4810125" y="4238942"/>
                <a:ext cx="138113" cy="1006475"/>
              </a:xfrm>
              <a:custGeom>
                <a:avLst/>
                <a:gdLst>
                  <a:gd name="T0" fmla="*/ 0 w 87"/>
                  <a:gd name="T1" fmla="*/ 0 h 634"/>
                  <a:gd name="T2" fmla="*/ 23 w 87"/>
                  <a:gd name="T3" fmla="*/ 17 h 634"/>
                  <a:gd name="T4" fmla="*/ 39 w 87"/>
                  <a:gd name="T5" fmla="*/ 39 h 634"/>
                  <a:gd name="T6" fmla="*/ 50 w 87"/>
                  <a:gd name="T7" fmla="*/ 60 h 634"/>
                  <a:gd name="T8" fmla="*/ 62 w 87"/>
                  <a:gd name="T9" fmla="*/ 94 h 634"/>
                  <a:gd name="T10" fmla="*/ 65 w 87"/>
                  <a:gd name="T11" fmla="*/ 133 h 634"/>
                  <a:gd name="T12" fmla="*/ 65 w 87"/>
                  <a:gd name="T13" fmla="*/ 167 h 634"/>
                  <a:gd name="T14" fmla="*/ 60 w 87"/>
                  <a:gd name="T15" fmla="*/ 208 h 634"/>
                  <a:gd name="T16" fmla="*/ 50 w 87"/>
                  <a:gd name="T17" fmla="*/ 246 h 634"/>
                  <a:gd name="T18" fmla="*/ 33 w 87"/>
                  <a:gd name="T19" fmla="*/ 284 h 634"/>
                  <a:gd name="T20" fmla="*/ 56 w 87"/>
                  <a:gd name="T21" fmla="*/ 315 h 634"/>
                  <a:gd name="T22" fmla="*/ 73 w 87"/>
                  <a:gd name="T23" fmla="*/ 352 h 634"/>
                  <a:gd name="T24" fmla="*/ 83 w 87"/>
                  <a:gd name="T25" fmla="*/ 392 h 634"/>
                  <a:gd name="T26" fmla="*/ 87 w 87"/>
                  <a:gd name="T27" fmla="*/ 434 h 634"/>
                  <a:gd name="T28" fmla="*/ 81 w 87"/>
                  <a:gd name="T29" fmla="*/ 488 h 634"/>
                  <a:gd name="T30" fmla="*/ 64 w 87"/>
                  <a:gd name="T31" fmla="*/ 542 h 634"/>
                  <a:gd name="T32" fmla="*/ 35 w 87"/>
                  <a:gd name="T33" fmla="*/ 590 h 634"/>
                  <a:gd name="T34" fmla="*/ 0 w 87"/>
                  <a:gd name="T35" fmla="*/ 634 h 634"/>
                  <a:gd name="T36" fmla="*/ 0 w 87"/>
                  <a:gd name="T37" fmla="*/ 603 h 634"/>
                  <a:gd name="T38" fmla="*/ 16 w 87"/>
                  <a:gd name="T39" fmla="*/ 576 h 634"/>
                  <a:gd name="T40" fmla="*/ 31 w 87"/>
                  <a:gd name="T41" fmla="*/ 549 h 634"/>
                  <a:gd name="T42" fmla="*/ 46 w 87"/>
                  <a:gd name="T43" fmla="*/ 499 h 634"/>
                  <a:gd name="T44" fmla="*/ 52 w 87"/>
                  <a:gd name="T45" fmla="*/ 473 h 634"/>
                  <a:gd name="T46" fmla="*/ 52 w 87"/>
                  <a:gd name="T47" fmla="*/ 442 h 634"/>
                  <a:gd name="T48" fmla="*/ 50 w 87"/>
                  <a:gd name="T49" fmla="*/ 417 h 634"/>
                  <a:gd name="T50" fmla="*/ 46 w 87"/>
                  <a:gd name="T51" fmla="*/ 392 h 634"/>
                  <a:gd name="T52" fmla="*/ 39 w 87"/>
                  <a:gd name="T53" fmla="*/ 367 h 634"/>
                  <a:gd name="T54" fmla="*/ 27 w 87"/>
                  <a:gd name="T55" fmla="*/ 344 h 634"/>
                  <a:gd name="T56" fmla="*/ 16 w 87"/>
                  <a:gd name="T57" fmla="*/ 325 h 634"/>
                  <a:gd name="T58" fmla="*/ 0 w 87"/>
                  <a:gd name="T59" fmla="*/ 309 h 634"/>
                  <a:gd name="T60" fmla="*/ 0 w 87"/>
                  <a:gd name="T61" fmla="*/ 244 h 634"/>
                  <a:gd name="T62" fmla="*/ 17 w 87"/>
                  <a:gd name="T63" fmla="*/ 211 h 634"/>
                  <a:gd name="T64" fmla="*/ 29 w 87"/>
                  <a:gd name="T65" fmla="*/ 179 h 634"/>
                  <a:gd name="T66" fmla="*/ 33 w 87"/>
                  <a:gd name="T67" fmla="*/ 146 h 634"/>
                  <a:gd name="T68" fmla="*/ 35 w 87"/>
                  <a:gd name="T69" fmla="*/ 119 h 634"/>
                  <a:gd name="T70" fmla="*/ 31 w 87"/>
                  <a:gd name="T71" fmla="*/ 79 h 634"/>
                  <a:gd name="T72" fmla="*/ 19 w 87"/>
                  <a:gd name="T73" fmla="*/ 39 h 634"/>
                  <a:gd name="T74" fmla="*/ 0 w 87"/>
                  <a:gd name="T7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34">
                    <a:moveTo>
                      <a:pt x="0" y="0"/>
                    </a:moveTo>
                    <a:lnTo>
                      <a:pt x="23" y="17"/>
                    </a:lnTo>
                    <a:lnTo>
                      <a:pt x="39" y="39"/>
                    </a:lnTo>
                    <a:lnTo>
                      <a:pt x="50" y="60"/>
                    </a:lnTo>
                    <a:lnTo>
                      <a:pt x="62" y="94"/>
                    </a:lnTo>
                    <a:lnTo>
                      <a:pt x="65" y="133"/>
                    </a:lnTo>
                    <a:lnTo>
                      <a:pt x="65" y="167"/>
                    </a:lnTo>
                    <a:lnTo>
                      <a:pt x="60" y="208"/>
                    </a:lnTo>
                    <a:lnTo>
                      <a:pt x="50" y="246"/>
                    </a:lnTo>
                    <a:lnTo>
                      <a:pt x="33" y="284"/>
                    </a:lnTo>
                    <a:lnTo>
                      <a:pt x="56" y="315"/>
                    </a:lnTo>
                    <a:lnTo>
                      <a:pt x="73" y="352"/>
                    </a:lnTo>
                    <a:lnTo>
                      <a:pt x="83" y="392"/>
                    </a:lnTo>
                    <a:lnTo>
                      <a:pt x="87" y="434"/>
                    </a:lnTo>
                    <a:lnTo>
                      <a:pt x="81" y="488"/>
                    </a:lnTo>
                    <a:lnTo>
                      <a:pt x="64" y="542"/>
                    </a:lnTo>
                    <a:lnTo>
                      <a:pt x="35" y="590"/>
                    </a:lnTo>
                    <a:lnTo>
                      <a:pt x="0" y="634"/>
                    </a:lnTo>
                    <a:lnTo>
                      <a:pt x="0" y="603"/>
                    </a:lnTo>
                    <a:lnTo>
                      <a:pt x="16" y="576"/>
                    </a:lnTo>
                    <a:lnTo>
                      <a:pt x="31" y="549"/>
                    </a:lnTo>
                    <a:lnTo>
                      <a:pt x="46" y="499"/>
                    </a:lnTo>
                    <a:lnTo>
                      <a:pt x="52" y="473"/>
                    </a:lnTo>
                    <a:lnTo>
                      <a:pt x="52" y="442"/>
                    </a:lnTo>
                    <a:lnTo>
                      <a:pt x="50" y="417"/>
                    </a:lnTo>
                    <a:lnTo>
                      <a:pt x="46" y="392"/>
                    </a:lnTo>
                    <a:lnTo>
                      <a:pt x="39" y="367"/>
                    </a:lnTo>
                    <a:lnTo>
                      <a:pt x="27" y="344"/>
                    </a:lnTo>
                    <a:lnTo>
                      <a:pt x="16" y="325"/>
                    </a:lnTo>
                    <a:lnTo>
                      <a:pt x="0" y="309"/>
                    </a:lnTo>
                    <a:lnTo>
                      <a:pt x="0" y="244"/>
                    </a:lnTo>
                    <a:lnTo>
                      <a:pt x="17" y="211"/>
                    </a:lnTo>
                    <a:lnTo>
                      <a:pt x="29" y="179"/>
                    </a:lnTo>
                    <a:lnTo>
                      <a:pt x="33" y="146"/>
                    </a:lnTo>
                    <a:lnTo>
                      <a:pt x="35" y="119"/>
                    </a:lnTo>
                    <a:lnTo>
                      <a:pt x="31" y="79"/>
                    </a:lnTo>
                    <a:lnTo>
                      <a:pt x="19" y="39"/>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22" name="Freeform 177"/>
              <p:cNvSpPr/>
              <p:nvPr/>
            </p:nvSpPr>
            <p:spPr bwMode="auto">
              <a:xfrm>
                <a:off x="4810125" y="5110480"/>
                <a:ext cx="1049338" cy="134938"/>
              </a:xfrm>
              <a:custGeom>
                <a:avLst/>
                <a:gdLst>
                  <a:gd name="T0" fmla="*/ 208 w 661"/>
                  <a:gd name="T1" fmla="*/ 0 h 85"/>
                  <a:gd name="T2" fmla="*/ 265 w 661"/>
                  <a:gd name="T3" fmla="*/ 6 h 85"/>
                  <a:gd name="T4" fmla="*/ 292 w 661"/>
                  <a:gd name="T5" fmla="*/ 14 h 85"/>
                  <a:gd name="T6" fmla="*/ 319 w 661"/>
                  <a:gd name="T7" fmla="*/ 23 h 85"/>
                  <a:gd name="T8" fmla="*/ 342 w 661"/>
                  <a:gd name="T9" fmla="*/ 37 h 85"/>
                  <a:gd name="T10" fmla="*/ 363 w 661"/>
                  <a:gd name="T11" fmla="*/ 52 h 85"/>
                  <a:gd name="T12" fmla="*/ 403 w 661"/>
                  <a:gd name="T13" fmla="*/ 37 h 85"/>
                  <a:gd name="T14" fmla="*/ 444 w 661"/>
                  <a:gd name="T15" fmla="*/ 25 h 85"/>
                  <a:gd name="T16" fmla="*/ 486 w 661"/>
                  <a:gd name="T17" fmla="*/ 22 h 85"/>
                  <a:gd name="T18" fmla="*/ 522 w 661"/>
                  <a:gd name="T19" fmla="*/ 22 h 85"/>
                  <a:gd name="T20" fmla="*/ 561 w 661"/>
                  <a:gd name="T21" fmla="*/ 25 h 85"/>
                  <a:gd name="T22" fmla="*/ 599 w 661"/>
                  <a:gd name="T23" fmla="*/ 35 h 85"/>
                  <a:gd name="T24" fmla="*/ 622 w 661"/>
                  <a:gd name="T25" fmla="*/ 47 h 85"/>
                  <a:gd name="T26" fmla="*/ 643 w 661"/>
                  <a:gd name="T27" fmla="*/ 62 h 85"/>
                  <a:gd name="T28" fmla="*/ 661 w 661"/>
                  <a:gd name="T29" fmla="*/ 85 h 85"/>
                  <a:gd name="T30" fmla="*/ 620 w 661"/>
                  <a:gd name="T31" fmla="*/ 66 h 85"/>
                  <a:gd name="T32" fmla="*/ 578 w 661"/>
                  <a:gd name="T33" fmla="*/ 54 h 85"/>
                  <a:gd name="T34" fmla="*/ 536 w 661"/>
                  <a:gd name="T35" fmla="*/ 50 h 85"/>
                  <a:gd name="T36" fmla="*/ 488 w 661"/>
                  <a:gd name="T37" fmla="*/ 54 h 85"/>
                  <a:gd name="T38" fmla="*/ 444 w 661"/>
                  <a:gd name="T39" fmla="*/ 66 h 85"/>
                  <a:gd name="T40" fmla="*/ 405 w 661"/>
                  <a:gd name="T41" fmla="*/ 85 h 85"/>
                  <a:gd name="T42" fmla="*/ 338 w 661"/>
                  <a:gd name="T43" fmla="*/ 85 h 85"/>
                  <a:gd name="T44" fmla="*/ 311 w 661"/>
                  <a:gd name="T45" fmla="*/ 64 h 85"/>
                  <a:gd name="T46" fmla="*/ 277 w 661"/>
                  <a:gd name="T47" fmla="*/ 47 h 85"/>
                  <a:gd name="T48" fmla="*/ 238 w 661"/>
                  <a:gd name="T49" fmla="*/ 37 h 85"/>
                  <a:gd name="T50" fmla="*/ 200 w 661"/>
                  <a:gd name="T51" fmla="*/ 33 h 85"/>
                  <a:gd name="T52" fmla="*/ 167 w 661"/>
                  <a:gd name="T53" fmla="*/ 35 h 85"/>
                  <a:gd name="T54" fmla="*/ 138 w 661"/>
                  <a:gd name="T55" fmla="*/ 39 h 85"/>
                  <a:gd name="T56" fmla="*/ 88 w 661"/>
                  <a:gd name="T57" fmla="*/ 54 h 85"/>
                  <a:gd name="T58" fmla="*/ 62 w 661"/>
                  <a:gd name="T59" fmla="*/ 68 h 85"/>
                  <a:gd name="T60" fmla="*/ 31 w 661"/>
                  <a:gd name="T61" fmla="*/ 85 h 85"/>
                  <a:gd name="T62" fmla="*/ 0 w 661"/>
                  <a:gd name="T63" fmla="*/ 85 h 85"/>
                  <a:gd name="T64" fmla="*/ 44 w 661"/>
                  <a:gd name="T65" fmla="*/ 50 h 85"/>
                  <a:gd name="T66" fmla="*/ 96 w 661"/>
                  <a:gd name="T67" fmla="*/ 23 h 85"/>
                  <a:gd name="T68" fmla="*/ 150 w 661"/>
                  <a:gd name="T69" fmla="*/ 6 h 85"/>
                  <a:gd name="T70" fmla="*/ 208 w 661"/>
                  <a:gd name="T7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1" h="85">
                    <a:moveTo>
                      <a:pt x="208" y="0"/>
                    </a:moveTo>
                    <a:lnTo>
                      <a:pt x="265" y="6"/>
                    </a:lnTo>
                    <a:lnTo>
                      <a:pt x="292" y="14"/>
                    </a:lnTo>
                    <a:lnTo>
                      <a:pt x="319" y="23"/>
                    </a:lnTo>
                    <a:lnTo>
                      <a:pt x="342" y="37"/>
                    </a:lnTo>
                    <a:lnTo>
                      <a:pt x="363" y="52"/>
                    </a:lnTo>
                    <a:lnTo>
                      <a:pt x="403" y="37"/>
                    </a:lnTo>
                    <a:lnTo>
                      <a:pt x="444" y="25"/>
                    </a:lnTo>
                    <a:lnTo>
                      <a:pt x="486" y="22"/>
                    </a:lnTo>
                    <a:lnTo>
                      <a:pt x="522" y="22"/>
                    </a:lnTo>
                    <a:lnTo>
                      <a:pt x="561" y="25"/>
                    </a:lnTo>
                    <a:lnTo>
                      <a:pt x="599" y="35"/>
                    </a:lnTo>
                    <a:lnTo>
                      <a:pt x="622" y="47"/>
                    </a:lnTo>
                    <a:lnTo>
                      <a:pt x="643" y="62"/>
                    </a:lnTo>
                    <a:lnTo>
                      <a:pt x="661" y="85"/>
                    </a:lnTo>
                    <a:lnTo>
                      <a:pt x="620" y="66"/>
                    </a:lnTo>
                    <a:lnTo>
                      <a:pt x="578" y="54"/>
                    </a:lnTo>
                    <a:lnTo>
                      <a:pt x="536" y="50"/>
                    </a:lnTo>
                    <a:lnTo>
                      <a:pt x="488" y="54"/>
                    </a:lnTo>
                    <a:lnTo>
                      <a:pt x="444" y="66"/>
                    </a:lnTo>
                    <a:lnTo>
                      <a:pt x="405" y="85"/>
                    </a:lnTo>
                    <a:lnTo>
                      <a:pt x="338" y="85"/>
                    </a:lnTo>
                    <a:lnTo>
                      <a:pt x="311" y="64"/>
                    </a:lnTo>
                    <a:lnTo>
                      <a:pt x="277" y="47"/>
                    </a:lnTo>
                    <a:lnTo>
                      <a:pt x="238" y="37"/>
                    </a:lnTo>
                    <a:lnTo>
                      <a:pt x="200" y="33"/>
                    </a:lnTo>
                    <a:lnTo>
                      <a:pt x="167" y="35"/>
                    </a:lnTo>
                    <a:lnTo>
                      <a:pt x="138" y="39"/>
                    </a:lnTo>
                    <a:lnTo>
                      <a:pt x="88" y="54"/>
                    </a:lnTo>
                    <a:lnTo>
                      <a:pt x="62" y="68"/>
                    </a:lnTo>
                    <a:lnTo>
                      <a:pt x="31" y="85"/>
                    </a:lnTo>
                    <a:lnTo>
                      <a:pt x="0" y="85"/>
                    </a:lnTo>
                    <a:lnTo>
                      <a:pt x="44" y="50"/>
                    </a:lnTo>
                    <a:lnTo>
                      <a:pt x="96" y="23"/>
                    </a:lnTo>
                    <a:lnTo>
                      <a:pt x="150" y="6"/>
                    </a:lnTo>
                    <a:lnTo>
                      <a:pt x="20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23" name="Freeform 178"/>
              <p:cNvSpPr/>
              <p:nvPr/>
            </p:nvSpPr>
            <p:spPr bwMode="auto">
              <a:xfrm>
                <a:off x="4908550" y="4248467"/>
                <a:ext cx="398463" cy="758825"/>
              </a:xfrm>
              <a:custGeom>
                <a:avLst/>
                <a:gdLst>
                  <a:gd name="T0" fmla="*/ 132 w 251"/>
                  <a:gd name="T1" fmla="*/ 56 h 478"/>
                  <a:gd name="T2" fmla="*/ 167 w 251"/>
                  <a:gd name="T3" fmla="*/ 102 h 478"/>
                  <a:gd name="T4" fmla="*/ 126 w 251"/>
                  <a:gd name="T5" fmla="*/ 98 h 478"/>
                  <a:gd name="T6" fmla="*/ 101 w 251"/>
                  <a:gd name="T7" fmla="*/ 79 h 478"/>
                  <a:gd name="T8" fmla="*/ 92 w 251"/>
                  <a:gd name="T9" fmla="*/ 54 h 478"/>
                  <a:gd name="T10" fmla="*/ 76 w 251"/>
                  <a:gd name="T11" fmla="*/ 46 h 478"/>
                  <a:gd name="T12" fmla="*/ 50 w 251"/>
                  <a:gd name="T13" fmla="*/ 52 h 478"/>
                  <a:gd name="T14" fmla="*/ 57 w 251"/>
                  <a:gd name="T15" fmla="*/ 96 h 478"/>
                  <a:gd name="T16" fmla="*/ 61 w 251"/>
                  <a:gd name="T17" fmla="*/ 152 h 478"/>
                  <a:gd name="T18" fmla="*/ 55 w 251"/>
                  <a:gd name="T19" fmla="*/ 215 h 478"/>
                  <a:gd name="T20" fmla="*/ 73 w 251"/>
                  <a:gd name="T21" fmla="*/ 267 h 478"/>
                  <a:gd name="T22" fmla="*/ 140 w 251"/>
                  <a:gd name="T23" fmla="*/ 282 h 478"/>
                  <a:gd name="T24" fmla="*/ 169 w 251"/>
                  <a:gd name="T25" fmla="*/ 252 h 478"/>
                  <a:gd name="T26" fmla="*/ 167 w 251"/>
                  <a:gd name="T27" fmla="*/ 230 h 478"/>
                  <a:gd name="T28" fmla="*/ 149 w 251"/>
                  <a:gd name="T29" fmla="*/ 219 h 478"/>
                  <a:gd name="T30" fmla="*/ 128 w 251"/>
                  <a:gd name="T31" fmla="*/ 223 h 478"/>
                  <a:gd name="T32" fmla="*/ 111 w 251"/>
                  <a:gd name="T33" fmla="*/ 244 h 478"/>
                  <a:gd name="T34" fmla="*/ 88 w 251"/>
                  <a:gd name="T35" fmla="*/ 217 h 478"/>
                  <a:gd name="T36" fmla="*/ 103 w 251"/>
                  <a:gd name="T37" fmla="*/ 154 h 478"/>
                  <a:gd name="T38" fmla="*/ 174 w 251"/>
                  <a:gd name="T39" fmla="*/ 140 h 478"/>
                  <a:gd name="T40" fmla="*/ 236 w 251"/>
                  <a:gd name="T41" fmla="*/ 190 h 478"/>
                  <a:gd name="T42" fmla="*/ 249 w 251"/>
                  <a:gd name="T43" fmla="*/ 288 h 478"/>
                  <a:gd name="T44" fmla="*/ 203 w 251"/>
                  <a:gd name="T45" fmla="*/ 355 h 478"/>
                  <a:gd name="T46" fmla="*/ 147 w 251"/>
                  <a:gd name="T47" fmla="*/ 386 h 478"/>
                  <a:gd name="T48" fmla="*/ 111 w 251"/>
                  <a:gd name="T49" fmla="*/ 407 h 478"/>
                  <a:gd name="T50" fmla="*/ 84 w 251"/>
                  <a:gd name="T51" fmla="*/ 438 h 478"/>
                  <a:gd name="T52" fmla="*/ 82 w 251"/>
                  <a:gd name="T53" fmla="*/ 469 h 478"/>
                  <a:gd name="T54" fmla="*/ 61 w 251"/>
                  <a:gd name="T55" fmla="*/ 445 h 478"/>
                  <a:gd name="T56" fmla="*/ 67 w 251"/>
                  <a:gd name="T57" fmla="*/ 390 h 478"/>
                  <a:gd name="T58" fmla="*/ 92 w 251"/>
                  <a:gd name="T59" fmla="*/ 365 h 478"/>
                  <a:gd name="T60" fmla="*/ 157 w 251"/>
                  <a:gd name="T61" fmla="*/ 336 h 478"/>
                  <a:gd name="T62" fmla="*/ 222 w 251"/>
                  <a:gd name="T63" fmla="*/ 288 h 478"/>
                  <a:gd name="T64" fmla="*/ 226 w 251"/>
                  <a:gd name="T65" fmla="*/ 219 h 478"/>
                  <a:gd name="T66" fmla="*/ 180 w 251"/>
                  <a:gd name="T67" fmla="*/ 173 h 478"/>
                  <a:gd name="T68" fmla="*/ 128 w 251"/>
                  <a:gd name="T69" fmla="*/ 180 h 478"/>
                  <a:gd name="T70" fmla="*/ 115 w 251"/>
                  <a:gd name="T71" fmla="*/ 200 h 478"/>
                  <a:gd name="T72" fmla="*/ 151 w 251"/>
                  <a:gd name="T73" fmla="*/ 196 h 478"/>
                  <a:gd name="T74" fmla="*/ 174 w 251"/>
                  <a:gd name="T75" fmla="*/ 204 h 478"/>
                  <a:gd name="T76" fmla="*/ 194 w 251"/>
                  <a:gd name="T77" fmla="*/ 246 h 478"/>
                  <a:gd name="T78" fmla="*/ 167 w 251"/>
                  <a:gd name="T79" fmla="*/ 296 h 478"/>
                  <a:gd name="T80" fmla="*/ 109 w 251"/>
                  <a:gd name="T81" fmla="*/ 315 h 478"/>
                  <a:gd name="T82" fmla="*/ 80 w 251"/>
                  <a:gd name="T83" fmla="*/ 319 h 478"/>
                  <a:gd name="T84" fmla="*/ 57 w 251"/>
                  <a:gd name="T85" fmla="*/ 326 h 478"/>
                  <a:gd name="T86" fmla="*/ 34 w 251"/>
                  <a:gd name="T87" fmla="*/ 319 h 478"/>
                  <a:gd name="T88" fmla="*/ 25 w 251"/>
                  <a:gd name="T89" fmla="*/ 300 h 478"/>
                  <a:gd name="T90" fmla="*/ 30 w 251"/>
                  <a:gd name="T91" fmla="*/ 278 h 478"/>
                  <a:gd name="T92" fmla="*/ 19 w 251"/>
                  <a:gd name="T93" fmla="*/ 227 h 478"/>
                  <a:gd name="T94" fmla="*/ 28 w 251"/>
                  <a:gd name="T95" fmla="*/ 180 h 478"/>
                  <a:gd name="T96" fmla="*/ 36 w 251"/>
                  <a:gd name="T97" fmla="*/ 152 h 478"/>
                  <a:gd name="T98" fmla="*/ 40 w 251"/>
                  <a:gd name="T99" fmla="*/ 121 h 478"/>
                  <a:gd name="T100" fmla="*/ 15 w 251"/>
                  <a:gd name="T101" fmla="*/ 44 h 478"/>
                  <a:gd name="T102" fmla="*/ 71 w 251"/>
                  <a:gd name="T103" fmla="*/ 23 h 478"/>
                  <a:gd name="T104" fmla="*/ 107 w 251"/>
                  <a:gd name="T105" fmla="*/ 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1" h="478">
                    <a:moveTo>
                      <a:pt x="117" y="0"/>
                    </a:moveTo>
                    <a:lnTo>
                      <a:pt x="121" y="29"/>
                    </a:lnTo>
                    <a:lnTo>
                      <a:pt x="132" y="56"/>
                    </a:lnTo>
                    <a:lnTo>
                      <a:pt x="151" y="79"/>
                    </a:lnTo>
                    <a:lnTo>
                      <a:pt x="176" y="100"/>
                    </a:lnTo>
                    <a:lnTo>
                      <a:pt x="167" y="102"/>
                    </a:lnTo>
                    <a:lnTo>
                      <a:pt x="155" y="104"/>
                    </a:lnTo>
                    <a:lnTo>
                      <a:pt x="140" y="102"/>
                    </a:lnTo>
                    <a:lnTo>
                      <a:pt x="126" y="98"/>
                    </a:lnTo>
                    <a:lnTo>
                      <a:pt x="117" y="92"/>
                    </a:lnTo>
                    <a:lnTo>
                      <a:pt x="107" y="86"/>
                    </a:lnTo>
                    <a:lnTo>
                      <a:pt x="101" y="79"/>
                    </a:lnTo>
                    <a:lnTo>
                      <a:pt x="96" y="71"/>
                    </a:lnTo>
                    <a:lnTo>
                      <a:pt x="92" y="63"/>
                    </a:lnTo>
                    <a:lnTo>
                      <a:pt x="92" y="54"/>
                    </a:lnTo>
                    <a:lnTo>
                      <a:pt x="92" y="48"/>
                    </a:lnTo>
                    <a:lnTo>
                      <a:pt x="94" y="42"/>
                    </a:lnTo>
                    <a:lnTo>
                      <a:pt x="76" y="46"/>
                    </a:lnTo>
                    <a:lnTo>
                      <a:pt x="63" y="50"/>
                    </a:lnTo>
                    <a:lnTo>
                      <a:pt x="57" y="50"/>
                    </a:lnTo>
                    <a:lnTo>
                      <a:pt x="50" y="52"/>
                    </a:lnTo>
                    <a:lnTo>
                      <a:pt x="40" y="52"/>
                    </a:lnTo>
                    <a:lnTo>
                      <a:pt x="51" y="75"/>
                    </a:lnTo>
                    <a:lnTo>
                      <a:pt x="57" y="96"/>
                    </a:lnTo>
                    <a:lnTo>
                      <a:pt x="61" y="115"/>
                    </a:lnTo>
                    <a:lnTo>
                      <a:pt x="63" y="131"/>
                    </a:lnTo>
                    <a:lnTo>
                      <a:pt x="61" y="152"/>
                    </a:lnTo>
                    <a:lnTo>
                      <a:pt x="59" y="182"/>
                    </a:lnTo>
                    <a:lnTo>
                      <a:pt x="57" y="202"/>
                    </a:lnTo>
                    <a:lnTo>
                      <a:pt x="55" y="215"/>
                    </a:lnTo>
                    <a:lnTo>
                      <a:pt x="55" y="221"/>
                    </a:lnTo>
                    <a:lnTo>
                      <a:pt x="59" y="248"/>
                    </a:lnTo>
                    <a:lnTo>
                      <a:pt x="73" y="267"/>
                    </a:lnTo>
                    <a:lnTo>
                      <a:pt x="92" y="280"/>
                    </a:lnTo>
                    <a:lnTo>
                      <a:pt x="117" y="286"/>
                    </a:lnTo>
                    <a:lnTo>
                      <a:pt x="140" y="282"/>
                    </a:lnTo>
                    <a:lnTo>
                      <a:pt x="157" y="271"/>
                    </a:lnTo>
                    <a:lnTo>
                      <a:pt x="163" y="261"/>
                    </a:lnTo>
                    <a:lnTo>
                      <a:pt x="169" y="252"/>
                    </a:lnTo>
                    <a:lnTo>
                      <a:pt x="170" y="242"/>
                    </a:lnTo>
                    <a:lnTo>
                      <a:pt x="169" y="236"/>
                    </a:lnTo>
                    <a:lnTo>
                      <a:pt x="167" y="230"/>
                    </a:lnTo>
                    <a:lnTo>
                      <a:pt x="161" y="225"/>
                    </a:lnTo>
                    <a:lnTo>
                      <a:pt x="155" y="221"/>
                    </a:lnTo>
                    <a:lnTo>
                      <a:pt x="149" y="219"/>
                    </a:lnTo>
                    <a:lnTo>
                      <a:pt x="144" y="219"/>
                    </a:lnTo>
                    <a:lnTo>
                      <a:pt x="136" y="219"/>
                    </a:lnTo>
                    <a:lnTo>
                      <a:pt x="128" y="223"/>
                    </a:lnTo>
                    <a:lnTo>
                      <a:pt x="121" y="228"/>
                    </a:lnTo>
                    <a:lnTo>
                      <a:pt x="115" y="236"/>
                    </a:lnTo>
                    <a:lnTo>
                      <a:pt x="111" y="244"/>
                    </a:lnTo>
                    <a:lnTo>
                      <a:pt x="107" y="253"/>
                    </a:lnTo>
                    <a:lnTo>
                      <a:pt x="96" y="236"/>
                    </a:lnTo>
                    <a:lnTo>
                      <a:pt x="88" y="217"/>
                    </a:lnTo>
                    <a:lnTo>
                      <a:pt x="86" y="196"/>
                    </a:lnTo>
                    <a:lnTo>
                      <a:pt x="90" y="173"/>
                    </a:lnTo>
                    <a:lnTo>
                      <a:pt x="103" y="154"/>
                    </a:lnTo>
                    <a:lnTo>
                      <a:pt x="124" y="140"/>
                    </a:lnTo>
                    <a:lnTo>
                      <a:pt x="151" y="136"/>
                    </a:lnTo>
                    <a:lnTo>
                      <a:pt x="174" y="140"/>
                    </a:lnTo>
                    <a:lnTo>
                      <a:pt x="197" y="150"/>
                    </a:lnTo>
                    <a:lnTo>
                      <a:pt x="218" y="167"/>
                    </a:lnTo>
                    <a:lnTo>
                      <a:pt x="236" y="190"/>
                    </a:lnTo>
                    <a:lnTo>
                      <a:pt x="247" y="219"/>
                    </a:lnTo>
                    <a:lnTo>
                      <a:pt x="251" y="255"/>
                    </a:lnTo>
                    <a:lnTo>
                      <a:pt x="249" y="288"/>
                    </a:lnTo>
                    <a:lnTo>
                      <a:pt x="238" y="315"/>
                    </a:lnTo>
                    <a:lnTo>
                      <a:pt x="222" y="338"/>
                    </a:lnTo>
                    <a:lnTo>
                      <a:pt x="203" y="355"/>
                    </a:lnTo>
                    <a:lnTo>
                      <a:pt x="184" y="369"/>
                    </a:lnTo>
                    <a:lnTo>
                      <a:pt x="161" y="380"/>
                    </a:lnTo>
                    <a:lnTo>
                      <a:pt x="147" y="386"/>
                    </a:lnTo>
                    <a:lnTo>
                      <a:pt x="134" y="392"/>
                    </a:lnTo>
                    <a:lnTo>
                      <a:pt x="122" y="399"/>
                    </a:lnTo>
                    <a:lnTo>
                      <a:pt x="111" y="407"/>
                    </a:lnTo>
                    <a:lnTo>
                      <a:pt x="99" y="417"/>
                    </a:lnTo>
                    <a:lnTo>
                      <a:pt x="90" y="428"/>
                    </a:lnTo>
                    <a:lnTo>
                      <a:pt x="84" y="438"/>
                    </a:lnTo>
                    <a:lnTo>
                      <a:pt x="82" y="447"/>
                    </a:lnTo>
                    <a:lnTo>
                      <a:pt x="80" y="457"/>
                    </a:lnTo>
                    <a:lnTo>
                      <a:pt x="82" y="469"/>
                    </a:lnTo>
                    <a:lnTo>
                      <a:pt x="86" y="478"/>
                    </a:lnTo>
                    <a:lnTo>
                      <a:pt x="71" y="463"/>
                    </a:lnTo>
                    <a:lnTo>
                      <a:pt x="61" y="445"/>
                    </a:lnTo>
                    <a:lnTo>
                      <a:pt x="57" y="424"/>
                    </a:lnTo>
                    <a:lnTo>
                      <a:pt x="59" y="405"/>
                    </a:lnTo>
                    <a:lnTo>
                      <a:pt x="67" y="390"/>
                    </a:lnTo>
                    <a:lnTo>
                      <a:pt x="74" y="380"/>
                    </a:lnTo>
                    <a:lnTo>
                      <a:pt x="82" y="373"/>
                    </a:lnTo>
                    <a:lnTo>
                      <a:pt x="92" y="365"/>
                    </a:lnTo>
                    <a:lnTo>
                      <a:pt x="126" y="348"/>
                    </a:lnTo>
                    <a:lnTo>
                      <a:pt x="144" y="340"/>
                    </a:lnTo>
                    <a:lnTo>
                      <a:pt x="157" y="336"/>
                    </a:lnTo>
                    <a:lnTo>
                      <a:pt x="186" y="321"/>
                    </a:lnTo>
                    <a:lnTo>
                      <a:pt x="211" y="301"/>
                    </a:lnTo>
                    <a:lnTo>
                      <a:pt x="222" y="288"/>
                    </a:lnTo>
                    <a:lnTo>
                      <a:pt x="230" y="269"/>
                    </a:lnTo>
                    <a:lnTo>
                      <a:pt x="232" y="250"/>
                    </a:lnTo>
                    <a:lnTo>
                      <a:pt x="226" y="219"/>
                    </a:lnTo>
                    <a:lnTo>
                      <a:pt x="211" y="194"/>
                    </a:lnTo>
                    <a:lnTo>
                      <a:pt x="197" y="180"/>
                    </a:lnTo>
                    <a:lnTo>
                      <a:pt x="180" y="173"/>
                    </a:lnTo>
                    <a:lnTo>
                      <a:pt x="161" y="171"/>
                    </a:lnTo>
                    <a:lnTo>
                      <a:pt x="144" y="173"/>
                    </a:lnTo>
                    <a:lnTo>
                      <a:pt x="128" y="180"/>
                    </a:lnTo>
                    <a:lnTo>
                      <a:pt x="122" y="186"/>
                    </a:lnTo>
                    <a:lnTo>
                      <a:pt x="119" y="192"/>
                    </a:lnTo>
                    <a:lnTo>
                      <a:pt x="115" y="200"/>
                    </a:lnTo>
                    <a:lnTo>
                      <a:pt x="113" y="207"/>
                    </a:lnTo>
                    <a:lnTo>
                      <a:pt x="132" y="198"/>
                    </a:lnTo>
                    <a:lnTo>
                      <a:pt x="151" y="196"/>
                    </a:lnTo>
                    <a:lnTo>
                      <a:pt x="161" y="196"/>
                    </a:lnTo>
                    <a:lnTo>
                      <a:pt x="169" y="198"/>
                    </a:lnTo>
                    <a:lnTo>
                      <a:pt x="174" y="204"/>
                    </a:lnTo>
                    <a:lnTo>
                      <a:pt x="180" y="209"/>
                    </a:lnTo>
                    <a:lnTo>
                      <a:pt x="190" y="225"/>
                    </a:lnTo>
                    <a:lnTo>
                      <a:pt x="194" y="246"/>
                    </a:lnTo>
                    <a:lnTo>
                      <a:pt x="190" y="265"/>
                    </a:lnTo>
                    <a:lnTo>
                      <a:pt x="180" y="282"/>
                    </a:lnTo>
                    <a:lnTo>
                      <a:pt x="167" y="296"/>
                    </a:lnTo>
                    <a:lnTo>
                      <a:pt x="149" y="305"/>
                    </a:lnTo>
                    <a:lnTo>
                      <a:pt x="130" y="313"/>
                    </a:lnTo>
                    <a:lnTo>
                      <a:pt x="109" y="315"/>
                    </a:lnTo>
                    <a:lnTo>
                      <a:pt x="98" y="313"/>
                    </a:lnTo>
                    <a:lnTo>
                      <a:pt x="86" y="311"/>
                    </a:lnTo>
                    <a:lnTo>
                      <a:pt x="80" y="319"/>
                    </a:lnTo>
                    <a:lnTo>
                      <a:pt x="73" y="323"/>
                    </a:lnTo>
                    <a:lnTo>
                      <a:pt x="65" y="326"/>
                    </a:lnTo>
                    <a:lnTo>
                      <a:pt x="57" y="326"/>
                    </a:lnTo>
                    <a:lnTo>
                      <a:pt x="50" y="326"/>
                    </a:lnTo>
                    <a:lnTo>
                      <a:pt x="42" y="324"/>
                    </a:lnTo>
                    <a:lnTo>
                      <a:pt x="34" y="319"/>
                    </a:lnTo>
                    <a:lnTo>
                      <a:pt x="30" y="313"/>
                    </a:lnTo>
                    <a:lnTo>
                      <a:pt x="26" y="307"/>
                    </a:lnTo>
                    <a:lnTo>
                      <a:pt x="25" y="300"/>
                    </a:lnTo>
                    <a:lnTo>
                      <a:pt x="26" y="292"/>
                    </a:lnTo>
                    <a:lnTo>
                      <a:pt x="28" y="286"/>
                    </a:lnTo>
                    <a:lnTo>
                      <a:pt x="30" y="278"/>
                    </a:lnTo>
                    <a:lnTo>
                      <a:pt x="21" y="263"/>
                    </a:lnTo>
                    <a:lnTo>
                      <a:pt x="17" y="242"/>
                    </a:lnTo>
                    <a:lnTo>
                      <a:pt x="19" y="227"/>
                    </a:lnTo>
                    <a:lnTo>
                      <a:pt x="21" y="213"/>
                    </a:lnTo>
                    <a:lnTo>
                      <a:pt x="23" y="198"/>
                    </a:lnTo>
                    <a:lnTo>
                      <a:pt x="28" y="180"/>
                    </a:lnTo>
                    <a:lnTo>
                      <a:pt x="32" y="171"/>
                    </a:lnTo>
                    <a:lnTo>
                      <a:pt x="34" y="159"/>
                    </a:lnTo>
                    <a:lnTo>
                      <a:pt x="36" y="152"/>
                    </a:lnTo>
                    <a:lnTo>
                      <a:pt x="38" y="144"/>
                    </a:lnTo>
                    <a:lnTo>
                      <a:pt x="40" y="132"/>
                    </a:lnTo>
                    <a:lnTo>
                      <a:pt x="40" y="121"/>
                    </a:lnTo>
                    <a:lnTo>
                      <a:pt x="36" y="98"/>
                    </a:lnTo>
                    <a:lnTo>
                      <a:pt x="28" y="71"/>
                    </a:lnTo>
                    <a:lnTo>
                      <a:pt x="15" y="44"/>
                    </a:lnTo>
                    <a:lnTo>
                      <a:pt x="0" y="19"/>
                    </a:lnTo>
                    <a:lnTo>
                      <a:pt x="50" y="25"/>
                    </a:lnTo>
                    <a:lnTo>
                      <a:pt x="71" y="23"/>
                    </a:lnTo>
                    <a:lnTo>
                      <a:pt x="88" y="17"/>
                    </a:lnTo>
                    <a:lnTo>
                      <a:pt x="98" y="13"/>
                    </a:lnTo>
                    <a:lnTo>
                      <a:pt x="107" y="6"/>
                    </a:lnTo>
                    <a:lnTo>
                      <a:pt x="11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24" name="Freeform 179"/>
              <p:cNvSpPr/>
              <p:nvPr/>
            </p:nvSpPr>
            <p:spPr bwMode="auto">
              <a:xfrm>
                <a:off x="4919663" y="5029517"/>
                <a:ext cx="115888" cy="106363"/>
              </a:xfrm>
              <a:custGeom>
                <a:avLst/>
                <a:gdLst>
                  <a:gd name="T0" fmla="*/ 44 w 73"/>
                  <a:gd name="T1" fmla="*/ 0 h 67"/>
                  <a:gd name="T2" fmla="*/ 52 w 73"/>
                  <a:gd name="T3" fmla="*/ 0 h 67"/>
                  <a:gd name="T4" fmla="*/ 60 w 73"/>
                  <a:gd name="T5" fmla="*/ 1 h 67"/>
                  <a:gd name="T6" fmla="*/ 66 w 73"/>
                  <a:gd name="T7" fmla="*/ 5 h 67"/>
                  <a:gd name="T8" fmla="*/ 69 w 73"/>
                  <a:gd name="T9" fmla="*/ 13 h 67"/>
                  <a:gd name="T10" fmla="*/ 71 w 73"/>
                  <a:gd name="T11" fmla="*/ 19 h 67"/>
                  <a:gd name="T12" fmla="*/ 73 w 73"/>
                  <a:gd name="T13" fmla="*/ 26 h 67"/>
                  <a:gd name="T14" fmla="*/ 71 w 73"/>
                  <a:gd name="T15" fmla="*/ 32 h 67"/>
                  <a:gd name="T16" fmla="*/ 67 w 73"/>
                  <a:gd name="T17" fmla="*/ 38 h 67"/>
                  <a:gd name="T18" fmla="*/ 62 w 73"/>
                  <a:gd name="T19" fmla="*/ 44 h 67"/>
                  <a:gd name="T20" fmla="*/ 50 w 73"/>
                  <a:gd name="T21" fmla="*/ 51 h 67"/>
                  <a:gd name="T22" fmla="*/ 37 w 73"/>
                  <a:gd name="T23" fmla="*/ 57 h 67"/>
                  <a:gd name="T24" fmla="*/ 21 w 73"/>
                  <a:gd name="T25" fmla="*/ 61 h 67"/>
                  <a:gd name="T26" fmla="*/ 0 w 73"/>
                  <a:gd name="T27" fmla="*/ 67 h 67"/>
                  <a:gd name="T28" fmla="*/ 16 w 73"/>
                  <a:gd name="T29" fmla="*/ 30 h 67"/>
                  <a:gd name="T30" fmla="*/ 31 w 73"/>
                  <a:gd name="T31" fmla="*/ 7 h 67"/>
                  <a:gd name="T32" fmla="*/ 44 w 73"/>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7">
                    <a:moveTo>
                      <a:pt x="44" y="0"/>
                    </a:moveTo>
                    <a:lnTo>
                      <a:pt x="52" y="0"/>
                    </a:lnTo>
                    <a:lnTo>
                      <a:pt x="60" y="1"/>
                    </a:lnTo>
                    <a:lnTo>
                      <a:pt x="66" y="5"/>
                    </a:lnTo>
                    <a:lnTo>
                      <a:pt x="69" y="13"/>
                    </a:lnTo>
                    <a:lnTo>
                      <a:pt x="71" y="19"/>
                    </a:lnTo>
                    <a:lnTo>
                      <a:pt x="73" y="26"/>
                    </a:lnTo>
                    <a:lnTo>
                      <a:pt x="71" y="32"/>
                    </a:lnTo>
                    <a:lnTo>
                      <a:pt x="67" y="38"/>
                    </a:lnTo>
                    <a:lnTo>
                      <a:pt x="62" y="44"/>
                    </a:lnTo>
                    <a:lnTo>
                      <a:pt x="50" y="51"/>
                    </a:lnTo>
                    <a:lnTo>
                      <a:pt x="37" y="57"/>
                    </a:lnTo>
                    <a:lnTo>
                      <a:pt x="21" y="61"/>
                    </a:lnTo>
                    <a:lnTo>
                      <a:pt x="0" y="67"/>
                    </a:lnTo>
                    <a:lnTo>
                      <a:pt x="16" y="30"/>
                    </a:lnTo>
                    <a:lnTo>
                      <a:pt x="31" y="7"/>
                    </a:lnTo>
                    <a:lnTo>
                      <a:pt x="4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grpSp>
          <p:nvGrpSpPr>
            <p:cNvPr id="251" name="组合 250"/>
            <p:cNvGrpSpPr/>
            <p:nvPr/>
          </p:nvGrpSpPr>
          <p:grpSpPr>
            <a:xfrm>
              <a:off x="6115050" y="4215130"/>
              <a:ext cx="1050925" cy="1006475"/>
              <a:chOff x="6115050" y="4215130"/>
              <a:chExt cx="1050925" cy="1006475"/>
            </a:xfrm>
          </p:grpSpPr>
          <p:sp>
            <p:nvSpPr>
              <p:cNvPr id="225" name="Freeform 180"/>
              <p:cNvSpPr/>
              <p:nvPr/>
            </p:nvSpPr>
            <p:spPr bwMode="auto">
              <a:xfrm>
                <a:off x="6115050" y="4215130"/>
                <a:ext cx="1050925" cy="133350"/>
              </a:xfrm>
              <a:custGeom>
                <a:avLst/>
                <a:gdLst>
                  <a:gd name="T0" fmla="*/ 0 w 662"/>
                  <a:gd name="T1" fmla="*/ 0 h 84"/>
                  <a:gd name="T2" fmla="*/ 31 w 662"/>
                  <a:gd name="T3" fmla="*/ 13 h 84"/>
                  <a:gd name="T4" fmla="*/ 63 w 662"/>
                  <a:gd name="T5" fmla="*/ 25 h 84"/>
                  <a:gd name="T6" fmla="*/ 96 w 662"/>
                  <a:gd name="T7" fmla="*/ 32 h 84"/>
                  <a:gd name="T8" fmla="*/ 127 w 662"/>
                  <a:gd name="T9" fmla="*/ 34 h 84"/>
                  <a:gd name="T10" fmla="*/ 154 w 662"/>
                  <a:gd name="T11" fmla="*/ 32 h 84"/>
                  <a:gd name="T12" fmla="*/ 186 w 662"/>
                  <a:gd name="T13" fmla="*/ 27 h 84"/>
                  <a:gd name="T14" fmla="*/ 223 w 662"/>
                  <a:gd name="T15" fmla="*/ 17 h 84"/>
                  <a:gd name="T16" fmla="*/ 257 w 662"/>
                  <a:gd name="T17" fmla="*/ 0 h 84"/>
                  <a:gd name="T18" fmla="*/ 324 w 662"/>
                  <a:gd name="T19" fmla="*/ 0 h 84"/>
                  <a:gd name="T20" fmla="*/ 351 w 662"/>
                  <a:gd name="T21" fmla="*/ 21 h 84"/>
                  <a:gd name="T22" fmla="*/ 386 w 662"/>
                  <a:gd name="T23" fmla="*/ 36 h 84"/>
                  <a:gd name="T24" fmla="*/ 426 w 662"/>
                  <a:gd name="T25" fmla="*/ 48 h 84"/>
                  <a:gd name="T26" fmla="*/ 463 w 662"/>
                  <a:gd name="T27" fmla="*/ 50 h 84"/>
                  <a:gd name="T28" fmla="*/ 509 w 662"/>
                  <a:gd name="T29" fmla="*/ 48 h 84"/>
                  <a:gd name="T30" fmla="*/ 549 w 662"/>
                  <a:gd name="T31" fmla="*/ 38 h 84"/>
                  <a:gd name="T32" fmla="*/ 587 w 662"/>
                  <a:gd name="T33" fmla="*/ 23 h 84"/>
                  <a:gd name="T34" fmla="*/ 609 w 662"/>
                  <a:gd name="T35" fmla="*/ 13 h 84"/>
                  <a:gd name="T36" fmla="*/ 632 w 662"/>
                  <a:gd name="T37" fmla="*/ 0 h 84"/>
                  <a:gd name="T38" fmla="*/ 662 w 662"/>
                  <a:gd name="T39" fmla="*/ 0 h 84"/>
                  <a:gd name="T40" fmla="*/ 620 w 662"/>
                  <a:gd name="T41" fmla="*/ 32 h 84"/>
                  <a:gd name="T42" fmla="*/ 568 w 662"/>
                  <a:gd name="T43" fmla="*/ 59 h 84"/>
                  <a:gd name="T44" fmla="*/ 541 w 662"/>
                  <a:gd name="T45" fmla="*/ 69 h 84"/>
                  <a:gd name="T46" fmla="*/ 513 w 662"/>
                  <a:gd name="T47" fmla="*/ 77 h 84"/>
                  <a:gd name="T48" fmla="*/ 484 w 662"/>
                  <a:gd name="T49" fmla="*/ 82 h 84"/>
                  <a:gd name="T50" fmla="*/ 455 w 662"/>
                  <a:gd name="T51" fmla="*/ 84 h 84"/>
                  <a:gd name="T52" fmla="*/ 413 w 662"/>
                  <a:gd name="T53" fmla="*/ 80 h 84"/>
                  <a:gd name="T54" fmla="*/ 370 w 662"/>
                  <a:gd name="T55" fmla="*/ 71 h 84"/>
                  <a:gd name="T56" fmla="*/ 332 w 662"/>
                  <a:gd name="T57" fmla="*/ 54 h 84"/>
                  <a:gd name="T58" fmla="*/ 299 w 662"/>
                  <a:gd name="T59" fmla="*/ 31 h 84"/>
                  <a:gd name="T60" fmla="*/ 259 w 662"/>
                  <a:gd name="T61" fmla="*/ 48 h 84"/>
                  <a:gd name="T62" fmla="*/ 219 w 662"/>
                  <a:gd name="T63" fmla="*/ 57 h 84"/>
                  <a:gd name="T64" fmla="*/ 177 w 662"/>
                  <a:gd name="T65" fmla="*/ 63 h 84"/>
                  <a:gd name="T66" fmla="*/ 140 w 662"/>
                  <a:gd name="T67" fmla="*/ 63 h 84"/>
                  <a:gd name="T68" fmla="*/ 102 w 662"/>
                  <a:gd name="T69" fmla="*/ 57 h 84"/>
                  <a:gd name="T70" fmla="*/ 63 w 662"/>
                  <a:gd name="T71" fmla="*/ 50 h 84"/>
                  <a:gd name="T72" fmla="*/ 40 w 662"/>
                  <a:gd name="T73" fmla="*/ 38 h 84"/>
                  <a:gd name="T74" fmla="*/ 19 w 662"/>
                  <a:gd name="T75" fmla="*/ 21 h 84"/>
                  <a:gd name="T76" fmla="*/ 0 w 662"/>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2" h="84">
                    <a:moveTo>
                      <a:pt x="0" y="0"/>
                    </a:moveTo>
                    <a:lnTo>
                      <a:pt x="31" y="13"/>
                    </a:lnTo>
                    <a:lnTo>
                      <a:pt x="63" y="25"/>
                    </a:lnTo>
                    <a:lnTo>
                      <a:pt x="96" y="32"/>
                    </a:lnTo>
                    <a:lnTo>
                      <a:pt x="127" y="34"/>
                    </a:lnTo>
                    <a:lnTo>
                      <a:pt x="154" y="32"/>
                    </a:lnTo>
                    <a:lnTo>
                      <a:pt x="186" y="27"/>
                    </a:lnTo>
                    <a:lnTo>
                      <a:pt x="223" y="17"/>
                    </a:lnTo>
                    <a:lnTo>
                      <a:pt x="257" y="0"/>
                    </a:lnTo>
                    <a:lnTo>
                      <a:pt x="324" y="0"/>
                    </a:lnTo>
                    <a:lnTo>
                      <a:pt x="351" y="21"/>
                    </a:lnTo>
                    <a:lnTo>
                      <a:pt x="386" y="36"/>
                    </a:lnTo>
                    <a:lnTo>
                      <a:pt x="426" y="48"/>
                    </a:lnTo>
                    <a:lnTo>
                      <a:pt x="463" y="50"/>
                    </a:lnTo>
                    <a:lnTo>
                      <a:pt x="509" y="48"/>
                    </a:lnTo>
                    <a:lnTo>
                      <a:pt x="549" y="38"/>
                    </a:lnTo>
                    <a:lnTo>
                      <a:pt x="587" y="23"/>
                    </a:lnTo>
                    <a:lnTo>
                      <a:pt x="609" y="13"/>
                    </a:lnTo>
                    <a:lnTo>
                      <a:pt x="632" y="0"/>
                    </a:lnTo>
                    <a:lnTo>
                      <a:pt x="662" y="0"/>
                    </a:lnTo>
                    <a:lnTo>
                      <a:pt x="620" y="32"/>
                    </a:lnTo>
                    <a:lnTo>
                      <a:pt x="568" y="59"/>
                    </a:lnTo>
                    <a:lnTo>
                      <a:pt x="541" y="69"/>
                    </a:lnTo>
                    <a:lnTo>
                      <a:pt x="513" y="77"/>
                    </a:lnTo>
                    <a:lnTo>
                      <a:pt x="484" y="82"/>
                    </a:lnTo>
                    <a:lnTo>
                      <a:pt x="455" y="84"/>
                    </a:lnTo>
                    <a:lnTo>
                      <a:pt x="413" y="80"/>
                    </a:lnTo>
                    <a:lnTo>
                      <a:pt x="370" y="71"/>
                    </a:lnTo>
                    <a:lnTo>
                      <a:pt x="332" y="54"/>
                    </a:lnTo>
                    <a:lnTo>
                      <a:pt x="299" y="31"/>
                    </a:lnTo>
                    <a:lnTo>
                      <a:pt x="259" y="48"/>
                    </a:lnTo>
                    <a:lnTo>
                      <a:pt x="219" y="57"/>
                    </a:lnTo>
                    <a:lnTo>
                      <a:pt x="177" y="63"/>
                    </a:lnTo>
                    <a:lnTo>
                      <a:pt x="140" y="63"/>
                    </a:lnTo>
                    <a:lnTo>
                      <a:pt x="102" y="57"/>
                    </a:lnTo>
                    <a:lnTo>
                      <a:pt x="63" y="50"/>
                    </a:lnTo>
                    <a:lnTo>
                      <a:pt x="40" y="38"/>
                    </a:lnTo>
                    <a:lnTo>
                      <a:pt x="19" y="2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26" name="Freeform 181"/>
              <p:cNvSpPr/>
              <p:nvPr/>
            </p:nvSpPr>
            <p:spPr bwMode="auto">
              <a:xfrm>
                <a:off x="7029450" y="4215130"/>
                <a:ext cx="136525" cy="1006475"/>
              </a:xfrm>
              <a:custGeom>
                <a:avLst/>
                <a:gdLst>
                  <a:gd name="T0" fmla="*/ 86 w 86"/>
                  <a:gd name="T1" fmla="*/ 0 h 634"/>
                  <a:gd name="T2" fmla="*/ 86 w 86"/>
                  <a:gd name="T3" fmla="*/ 31 h 634"/>
                  <a:gd name="T4" fmla="*/ 73 w 86"/>
                  <a:gd name="T5" fmla="*/ 52 h 634"/>
                  <a:gd name="T6" fmla="*/ 61 w 86"/>
                  <a:gd name="T7" fmla="*/ 71 h 634"/>
                  <a:gd name="T8" fmla="*/ 46 w 86"/>
                  <a:gd name="T9" fmla="*/ 107 h 634"/>
                  <a:gd name="T10" fmla="*/ 36 w 86"/>
                  <a:gd name="T11" fmla="*/ 146 h 634"/>
                  <a:gd name="T12" fmla="*/ 34 w 86"/>
                  <a:gd name="T13" fmla="*/ 192 h 634"/>
                  <a:gd name="T14" fmla="*/ 38 w 86"/>
                  <a:gd name="T15" fmla="*/ 228 h 634"/>
                  <a:gd name="T16" fmla="*/ 48 w 86"/>
                  <a:gd name="T17" fmla="*/ 265 h 634"/>
                  <a:gd name="T18" fmla="*/ 65 w 86"/>
                  <a:gd name="T19" fmla="*/ 299 h 634"/>
                  <a:gd name="T20" fmla="*/ 86 w 86"/>
                  <a:gd name="T21" fmla="*/ 324 h 634"/>
                  <a:gd name="T22" fmla="*/ 86 w 86"/>
                  <a:gd name="T23" fmla="*/ 388 h 634"/>
                  <a:gd name="T24" fmla="*/ 73 w 86"/>
                  <a:gd name="T25" fmla="*/ 413 h 634"/>
                  <a:gd name="T26" fmla="*/ 63 w 86"/>
                  <a:gd name="T27" fmla="*/ 438 h 634"/>
                  <a:gd name="T28" fmla="*/ 58 w 86"/>
                  <a:gd name="T29" fmla="*/ 461 h 634"/>
                  <a:gd name="T30" fmla="*/ 54 w 86"/>
                  <a:gd name="T31" fmla="*/ 482 h 634"/>
                  <a:gd name="T32" fmla="*/ 52 w 86"/>
                  <a:gd name="T33" fmla="*/ 513 h 634"/>
                  <a:gd name="T34" fmla="*/ 54 w 86"/>
                  <a:gd name="T35" fmla="*/ 545 h 634"/>
                  <a:gd name="T36" fmla="*/ 61 w 86"/>
                  <a:gd name="T37" fmla="*/ 576 h 634"/>
                  <a:gd name="T38" fmla="*/ 73 w 86"/>
                  <a:gd name="T39" fmla="*/ 605 h 634"/>
                  <a:gd name="T40" fmla="*/ 86 w 86"/>
                  <a:gd name="T41" fmla="*/ 634 h 634"/>
                  <a:gd name="T42" fmla="*/ 63 w 86"/>
                  <a:gd name="T43" fmla="*/ 614 h 634"/>
                  <a:gd name="T44" fmla="*/ 46 w 86"/>
                  <a:gd name="T45" fmla="*/ 595 h 634"/>
                  <a:gd name="T46" fmla="*/ 36 w 86"/>
                  <a:gd name="T47" fmla="*/ 572 h 634"/>
                  <a:gd name="T48" fmla="*/ 25 w 86"/>
                  <a:gd name="T49" fmla="*/ 538 h 634"/>
                  <a:gd name="T50" fmla="*/ 21 w 86"/>
                  <a:gd name="T51" fmla="*/ 501 h 634"/>
                  <a:gd name="T52" fmla="*/ 21 w 86"/>
                  <a:gd name="T53" fmla="*/ 465 h 634"/>
                  <a:gd name="T54" fmla="*/ 27 w 86"/>
                  <a:gd name="T55" fmla="*/ 426 h 634"/>
                  <a:gd name="T56" fmla="*/ 36 w 86"/>
                  <a:gd name="T57" fmla="*/ 386 h 634"/>
                  <a:gd name="T58" fmla="*/ 54 w 86"/>
                  <a:gd name="T59" fmla="*/ 349 h 634"/>
                  <a:gd name="T60" fmla="*/ 31 w 86"/>
                  <a:gd name="T61" fmla="*/ 317 h 634"/>
                  <a:gd name="T62" fmla="*/ 13 w 86"/>
                  <a:gd name="T63" fmla="*/ 280 h 634"/>
                  <a:gd name="T64" fmla="*/ 4 w 86"/>
                  <a:gd name="T65" fmla="*/ 240 h 634"/>
                  <a:gd name="T66" fmla="*/ 0 w 86"/>
                  <a:gd name="T67" fmla="*/ 200 h 634"/>
                  <a:gd name="T68" fmla="*/ 6 w 86"/>
                  <a:gd name="T69" fmla="*/ 144 h 634"/>
                  <a:gd name="T70" fmla="*/ 23 w 86"/>
                  <a:gd name="T71" fmla="*/ 92 h 634"/>
                  <a:gd name="T72" fmla="*/ 52 w 86"/>
                  <a:gd name="T73" fmla="*/ 44 h 634"/>
                  <a:gd name="T74" fmla="*/ 86 w 86"/>
                  <a:gd name="T7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34">
                    <a:moveTo>
                      <a:pt x="86" y="0"/>
                    </a:moveTo>
                    <a:lnTo>
                      <a:pt x="86" y="31"/>
                    </a:lnTo>
                    <a:lnTo>
                      <a:pt x="73" y="52"/>
                    </a:lnTo>
                    <a:lnTo>
                      <a:pt x="61" y="71"/>
                    </a:lnTo>
                    <a:lnTo>
                      <a:pt x="46" y="107"/>
                    </a:lnTo>
                    <a:lnTo>
                      <a:pt x="36" y="146"/>
                    </a:lnTo>
                    <a:lnTo>
                      <a:pt x="34" y="192"/>
                    </a:lnTo>
                    <a:lnTo>
                      <a:pt x="38" y="228"/>
                    </a:lnTo>
                    <a:lnTo>
                      <a:pt x="48" y="265"/>
                    </a:lnTo>
                    <a:lnTo>
                      <a:pt x="65" y="299"/>
                    </a:lnTo>
                    <a:lnTo>
                      <a:pt x="86" y="324"/>
                    </a:lnTo>
                    <a:lnTo>
                      <a:pt x="86" y="388"/>
                    </a:lnTo>
                    <a:lnTo>
                      <a:pt x="73" y="413"/>
                    </a:lnTo>
                    <a:lnTo>
                      <a:pt x="63" y="438"/>
                    </a:lnTo>
                    <a:lnTo>
                      <a:pt x="58" y="461"/>
                    </a:lnTo>
                    <a:lnTo>
                      <a:pt x="54" y="482"/>
                    </a:lnTo>
                    <a:lnTo>
                      <a:pt x="52" y="513"/>
                    </a:lnTo>
                    <a:lnTo>
                      <a:pt x="54" y="545"/>
                    </a:lnTo>
                    <a:lnTo>
                      <a:pt x="61" y="576"/>
                    </a:lnTo>
                    <a:lnTo>
                      <a:pt x="73" y="605"/>
                    </a:lnTo>
                    <a:lnTo>
                      <a:pt x="86" y="634"/>
                    </a:lnTo>
                    <a:lnTo>
                      <a:pt x="63" y="614"/>
                    </a:lnTo>
                    <a:lnTo>
                      <a:pt x="46" y="595"/>
                    </a:lnTo>
                    <a:lnTo>
                      <a:pt x="36" y="572"/>
                    </a:lnTo>
                    <a:lnTo>
                      <a:pt x="25" y="538"/>
                    </a:lnTo>
                    <a:lnTo>
                      <a:pt x="21" y="501"/>
                    </a:lnTo>
                    <a:lnTo>
                      <a:pt x="21" y="465"/>
                    </a:lnTo>
                    <a:lnTo>
                      <a:pt x="27" y="426"/>
                    </a:lnTo>
                    <a:lnTo>
                      <a:pt x="36" y="386"/>
                    </a:lnTo>
                    <a:lnTo>
                      <a:pt x="54" y="349"/>
                    </a:lnTo>
                    <a:lnTo>
                      <a:pt x="31" y="317"/>
                    </a:lnTo>
                    <a:lnTo>
                      <a:pt x="13" y="280"/>
                    </a:lnTo>
                    <a:lnTo>
                      <a:pt x="4" y="240"/>
                    </a:lnTo>
                    <a:lnTo>
                      <a:pt x="0" y="200"/>
                    </a:lnTo>
                    <a:lnTo>
                      <a:pt x="6" y="144"/>
                    </a:lnTo>
                    <a:lnTo>
                      <a:pt x="23" y="92"/>
                    </a:lnTo>
                    <a:lnTo>
                      <a:pt x="52" y="44"/>
                    </a:lnTo>
                    <a:lnTo>
                      <a:pt x="8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27" name="Freeform 182"/>
              <p:cNvSpPr/>
              <p:nvPr/>
            </p:nvSpPr>
            <p:spPr bwMode="auto">
              <a:xfrm>
                <a:off x="6124575" y="4308792"/>
                <a:ext cx="798513" cy="384175"/>
              </a:xfrm>
              <a:custGeom>
                <a:avLst/>
                <a:gdLst>
                  <a:gd name="T0" fmla="*/ 80 w 503"/>
                  <a:gd name="T1" fmla="*/ 29 h 242"/>
                  <a:gd name="T2" fmla="*/ 153 w 503"/>
                  <a:gd name="T3" fmla="*/ 39 h 242"/>
                  <a:gd name="T4" fmla="*/ 224 w 503"/>
                  <a:gd name="T5" fmla="*/ 23 h 242"/>
                  <a:gd name="T6" fmla="*/ 255 w 503"/>
                  <a:gd name="T7" fmla="*/ 18 h 242"/>
                  <a:gd name="T8" fmla="*/ 303 w 503"/>
                  <a:gd name="T9" fmla="*/ 25 h 242"/>
                  <a:gd name="T10" fmla="*/ 330 w 503"/>
                  <a:gd name="T11" fmla="*/ 29 h 242"/>
                  <a:gd name="T12" fmla="*/ 343 w 503"/>
                  <a:gd name="T13" fmla="*/ 48 h 242"/>
                  <a:gd name="T14" fmla="*/ 340 w 503"/>
                  <a:gd name="T15" fmla="*/ 71 h 242"/>
                  <a:gd name="T16" fmla="*/ 330 w 503"/>
                  <a:gd name="T17" fmla="*/ 94 h 242"/>
                  <a:gd name="T18" fmla="*/ 322 w 503"/>
                  <a:gd name="T19" fmla="*/ 144 h 242"/>
                  <a:gd name="T20" fmla="*/ 295 w 503"/>
                  <a:gd name="T21" fmla="*/ 173 h 242"/>
                  <a:gd name="T22" fmla="*/ 236 w 503"/>
                  <a:gd name="T23" fmla="*/ 183 h 242"/>
                  <a:gd name="T24" fmla="*/ 209 w 503"/>
                  <a:gd name="T25" fmla="*/ 162 h 242"/>
                  <a:gd name="T26" fmla="*/ 209 w 503"/>
                  <a:gd name="T27" fmla="*/ 127 h 242"/>
                  <a:gd name="T28" fmla="*/ 201 w 503"/>
                  <a:gd name="T29" fmla="*/ 114 h 242"/>
                  <a:gd name="T30" fmla="*/ 182 w 503"/>
                  <a:gd name="T31" fmla="*/ 139 h 242"/>
                  <a:gd name="T32" fmla="*/ 190 w 503"/>
                  <a:gd name="T33" fmla="*/ 189 h 242"/>
                  <a:gd name="T34" fmla="*/ 261 w 503"/>
                  <a:gd name="T35" fmla="*/ 223 h 242"/>
                  <a:gd name="T36" fmla="*/ 316 w 503"/>
                  <a:gd name="T37" fmla="*/ 200 h 242"/>
                  <a:gd name="T38" fmla="*/ 353 w 503"/>
                  <a:gd name="T39" fmla="*/ 148 h 242"/>
                  <a:gd name="T40" fmla="*/ 364 w 503"/>
                  <a:gd name="T41" fmla="*/ 123 h 242"/>
                  <a:gd name="T42" fmla="*/ 391 w 503"/>
                  <a:gd name="T43" fmla="*/ 79 h 242"/>
                  <a:gd name="T44" fmla="*/ 426 w 503"/>
                  <a:gd name="T45" fmla="*/ 58 h 242"/>
                  <a:gd name="T46" fmla="*/ 485 w 503"/>
                  <a:gd name="T47" fmla="*/ 68 h 242"/>
                  <a:gd name="T48" fmla="*/ 480 w 503"/>
                  <a:gd name="T49" fmla="*/ 79 h 242"/>
                  <a:gd name="T50" fmla="*/ 451 w 503"/>
                  <a:gd name="T51" fmla="*/ 87 h 242"/>
                  <a:gd name="T52" fmla="*/ 428 w 503"/>
                  <a:gd name="T53" fmla="*/ 106 h 242"/>
                  <a:gd name="T54" fmla="*/ 412 w 503"/>
                  <a:gd name="T55" fmla="*/ 127 h 242"/>
                  <a:gd name="T56" fmla="*/ 399 w 503"/>
                  <a:gd name="T57" fmla="*/ 154 h 242"/>
                  <a:gd name="T58" fmla="*/ 330 w 503"/>
                  <a:gd name="T59" fmla="*/ 231 h 242"/>
                  <a:gd name="T60" fmla="*/ 232 w 503"/>
                  <a:gd name="T61" fmla="*/ 238 h 242"/>
                  <a:gd name="T62" fmla="*/ 159 w 503"/>
                  <a:gd name="T63" fmla="*/ 190 h 242"/>
                  <a:gd name="T64" fmla="*/ 149 w 503"/>
                  <a:gd name="T65" fmla="*/ 119 h 242"/>
                  <a:gd name="T66" fmla="*/ 205 w 503"/>
                  <a:gd name="T67" fmla="*/ 83 h 242"/>
                  <a:gd name="T68" fmla="*/ 257 w 503"/>
                  <a:gd name="T69" fmla="*/ 96 h 242"/>
                  <a:gd name="T70" fmla="*/ 247 w 503"/>
                  <a:gd name="T71" fmla="*/ 110 h 242"/>
                  <a:gd name="T72" fmla="*/ 230 w 503"/>
                  <a:gd name="T73" fmla="*/ 131 h 242"/>
                  <a:gd name="T74" fmla="*/ 232 w 503"/>
                  <a:gd name="T75" fmla="*/ 150 h 242"/>
                  <a:gd name="T76" fmla="*/ 247 w 503"/>
                  <a:gd name="T77" fmla="*/ 162 h 242"/>
                  <a:gd name="T78" fmla="*/ 286 w 503"/>
                  <a:gd name="T79" fmla="*/ 150 h 242"/>
                  <a:gd name="T80" fmla="*/ 295 w 503"/>
                  <a:gd name="T81" fmla="*/ 89 h 242"/>
                  <a:gd name="T82" fmla="*/ 232 w 503"/>
                  <a:gd name="T83" fmla="*/ 54 h 242"/>
                  <a:gd name="T84" fmla="*/ 203 w 503"/>
                  <a:gd name="T85" fmla="*/ 56 h 242"/>
                  <a:gd name="T86" fmla="*/ 149 w 503"/>
                  <a:gd name="T87" fmla="*/ 60 h 242"/>
                  <a:gd name="T88" fmla="*/ 124 w 503"/>
                  <a:gd name="T89" fmla="*/ 60 h 242"/>
                  <a:gd name="T90" fmla="*/ 55 w 503"/>
                  <a:gd name="T91" fmla="*/ 39 h 242"/>
                  <a:gd name="T92" fmla="*/ 52 w 503"/>
                  <a:gd name="T93" fmla="*/ 89 h 242"/>
                  <a:gd name="T94" fmla="*/ 76 w 503"/>
                  <a:gd name="T95" fmla="*/ 93 h 242"/>
                  <a:gd name="T96" fmla="*/ 98 w 503"/>
                  <a:gd name="T97" fmla="*/ 112 h 242"/>
                  <a:gd name="T98" fmla="*/ 109 w 503"/>
                  <a:gd name="T99" fmla="*/ 150 h 242"/>
                  <a:gd name="T100" fmla="*/ 84 w 503"/>
                  <a:gd name="T101" fmla="*/ 146 h 242"/>
                  <a:gd name="T102" fmla="*/ 0 w 503"/>
                  <a:gd name="T103" fmla="*/ 112 h 242"/>
                  <a:gd name="T104" fmla="*/ 28 w 503"/>
                  <a:gd name="T105" fmla="*/ 48 h 242"/>
                  <a:gd name="T106" fmla="*/ 25 w 503"/>
                  <a:gd name="T107" fmla="*/ 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3" h="242">
                    <a:moveTo>
                      <a:pt x="23" y="0"/>
                    </a:moveTo>
                    <a:lnTo>
                      <a:pt x="52" y="16"/>
                    </a:lnTo>
                    <a:lnTo>
                      <a:pt x="80" y="29"/>
                    </a:lnTo>
                    <a:lnTo>
                      <a:pt x="111" y="37"/>
                    </a:lnTo>
                    <a:lnTo>
                      <a:pt x="138" y="39"/>
                    </a:lnTo>
                    <a:lnTo>
                      <a:pt x="153" y="39"/>
                    </a:lnTo>
                    <a:lnTo>
                      <a:pt x="174" y="35"/>
                    </a:lnTo>
                    <a:lnTo>
                      <a:pt x="201" y="29"/>
                    </a:lnTo>
                    <a:lnTo>
                      <a:pt x="224" y="23"/>
                    </a:lnTo>
                    <a:lnTo>
                      <a:pt x="236" y="21"/>
                    </a:lnTo>
                    <a:lnTo>
                      <a:pt x="244" y="20"/>
                    </a:lnTo>
                    <a:lnTo>
                      <a:pt x="255" y="18"/>
                    </a:lnTo>
                    <a:lnTo>
                      <a:pt x="276" y="21"/>
                    </a:lnTo>
                    <a:lnTo>
                      <a:pt x="293" y="31"/>
                    </a:lnTo>
                    <a:lnTo>
                      <a:pt x="303" y="25"/>
                    </a:lnTo>
                    <a:lnTo>
                      <a:pt x="315" y="25"/>
                    </a:lnTo>
                    <a:lnTo>
                      <a:pt x="322" y="25"/>
                    </a:lnTo>
                    <a:lnTo>
                      <a:pt x="330" y="29"/>
                    </a:lnTo>
                    <a:lnTo>
                      <a:pt x="336" y="35"/>
                    </a:lnTo>
                    <a:lnTo>
                      <a:pt x="340" y="41"/>
                    </a:lnTo>
                    <a:lnTo>
                      <a:pt x="343" y="48"/>
                    </a:lnTo>
                    <a:lnTo>
                      <a:pt x="343" y="56"/>
                    </a:lnTo>
                    <a:lnTo>
                      <a:pt x="343" y="64"/>
                    </a:lnTo>
                    <a:lnTo>
                      <a:pt x="340" y="71"/>
                    </a:lnTo>
                    <a:lnTo>
                      <a:pt x="334" y="77"/>
                    </a:lnTo>
                    <a:lnTo>
                      <a:pt x="326" y="83"/>
                    </a:lnTo>
                    <a:lnTo>
                      <a:pt x="330" y="94"/>
                    </a:lnTo>
                    <a:lnTo>
                      <a:pt x="330" y="106"/>
                    </a:lnTo>
                    <a:lnTo>
                      <a:pt x="328" y="125"/>
                    </a:lnTo>
                    <a:lnTo>
                      <a:pt x="322" y="144"/>
                    </a:lnTo>
                    <a:lnTo>
                      <a:pt x="315" y="156"/>
                    </a:lnTo>
                    <a:lnTo>
                      <a:pt x="307" y="166"/>
                    </a:lnTo>
                    <a:lnTo>
                      <a:pt x="295" y="173"/>
                    </a:lnTo>
                    <a:lnTo>
                      <a:pt x="278" y="183"/>
                    </a:lnTo>
                    <a:lnTo>
                      <a:pt x="257" y="185"/>
                    </a:lnTo>
                    <a:lnTo>
                      <a:pt x="236" y="183"/>
                    </a:lnTo>
                    <a:lnTo>
                      <a:pt x="220" y="173"/>
                    </a:lnTo>
                    <a:lnTo>
                      <a:pt x="213" y="167"/>
                    </a:lnTo>
                    <a:lnTo>
                      <a:pt x="209" y="162"/>
                    </a:lnTo>
                    <a:lnTo>
                      <a:pt x="205" y="154"/>
                    </a:lnTo>
                    <a:lnTo>
                      <a:pt x="205" y="146"/>
                    </a:lnTo>
                    <a:lnTo>
                      <a:pt x="209" y="127"/>
                    </a:lnTo>
                    <a:lnTo>
                      <a:pt x="217" y="110"/>
                    </a:lnTo>
                    <a:lnTo>
                      <a:pt x="209" y="110"/>
                    </a:lnTo>
                    <a:lnTo>
                      <a:pt x="201" y="114"/>
                    </a:lnTo>
                    <a:lnTo>
                      <a:pt x="196" y="118"/>
                    </a:lnTo>
                    <a:lnTo>
                      <a:pt x="190" y="123"/>
                    </a:lnTo>
                    <a:lnTo>
                      <a:pt x="182" y="139"/>
                    </a:lnTo>
                    <a:lnTo>
                      <a:pt x="180" y="154"/>
                    </a:lnTo>
                    <a:lnTo>
                      <a:pt x="182" y="173"/>
                    </a:lnTo>
                    <a:lnTo>
                      <a:pt x="190" y="189"/>
                    </a:lnTo>
                    <a:lnTo>
                      <a:pt x="203" y="204"/>
                    </a:lnTo>
                    <a:lnTo>
                      <a:pt x="230" y="217"/>
                    </a:lnTo>
                    <a:lnTo>
                      <a:pt x="261" y="223"/>
                    </a:lnTo>
                    <a:lnTo>
                      <a:pt x="284" y="219"/>
                    </a:lnTo>
                    <a:lnTo>
                      <a:pt x="301" y="214"/>
                    </a:lnTo>
                    <a:lnTo>
                      <a:pt x="316" y="200"/>
                    </a:lnTo>
                    <a:lnTo>
                      <a:pt x="336" y="177"/>
                    </a:lnTo>
                    <a:lnTo>
                      <a:pt x="351" y="150"/>
                    </a:lnTo>
                    <a:lnTo>
                      <a:pt x="353" y="148"/>
                    </a:lnTo>
                    <a:lnTo>
                      <a:pt x="357" y="142"/>
                    </a:lnTo>
                    <a:lnTo>
                      <a:pt x="359" y="135"/>
                    </a:lnTo>
                    <a:lnTo>
                      <a:pt x="364" y="123"/>
                    </a:lnTo>
                    <a:lnTo>
                      <a:pt x="374" y="104"/>
                    </a:lnTo>
                    <a:lnTo>
                      <a:pt x="384" y="87"/>
                    </a:lnTo>
                    <a:lnTo>
                      <a:pt x="391" y="79"/>
                    </a:lnTo>
                    <a:lnTo>
                      <a:pt x="399" y="71"/>
                    </a:lnTo>
                    <a:lnTo>
                      <a:pt x="409" y="64"/>
                    </a:lnTo>
                    <a:lnTo>
                      <a:pt x="426" y="58"/>
                    </a:lnTo>
                    <a:lnTo>
                      <a:pt x="445" y="56"/>
                    </a:lnTo>
                    <a:lnTo>
                      <a:pt x="466" y="58"/>
                    </a:lnTo>
                    <a:lnTo>
                      <a:pt x="485" y="68"/>
                    </a:lnTo>
                    <a:lnTo>
                      <a:pt x="503" y="83"/>
                    </a:lnTo>
                    <a:lnTo>
                      <a:pt x="489" y="79"/>
                    </a:lnTo>
                    <a:lnTo>
                      <a:pt x="480" y="79"/>
                    </a:lnTo>
                    <a:lnTo>
                      <a:pt x="468" y="79"/>
                    </a:lnTo>
                    <a:lnTo>
                      <a:pt x="459" y="81"/>
                    </a:lnTo>
                    <a:lnTo>
                      <a:pt x="451" y="87"/>
                    </a:lnTo>
                    <a:lnTo>
                      <a:pt x="441" y="91"/>
                    </a:lnTo>
                    <a:lnTo>
                      <a:pt x="434" y="98"/>
                    </a:lnTo>
                    <a:lnTo>
                      <a:pt x="428" y="106"/>
                    </a:lnTo>
                    <a:lnTo>
                      <a:pt x="422" y="114"/>
                    </a:lnTo>
                    <a:lnTo>
                      <a:pt x="416" y="121"/>
                    </a:lnTo>
                    <a:lnTo>
                      <a:pt x="412" y="127"/>
                    </a:lnTo>
                    <a:lnTo>
                      <a:pt x="411" y="133"/>
                    </a:lnTo>
                    <a:lnTo>
                      <a:pt x="405" y="142"/>
                    </a:lnTo>
                    <a:lnTo>
                      <a:pt x="399" y="154"/>
                    </a:lnTo>
                    <a:lnTo>
                      <a:pt x="378" y="189"/>
                    </a:lnTo>
                    <a:lnTo>
                      <a:pt x="351" y="217"/>
                    </a:lnTo>
                    <a:lnTo>
                      <a:pt x="330" y="231"/>
                    </a:lnTo>
                    <a:lnTo>
                      <a:pt x="301" y="238"/>
                    </a:lnTo>
                    <a:lnTo>
                      <a:pt x="268" y="242"/>
                    </a:lnTo>
                    <a:lnTo>
                      <a:pt x="232" y="238"/>
                    </a:lnTo>
                    <a:lnTo>
                      <a:pt x="201" y="227"/>
                    </a:lnTo>
                    <a:lnTo>
                      <a:pt x="176" y="212"/>
                    </a:lnTo>
                    <a:lnTo>
                      <a:pt x="159" y="190"/>
                    </a:lnTo>
                    <a:lnTo>
                      <a:pt x="148" y="167"/>
                    </a:lnTo>
                    <a:lnTo>
                      <a:pt x="144" y="144"/>
                    </a:lnTo>
                    <a:lnTo>
                      <a:pt x="149" y="119"/>
                    </a:lnTo>
                    <a:lnTo>
                      <a:pt x="163" y="100"/>
                    </a:lnTo>
                    <a:lnTo>
                      <a:pt x="184" y="87"/>
                    </a:lnTo>
                    <a:lnTo>
                      <a:pt x="205" y="83"/>
                    </a:lnTo>
                    <a:lnTo>
                      <a:pt x="238" y="87"/>
                    </a:lnTo>
                    <a:lnTo>
                      <a:pt x="247" y="91"/>
                    </a:lnTo>
                    <a:lnTo>
                      <a:pt x="257" y="96"/>
                    </a:lnTo>
                    <a:lnTo>
                      <a:pt x="267" y="104"/>
                    </a:lnTo>
                    <a:lnTo>
                      <a:pt x="257" y="106"/>
                    </a:lnTo>
                    <a:lnTo>
                      <a:pt x="247" y="110"/>
                    </a:lnTo>
                    <a:lnTo>
                      <a:pt x="240" y="118"/>
                    </a:lnTo>
                    <a:lnTo>
                      <a:pt x="234" y="123"/>
                    </a:lnTo>
                    <a:lnTo>
                      <a:pt x="230" y="131"/>
                    </a:lnTo>
                    <a:lnTo>
                      <a:pt x="228" y="139"/>
                    </a:lnTo>
                    <a:lnTo>
                      <a:pt x="230" y="144"/>
                    </a:lnTo>
                    <a:lnTo>
                      <a:pt x="232" y="150"/>
                    </a:lnTo>
                    <a:lnTo>
                      <a:pt x="236" y="154"/>
                    </a:lnTo>
                    <a:lnTo>
                      <a:pt x="242" y="160"/>
                    </a:lnTo>
                    <a:lnTo>
                      <a:pt x="247" y="162"/>
                    </a:lnTo>
                    <a:lnTo>
                      <a:pt x="253" y="164"/>
                    </a:lnTo>
                    <a:lnTo>
                      <a:pt x="270" y="160"/>
                    </a:lnTo>
                    <a:lnTo>
                      <a:pt x="286" y="150"/>
                    </a:lnTo>
                    <a:lnTo>
                      <a:pt x="295" y="135"/>
                    </a:lnTo>
                    <a:lnTo>
                      <a:pt x="299" y="112"/>
                    </a:lnTo>
                    <a:lnTo>
                      <a:pt x="295" y="89"/>
                    </a:lnTo>
                    <a:lnTo>
                      <a:pt x="282" y="69"/>
                    </a:lnTo>
                    <a:lnTo>
                      <a:pt x="259" y="58"/>
                    </a:lnTo>
                    <a:lnTo>
                      <a:pt x="232" y="54"/>
                    </a:lnTo>
                    <a:lnTo>
                      <a:pt x="217" y="54"/>
                    </a:lnTo>
                    <a:lnTo>
                      <a:pt x="211" y="54"/>
                    </a:lnTo>
                    <a:lnTo>
                      <a:pt x="203" y="56"/>
                    </a:lnTo>
                    <a:lnTo>
                      <a:pt x="192" y="56"/>
                    </a:lnTo>
                    <a:lnTo>
                      <a:pt x="159" y="60"/>
                    </a:lnTo>
                    <a:lnTo>
                      <a:pt x="149" y="60"/>
                    </a:lnTo>
                    <a:lnTo>
                      <a:pt x="142" y="60"/>
                    </a:lnTo>
                    <a:lnTo>
                      <a:pt x="138" y="60"/>
                    </a:lnTo>
                    <a:lnTo>
                      <a:pt x="124" y="60"/>
                    </a:lnTo>
                    <a:lnTo>
                      <a:pt x="103" y="56"/>
                    </a:lnTo>
                    <a:lnTo>
                      <a:pt x="80" y="50"/>
                    </a:lnTo>
                    <a:lnTo>
                      <a:pt x="55" y="39"/>
                    </a:lnTo>
                    <a:lnTo>
                      <a:pt x="52" y="66"/>
                    </a:lnTo>
                    <a:lnTo>
                      <a:pt x="46" y="91"/>
                    </a:lnTo>
                    <a:lnTo>
                      <a:pt x="52" y="89"/>
                    </a:lnTo>
                    <a:lnTo>
                      <a:pt x="57" y="89"/>
                    </a:lnTo>
                    <a:lnTo>
                      <a:pt x="67" y="89"/>
                    </a:lnTo>
                    <a:lnTo>
                      <a:pt x="76" y="93"/>
                    </a:lnTo>
                    <a:lnTo>
                      <a:pt x="84" y="96"/>
                    </a:lnTo>
                    <a:lnTo>
                      <a:pt x="92" y="104"/>
                    </a:lnTo>
                    <a:lnTo>
                      <a:pt x="98" y="112"/>
                    </a:lnTo>
                    <a:lnTo>
                      <a:pt x="103" y="121"/>
                    </a:lnTo>
                    <a:lnTo>
                      <a:pt x="107" y="135"/>
                    </a:lnTo>
                    <a:lnTo>
                      <a:pt x="109" y="150"/>
                    </a:lnTo>
                    <a:lnTo>
                      <a:pt x="109" y="160"/>
                    </a:lnTo>
                    <a:lnTo>
                      <a:pt x="105" y="169"/>
                    </a:lnTo>
                    <a:lnTo>
                      <a:pt x="84" y="146"/>
                    </a:lnTo>
                    <a:lnTo>
                      <a:pt x="61" y="127"/>
                    </a:lnTo>
                    <a:lnTo>
                      <a:pt x="32" y="116"/>
                    </a:lnTo>
                    <a:lnTo>
                      <a:pt x="0" y="112"/>
                    </a:lnTo>
                    <a:lnTo>
                      <a:pt x="15" y="93"/>
                    </a:lnTo>
                    <a:lnTo>
                      <a:pt x="25" y="71"/>
                    </a:lnTo>
                    <a:lnTo>
                      <a:pt x="28" y="48"/>
                    </a:lnTo>
                    <a:lnTo>
                      <a:pt x="27" y="37"/>
                    </a:lnTo>
                    <a:lnTo>
                      <a:pt x="27" y="23"/>
                    </a:lnTo>
                    <a:lnTo>
                      <a:pt x="25" y="12"/>
                    </a:lnTo>
                    <a:lnTo>
                      <a:pt x="2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28" name="Freeform 183"/>
              <p:cNvSpPr/>
              <p:nvPr/>
            </p:nvSpPr>
            <p:spPr bwMode="auto">
              <a:xfrm>
                <a:off x="6940550" y="4321492"/>
                <a:ext cx="112713" cy="109538"/>
              </a:xfrm>
              <a:custGeom>
                <a:avLst/>
                <a:gdLst>
                  <a:gd name="T0" fmla="*/ 71 w 71"/>
                  <a:gd name="T1" fmla="*/ 0 h 69"/>
                  <a:gd name="T2" fmla="*/ 66 w 71"/>
                  <a:gd name="T3" fmla="*/ 21 h 69"/>
                  <a:gd name="T4" fmla="*/ 60 w 71"/>
                  <a:gd name="T5" fmla="*/ 35 h 69"/>
                  <a:gd name="T6" fmla="*/ 56 w 71"/>
                  <a:gd name="T7" fmla="*/ 46 h 69"/>
                  <a:gd name="T8" fmla="*/ 48 w 71"/>
                  <a:gd name="T9" fmla="*/ 58 h 69"/>
                  <a:gd name="T10" fmla="*/ 42 w 71"/>
                  <a:gd name="T11" fmla="*/ 63 h 69"/>
                  <a:gd name="T12" fmla="*/ 37 w 71"/>
                  <a:gd name="T13" fmla="*/ 67 h 69"/>
                  <a:gd name="T14" fmla="*/ 29 w 71"/>
                  <a:gd name="T15" fmla="*/ 69 h 69"/>
                  <a:gd name="T16" fmla="*/ 21 w 71"/>
                  <a:gd name="T17" fmla="*/ 67 h 69"/>
                  <a:gd name="T18" fmla="*/ 14 w 71"/>
                  <a:gd name="T19" fmla="*/ 65 h 69"/>
                  <a:gd name="T20" fmla="*/ 8 w 71"/>
                  <a:gd name="T21" fmla="*/ 61 h 69"/>
                  <a:gd name="T22" fmla="*/ 4 w 71"/>
                  <a:gd name="T23" fmla="*/ 56 h 69"/>
                  <a:gd name="T24" fmla="*/ 2 w 71"/>
                  <a:gd name="T25" fmla="*/ 50 h 69"/>
                  <a:gd name="T26" fmla="*/ 0 w 71"/>
                  <a:gd name="T27" fmla="*/ 42 h 69"/>
                  <a:gd name="T28" fmla="*/ 2 w 71"/>
                  <a:gd name="T29" fmla="*/ 37 h 69"/>
                  <a:gd name="T30" fmla="*/ 6 w 71"/>
                  <a:gd name="T31" fmla="*/ 31 h 69"/>
                  <a:gd name="T32" fmla="*/ 14 w 71"/>
                  <a:gd name="T33" fmla="*/ 25 h 69"/>
                  <a:gd name="T34" fmla="*/ 23 w 71"/>
                  <a:gd name="T35" fmla="*/ 19 h 69"/>
                  <a:gd name="T36" fmla="*/ 46 w 71"/>
                  <a:gd name="T37" fmla="*/ 10 h 69"/>
                  <a:gd name="T38" fmla="*/ 71 w 71"/>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9">
                    <a:moveTo>
                      <a:pt x="71" y="0"/>
                    </a:moveTo>
                    <a:lnTo>
                      <a:pt x="66" y="21"/>
                    </a:lnTo>
                    <a:lnTo>
                      <a:pt x="60" y="35"/>
                    </a:lnTo>
                    <a:lnTo>
                      <a:pt x="56" y="46"/>
                    </a:lnTo>
                    <a:lnTo>
                      <a:pt x="48" y="58"/>
                    </a:lnTo>
                    <a:lnTo>
                      <a:pt x="42" y="63"/>
                    </a:lnTo>
                    <a:lnTo>
                      <a:pt x="37" y="67"/>
                    </a:lnTo>
                    <a:lnTo>
                      <a:pt x="29" y="69"/>
                    </a:lnTo>
                    <a:lnTo>
                      <a:pt x="21" y="67"/>
                    </a:lnTo>
                    <a:lnTo>
                      <a:pt x="14" y="65"/>
                    </a:lnTo>
                    <a:lnTo>
                      <a:pt x="8" y="61"/>
                    </a:lnTo>
                    <a:lnTo>
                      <a:pt x="4" y="56"/>
                    </a:lnTo>
                    <a:lnTo>
                      <a:pt x="2" y="50"/>
                    </a:lnTo>
                    <a:lnTo>
                      <a:pt x="0" y="42"/>
                    </a:lnTo>
                    <a:lnTo>
                      <a:pt x="2" y="37"/>
                    </a:lnTo>
                    <a:lnTo>
                      <a:pt x="6" y="31"/>
                    </a:lnTo>
                    <a:lnTo>
                      <a:pt x="14" y="25"/>
                    </a:lnTo>
                    <a:lnTo>
                      <a:pt x="23" y="19"/>
                    </a:lnTo>
                    <a:lnTo>
                      <a:pt x="46" y="10"/>
                    </a:lnTo>
                    <a:lnTo>
                      <a:pt x="7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29" name="Freeform 184"/>
              <p:cNvSpPr/>
              <p:nvPr/>
            </p:nvSpPr>
            <p:spPr bwMode="auto">
              <a:xfrm>
                <a:off x="6665913" y="4450080"/>
                <a:ext cx="403225" cy="762000"/>
              </a:xfrm>
              <a:custGeom>
                <a:avLst/>
                <a:gdLst>
                  <a:gd name="T0" fmla="*/ 192 w 254"/>
                  <a:gd name="T1" fmla="*/ 34 h 480"/>
                  <a:gd name="T2" fmla="*/ 187 w 254"/>
                  <a:gd name="T3" fmla="*/ 90 h 480"/>
                  <a:gd name="T4" fmla="*/ 164 w 254"/>
                  <a:gd name="T5" fmla="*/ 113 h 480"/>
                  <a:gd name="T6" fmla="*/ 114 w 254"/>
                  <a:gd name="T7" fmla="*/ 136 h 480"/>
                  <a:gd name="T8" fmla="*/ 96 w 254"/>
                  <a:gd name="T9" fmla="*/ 144 h 480"/>
                  <a:gd name="T10" fmla="*/ 31 w 254"/>
                  <a:gd name="T11" fmla="*/ 192 h 480"/>
                  <a:gd name="T12" fmla="*/ 27 w 254"/>
                  <a:gd name="T13" fmla="*/ 261 h 480"/>
                  <a:gd name="T14" fmla="*/ 73 w 254"/>
                  <a:gd name="T15" fmla="*/ 307 h 480"/>
                  <a:gd name="T16" fmla="*/ 125 w 254"/>
                  <a:gd name="T17" fmla="*/ 299 h 480"/>
                  <a:gd name="T18" fmla="*/ 139 w 254"/>
                  <a:gd name="T19" fmla="*/ 280 h 480"/>
                  <a:gd name="T20" fmla="*/ 102 w 254"/>
                  <a:gd name="T21" fmla="*/ 284 h 480"/>
                  <a:gd name="T22" fmla="*/ 79 w 254"/>
                  <a:gd name="T23" fmla="*/ 276 h 480"/>
                  <a:gd name="T24" fmla="*/ 60 w 254"/>
                  <a:gd name="T25" fmla="*/ 234 h 480"/>
                  <a:gd name="T26" fmla="*/ 87 w 254"/>
                  <a:gd name="T27" fmla="*/ 182 h 480"/>
                  <a:gd name="T28" fmla="*/ 144 w 254"/>
                  <a:gd name="T29" fmla="*/ 165 h 480"/>
                  <a:gd name="T30" fmla="*/ 173 w 254"/>
                  <a:gd name="T31" fmla="*/ 161 h 480"/>
                  <a:gd name="T32" fmla="*/ 196 w 254"/>
                  <a:gd name="T33" fmla="*/ 151 h 480"/>
                  <a:gd name="T34" fmla="*/ 219 w 254"/>
                  <a:gd name="T35" fmla="*/ 159 h 480"/>
                  <a:gd name="T36" fmla="*/ 229 w 254"/>
                  <a:gd name="T37" fmla="*/ 178 h 480"/>
                  <a:gd name="T38" fmla="*/ 223 w 254"/>
                  <a:gd name="T39" fmla="*/ 201 h 480"/>
                  <a:gd name="T40" fmla="*/ 235 w 254"/>
                  <a:gd name="T41" fmla="*/ 265 h 480"/>
                  <a:gd name="T42" fmla="*/ 225 w 254"/>
                  <a:gd name="T43" fmla="*/ 305 h 480"/>
                  <a:gd name="T44" fmla="*/ 215 w 254"/>
                  <a:gd name="T45" fmla="*/ 328 h 480"/>
                  <a:gd name="T46" fmla="*/ 217 w 254"/>
                  <a:gd name="T47" fmla="*/ 378 h 480"/>
                  <a:gd name="T48" fmla="*/ 254 w 254"/>
                  <a:gd name="T49" fmla="*/ 459 h 480"/>
                  <a:gd name="T50" fmla="*/ 156 w 254"/>
                  <a:gd name="T51" fmla="*/ 466 h 480"/>
                  <a:gd name="T52" fmla="*/ 121 w 254"/>
                  <a:gd name="T53" fmla="*/ 422 h 480"/>
                  <a:gd name="T54" fmla="*/ 87 w 254"/>
                  <a:gd name="T55" fmla="*/ 376 h 480"/>
                  <a:gd name="T56" fmla="*/ 127 w 254"/>
                  <a:gd name="T57" fmla="*/ 382 h 480"/>
                  <a:gd name="T58" fmla="*/ 152 w 254"/>
                  <a:gd name="T59" fmla="*/ 399 h 480"/>
                  <a:gd name="T60" fmla="*/ 162 w 254"/>
                  <a:gd name="T61" fmla="*/ 426 h 480"/>
                  <a:gd name="T62" fmla="*/ 171 w 254"/>
                  <a:gd name="T63" fmla="*/ 434 h 480"/>
                  <a:gd name="T64" fmla="*/ 196 w 254"/>
                  <a:gd name="T65" fmla="*/ 428 h 480"/>
                  <a:gd name="T66" fmla="*/ 202 w 254"/>
                  <a:gd name="T67" fmla="*/ 405 h 480"/>
                  <a:gd name="T68" fmla="*/ 191 w 254"/>
                  <a:gd name="T69" fmla="*/ 349 h 480"/>
                  <a:gd name="T70" fmla="*/ 196 w 254"/>
                  <a:gd name="T71" fmla="*/ 282 h 480"/>
                  <a:gd name="T72" fmla="*/ 196 w 254"/>
                  <a:gd name="T73" fmla="*/ 240 h 480"/>
                  <a:gd name="T74" fmla="*/ 177 w 254"/>
                  <a:gd name="T75" fmla="*/ 209 h 480"/>
                  <a:gd name="T76" fmla="*/ 137 w 254"/>
                  <a:gd name="T77" fmla="*/ 194 h 480"/>
                  <a:gd name="T78" fmla="*/ 89 w 254"/>
                  <a:gd name="T79" fmla="*/ 217 h 480"/>
                  <a:gd name="T80" fmla="*/ 85 w 254"/>
                  <a:gd name="T81" fmla="*/ 244 h 480"/>
                  <a:gd name="T82" fmla="*/ 98 w 254"/>
                  <a:gd name="T83" fmla="*/ 259 h 480"/>
                  <a:gd name="T84" fmla="*/ 118 w 254"/>
                  <a:gd name="T85" fmla="*/ 261 h 480"/>
                  <a:gd name="T86" fmla="*/ 139 w 254"/>
                  <a:gd name="T87" fmla="*/ 244 h 480"/>
                  <a:gd name="T88" fmla="*/ 152 w 254"/>
                  <a:gd name="T89" fmla="*/ 234 h 480"/>
                  <a:gd name="T90" fmla="*/ 167 w 254"/>
                  <a:gd name="T91" fmla="*/ 269 h 480"/>
                  <a:gd name="T92" fmla="*/ 150 w 254"/>
                  <a:gd name="T93" fmla="*/ 324 h 480"/>
                  <a:gd name="T94" fmla="*/ 79 w 254"/>
                  <a:gd name="T95" fmla="*/ 340 h 480"/>
                  <a:gd name="T96" fmla="*/ 18 w 254"/>
                  <a:gd name="T97" fmla="*/ 288 h 480"/>
                  <a:gd name="T98" fmla="*/ 4 w 254"/>
                  <a:gd name="T99" fmla="*/ 192 h 480"/>
                  <a:gd name="T100" fmla="*/ 50 w 254"/>
                  <a:gd name="T101" fmla="*/ 123 h 480"/>
                  <a:gd name="T102" fmla="*/ 106 w 254"/>
                  <a:gd name="T103" fmla="*/ 92 h 480"/>
                  <a:gd name="T104" fmla="*/ 127 w 254"/>
                  <a:gd name="T105" fmla="*/ 82 h 480"/>
                  <a:gd name="T106" fmla="*/ 152 w 254"/>
                  <a:gd name="T107" fmla="*/ 65 h 480"/>
                  <a:gd name="T108" fmla="*/ 169 w 254"/>
                  <a:gd name="T109" fmla="*/ 42 h 480"/>
                  <a:gd name="T110" fmla="*/ 171 w 254"/>
                  <a:gd name="T111" fmla="*/ 1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4" h="480">
                    <a:moveTo>
                      <a:pt x="167" y="0"/>
                    </a:moveTo>
                    <a:lnTo>
                      <a:pt x="183" y="15"/>
                    </a:lnTo>
                    <a:lnTo>
                      <a:pt x="192" y="34"/>
                    </a:lnTo>
                    <a:lnTo>
                      <a:pt x="196" y="55"/>
                    </a:lnTo>
                    <a:lnTo>
                      <a:pt x="194" y="75"/>
                    </a:lnTo>
                    <a:lnTo>
                      <a:pt x="187" y="90"/>
                    </a:lnTo>
                    <a:lnTo>
                      <a:pt x="181" y="98"/>
                    </a:lnTo>
                    <a:lnTo>
                      <a:pt x="171" y="105"/>
                    </a:lnTo>
                    <a:lnTo>
                      <a:pt x="164" y="113"/>
                    </a:lnTo>
                    <a:lnTo>
                      <a:pt x="146" y="123"/>
                    </a:lnTo>
                    <a:lnTo>
                      <a:pt x="125" y="132"/>
                    </a:lnTo>
                    <a:lnTo>
                      <a:pt x="114" y="136"/>
                    </a:lnTo>
                    <a:lnTo>
                      <a:pt x="106" y="140"/>
                    </a:lnTo>
                    <a:lnTo>
                      <a:pt x="100" y="142"/>
                    </a:lnTo>
                    <a:lnTo>
                      <a:pt x="96" y="144"/>
                    </a:lnTo>
                    <a:lnTo>
                      <a:pt x="68" y="159"/>
                    </a:lnTo>
                    <a:lnTo>
                      <a:pt x="45" y="176"/>
                    </a:lnTo>
                    <a:lnTo>
                      <a:pt x="31" y="192"/>
                    </a:lnTo>
                    <a:lnTo>
                      <a:pt x="23" y="209"/>
                    </a:lnTo>
                    <a:lnTo>
                      <a:pt x="22" y="230"/>
                    </a:lnTo>
                    <a:lnTo>
                      <a:pt x="27" y="261"/>
                    </a:lnTo>
                    <a:lnTo>
                      <a:pt x="41" y="286"/>
                    </a:lnTo>
                    <a:lnTo>
                      <a:pt x="56" y="299"/>
                    </a:lnTo>
                    <a:lnTo>
                      <a:pt x="73" y="307"/>
                    </a:lnTo>
                    <a:lnTo>
                      <a:pt x="93" y="309"/>
                    </a:lnTo>
                    <a:lnTo>
                      <a:pt x="110" y="307"/>
                    </a:lnTo>
                    <a:lnTo>
                      <a:pt x="125" y="299"/>
                    </a:lnTo>
                    <a:lnTo>
                      <a:pt x="131" y="294"/>
                    </a:lnTo>
                    <a:lnTo>
                      <a:pt x="135" y="288"/>
                    </a:lnTo>
                    <a:lnTo>
                      <a:pt x="139" y="280"/>
                    </a:lnTo>
                    <a:lnTo>
                      <a:pt x="141" y="272"/>
                    </a:lnTo>
                    <a:lnTo>
                      <a:pt x="121" y="282"/>
                    </a:lnTo>
                    <a:lnTo>
                      <a:pt x="102" y="284"/>
                    </a:lnTo>
                    <a:lnTo>
                      <a:pt x="93" y="284"/>
                    </a:lnTo>
                    <a:lnTo>
                      <a:pt x="85" y="280"/>
                    </a:lnTo>
                    <a:lnTo>
                      <a:pt x="79" y="276"/>
                    </a:lnTo>
                    <a:lnTo>
                      <a:pt x="71" y="270"/>
                    </a:lnTo>
                    <a:lnTo>
                      <a:pt x="64" y="255"/>
                    </a:lnTo>
                    <a:lnTo>
                      <a:pt x="60" y="234"/>
                    </a:lnTo>
                    <a:lnTo>
                      <a:pt x="64" y="215"/>
                    </a:lnTo>
                    <a:lnTo>
                      <a:pt x="73" y="197"/>
                    </a:lnTo>
                    <a:lnTo>
                      <a:pt x="87" y="182"/>
                    </a:lnTo>
                    <a:lnTo>
                      <a:pt x="104" y="173"/>
                    </a:lnTo>
                    <a:lnTo>
                      <a:pt x="123" y="167"/>
                    </a:lnTo>
                    <a:lnTo>
                      <a:pt x="144" y="165"/>
                    </a:lnTo>
                    <a:lnTo>
                      <a:pt x="156" y="165"/>
                    </a:lnTo>
                    <a:lnTo>
                      <a:pt x="167" y="169"/>
                    </a:lnTo>
                    <a:lnTo>
                      <a:pt x="173" y="161"/>
                    </a:lnTo>
                    <a:lnTo>
                      <a:pt x="181" y="155"/>
                    </a:lnTo>
                    <a:lnTo>
                      <a:pt x="187" y="153"/>
                    </a:lnTo>
                    <a:lnTo>
                      <a:pt x="196" y="151"/>
                    </a:lnTo>
                    <a:lnTo>
                      <a:pt x="204" y="153"/>
                    </a:lnTo>
                    <a:lnTo>
                      <a:pt x="212" y="155"/>
                    </a:lnTo>
                    <a:lnTo>
                      <a:pt x="219" y="159"/>
                    </a:lnTo>
                    <a:lnTo>
                      <a:pt x="225" y="165"/>
                    </a:lnTo>
                    <a:lnTo>
                      <a:pt x="227" y="173"/>
                    </a:lnTo>
                    <a:lnTo>
                      <a:pt x="229" y="178"/>
                    </a:lnTo>
                    <a:lnTo>
                      <a:pt x="229" y="186"/>
                    </a:lnTo>
                    <a:lnTo>
                      <a:pt x="227" y="194"/>
                    </a:lnTo>
                    <a:lnTo>
                      <a:pt x="223" y="201"/>
                    </a:lnTo>
                    <a:lnTo>
                      <a:pt x="233" y="217"/>
                    </a:lnTo>
                    <a:lnTo>
                      <a:pt x="237" y="236"/>
                    </a:lnTo>
                    <a:lnTo>
                      <a:pt x="235" y="265"/>
                    </a:lnTo>
                    <a:lnTo>
                      <a:pt x="233" y="282"/>
                    </a:lnTo>
                    <a:lnTo>
                      <a:pt x="229" y="295"/>
                    </a:lnTo>
                    <a:lnTo>
                      <a:pt x="225" y="305"/>
                    </a:lnTo>
                    <a:lnTo>
                      <a:pt x="219" y="313"/>
                    </a:lnTo>
                    <a:lnTo>
                      <a:pt x="215" y="322"/>
                    </a:lnTo>
                    <a:lnTo>
                      <a:pt x="215" y="328"/>
                    </a:lnTo>
                    <a:lnTo>
                      <a:pt x="214" y="338"/>
                    </a:lnTo>
                    <a:lnTo>
                      <a:pt x="214" y="349"/>
                    </a:lnTo>
                    <a:lnTo>
                      <a:pt x="217" y="378"/>
                    </a:lnTo>
                    <a:lnTo>
                      <a:pt x="225" y="407"/>
                    </a:lnTo>
                    <a:lnTo>
                      <a:pt x="239" y="436"/>
                    </a:lnTo>
                    <a:lnTo>
                      <a:pt x="254" y="459"/>
                    </a:lnTo>
                    <a:lnTo>
                      <a:pt x="204" y="455"/>
                    </a:lnTo>
                    <a:lnTo>
                      <a:pt x="179" y="457"/>
                    </a:lnTo>
                    <a:lnTo>
                      <a:pt x="156" y="466"/>
                    </a:lnTo>
                    <a:lnTo>
                      <a:pt x="137" y="480"/>
                    </a:lnTo>
                    <a:lnTo>
                      <a:pt x="133" y="449"/>
                    </a:lnTo>
                    <a:lnTo>
                      <a:pt x="121" y="422"/>
                    </a:lnTo>
                    <a:lnTo>
                      <a:pt x="102" y="399"/>
                    </a:lnTo>
                    <a:lnTo>
                      <a:pt x="77" y="380"/>
                    </a:lnTo>
                    <a:lnTo>
                      <a:pt x="87" y="376"/>
                    </a:lnTo>
                    <a:lnTo>
                      <a:pt x="98" y="376"/>
                    </a:lnTo>
                    <a:lnTo>
                      <a:pt x="112" y="378"/>
                    </a:lnTo>
                    <a:lnTo>
                      <a:pt x="127" y="382"/>
                    </a:lnTo>
                    <a:lnTo>
                      <a:pt x="137" y="388"/>
                    </a:lnTo>
                    <a:lnTo>
                      <a:pt x="144" y="393"/>
                    </a:lnTo>
                    <a:lnTo>
                      <a:pt x="152" y="399"/>
                    </a:lnTo>
                    <a:lnTo>
                      <a:pt x="158" y="409"/>
                    </a:lnTo>
                    <a:lnTo>
                      <a:pt x="162" y="416"/>
                    </a:lnTo>
                    <a:lnTo>
                      <a:pt x="162" y="426"/>
                    </a:lnTo>
                    <a:lnTo>
                      <a:pt x="162" y="432"/>
                    </a:lnTo>
                    <a:lnTo>
                      <a:pt x="160" y="438"/>
                    </a:lnTo>
                    <a:lnTo>
                      <a:pt x="171" y="434"/>
                    </a:lnTo>
                    <a:lnTo>
                      <a:pt x="181" y="432"/>
                    </a:lnTo>
                    <a:lnTo>
                      <a:pt x="191" y="430"/>
                    </a:lnTo>
                    <a:lnTo>
                      <a:pt x="196" y="428"/>
                    </a:lnTo>
                    <a:lnTo>
                      <a:pt x="204" y="428"/>
                    </a:lnTo>
                    <a:lnTo>
                      <a:pt x="214" y="428"/>
                    </a:lnTo>
                    <a:lnTo>
                      <a:pt x="202" y="405"/>
                    </a:lnTo>
                    <a:lnTo>
                      <a:pt x="196" y="382"/>
                    </a:lnTo>
                    <a:lnTo>
                      <a:pt x="192" y="363"/>
                    </a:lnTo>
                    <a:lnTo>
                      <a:pt x="191" y="349"/>
                    </a:lnTo>
                    <a:lnTo>
                      <a:pt x="192" y="332"/>
                    </a:lnTo>
                    <a:lnTo>
                      <a:pt x="194" y="301"/>
                    </a:lnTo>
                    <a:lnTo>
                      <a:pt x="196" y="282"/>
                    </a:lnTo>
                    <a:lnTo>
                      <a:pt x="198" y="267"/>
                    </a:lnTo>
                    <a:lnTo>
                      <a:pt x="198" y="257"/>
                    </a:lnTo>
                    <a:lnTo>
                      <a:pt x="196" y="240"/>
                    </a:lnTo>
                    <a:lnTo>
                      <a:pt x="191" y="224"/>
                    </a:lnTo>
                    <a:lnTo>
                      <a:pt x="185" y="215"/>
                    </a:lnTo>
                    <a:lnTo>
                      <a:pt x="177" y="209"/>
                    </a:lnTo>
                    <a:lnTo>
                      <a:pt x="167" y="201"/>
                    </a:lnTo>
                    <a:lnTo>
                      <a:pt x="152" y="196"/>
                    </a:lnTo>
                    <a:lnTo>
                      <a:pt x="137" y="194"/>
                    </a:lnTo>
                    <a:lnTo>
                      <a:pt x="114" y="197"/>
                    </a:lnTo>
                    <a:lnTo>
                      <a:pt x="96" y="207"/>
                    </a:lnTo>
                    <a:lnTo>
                      <a:pt x="89" y="217"/>
                    </a:lnTo>
                    <a:lnTo>
                      <a:pt x="85" y="226"/>
                    </a:lnTo>
                    <a:lnTo>
                      <a:pt x="83" y="238"/>
                    </a:lnTo>
                    <a:lnTo>
                      <a:pt x="85" y="244"/>
                    </a:lnTo>
                    <a:lnTo>
                      <a:pt x="87" y="249"/>
                    </a:lnTo>
                    <a:lnTo>
                      <a:pt x="93" y="255"/>
                    </a:lnTo>
                    <a:lnTo>
                      <a:pt x="98" y="259"/>
                    </a:lnTo>
                    <a:lnTo>
                      <a:pt x="104" y="261"/>
                    </a:lnTo>
                    <a:lnTo>
                      <a:pt x="110" y="261"/>
                    </a:lnTo>
                    <a:lnTo>
                      <a:pt x="118" y="261"/>
                    </a:lnTo>
                    <a:lnTo>
                      <a:pt x="125" y="257"/>
                    </a:lnTo>
                    <a:lnTo>
                      <a:pt x="133" y="251"/>
                    </a:lnTo>
                    <a:lnTo>
                      <a:pt x="139" y="244"/>
                    </a:lnTo>
                    <a:lnTo>
                      <a:pt x="143" y="236"/>
                    </a:lnTo>
                    <a:lnTo>
                      <a:pt x="146" y="226"/>
                    </a:lnTo>
                    <a:lnTo>
                      <a:pt x="152" y="234"/>
                    </a:lnTo>
                    <a:lnTo>
                      <a:pt x="158" y="244"/>
                    </a:lnTo>
                    <a:lnTo>
                      <a:pt x="162" y="253"/>
                    </a:lnTo>
                    <a:lnTo>
                      <a:pt x="167" y="269"/>
                    </a:lnTo>
                    <a:lnTo>
                      <a:pt x="167" y="284"/>
                    </a:lnTo>
                    <a:lnTo>
                      <a:pt x="164" y="305"/>
                    </a:lnTo>
                    <a:lnTo>
                      <a:pt x="150" y="324"/>
                    </a:lnTo>
                    <a:lnTo>
                      <a:pt x="129" y="338"/>
                    </a:lnTo>
                    <a:lnTo>
                      <a:pt x="102" y="343"/>
                    </a:lnTo>
                    <a:lnTo>
                      <a:pt x="79" y="340"/>
                    </a:lnTo>
                    <a:lnTo>
                      <a:pt x="56" y="330"/>
                    </a:lnTo>
                    <a:lnTo>
                      <a:pt x="35" y="313"/>
                    </a:lnTo>
                    <a:lnTo>
                      <a:pt x="18" y="288"/>
                    </a:lnTo>
                    <a:lnTo>
                      <a:pt x="4" y="259"/>
                    </a:lnTo>
                    <a:lnTo>
                      <a:pt x="0" y="224"/>
                    </a:lnTo>
                    <a:lnTo>
                      <a:pt x="4" y="192"/>
                    </a:lnTo>
                    <a:lnTo>
                      <a:pt x="16" y="163"/>
                    </a:lnTo>
                    <a:lnTo>
                      <a:pt x="31" y="140"/>
                    </a:lnTo>
                    <a:lnTo>
                      <a:pt x="50" y="123"/>
                    </a:lnTo>
                    <a:lnTo>
                      <a:pt x="71" y="109"/>
                    </a:lnTo>
                    <a:lnTo>
                      <a:pt x="93" y="98"/>
                    </a:lnTo>
                    <a:lnTo>
                      <a:pt x="106" y="92"/>
                    </a:lnTo>
                    <a:lnTo>
                      <a:pt x="116" y="88"/>
                    </a:lnTo>
                    <a:lnTo>
                      <a:pt x="121" y="84"/>
                    </a:lnTo>
                    <a:lnTo>
                      <a:pt x="127" y="82"/>
                    </a:lnTo>
                    <a:lnTo>
                      <a:pt x="135" y="77"/>
                    </a:lnTo>
                    <a:lnTo>
                      <a:pt x="143" y="71"/>
                    </a:lnTo>
                    <a:lnTo>
                      <a:pt x="152" y="65"/>
                    </a:lnTo>
                    <a:lnTo>
                      <a:pt x="158" y="57"/>
                    </a:lnTo>
                    <a:lnTo>
                      <a:pt x="164" y="50"/>
                    </a:lnTo>
                    <a:lnTo>
                      <a:pt x="169" y="42"/>
                    </a:lnTo>
                    <a:lnTo>
                      <a:pt x="171" y="32"/>
                    </a:lnTo>
                    <a:lnTo>
                      <a:pt x="173" y="21"/>
                    </a:lnTo>
                    <a:lnTo>
                      <a:pt x="171" y="11"/>
                    </a:lnTo>
                    <a:lnTo>
                      <a:pt x="16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sp>
          <p:nvSpPr>
            <p:cNvPr id="230" name="Freeform 185"/>
            <p:cNvSpPr/>
            <p:nvPr/>
          </p:nvSpPr>
          <p:spPr bwMode="auto">
            <a:xfrm>
              <a:off x="8224838" y="5029517"/>
              <a:ext cx="112713" cy="106363"/>
            </a:xfrm>
            <a:custGeom>
              <a:avLst/>
              <a:gdLst>
                <a:gd name="T0" fmla="*/ 26 w 71"/>
                <a:gd name="T1" fmla="*/ 0 h 67"/>
                <a:gd name="T2" fmla="*/ 34 w 71"/>
                <a:gd name="T3" fmla="*/ 0 h 67"/>
                <a:gd name="T4" fmla="*/ 40 w 71"/>
                <a:gd name="T5" fmla="*/ 3 h 67"/>
                <a:gd name="T6" fmla="*/ 46 w 71"/>
                <a:gd name="T7" fmla="*/ 11 h 67"/>
                <a:gd name="T8" fmla="*/ 51 w 71"/>
                <a:gd name="T9" fmla="*/ 19 h 67"/>
                <a:gd name="T10" fmla="*/ 61 w 71"/>
                <a:gd name="T11" fmla="*/ 42 h 67"/>
                <a:gd name="T12" fmla="*/ 71 w 71"/>
                <a:gd name="T13" fmla="*/ 67 h 67"/>
                <a:gd name="T14" fmla="*/ 49 w 71"/>
                <a:gd name="T15" fmla="*/ 61 h 67"/>
                <a:gd name="T16" fmla="*/ 34 w 71"/>
                <a:gd name="T17" fmla="*/ 57 h 67"/>
                <a:gd name="T18" fmla="*/ 23 w 71"/>
                <a:gd name="T19" fmla="*/ 51 h 67"/>
                <a:gd name="T20" fmla="*/ 11 w 71"/>
                <a:gd name="T21" fmla="*/ 44 h 67"/>
                <a:gd name="T22" fmla="*/ 5 w 71"/>
                <a:gd name="T23" fmla="*/ 38 h 67"/>
                <a:gd name="T24" fmla="*/ 1 w 71"/>
                <a:gd name="T25" fmla="*/ 32 h 67"/>
                <a:gd name="T26" fmla="*/ 0 w 71"/>
                <a:gd name="T27" fmla="*/ 26 h 67"/>
                <a:gd name="T28" fmla="*/ 0 w 71"/>
                <a:gd name="T29" fmla="*/ 19 h 67"/>
                <a:gd name="T30" fmla="*/ 3 w 71"/>
                <a:gd name="T31" fmla="*/ 11 h 67"/>
                <a:gd name="T32" fmla="*/ 7 w 71"/>
                <a:gd name="T33" fmla="*/ 5 h 67"/>
                <a:gd name="T34" fmla="*/ 13 w 71"/>
                <a:gd name="T35" fmla="*/ 1 h 67"/>
                <a:gd name="T36" fmla="*/ 19 w 71"/>
                <a:gd name="T37" fmla="*/ 0 h 67"/>
                <a:gd name="T38" fmla="*/ 26 w 71"/>
                <a:gd name="T3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7">
                  <a:moveTo>
                    <a:pt x="26" y="0"/>
                  </a:moveTo>
                  <a:lnTo>
                    <a:pt x="34" y="0"/>
                  </a:lnTo>
                  <a:lnTo>
                    <a:pt x="40" y="3"/>
                  </a:lnTo>
                  <a:lnTo>
                    <a:pt x="46" y="11"/>
                  </a:lnTo>
                  <a:lnTo>
                    <a:pt x="51" y="19"/>
                  </a:lnTo>
                  <a:lnTo>
                    <a:pt x="61" y="42"/>
                  </a:lnTo>
                  <a:lnTo>
                    <a:pt x="71" y="67"/>
                  </a:lnTo>
                  <a:lnTo>
                    <a:pt x="49" y="61"/>
                  </a:lnTo>
                  <a:lnTo>
                    <a:pt x="34" y="57"/>
                  </a:lnTo>
                  <a:lnTo>
                    <a:pt x="23" y="51"/>
                  </a:lnTo>
                  <a:lnTo>
                    <a:pt x="11" y="44"/>
                  </a:lnTo>
                  <a:lnTo>
                    <a:pt x="5" y="38"/>
                  </a:lnTo>
                  <a:lnTo>
                    <a:pt x="1" y="32"/>
                  </a:lnTo>
                  <a:lnTo>
                    <a:pt x="0" y="26"/>
                  </a:lnTo>
                  <a:lnTo>
                    <a:pt x="0" y="19"/>
                  </a:lnTo>
                  <a:lnTo>
                    <a:pt x="3" y="11"/>
                  </a:lnTo>
                  <a:lnTo>
                    <a:pt x="7" y="5"/>
                  </a:lnTo>
                  <a:lnTo>
                    <a:pt x="13" y="1"/>
                  </a:lnTo>
                  <a:lnTo>
                    <a:pt x="19" y="0"/>
                  </a:lnTo>
                  <a:lnTo>
                    <a:pt x="2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31" name="Freeform 186"/>
            <p:cNvSpPr/>
            <p:nvPr/>
          </p:nvSpPr>
          <p:spPr bwMode="auto">
            <a:xfrm>
              <a:off x="7950200" y="4248467"/>
              <a:ext cx="401638" cy="758825"/>
            </a:xfrm>
            <a:custGeom>
              <a:avLst/>
              <a:gdLst>
                <a:gd name="T0" fmla="*/ 178 w 253"/>
                <a:gd name="T1" fmla="*/ 21 h 478"/>
                <a:gd name="T2" fmla="*/ 238 w 253"/>
                <a:gd name="T3" fmla="*/ 44 h 478"/>
                <a:gd name="T4" fmla="*/ 213 w 253"/>
                <a:gd name="T5" fmla="*/ 121 h 478"/>
                <a:gd name="T6" fmla="*/ 215 w 253"/>
                <a:gd name="T7" fmla="*/ 148 h 478"/>
                <a:gd name="T8" fmla="*/ 222 w 253"/>
                <a:gd name="T9" fmla="*/ 177 h 478"/>
                <a:gd name="T10" fmla="*/ 234 w 253"/>
                <a:gd name="T11" fmla="*/ 225 h 478"/>
                <a:gd name="T12" fmla="*/ 222 w 253"/>
                <a:gd name="T13" fmla="*/ 278 h 478"/>
                <a:gd name="T14" fmla="*/ 228 w 253"/>
                <a:gd name="T15" fmla="*/ 300 h 478"/>
                <a:gd name="T16" fmla="*/ 217 w 253"/>
                <a:gd name="T17" fmla="*/ 319 h 478"/>
                <a:gd name="T18" fmla="*/ 196 w 253"/>
                <a:gd name="T19" fmla="*/ 326 h 478"/>
                <a:gd name="T20" fmla="*/ 173 w 253"/>
                <a:gd name="T21" fmla="*/ 319 h 478"/>
                <a:gd name="T22" fmla="*/ 142 w 253"/>
                <a:gd name="T23" fmla="*/ 315 h 478"/>
                <a:gd name="T24" fmla="*/ 86 w 253"/>
                <a:gd name="T25" fmla="*/ 296 h 478"/>
                <a:gd name="T26" fmla="*/ 59 w 253"/>
                <a:gd name="T27" fmla="*/ 246 h 478"/>
                <a:gd name="T28" fmla="*/ 78 w 253"/>
                <a:gd name="T29" fmla="*/ 204 h 478"/>
                <a:gd name="T30" fmla="*/ 102 w 253"/>
                <a:gd name="T31" fmla="*/ 196 h 478"/>
                <a:gd name="T32" fmla="*/ 138 w 253"/>
                <a:gd name="T33" fmla="*/ 200 h 478"/>
                <a:gd name="T34" fmla="*/ 125 w 253"/>
                <a:gd name="T35" fmla="*/ 180 h 478"/>
                <a:gd name="T36" fmla="*/ 73 w 253"/>
                <a:gd name="T37" fmla="*/ 173 h 478"/>
                <a:gd name="T38" fmla="*/ 36 w 253"/>
                <a:gd name="T39" fmla="*/ 198 h 478"/>
                <a:gd name="T40" fmla="*/ 21 w 253"/>
                <a:gd name="T41" fmla="*/ 250 h 478"/>
                <a:gd name="T42" fmla="*/ 42 w 253"/>
                <a:gd name="T43" fmla="*/ 301 h 478"/>
                <a:gd name="T44" fmla="*/ 119 w 253"/>
                <a:gd name="T45" fmla="*/ 346 h 478"/>
                <a:gd name="T46" fmla="*/ 151 w 253"/>
                <a:gd name="T47" fmla="*/ 359 h 478"/>
                <a:gd name="T48" fmla="*/ 178 w 253"/>
                <a:gd name="T49" fmla="*/ 380 h 478"/>
                <a:gd name="T50" fmla="*/ 196 w 253"/>
                <a:gd name="T51" fmla="*/ 424 h 478"/>
                <a:gd name="T52" fmla="*/ 167 w 253"/>
                <a:gd name="T53" fmla="*/ 478 h 478"/>
                <a:gd name="T54" fmla="*/ 171 w 253"/>
                <a:gd name="T55" fmla="*/ 447 h 478"/>
                <a:gd name="T56" fmla="*/ 157 w 253"/>
                <a:gd name="T57" fmla="*/ 421 h 478"/>
                <a:gd name="T58" fmla="*/ 130 w 253"/>
                <a:gd name="T59" fmla="*/ 399 h 478"/>
                <a:gd name="T60" fmla="*/ 48 w 253"/>
                <a:gd name="T61" fmla="*/ 355 h 478"/>
                <a:gd name="T62" fmla="*/ 4 w 253"/>
                <a:gd name="T63" fmla="*/ 288 h 478"/>
                <a:gd name="T64" fmla="*/ 15 w 253"/>
                <a:gd name="T65" fmla="*/ 190 h 478"/>
                <a:gd name="T66" fmla="*/ 78 w 253"/>
                <a:gd name="T67" fmla="*/ 140 h 478"/>
                <a:gd name="T68" fmla="*/ 150 w 253"/>
                <a:gd name="T69" fmla="*/ 154 h 478"/>
                <a:gd name="T70" fmla="*/ 165 w 253"/>
                <a:gd name="T71" fmla="*/ 211 h 478"/>
                <a:gd name="T72" fmla="*/ 151 w 253"/>
                <a:gd name="T73" fmla="*/ 246 h 478"/>
                <a:gd name="T74" fmla="*/ 136 w 253"/>
                <a:gd name="T75" fmla="*/ 236 h 478"/>
                <a:gd name="T76" fmla="*/ 117 w 253"/>
                <a:gd name="T77" fmla="*/ 219 h 478"/>
                <a:gd name="T78" fmla="*/ 96 w 253"/>
                <a:gd name="T79" fmla="*/ 221 h 478"/>
                <a:gd name="T80" fmla="*/ 82 w 253"/>
                <a:gd name="T81" fmla="*/ 236 h 478"/>
                <a:gd name="T82" fmla="*/ 88 w 253"/>
                <a:gd name="T83" fmla="*/ 261 h 478"/>
                <a:gd name="T84" fmla="*/ 136 w 253"/>
                <a:gd name="T85" fmla="*/ 286 h 478"/>
                <a:gd name="T86" fmla="*/ 174 w 253"/>
                <a:gd name="T87" fmla="*/ 271 h 478"/>
                <a:gd name="T88" fmla="*/ 196 w 253"/>
                <a:gd name="T89" fmla="*/ 240 h 478"/>
                <a:gd name="T90" fmla="*/ 196 w 253"/>
                <a:gd name="T91" fmla="*/ 211 h 478"/>
                <a:gd name="T92" fmla="*/ 192 w 253"/>
                <a:gd name="T93" fmla="*/ 156 h 478"/>
                <a:gd name="T94" fmla="*/ 190 w 253"/>
                <a:gd name="T95" fmla="*/ 131 h 478"/>
                <a:gd name="T96" fmla="*/ 201 w 253"/>
                <a:gd name="T97" fmla="*/ 73 h 478"/>
                <a:gd name="T98" fmla="*/ 196 w 253"/>
                <a:gd name="T99" fmla="*/ 50 h 478"/>
                <a:gd name="T100" fmla="*/ 171 w 253"/>
                <a:gd name="T101" fmla="*/ 46 h 478"/>
                <a:gd name="T102" fmla="*/ 161 w 253"/>
                <a:gd name="T103" fmla="*/ 54 h 478"/>
                <a:gd name="T104" fmla="*/ 151 w 253"/>
                <a:gd name="T105" fmla="*/ 79 h 478"/>
                <a:gd name="T106" fmla="*/ 126 w 253"/>
                <a:gd name="T107" fmla="*/ 98 h 478"/>
                <a:gd name="T108" fmla="*/ 86 w 253"/>
                <a:gd name="T109" fmla="*/ 102 h 478"/>
                <a:gd name="T110" fmla="*/ 121 w 253"/>
                <a:gd name="T111" fmla="*/ 5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478">
                  <a:moveTo>
                    <a:pt x="134" y="0"/>
                  </a:moveTo>
                  <a:lnTo>
                    <a:pt x="155" y="13"/>
                  </a:lnTo>
                  <a:lnTo>
                    <a:pt x="178" y="21"/>
                  </a:lnTo>
                  <a:lnTo>
                    <a:pt x="201" y="25"/>
                  </a:lnTo>
                  <a:lnTo>
                    <a:pt x="253" y="19"/>
                  </a:lnTo>
                  <a:lnTo>
                    <a:pt x="238" y="44"/>
                  </a:lnTo>
                  <a:lnTo>
                    <a:pt x="224" y="71"/>
                  </a:lnTo>
                  <a:lnTo>
                    <a:pt x="215" y="98"/>
                  </a:lnTo>
                  <a:lnTo>
                    <a:pt x="213" y="121"/>
                  </a:lnTo>
                  <a:lnTo>
                    <a:pt x="213" y="132"/>
                  </a:lnTo>
                  <a:lnTo>
                    <a:pt x="213" y="140"/>
                  </a:lnTo>
                  <a:lnTo>
                    <a:pt x="215" y="148"/>
                  </a:lnTo>
                  <a:lnTo>
                    <a:pt x="217" y="156"/>
                  </a:lnTo>
                  <a:lnTo>
                    <a:pt x="219" y="165"/>
                  </a:lnTo>
                  <a:lnTo>
                    <a:pt x="222" y="177"/>
                  </a:lnTo>
                  <a:lnTo>
                    <a:pt x="228" y="196"/>
                  </a:lnTo>
                  <a:lnTo>
                    <a:pt x="232" y="209"/>
                  </a:lnTo>
                  <a:lnTo>
                    <a:pt x="234" y="225"/>
                  </a:lnTo>
                  <a:lnTo>
                    <a:pt x="234" y="242"/>
                  </a:lnTo>
                  <a:lnTo>
                    <a:pt x="232" y="261"/>
                  </a:lnTo>
                  <a:lnTo>
                    <a:pt x="222" y="278"/>
                  </a:lnTo>
                  <a:lnTo>
                    <a:pt x="224" y="286"/>
                  </a:lnTo>
                  <a:lnTo>
                    <a:pt x="226" y="292"/>
                  </a:lnTo>
                  <a:lnTo>
                    <a:pt x="228" y="300"/>
                  </a:lnTo>
                  <a:lnTo>
                    <a:pt x="226" y="307"/>
                  </a:lnTo>
                  <a:lnTo>
                    <a:pt x="222" y="313"/>
                  </a:lnTo>
                  <a:lnTo>
                    <a:pt x="217" y="319"/>
                  </a:lnTo>
                  <a:lnTo>
                    <a:pt x="211" y="324"/>
                  </a:lnTo>
                  <a:lnTo>
                    <a:pt x="203" y="326"/>
                  </a:lnTo>
                  <a:lnTo>
                    <a:pt x="196" y="326"/>
                  </a:lnTo>
                  <a:lnTo>
                    <a:pt x="186" y="326"/>
                  </a:lnTo>
                  <a:lnTo>
                    <a:pt x="178" y="323"/>
                  </a:lnTo>
                  <a:lnTo>
                    <a:pt x="173" y="319"/>
                  </a:lnTo>
                  <a:lnTo>
                    <a:pt x="167" y="311"/>
                  </a:lnTo>
                  <a:lnTo>
                    <a:pt x="155" y="313"/>
                  </a:lnTo>
                  <a:lnTo>
                    <a:pt x="142" y="315"/>
                  </a:lnTo>
                  <a:lnTo>
                    <a:pt x="123" y="313"/>
                  </a:lnTo>
                  <a:lnTo>
                    <a:pt x="103" y="305"/>
                  </a:lnTo>
                  <a:lnTo>
                    <a:pt x="86" y="296"/>
                  </a:lnTo>
                  <a:lnTo>
                    <a:pt x="71" y="282"/>
                  </a:lnTo>
                  <a:lnTo>
                    <a:pt x="63" y="265"/>
                  </a:lnTo>
                  <a:lnTo>
                    <a:pt x="59" y="246"/>
                  </a:lnTo>
                  <a:lnTo>
                    <a:pt x="63" y="225"/>
                  </a:lnTo>
                  <a:lnTo>
                    <a:pt x="71" y="209"/>
                  </a:lnTo>
                  <a:lnTo>
                    <a:pt x="78" y="204"/>
                  </a:lnTo>
                  <a:lnTo>
                    <a:pt x="84" y="198"/>
                  </a:lnTo>
                  <a:lnTo>
                    <a:pt x="92" y="196"/>
                  </a:lnTo>
                  <a:lnTo>
                    <a:pt x="102" y="196"/>
                  </a:lnTo>
                  <a:lnTo>
                    <a:pt x="121" y="198"/>
                  </a:lnTo>
                  <a:lnTo>
                    <a:pt x="138" y="207"/>
                  </a:lnTo>
                  <a:lnTo>
                    <a:pt x="138" y="200"/>
                  </a:lnTo>
                  <a:lnTo>
                    <a:pt x="134" y="192"/>
                  </a:lnTo>
                  <a:lnTo>
                    <a:pt x="130" y="186"/>
                  </a:lnTo>
                  <a:lnTo>
                    <a:pt x="125" y="180"/>
                  </a:lnTo>
                  <a:lnTo>
                    <a:pt x="109" y="173"/>
                  </a:lnTo>
                  <a:lnTo>
                    <a:pt x="92" y="171"/>
                  </a:lnTo>
                  <a:lnTo>
                    <a:pt x="73" y="173"/>
                  </a:lnTo>
                  <a:lnTo>
                    <a:pt x="55" y="180"/>
                  </a:lnTo>
                  <a:lnTo>
                    <a:pt x="44" y="188"/>
                  </a:lnTo>
                  <a:lnTo>
                    <a:pt x="36" y="198"/>
                  </a:lnTo>
                  <a:lnTo>
                    <a:pt x="30" y="209"/>
                  </a:lnTo>
                  <a:lnTo>
                    <a:pt x="23" y="228"/>
                  </a:lnTo>
                  <a:lnTo>
                    <a:pt x="21" y="250"/>
                  </a:lnTo>
                  <a:lnTo>
                    <a:pt x="23" y="269"/>
                  </a:lnTo>
                  <a:lnTo>
                    <a:pt x="30" y="288"/>
                  </a:lnTo>
                  <a:lnTo>
                    <a:pt x="42" y="301"/>
                  </a:lnTo>
                  <a:lnTo>
                    <a:pt x="67" y="321"/>
                  </a:lnTo>
                  <a:lnTo>
                    <a:pt x="96" y="336"/>
                  </a:lnTo>
                  <a:lnTo>
                    <a:pt x="119" y="346"/>
                  </a:lnTo>
                  <a:lnTo>
                    <a:pt x="136" y="351"/>
                  </a:lnTo>
                  <a:lnTo>
                    <a:pt x="144" y="355"/>
                  </a:lnTo>
                  <a:lnTo>
                    <a:pt x="151" y="359"/>
                  </a:lnTo>
                  <a:lnTo>
                    <a:pt x="161" y="365"/>
                  </a:lnTo>
                  <a:lnTo>
                    <a:pt x="171" y="373"/>
                  </a:lnTo>
                  <a:lnTo>
                    <a:pt x="178" y="380"/>
                  </a:lnTo>
                  <a:lnTo>
                    <a:pt x="186" y="390"/>
                  </a:lnTo>
                  <a:lnTo>
                    <a:pt x="192" y="405"/>
                  </a:lnTo>
                  <a:lnTo>
                    <a:pt x="196" y="424"/>
                  </a:lnTo>
                  <a:lnTo>
                    <a:pt x="192" y="445"/>
                  </a:lnTo>
                  <a:lnTo>
                    <a:pt x="182" y="463"/>
                  </a:lnTo>
                  <a:lnTo>
                    <a:pt x="167" y="478"/>
                  </a:lnTo>
                  <a:lnTo>
                    <a:pt x="171" y="469"/>
                  </a:lnTo>
                  <a:lnTo>
                    <a:pt x="171" y="457"/>
                  </a:lnTo>
                  <a:lnTo>
                    <a:pt x="171" y="447"/>
                  </a:lnTo>
                  <a:lnTo>
                    <a:pt x="167" y="438"/>
                  </a:lnTo>
                  <a:lnTo>
                    <a:pt x="163" y="428"/>
                  </a:lnTo>
                  <a:lnTo>
                    <a:pt x="157" y="421"/>
                  </a:lnTo>
                  <a:lnTo>
                    <a:pt x="150" y="415"/>
                  </a:lnTo>
                  <a:lnTo>
                    <a:pt x="142" y="407"/>
                  </a:lnTo>
                  <a:lnTo>
                    <a:pt x="130" y="399"/>
                  </a:lnTo>
                  <a:lnTo>
                    <a:pt x="117" y="392"/>
                  </a:lnTo>
                  <a:lnTo>
                    <a:pt x="92" y="380"/>
                  </a:lnTo>
                  <a:lnTo>
                    <a:pt x="48" y="355"/>
                  </a:lnTo>
                  <a:lnTo>
                    <a:pt x="30" y="338"/>
                  </a:lnTo>
                  <a:lnTo>
                    <a:pt x="13" y="315"/>
                  </a:lnTo>
                  <a:lnTo>
                    <a:pt x="4" y="288"/>
                  </a:lnTo>
                  <a:lnTo>
                    <a:pt x="0" y="255"/>
                  </a:lnTo>
                  <a:lnTo>
                    <a:pt x="4" y="219"/>
                  </a:lnTo>
                  <a:lnTo>
                    <a:pt x="15" y="190"/>
                  </a:lnTo>
                  <a:lnTo>
                    <a:pt x="32" y="167"/>
                  </a:lnTo>
                  <a:lnTo>
                    <a:pt x="54" y="150"/>
                  </a:lnTo>
                  <a:lnTo>
                    <a:pt x="78" y="140"/>
                  </a:lnTo>
                  <a:lnTo>
                    <a:pt x="102" y="136"/>
                  </a:lnTo>
                  <a:lnTo>
                    <a:pt x="128" y="140"/>
                  </a:lnTo>
                  <a:lnTo>
                    <a:pt x="150" y="154"/>
                  </a:lnTo>
                  <a:lnTo>
                    <a:pt x="163" y="173"/>
                  </a:lnTo>
                  <a:lnTo>
                    <a:pt x="167" y="196"/>
                  </a:lnTo>
                  <a:lnTo>
                    <a:pt x="165" y="211"/>
                  </a:lnTo>
                  <a:lnTo>
                    <a:pt x="161" y="225"/>
                  </a:lnTo>
                  <a:lnTo>
                    <a:pt x="157" y="236"/>
                  </a:lnTo>
                  <a:lnTo>
                    <a:pt x="151" y="246"/>
                  </a:lnTo>
                  <a:lnTo>
                    <a:pt x="146" y="253"/>
                  </a:lnTo>
                  <a:lnTo>
                    <a:pt x="142" y="244"/>
                  </a:lnTo>
                  <a:lnTo>
                    <a:pt x="136" y="236"/>
                  </a:lnTo>
                  <a:lnTo>
                    <a:pt x="130" y="228"/>
                  </a:lnTo>
                  <a:lnTo>
                    <a:pt x="123" y="223"/>
                  </a:lnTo>
                  <a:lnTo>
                    <a:pt x="117" y="219"/>
                  </a:lnTo>
                  <a:lnTo>
                    <a:pt x="109" y="219"/>
                  </a:lnTo>
                  <a:lnTo>
                    <a:pt x="102" y="219"/>
                  </a:lnTo>
                  <a:lnTo>
                    <a:pt x="96" y="221"/>
                  </a:lnTo>
                  <a:lnTo>
                    <a:pt x="90" y="225"/>
                  </a:lnTo>
                  <a:lnTo>
                    <a:pt x="86" y="230"/>
                  </a:lnTo>
                  <a:lnTo>
                    <a:pt x="82" y="236"/>
                  </a:lnTo>
                  <a:lnTo>
                    <a:pt x="82" y="242"/>
                  </a:lnTo>
                  <a:lnTo>
                    <a:pt x="84" y="252"/>
                  </a:lnTo>
                  <a:lnTo>
                    <a:pt x="88" y="261"/>
                  </a:lnTo>
                  <a:lnTo>
                    <a:pt x="96" y="271"/>
                  </a:lnTo>
                  <a:lnTo>
                    <a:pt x="113" y="282"/>
                  </a:lnTo>
                  <a:lnTo>
                    <a:pt x="136" y="286"/>
                  </a:lnTo>
                  <a:lnTo>
                    <a:pt x="151" y="284"/>
                  </a:lnTo>
                  <a:lnTo>
                    <a:pt x="167" y="276"/>
                  </a:lnTo>
                  <a:lnTo>
                    <a:pt x="174" y="271"/>
                  </a:lnTo>
                  <a:lnTo>
                    <a:pt x="182" y="263"/>
                  </a:lnTo>
                  <a:lnTo>
                    <a:pt x="188" y="255"/>
                  </a:lnTo>
                  <a:lnTo>
                    <a:pt x="196" y="240"/>
                  </a:lnTo>
                  <a:lnTo>
                    <a:pt x="198" y="221"/>
                  </a:lnTo>
                  <a:lnTo>
                    <a:pt x="198" y="217"/>
                  </a:lnTo>
                  <a:lnTo>
                    <a:pt x="196" y="211"/>
                  </a:lnTo>
                  <a:lnTo>
                    <a:pt x="196" y="204"/>
                  </a:lnTo>
                  <a:lnTo>
                    <a:pt x="196" y="194"/>
                  </a:lnTo>
                  <a:lnTo>
                    <a:pt x="192" y="156"/>
                  </a:lnTo>
                  <a:lnTo>
                    <a:pt x="190" y="144"/>
                  </a:lnTo>
                  <a:lnTo>
                    <a:pt x="190" y="136"/>
                  </a:lnTo>
                  <a:lnTo>
                    <a:pt x="190" y="131"/>
                  </a:lnTo>
                  <a:lnTo>
                    <a:pt x="192" y="117"/>
                  </a:lnTo>
                  <a:lnTo>
                    <a:pt x="194" y="96"/>
                  </a:lnTo>
                  <a:lnTo>
                    <a:pt x="201" y="73"/>
                  </a:lnTo>
                  <a:lnTo>
                    <a:pt x="211" y="52"/>
                  </a:lnTo>
                  <a:lnTo>
                    <a:pt x="203" y="52"/>
                  </a:lnTo>
                  <a:lnTo>
                    <a:pt x="196" y="50"/>
                  </a:lnTo>
                  <a:lnTo>
                    <a:pt x="190" y="50"/>
                  </a:lnTo>
                  <a:lnTo>
                    <a:pt x="180" y="48"/>
                  </a:lnTo>
                  <a:lnTo>
                    <a:pt x="171" y="46"/>
                  </a:lnTo>
                  <a:lnTo>
                    <a:pt x="159" y="42"/>
                  </a:lnTo>
                  <a:lnTo>
                    <a:pt x="161" y="48"/>
                  </a:lnTo>
                  <a:lnTo>
                    <a:pt x="161" y="54"/>
                  </a:lnTo>
                  <a:lnTo>
                    <a:pt x="159" y="63"/>
                  </a:lnTo>
                  <a:lnTo>
                    <a:pt x="157" y="71"/>
                  </a:lnTo>
                  <a:lnTo>
                    <a:pt x="151" y="79"/>
                  </a:lnTo>
                  <a:lnTo>
                    <a:pt x="144" y="86"/>
                  </a:lnTo>
                  <a:lnTo>
                    <a:pt x="136" y="92"/>
                  </a:lnTo>
                  <a:lnTo>
                    <a:pt x="126" y="98"/>
                  </a:lnTo>
                  <a:lnTo>
                    <a:pt x="111" y="102"/>
                  </a:lnTo>
                  <a:lnTo>
                    <a:pt x="96" y="104"/>
                  </a:lnTo>
                  <a:lnTo>
                    <a:pt x="86" y="102"/>
                  </a:lnTo>
                  <a:lnTo>
                    <a:pt x="75" y="100"/>
                  </a:lnTo>
                  <a:lnTo>
                    <a:pt x="102" y="79"/>
                  </a:lnTo>
                  <a:lnTo>
                    <a:pt x="121" y="56"/>
                  </a:lnTo>
                  <a:lnTo>
                    <a:pt x="132" y="29"/>
                  </a:lnTo>
                  <a:lnTo>
                    <a:pt x="13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32" name="Freeform 187"/>
            <p:cNvSpPr/>
            <p:nvPr/>
          </p:nvSpPr>
          <p:spPr bwMode="auto">
            <a:xfrm>
              <a:off x="7407275" y="4765992"/>
              <a:ext cx="795338" cy="384175"/>
            </a:xfrm>
            <a:custGeom>
              <a:avLst/>
              <a:gdLst>
                <a:gd name="T0" fmla="*/ 332 w 501"/>
                <a:gd name="T1" fmla="*/ 14 h 242"/>
                <a:gd name="T2" fmla="*/ 399 w 501"/>
                <a:gd name="T3" fmla="*/ 89 h 242"/>
                <a:gd name="T4" fmla="*/ 411 w 501"/>
                <a:gd name="T5" fmla="*/ 110 h 242"/>
                <a:gd name="T6" fmla="*/ 438 w 501"/>
                <a:gd name="T7" fmla="*/ 146 h 242"/>
                <a:gd name="T8" fmla="*/ 468 w 501"/>
                <a:gd name="T9" fmla="*/ 164 h 242"/>
                <a:gd name="T10" fmla="*/ 501 w 501"/>
                <a:gd name="T11" fmla="*/ 160 h 242"/>
                <a:gd name="T12" fmla="*/ 444 w 501"/>
                <a:gd name="T13" fmla="*/ 187 h 242"/>
                <a:gd name="T14" fmla="*/ 399 w 501"/>
                <a:gd name="T15" fmla="*/ 171 h 242"/>
                <a:gd name="T16" fmla="*/ 374 w 501"/>
                <a:gd name="T17" fmla="*/ 141 h 242"/>
                <a:gd name="T18" fmla="*/ 336 w 501"/>
                <a:gd name="T19" fmla="*/ 64 h 242"/>
                <a:gd name="T20" fmla="*/ 282 w 501"/>
                <a:gd name="T21" fmla="*/ 22 h 242"/>
                <a:gd name="T22" fmla="*/ 221 w 501"/>
                <a:gd name="T23" fmla="*/ 29 h 242"/>
                <a:gd name="T24" fmla="*/ 190 w 501"/>
                <a:gd name="T25" fmla="*/ 52 h 242"/>
                <a:gd name="T26" fmla="*/ 182 w 501"/>
                <a:gd name="T27" fmla="*/ 104 h 242"/>
                <a:gd name="T28" fmla="*/ 202 w 501"/>
                <a:gd name="T29" fmla="*/ 129 h 242"/>
                <a:gd name="T30" fmla="*/ 207 w 501"/>
                <a:gd name="T31" fmla="*/ 116 h 242"/>
                <a:gd name="T32" fmla="*/ 209 w 501"/>
                <a:gd name="T33" fmla="*/ 81 h 242"/>
                <a:gd name="T34" fmla="*/ 236 w 501"/>
                <a:gd name="T35" fmla="*/ 60 h 242"/>
                <a:gd name="T36" fmla="*/ 296 w 501"/>
                <a:gd name="T37" fmla="*/ 68 h 242"/>
                <a:gd name="T38" fmla="*/ 321 w 501"/>
                <a:gd name="T39" fmla="*/ 98 h 242"/>
                <a:gd name="T40" fmla="*/ 328 w 501"/>
                <a:gd name="T41" fmla="*/ 148 h 242"/>
                <a:gd name="T42" fmla="*/ 340 w 501"/>
                <a:gd name="T43" fmla="*/ 171 h 242"/>
                <a:gd name="T44" fmla="*/ 342 w 501"/>
                <a:gd name="T45" fmla="*/ 194 h 242"/>
                <a:gd name="T46" fmla="*/ 330 w 501"/>
                <a:gd name="T47" fmla="*/ 214 h 242"/>
                <a:gd name="T48" fmla="*/ 307 w 501"/>
                <a:gd name="T49" fmla="*/ 217 h 242"/>
                <a:gd name="T50" fmla="*/ 275 w 501"/>
                <a:gd name="T51" fmla="*/ 221 h 242"/>
                <a:gd name="T52" fmla="*/ 223 w 501"/>
                <a:gd name="T53" fmla="*/ 221 h 242"/>
                <a:gd name="T54" fmla="*/ 192 w 501"/>
                <a:gd name="T55" fmla="*/ 214 h 242"/>
                <a:gd name="T56" fmla="*/ 146 w 501"/>
                <a:gd name="T57" fmla="*/ 204 h 242"/>
                <a:gd name="T58" fmla="*/ 94 w 501"/>
                <a:gd name="T59" fmla="*/ 208 h 242"/>
                <a:gd name="T60" fmla="*/ 27 w 501"/>
                <a:gd name="T61" fmla="*/ 194 h 242"/>
                <a:gd name="T62" fmla="*/ 0 w 501"/>
                <a:gd name="T63" fmla="*/ 129 h 242"/>
                <a:gd name="T64" fmla="*/ 84 w 501"/>
                <a:gd name="T65" fmla="*/ 96 h 242"/>
                <a:gd name="T66" fmla="*/ 109 w 501"/>
                <a:gd name="T67" fmla="*/ 93 h 242"/>
                <a:gd name="T68" fmla="*/ 98 w 501"/>
                <a:gd name="T69" fmla="*/ 129 h 242"/>
                <a:gd name="T70" fmla="*/ 75 w 501"/>
                <a:gd name="T71" fmla="*/ 150 h 242"/>
                <a:gd name="T72" fmla="*/ 52 w 501"/>
                <a:gd name="T73" fmla="*/ 154 h 242"/>
                <a:gd name="T74" fmla="*/ 54 w 501"/>
                <a:gd name="T75" fmla="*/ 202 h 242"/>
                <a:gd name="T76" fmla="*/ 123 w 501"/>
                <a:gd name="T77" fmla="*/ 183 h 242"/>
                <a:gd name="T78" fmla="*/ 152 w 501"/>
                <a:gd name="T79" fmla="*/ 183 h 242"/>
                <a:gd name="T80" fmla="*/ 215 w 501"/>
                <a:gd name="T81" fmla="*/ 187 h 242"/>
                <a:gd name="T82" fmla="*/ 232 w 501"/>
                <a:gd name="T83" fmla="*/ 189 h 242"/>
                <a:gd name="T84" fmla="*/ 276 w 501"/>
                <a:gd name="T85" fmla="*/ 175 h 242"/>
                <a:gd name="T86" fmla="*/ 296 w 501"/>
                <a:gd name="T87" fmla="*/ 150 h 242"/>
                <a:gd name="T88" fmla="*/ 296 w 501"/>
                <a:gd name="T89" fmla="*/ 108 h 242"/>
                <a:gd name="T90" fmla="*/ 253 w 501"/>
                <a:gd name="T91" fmla="*/ 79 h 242"/>
                <a:gd name="T92" fmla="*/ 236 w 501"/>
                <a:gd name="T93" fmla="*/ 87 h 242"/>
                <a:gd name="T94" fmla="*/ 228 w 501"/>
                <a:gd name="T95" fmla="*/ 104 h 242"/>
                <a:gd name="T96" fmla="*/ 240 w 501"/>
                <a:gd name="T97" fmla="*/ 125 h 242"/>
                <a:gd name="T98" fmla="*/ 265 w 501"/>
                <a:gd name="T99" fmla="*/ 139 h 242"/>
                <a:gd name="T100" fmla="*/ 205 w 501"/>
                <a:gd name="T101" fmla="*/ 160 h 242"/>
                <a:gd name="T102" fmla="*/ 148 w 501"/>
                <a:gd name="T103" fmla="*/ 123 h 242"/>
                <a:gd name="T104" fmla="*/ 157 w 501"/>
                <a:gd name="T105" fmla="*/ 52 h 242"/>
                <a:gd name="T106" fmla="*/ 230 w 501"/>
                <a:gd name="T107" fmla="*/ 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242">
                  <a:moveTo>
                    <a:pt x="267" y="0"/>
                  </a:moveTo>
                  <a:lnTo>
                    <a:pt x="301" y="4"/>
                  </a:lnTo>
                  <a:lnTo>
                    <a:pt x="332" y="14"/>
                  </a:lnTo>
                  <a:lnTo>
                    <a:pt x="355" y="29"/>
                  </a:lnTo>
                  <a:lnTo>
                    <a:pt x="372" y="47"/>
                  </a:lnTo>
                  <a:lnTo>
                    <a:pt x="399" y="89"/>
                  </a:lnTo>
                  <a:lnTo>
                    <a:pt x="403" y="95"/>
                  </a:lnTo>
                  <a:lnTo>
                    <a:pt x="405" y="102"/>
                  </a:lnTo>
                  <a:lnTo>
                    <a:pt x="411" y="110"/>
                  </a:lnTo>
                  <a:lnTo>
                    <a:pt x="419" y="123"/>
                  </a:lnTo>
                  <a:lnTo>
                    <a:pt x="428" y="137"/>
                  </a:lnTo>
                  <a:lnTo>
                    <a:pt x="438" y="146"/>
                  </a:lnTo>
                  <a:lnTo>
                    <a:pt x="451" y="156"/>
                  </a:lnTo>
                  <a:lnTo>
                    <a:pt x="459" y="160"/>
                  </a:lnTo>
                  <a:lnTo>
                    <a:pt x="468" y="164"/>
                  </a:lnTo>
                  <a:lnTo>
                    <a:pt x="478" y="164"/>
                  </a:lnTo>
                  <a:lnTo>
                    <a:pt x="490" y="164"/>
                  </a:lnTo>
                  <a:lnTo>
                    <a:pt x="501" y="160"/>
                  </a:lnTo>
                  <a:lnTo>
                    <a:pt x="486" y="175"/>
                  </a:lnTo>
                  <a:lnTo>
                    <a:pt x="467" y="183"/>
                  </a:lnTo>
                  <a:lnTo>
                    <a:pt x="444" y="187"/>
                  </a:lnTo>
                  <a:lnTo>
                    <a:pt x="424" y="185"/>
                  </a:lnTo>
                  <a:lnTo>
                    <a:pt x="409" y="177"/>
                  </a:lnTo>
                  <a:lnTo>
                    <a:pt x="399" y="171"/>
                  </a:lnTo>
                  <a:lnTo>
                    <a:pt x="392" y="164"/>
                  </a:lnTo>
                  <a:lnTo>
                    <a:pt x="384" y="154"/>
                  </a:lnTo>
                  <a:lnTo>
                    <a:pt x="374" y="141"/>
                  </a:lnTo>
                  <a:lnTo>
                    <a:pt x="367" y="125"/>
                  </a:lnTo>
                  <a:lnTo>
                    <a:pt x="351" y="91"/>
                  </a:lnTo>
                  <a:lnTo>
                    <a:pt x="336" y="64"/>
                  </a:lnTo>
                  <a:lnTo>
                    <a:pt x="317" y="41"/>
                  </a:lnTo>
                  <a:lnTo>
                    <a:pt x="301" y="29"/>
                  </a:lnTo>
                  <a:lnTo>
                    <a:pt x="282" y="22"/>
                  </a:lnTo>
                  <a:lnTo>
                    <a:pt x="261" y="20"/>
                  </a:lnTo>
                  <a:lnTo>
                    <a:pt x="240" y="22"/>
                  </a:lnTo>
                  <a:lnTo>
                    <a:pt x="221" y="29"/>
                  </a:lnTo>
                  <a:lnTo>
                    <a:pt x="209" y="35"/>
                  </a:lnTo>
                  <a:lnTo>
                    <a:pt x="198" y="43"/>
                  </a:lnTo>
                  <a:lnTo>
                    <a:pt x="190" y="52"/>
                  </a:lnTo>
                  <a:lnTo>
                    <a:pt x="182" y="70"/>
                  </a:lnTo>
                  <a:lnTo>
                    <a:pt x="179" y="87"/>
                  </a:lnTo>
                  <a:lnTo>
                    <a:pt x="182" y="104"/>
                  </a:lnTo>
                  <a:lnTo>
                    <a:pt x="190" y="118"/>
                  </a:lnTo>
                  <a:lnTo>
                    <a:pt x="196" y="123"/>
                  </a:lnTo>
                  <a:lnTo>
                    <a:pt x="202" y="129"/>
                  </a:lnTo>
                  <a:lnTo>
                    <a:pt x="209" y="131"/>
                  </a:lnTo>
                  <a:lnTo>
                    <a:pt x="217" y="133"/>
                  </a:lnTo>
                  <a:lnTo>
                    <a:pt x="207" y="116"/>
                  </a:lnTo>
                  <a:lnTo>
                    <a:pt x="205" y="96"/>
                  </a:lnTo>
                  <a:lnTo>
                    <a:pt x="205" y="89"/>
                  </a:lnTo>
                  <a:lnTo>
                    <a:pt x="209" y="81"/>
                  </a:lnTo>
                  <a:lnTo>
                    <a:pt x="213" y="73"/>
                  </a:lnTo>
                  <a:lnTo>
                    <a:pt x="219" y="68"/>
                  </a:lnTo>
                  <a:lnTo>
                    <a:pt x="236" y="60"/>
                  </a:lnTo>
                  <a:lnTo>
                    <a:pt x="257" y="56"/>
                  </a:lnTo>
                  <a:lnTo>
                    <a:pt x="278" y="60"/>
                  </a:lnTo>
                  <a:lnTo>
                    <a:pt x="296" y="68"/>
                  </a:lnTo>
                  <a:lnTo>
                    <a:pt x="305" y="77"/>
                  </a:lnTo>
                  <a:lnTo>
                    <a:pt x="315" y="87"/>
                  </a:lnTo>
                  <a:lnTo>
                    <a:pt x="321" y="98"/>
                  </a:lnTo>
                  <a:lnTo>
                    <a:pt x="328" y="118"/>
                  </a:lnTo>
                  <a:lnTo>
                    <a:pt x="330" y="137"/>
                  </a:lnTo>
                  <a:lnTo>
                    <a:pt x="328" y="148"/>
                  </a:lnTo>
                  <a:lnTo>
                    <a:pt x="326" y="160"/>
                  </a:lnTo>
                  <a:lnTo>
                    <a:pt x="334" y="166"/>
                  </a:lnTo>
                  <a:lnTo>
                    <a:pt x="340" y="171"/>
                  </a:lnTo>
                  <a:lnTo>
                    <a:pt x="342" y="179"/>
                  </a:lnTo>
                  <a:lnTo>
                    <a:pt x="344" y="187"/>
                  </a:lnTo>
                  <a:lnTo>
                    <a:pt x="342" y="194"/>
                  </a:lnTo>
                  <a:lnTo>
                    <a:pt x="340" y="202"/>
                  </a:lnTo>
                  <a:lnTo>
                    <a:pt x="336" y="208"/>
                  </a:lnTo>
                  <a:lnTo>
                    <a:pt x="330" y="214"/>
                  </a:lnTo>
                  <a:lnTo>
                    <a:pt x="323" y="217"/>
                  </a:lnTo>
                  <a:lnTo>
                    <a:pt x="315" y="217"/>
                  </a:lnTo>
                  <a:lnTo>
                    <a:pt x="307" y="217"/>
                  </a:lnTo>
                  <a:lnTo>
                    <a:pt x="300" y="215"/>
                  </a:lnTo>
                  <a:lnTo>
                    <a:pt x="292" y="212"/>
                  </a:lnTo>
                  <a:lnTo>
                    <a:pt x="275" y="221"/>
                  </a:lnTo>
                  <a:lnTo>
                    <a:pt x="255" y="223"/>
                  </a:lnTo>
                  <a:lnTo>
                    <a:pt x="236" y="223"/>
                  </a:lnTo>
                  <a:lnTo>
                    <a:pt x="223" y="221"/>
                  </a:lnTo>
                  <a:lnTo>
                    <a:pt x="213" y="219"/>
                  </a:lnTo>
                  <a:lnTo>
                    <a:pt x="204" y="217"/>
                  </a:lnTo>
                  <a:lnTo>
                    <a:pt x="192" y="214"/>
                  </a:lnTo>
                  <a:lnTo>
                    <a:pt x="175" y="210"/>
                  </a:lnTo>
                  <a:lnTo>
                    <a:pt x="159" y="206"/>
                  </a:lnTo>
                  <a:lnTo>
                    <a:pt x="146" y="204"/>
                  </a:lnTo>
                  <a:lnTo>
                    <a:pt x="129" y="204"/>
                  </a:lnTo>
                  <a:lnTo>
                    <a:pt x="111" y="204"/>
                  </a:lnTo>
                  <a:lnTo>
                    <a:pt x="94" y="208"/>
                  </a:lnTo>
                  <a:lnTo>
                    <a:pt x="56" y="223"/>
                  </a:lnTo>
                  <a:lnTo>
                    <a:pt x="23" y="242"/>
                  </a:lnTo>
                  <a:lnTo>
                    <a:pt x="27" y="194"/>
                  </a:lnTo>
                  <a:lnTo>
                    <a:pt x="25" y="171"/>
                  </a:lnTo>
                  <a:lnTo>
                    <a:pt x="15" y="148"/>
                  </a:lnTo>
                  <a:lnTo>
                    <a:pt x="0" y="129"/>
                  </a:lnTo>
                  <a:lnTo>
                    <a:pt x="33" y="125"/>
                  </a:lnTo>
                  <a:lnTo>
                    <a:pt x="60" y="114"/>
                  </a:lnTo>
                  <a:lnTo>
                    <a:pt x="84" y="96"/>
                  </a:lnTo>
                  <a:lnTo>
                    <a:pt x="106" y="71"/>
                  </a:lnTo>
                  <a:lnTo>
                    <a:pt x="108" y="81"/>
                  </a:lnTo>
                  <a:lnTo>
                    <a:pt x="109" y="93"/>
                  </a:lnTo>
                  <a:lnTo>
                    <a:pt x="108" y="106"/>
                  </a:lnTo>
                  <a:lnTo>
                    <a:pt x="102" y="121"/>
                  </a:lnTo>
                  <a:lnTo>
                    <a:pt x="98" y="129"/>
                  </a:lnTo>
                  <a:lnTo>
                    <a:pt x="92" y="137"/>
                  </a:lnTo>
                  <a:lnTo>
                    <a:pt x="84" y="144"/>
                  </a:lnTo>
                  <a:lnTo>
                    <a:pt x="75" y="150"/>
                  </a:lnTo>
                  <a:lnTo>
                    <a:pt x="67" y="152"/>
                  </a:lnTo>
                  <a:lnTo>
                    <a:pt x="58" y="154"/>
                  </a:lnTo>
                  <a:lnTo>
                    <a:pt x="52" y="154"/>
                  </a:lnTo>
                  <a:lnTo>
                    <a:pt x="44" y="152"/>
                  </a:lnTo>
                  <a:lnTo>
                    <a:pt x="52" y="177"/>
                  </a:lnTo>
                  <a:lnTo>
                    <a:pt x="54" y="202"/>
                  </a:lnTo>
                  <a:lnTo>
                    <a:pt x="79" y="192"/>
                  </a:lnTo>
                  <a:lnTo>
                    <a:pt x="102" y="187"/>
                  </a:lnTo>
                  <a:lnTo>
                    <a:pt x="123" y="183"/>
                  </a:lnTo>
                  <a:lnTo>
                    <a:pt x="136" y="181"/>
                  </a:lnTo>
                  <a:lnTo>
                    <a:pt x="144" y="181"/>
                  </a:lnTo>
                  <a:lnTo>
                    <a:pt x="152" y="183"/>
                  </a:lnTo>
                  <a:lnTo>
                    <a:pt x="163" y="183"/>
                  </a:lnTo>
                  <a:lnTo>
                    <a:pt x="204" y="187"/>
                  </a:lnTo>
                  <a:lnTo>
                    <a:pt x="215" y="187"/>
                  </a:lnTo>
                  <a:lnTo>
                    <a:pt x="223" y="189"/>
                  </a:lnTo>
                  <a:lnTo>
                    <a:pt x="228" y="189"/>
                  </a:lnTo>
                  <a:lnTo>
                    <a:pt x="232" y="189"/>
                  </a:lnTo>
                  <a:lnTo>
                    <a:pt x="252" y="187"/>
                  </a:lnTo>
                  <a:lnTo>
                    <a:pt x="267" y="181"/>
                  </a:lnTo>
                  <a:lnTo>
                    <a:pt x="276" y="175"/>
                  </a:lnTo>
                  <a:lnTo>
                    <a:pt x="284" y="167"/>
                  </a:lnTo>
                  <a:lnTo>
                    <a:pt x="292" y="160"/>
                  </a:lnTo>
                  <a:lnTo>
                    <a:pt x="296" y="150"/>
                  </a:lnTo>
                  <a:lnTo>
                    <a:pt x="300" y="141"/>
                  </a:lnTo>
                  <a:lnTo>
                    <a:pt x="300" y="129"/>
                  </a:lnTo>
                  <a:lnTo>
                    <a:pt x="296" y="108"/>
                  </a:lnTo>
                  <a:lnTo>
                    <a:pt x="284" y="93"/>
                  </a:lnTo>
                  <a:lnTo>
                    <a:pt x="271" y="83"/>
                  </a:lnTo>
                  <a:lnTo>
                    <a:pt x="253" y="79"/>
                  </a:lnTo>
                  <a:lnTo>
                    <a:pt x="248" y="79"/>
                  </a:lnTo>
                  <a:lnTo>
                    <a:pt x="240" y="83"/>
                  </a:lnTo>
                  <a:lnTo>
                    <a:pt x="236" y="87"/>
                  </a:lnTo>
                  <a:lnTo>
                    <a:pt x="232" y="93"/>
                  </a:lnTo>
                  <a:lnTo>
                    <a:pt x="228" y="98"/>
                  </a:lnTo>
                  <a:lnTo>
                    <a:pt x="228" y="104"/>
                  </a:lnTo>
                  <a:lnTo>
                    <a:pt x="230" y="112"/>
                  </a:lnTo>
                  <a:lnTo>
                    <a:pt x="234" y="118"/>
                  </a:lnTo>
                  <a:lnTo>
                    <a:pt x="240" y="125"/>
                  </a:lnTo>
                  <a:lnTo>
                    <a:pt x="248" y="131"/>
                  </a:lnTo>
                  <a:lnTo>
                    <a:pt x="255" y="135"/>
                  </a:lnTo>
                  <a:lnTo>
                    <a:pt x="265" y="139"/>
                  </a:lnTo>
                  <a:lnTo>
                    <a:pt x="248" y="150"/>
                  </a:lnTo>
                  <a:lnTo>
                    <a:pt x="228" y="158"/>
                  </a:lnTo>
                  <a:lnTo>
                    <a:pt x="205" y="160"/>
                  </a:lnTo>
                  <a:lnTo>
                    <a:pt x="182" y="156"/>
                  </a:lnTo>
                  <a:lnTo>
                    <a:pt x="163" y="143"/>
                  </a:lnTo>
                  <a:lnTo>
                    <a:pt x="148" y="123"/>
                  </a:lnTo>
                  <a:lnTo>
                    <a:pt x="144" y="98"/>
                  </a:lnTo>
                  <a:lnTo>
                    <a:pt x="148" y="75"/>
                  </a:lnTo>
                  <a:lnTo>
                    <a:pt x="157" y="52"/>
                  </a:lnTo>
                  <a:lnTo>
                    <a:pt x="177" y="31"/>
                  </a:lnTo>
                  <a:lnTo>
                    <a:pt x="200" y="14"/>
                  </a:lnTo>
                  <a:lnTo>
                    <a:pt x="230" y="4"/>
                  </a:lnTo>
                  <a:lnTo>
                    <a:pt x="26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33" name="Freeform 188"/>
            <p:cNvSpPr/>
            <p:nvPr/>
          </p:nvSpPr>
          <p:spPr bwMode="auto">
            <a:xfrm>
              <a:off x="8312150" y="4238942"/>
              <a:ext cx="138113" cy="1006475"/>
            </a:xfrm>
            <a:custGeom>
              <a:avLst/>
              <a:gdLst>
                <a:gd name="T0" fmla="*/ 87 w 87"/>
                <a:gd name="T1" fmla="*/ 0 h 634"/>
                <a:gd name="T2" fmla="*/ 73 w 87"/>
                <a:gd name="T3" fmla="*/ 27 h 634"/>
                <a:gd name="T4" fmla="*/ 62 w 87"/>
                <a:gd name="T5" fmla="*/ 58 h 634"/>
                <a:gd name="T6" fmla="*/ 54 w 87"/>
                <a:gd name="T7" fmla="*/ 89 h 634"/>
                <a:gd name="T8" fmla="*/ 52 w 87"/>
                <a:gd name="T9" fmla="*/ 119 h 634"/>
                <a:gd name="T10" fmla="*/ 54 w 87"/>
                <a:gd name="T11" fmla="*/ 146 h 634"/>
                <a:gd name="T12" fmla="*/ 58 w 87"/>
                <a:gd name="T13" fmla="*/ 177 h 634"/>
                <a:gd name="T14" fmla="*/ 67 w 87"/>
                <a:gd name="T15" fmla="*/ 211 h 634"/>
                <a:gd name="T16" fmla="*/ 87 w 87"/>
                <a:gd name="T17" fmla="*/ 244 h 634"/>
                <a:gd name="T18" fmla="*/ 87 w 87"/>
                <a:gd name="T19" fmla="*/ 309 h 634"/>
                <a:gd name="T20" fmla="*/ 71 w 87"/>
                <a:gd name="T21" fmla="*/ 325 h 634"/>
                <a:gd name="T22" fmla="*/ 58 w 87"/>
                <a:gd name="T23" fmla="*/ 344 h 634"/>
                <a:gd name="T24" fmla="*/ 48 w 87"/>
                <a:gd name="T25" fmla="*/ 367 h 634"/>
                <a:gd name="T26" fmla="*/ 41 w 87"/>
                <a:gd name="T27" fmla="*/ 392 h 634"/>
                <a:gd name="T28" fmla="*/ 35 w 87"/>
                <a:gd name="T29" fmla="*/ 417 h 634"/>
                <a:gd name="T30" fmla="*/ 35 w 87"/>
                <a:gd name="T31" fmla="*/ 442 h 634"/>
                <a:gd name="T32" fmla="*/ 37 w 87"/>
                <a:gd name="T33" fmla="*/ 486 h 634"/>
                <a:gd name="T34" fmla="*/ 46 w 87"/>
                <a:gd name="T35" fmla="*/ 524 h 634"/>
                <a:gd name="T36" fmla="*/ 62 w 87"/>
                <a:gd name="T37" fmla="*/ 561 h 634"/>
                <a:gd name="T38" fmla="*/ 87 w 87"/>
                <a:gd name="T39" fmla="*/ 603 h 634"/>
                <a:gd name="T40" fmla="*/ 87 w 87"/>
                <a:gd name="T41" fmla="*/ 634 h 634"/>
                <a:gd name="T42" fmla="*/ 50 w 87"/>
                <a:gd name="T43" fmla="*/ 590 h 634"/>
                <a:gd name="T44" fmla="*/ 23 w 87"/>
                <a:gd name="T45" fmla="*/ 542 h 634"/>
                <a:gd name="T46" fmla="*/ 6 w 87"/>
                <a:gd name="T47" fmla="*/ 488 h 634"/>
                <a:gd name="T48" fmla="*/ 0 w 87"/>
                <a:gd name="T49" fmla="*/ 434 h 634"/>
                <a:gd name="T50" fmla="*/ 6 w 87"/>
                <a:gd name="T51" fmla="*/ 379 h 634"/>
                <a:gd name="T52" fmla="*/ 14 w 87"/>
                <a:gd name="T53" fmla="*/ 354 h 634"/>
                <a:gd name="T54" fmla="*/ 23 w 87"/>
                <a:gd name="T55" fmla="*/ 329 h 634"/>
                <a:gd name="T56" fmla="*/ 37 w 87"/>
                <a:gd name="T57" fmla="*/ 306 h 634"/>
                <a:gd name="T58" fmla="*/ 54 w 87"/>
                <a:gd name="T59" fmla="*/ 284 h 634"/>
                <a:gd name="T60" fmla="*/ 37 w 87"/>
                <a:gd name="T61" fmla="*/ 246 h 634"/>
                <a:gd name="T62" fmla="*/ 25 w 87"/>
                <a:gd name="T63" fmla="*/ 208 h 634"/>
                <a:gd name="T64" fmla="*/ 21 w 87"/>
                <a:gd name="T65" fmla="*/ 167 h 634"/>
                <a:gd name="T66" fmla="*/ 21 w 87"/>
                <a:gd name="T67" fmla="*/ 133 h 634"/>
                <a:gd name="T68" fmla="*/ 25 w 87"/>
                <a:gd name="T69" fmla="*/ 94 h 634"/>
                <a:gd name="T70" fmla="*/ 35 w 87"/>
                <a:gd name="T71" fmla="*/ 60 h 634"/>
                <a:gd name="T72" fmla="*/ 46 w 87"/>
                <a:gd name="T73" fmla="*/ 39 h 634"/>
                <a:gd name="T74" fmla="*/ 64 w 87"/>
                <a:gd name="T75" fmla="*/ 17 h 634"/>
                <a:gd name="T76" fmla="*/ 87 w 87"/>
                <a:gd name="T77"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634">
                  <a:moveTo>
                    <a:pt x="87" y="0"/>
                  </a:moveTo>
                  <a:lnTo>
                    <a:pt x="73" y="27"/>
                  </a:lnTo>
                  <a:lnTo>
                    <a:pt x="62" y="58"/>
                  </a:lnTo>
                  <a:lnTo>
                    <a:pt x="54" y="89"/>
                  </a:lnTo>
                  <a:lnTo>
                    <a:pt x="52" y="119"/>
                  </a:lnTo>
                  <a:lnTo>
                    <a:pt x="54" y="146"/>
                  </a:lnTo>
                  <a:lnTo>
                    <a:pt x="58" y="177"/>
                  </a:lnTo>
                  <a:lnTo>
                    <a:pt x="67" y="211"/>
                  </a:lnTo>
                  <a:lnTo>
                    <a:pt x="87" y="244"/>
                  </a:lnTo>
                  <a:lnTo>
                    <a:pt x="87" y="309"/>
                  </a:lnTo>
                  <a:lnTo>
                    <a:pt x="71" y="325"/>
                  </a:lnTo>
                  <a:lnTo>
                    <a:pt x="58" y="344"/>
                  </a:lnTo>
                  <a:lnTo>
                    <a:pt x="48" y="367"/>
                  </a:lnTo>
                  <a:lnTo>
                    <a:pt x="41" y="392"/>
                  </a:lnTo>
                  <a:lnTo>
                    <a:pt x="35" y="417"/>
                  </a:lnTo>
                  <a:lnTo>
                    <a:pt x="35" y="442"/>
                  </a:lnTo>
                  <a:lnTo>
                    <a:pt x="37" y="486"/>
                  </a:lnTo>
                  <a:lnTo>
                    <a:pt x="46" y="524"/>
                  </a:lnTo>
                  <a:lnTo>
                    <a:pt x="62" y="561"/>
                  </a:lnTo>
                  <a:lnTo>
                    <a:pt x="87" y="603"/>
                  </a:lnTo>
                  <a:lnTo>
                    <a:pt x="87" y="634"/>
                  </a:lnTo>
                  <a:lnTo>
                    <a:pt x="50" y="590"/>
                  </a:lnTo>
                  <a:lnTo>
                    <a:pt x="23" y="542"/>
                  </a:lnTo>
                  <a:lnTo>
                    <a:pt x="6" y="488"/>
                  </a:lnTo>
                  <a:lnTo>
                    <a:pt x="0" y="434"/>
                  </a:lnTo>
                  <a:lnTo>
                    <a:pt x="6" y="379"/>
                  </a:lnTo>
                  <a:lnTo>
                    <a:pt x="14" y="354"/>
                  </a:lnTo>
                  <a:lnTo>
                    <a:pt x="23" y="329"/>
                  </a:lnTo>
                  <a:lnTo>
                    <a:pt x="37" y="306"/>
                  </a:lnTo>
                  <a:lnTo>
                    <a:pt x="54" y="284"/>
                  </a:lnTo>
                  <a:lnTo>
                    <a:pt x="37" y="246"/>
                  </a:lnTo>
                  <a:lnTo>
                    <a:pt x="25" y="208"/>
                  </a:lnTo>
                  <a:lnTo>
                    <a:pt x="21" y="167"/>
                  </a:lnTo>
                  <a:lnTo>
                    <a:pt x="21" y="133"/>
                  </a:lnTo>
                  <a:lnTo>
                    <a:pt x="25" y="94"/>
                  </a:lnTo>
                  <a:lnTo>
                    <a:pt x="35" y="60"/>
                  </a:lnTo>
                  <a:lnTo>
                    <a:pt x="46" y="39"/>
                  </a:lnTo>
                  <a:lnTo>
                    <a:pt x="64" y="17"/>
                  </a:lnTo>
                  <a:lnTo>
                    <a:pt x="8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34" name="Freeform 189"/>
            <p:cNvSpPr/>
            <p:nvPr/>
          </p:nvSpPr>
          <p:spPr bwMode="auto">
            <a:xfrm>
              <a:off x="7397750" y="5110480"/>
              <a:ext cx="1052513" cy="134938"/>
            </a:xfrm>
            <a:custGeom>
              <a:avLst/>
              <a:gdLst>
                <a:gd name="T0" fmla="*/ 455 w 663"/>
                <a:gd name="T1" fmla="*/ 0 h 85"/>
                <a:gd name="T2" fmla="*/ 513 w 663"/>
                <a:gd name="T3" fmla="*/ 6 h 85"/>
                <a:gd name="T4" fmla="*/ 567 w 663"/>
                <a:gd name="T5" fmla="*/ 23 h 85"/>
                <a:gd name="T6" fmla="*/ 618 w 663"/>
                <a:gd name="T7" fmla="*/ 50 h 85"/>
                <a:gd name="T8" fmla="*/ 663 w 663"/>
                <a:gd name="T9" fmla="*/ 85 h 85"/>
                <a:gd name="T10" fmla="*/ 632 w 663"/>
                <a:gd name="T11" fmla="*/ 85 h 85"/>
                <a:gd name="T12" fmla="*/ 601 w 663"/>
                <a:gd name="T13" fmla="*/ 68 h 85"/>
                <a:gd name="T14" fmla="*/ 574 w 663"/>
                <a:gd name="T15" fmla="*/ 54 h 85"/>
                <a:gd name="T16" fmla="*/ 524 w 663"/>
                <a:gd name="T17" fmla="*/ 39 h 85"/>
                <a:gd name="T18" fmla="*/ 496 w 663"/>
                <a:gd name="T19" fmla="*/ 35 h 85"/>
                <a:gd name="T20" fmla="*/ 463 w 663"/>
                <a:gd name="T21" fmla="*/ 33 h 85"/>
                <a:gd name="T22" fmla="*/ 411 w 663"/>
                <a:gd name="T23" fmla="*/ 41 h 85"/>
                <a:gd name="T24" fmla="*/ 386 w 663"/>
                <a:gd name="T25" fmla="*/ 47 h 85"/>
                <a:gd name="T26" fmla="*/ 361 w 663"/>
                <a:gd name="T27" fmla="*/ 58 h 85"/>
                <a:gd name="T28" fmla="*/ 340 w 663"/>
                <a:gd name="T29" fmla="*/ 70 h 85"/>
                <a:gd name="T30" fmla="*/ 323 w 663"/>
                <a:gd name="T31" fmla="*/ 85 h 85"/>
                <a:gd name="T32" fmla="*/ 256 w 663"/>
                <a:gd name="T33" fmla="*/ 85 h 85"/>
                <a:gd name="T34" fmla="*/ 221 w 663"/>
                <a:gd name="T35" fmla="*/ 66 h 85"/>
                <a:gd name="T36" fmla="*/ 186 w 663"/>
                <a:gd name="T37" fmla="*/ 56 h 85"/>
                <a:gd name="T38" fmla="*/ 154 w 663"/>
                <a:gd name="T39" fmla="*/ 52 h 85"/>
                <a:gd name="T40" fmla="*/ 127 w 663"/>
                <a:gd name="T41" fmla="*/ 50 h 85"/>
                <a:gd name="T42" fmla="*/ 83 w 663"/>
                <a:gd name="T43" fmla="*/ 54 h 85"/>
                <a:gd name="T44" fmla="*/ 42 w 663"/>
                <a:gd name="T45" fmla="*/ 66 h 85"/>
                <a:gd name="T46" fmla="*/ 0 w 663"/>
                <a:gd name="T47" fmla="*/ 85 h 85"/>
                <a:gd name="T48" fmla="*/ 19 w 663"/>
                <a:gd name="T49" fmla="*/ 62 h 85"/>
                <a:gd name="T50" fmla="*/ 41 w 663"/>
                <a:gd name="T51" fmla="*/ 47 h 85"/>
                <a:gd name="T52" fmla="*/ 64 w 663"/>
                <a:gd name="T53" fmla="*/ 35 h 85"/>
                <a:gd name="T54" fmla="*/ 100 w 663"/>
                <a:gd name="T55" fmla="*/ 25 h 85"/>
                <a:gd name="T56" fmla="*/ 140 w 663"/>
                <a:gd name="T57" fmla="*/ 22 h 85"/>
                <a:gd name="T58" fmla="*/ 177 w 663"/>
                <a:gd name="T59" fmla="*/ 22 h 85"/>
                <a:gd name="T60" fmla="*/ 219 w 663"/>
                <a:gd name="T61" fmla="*/ 25 h 85"/>
                <a:gd name="T62" fmla="*/ 259 w 663"/>
                <a:gd name="T63" fmla="*/ 37 h 85"/>
                <a:gd name="T64" fmla="*/ 298 w 663"/>
                <a:gd name="T65" fmla="*/ 52 h 85"/>
                <a:gd name="T66" fmla="*/ 330 w 663"/>
                <a:gd name="T67" fmla="*/ 29 h 85"/>
                <a:gd name="T68" fmla="*/ 369 w 663"/>
                <a:gd name="T69" fmla="*/ 14 h 85"/>
                <a:gd name="T70" fmla="*/ 411 w 663"/>
                <a:gd name="T71" fmla="*/ 4 h 85"/>
                <a:gd name="T72" fmla="*/ 455 w 663"/>
                <a:gd name="T7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3" h="85">
                  <a:moveTo>
                    <a:pt x="455" y="0"/>
                  </a:moveTo>
                  <a:lnTo>
                    <a:pt x="513" y="6"/>
                  </a:lnTo>
                  <a:lnTo>
                    <a:pt x="567" y="23"/>
                  </a:lnTo>
                  <a:lnTo>
                    <a:pt x="618" y="50"/>
                  </a:lnTo>
                  <a:lnTo>
                    <a:pt x="663" y="85"/>
                  </a:lnTo>
                  <a:lnTo>
                    <a:pt x="632" y="85"/>
                  </a:lnTo>
                  <a:lnTo>
                    <a:pt x="601" y="68"/>
                  </a:lnTo>
                  <a:lnTo>
                    <a:pt x="574" y="54"/>
                  </a:lnTo>
                  <a:lnTo>
                    <a:pt x="524" y="39"/>
                  </a:lnTo>
                  <a:lnTo>
                    <a:pt x="496" y="35"/>
                  </a:lnTo>
                  <a:lnTo>
                    <a:pt x="463" y="33"/>
                  </a:lnTo>
                  <a:lnTo>
                    <a:pt x="411" y="41"/>
                  </a:lnTo>
                  <a:lnTo>
                    <a:pt x="386" y="47"/>
                  </a:lnTo>
                  <a:lnTo>
                    <a:pt x="361" y="58"/>
                  </a:lnTo>
                  <a:lnTo>
                    <a:pt x="340" y="70"/>
                  </a:lnTo>
                  <a:lnTo>
                    <a:pt x="323" y="85"/>
                  </a:lnTo>
                  <a:lnTo>
                    <a:pt x="256" y="85"/>
                  </a:lnTo>
                  <a:lnTo>
                    <a:pt x="221" y="66"/>
                  </a:lnTo>
                  <a:lnTo>
                    <a:pt x="186" y="56"/>
                  </a:lnTo>
                  <a:lnTo>
                    <a:pt x="154" y="52"/>
                  </a:lnTo>
                  <a:lnTo>
                    <a:pt x="127" y="50"/>
                  </a:lnTo>
                  <a:lnTo>
                    <a:pt x="83" y="54"/>
                  </a:lnTo>
                  <a:lnTo>
                    <a:pt x="42" y="66"/>
                  </a:lnTo>
                  <a:lnTo>
                    <a:pt x="0" y="85"/>
                  </a:lnTo>
                  <a:lnTo>
                    <a:pt x="19" y="62"/>
                  </a:lnTo>
                  <a:lnTo>
                    <a:pt x="41" y="47"/>
                  </a:lnTo>
                  <a:lnTo>
                    <a:pt x="64" y="35"/>
                  </a:lnTo>
                  <a:lnTo>
                    <a:pt x="100" y="25"/>
                  </a:lnTo>
                  <a:lnTo>
                    <a:pt x="140" y="22"/>
                  </a:lnTo>
                  <a:lnTo>
                    <a:pt x="177" y="22"/>
                  </a:lnTo>
                  <a:lnTo>
                    <a:pt x="219" y="25"/>
                  </a:lnTo>
                  <a:lnTo>
                    <a:pt x="259" y="37"/>
                  </a:lnTo>
                  <a:lnTo>
                    <a:pt x="298" y="52"/>
                  </a:lnTo>
                  <a:lnTo>
                    <a:pt x="330" y="29"/>
                  </a:lnTo>
                  <a:lnTo>
                    <a:pt x="369" y="14"/>
                  </a:lnTo>
                  <a:lnTo>
                    <a:pt x="411" y="4"/>
                  </a:lnTo>
                  <a:lnTo>
                    <a:pt x="45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35" name="Freeform 190"/>
            <p:cNvSpPr/>
            <p:nvPr/>
          </p:nvSpPr>
          <p:spPr bwMode="auto">
            <a:xfrm>
              <a:off x="9156700" y="4943792"/>
              <a:ext cx="76200" cy="136525"/>
            </a:xfrm>
            <a:custGeom>
              <a:avLst/>
              <a:gdLst>
                <a:gd name="T0" fmla="*/ 23 w 48"/>
                <a:gd name="T1" fmla="*/ 0 h 86"/>
                <a:gd name="T2" fmla="*/ 31 w 48"/>
                <a:gd name="T3" fmla="*/ 0 h 86"/>
                <a:gd name="T4" fmla="*/ 37 w 48"/>
                <a:gd name="T5" fmla="*/ 2 h 86"/>
                <a:gd name="T6" fmla="*/ 40 w 48"/>
                <a:gd name="T7" fmla="*/ 4 h 86"/>
                <a:gd name="T8" fmla="*/ 44 w 48"/>
                <a:gd name="T9" fmla="*/ 7 h 86"/>
                <a:gd name="T10" fmla="*/ 48 w 48"/>
                <a:gd name="T11" fmla="*/ 15 h 86"/>
                <a:gd name="T12" fmla="*/ 48 w 48"/>
                <a:gd name="T13" fmla="*/ 25 h 86"/>
                <a:gd name="T14" fmla="*/ 46 w 48"/>
                <a:gd name="T15" fmla="*/ 40 h 86"/>
                <a:gd name="T16" fmla="*/ 38 w 48"/>
                <a:gd name="T17" fmla="*/ 59 h 86"/>
                <a:gd name="T18" fmla="*/ 25 w 48"/>
                <a:gd name="T19" fmla="*/ 86 h 86"/>
                <a:gd name="T20" fmla="*/ 10 w 48"/>
                <a:gd name="T21" fmla="*/ 59 h 86"/>
                <a:gd name="T22" fmla="*/ 2 w 48"/>
                <a:gd name="T23" fmla="*/ 40 h 86"/>
                <a:gd name="T24" fmla="*/ 0 w 48"/>
                <a:gd name="T25" fmla="*/ 25 h 86"/>
                <a:gd name="T26" fmla="*/ 0 w 48"/>
                <a:gd name="T27" fmla="*/ 15 h 86"/>
                <a:gd name="T28" fmla="*/ 4 w 48"/>
                <a:gd name="T29" fmla="*/ 7 h 86"/>
                <a:gd name="T30" fmla="*/ 10 w 48"/>
                <a:gd name="T31" fmla="*/ 4 h 86"/>
                <a:gd name="T32" fmla="*/ 15 w 48"/>
                <a:gd name="T33" fmla="*/ 0 h 86"/>
                <a:gd name="T34" fmla="*/ 23 w 48"/>
                <a:gd name="T3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6">
                  <a:moveTo>
                    <a:pt x="23" y="0"/>
                  </a:moveTo>
                  <a:lnTo>
                    <a:pt x="31" y="0"/>
                  </a:lnTo>
                  <a:lnTo>
                    <a:pt x="37" y="2"/>
                  </a:lnTo>
                  <a:lnTo>
                    <a:pt x="40" y="4"/>
                  </a:lnTo>
                  <a:lnTo>
                    <a:pt x="44" y="7"/>
                  </a:lnTo>
                  <a:lnTo>
                    <a:pt x="48" y="15"/>
                  </a:lnTo>
                  <a:lnTo>
                    <a:pt x="48" y="25"/>
                  </a:lnTo>
                  <a:lnTo>
                    <a:pt x="46" y="40"/>
                  </a:lnTo>
                  <a:lnTo>
                    <a:pt x="38" y="59"/>
                  </a:lnTo>
                  <a:lnTo>
                    <a:pt x="25" y="86"/>
                  </a:lnTo>
                  <a:lnTo>
                    <a:pt x="10" y="59"/>
                  </a:lnTo>
                  <a:lnTo>
                    <a:pt x="2" y="40"/>
                  </a:lnTo>
                  <a:lnTo>
                    <a:pt x="0" y="25"/>
                  </a:lnTo>
                  <a:lnTo>
                    <a:pt x="0" y="15"/>
                  </a:lnTo>
                  <a:lnTo>
                    <a:pt x="4" y="7"/>
                  </a:lnTo>
                  <a:lnTo>
                    <a:pt x="10" y="4"/>
                  </a:lnTo>
                  <a:lnTo>
                    <a:pt x="15" y="0"/>
                  </a:lnTo>
                  <a:lnTo>
                    <a:pt x="2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36" name="Freeform 191"/>
            <p:cNvSpPr/>
            <p:nvPr/>
          </p:nvSpPr>
          <p:spPr bwMode="auto">
            <a:xfrm>
              <a:off x="9202738" y="4413567"/>
              <a:ext cx="509588" cy="493713"/>
            </a:xfrm>
            <a:custGeom>
              <a:avLst/>
              <a:gdLst>
                <a:gd name="T0" fmla="*/ 182 w 321"/>
                <a:gd name="T1" fmla="*/ 9 h 311"/>
                <a:gd name="T2" fmla="*/ 225 w 321"/>
                <a:gd name="T3" fmla="*/ 50 h 311"/>
                <a:gd name="T4" fmla="*/ 217 w 321"/>
                <a:gd name="T5" fmla="*/ 101 h 311"/>
                <a:gd name="T6" fmla="*/ 152 w 321"/>
                <a:gd name="T7" fmla="*/ 136 h 311"/>
                <a:gd name="T8" fmla="*/ 159 w 321"/>
                <a:gd name="T9" fmla="*/ 111 h 311"/>
                <a:gd name="T10" fmla="*/ 155 w 321"/>
                <a:gd name="T11" fmla="*/ 90 h 311"/>
                <a:gd name="T12" fmla="*/ 140 w 321"/>
                <a:gd name="T13" fmla="*/ 80 h 311"/>
                <a:gd name="T14" fmla="*/ 117 w 321"/>
                <a:gd name="T15" fmla="*/ 84 h 311"/>
                <a:gd name="T16" fmla="*/ 104 w 321"/>
                <a:gd name="T17" fmla="*/ 105 h 311"/>
                <a:gd name="T18" fmla="*/ 105 w 321"/>
                <a:gd name="T19" fmla="*/ 130 h 311"/>
                <a:gd name="T20" fmla="*/ 123 w 321"/>
                <a:gd name="T21" fmla="*/ 155 h 311"/>
                <a:gd name="T22" fmla="*/ 161 w 321"/>
                <a:gd name="T23" fmla="*/ 171 h 311"/>
                <a:gd name="T24" fmla="*/ 221 w 321"/>
                <a:gd name="T25" fmla="*/ 140 h 311"/>
                <a:gd name="T26" fmla="*/ 248 w 321"/>
                <a:gd name="T27" fmla="*/ 105 h 311"/>
                <a:gd name="T28" fmla="*/ 265 w 321"/>
                <a:gd name="T29" fmla="*/ 82 h 311"/>
                <a:gd name="T30" fmla="*/ 290 w 321"/>
                <a:gd name="T31" fmla="*/ 65 h 311"/>
                <a:gd name="T32" fmla="*/ 309 w 321"/>
                <a:gd name="T33" fmla="*/ 69 h 311"/>
                <a:gd name="T34" fmla="*/ 319 w 321"/>
                <a:gd name="T35" fmla="*/ 90 h 311"/>
                <a:gd name="T36" fmla="*/ 305 w 321"/>
                <a:gd name="T37" fmla="*/ 90 h 311"/>
                <a:gd name="T38" fmla="*/ 288 w 321"/>
                <a:gd name="T39" fmla="*/ 92 h 311"/>
                <a:gd name="T40" fmla="*/ 259 w 321"/>
                <a:gd name="T41" fmla="*/ 130 h 311"/>
                <a:gd name="T42" fmla="*/ 228 w 321"/>
                <a:gd name="T43" fmla="*/ 184 h 311"/>
                <a:gd name="T44" fmla="*/ 186 w 321"/>
                <a:gd name="T45" fmla="*/ 207 h 311"/>
                <a:gd name="T46" fmla="*/ 155 w 321"/>
                <a:gd name="T47" fmla="*/ 232 h 311"/>
                <a:gd name="T48" fmla="*/ 132 w 321"/>
                <a:gd name="T49" fmla="*/ 222 h 311"/>
                <a:gd name="T50" fmla="*/ 123 w 321"/>
                <a:gd name="T51" fmla="*/ 201 h 311"/>
                <a:gd name="T52" fmla="*/ 105 w 321"/>
                <a:gd name="T53" fmla="*/ 178 h 311"/>
                <a:gd name="T54" fmla="*/ 77 w 321"/>
                <a:gd name="T55" fmla="*/ 121 h 311"/>
                <a:gd name="T56" fmla="*/ 92 w 321"/>
                <a:gd name="T57" fmla="*/ 78 h 311"/>
                <a:gd name="T58" fmla="*/ 117 w 321"/>
                <a:gd name="T59" fmla="*/ 59 h 311"/>
                <a:gd name="T60" fmla="*/ 146 w 321"/>
                <a:gd name="T61" fmla="*/ 55 h 311"/>
                <a:gd name="T62" fmla="*/ 175 w 321"/>
                <a:gd name="T63" fmla="*/ 80 h 311"/>
                <a:gd name="T64" fmla="*/ 190 w 321"/>
                <a:gd name="T65" fmla="*/ 84 h 311"/>
                <a:gd name="T66" fmla="*/ 173 w 321"/>
                <a:gd name="T67" fmla="*/ 40 h 311"/>
                <a:gd name="T68" fmla="*/ 113 w 321"/>
                <a:gd name="T69" fmla="*/ 25 h 311"/>
                <a:gd name="T70" fmla="*/ 73 w 321"/>
                <a:gd name="T71" fmla="*/ 44 h 311"/>
                <a:gd name="T72" fmla="*/ 52 w 321"/>
                <a:gd name="T73" fmla="*/ 73 h 311"/>
                <a:gd name="T74" fmla="*/ 44 w 321"/>
                <a:gd name="T75" fmla="*/ 121 h 311"/>
                <a:gd name="T76" fmla="*/ 56 w 321"/>
                <a:gd name="T77" fmla="*/ 163 h 311"/>
                <a:gd name="T78" fmla="*/ 77 w 321"/>
                <a:gd name="T79" fmla="*/ 219 h 311"/>
                <a:gd name="T80" fmla="*/ 75 w 321"/>
                <a:gd name="T81" fmla="*/ 269 h 311"/>
                <a:gd name="T82" fmla="*/ 33 w 321"/>
                <a:gd name="T83" fmla="*/ 309 h 311"/>
                <a:gd name="T84" fmla="*/ 0 w 321"/>
                <a:gd name="T85" fmla="*/ 311 h 311"/>
                <a:gd name="T86" fmla="*/ 23 w 321"/>
                <a:gd name="T87" fmla="*/ 293 h 311"/>
                <a:gd name="T88" fmla="*/ 36 w 321"/>
                <a:gd name="T89" fmla="*/ 255 h 311"/>
                <a:gd name="T90" fmla="*/ 27 w 321"/>
                <a:gd name="T91" fmla="*/ 209 h 311"/>
                <a:gd name="T92" fmla="*/ 8 w 321"/>
                <a:gd name="T93" fmla="*/ 124 h 311"/>
                <a:gd name="T94" fmla="*/ 50 w 321"/>
                <a:gd name="T95" fmla="*/ 36 h 311"/>
                <a:gd name="T96" fmla="*/ 142 w 321"/>
                <a:gd name="T9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1" h="311">
                  <a:moveTo>
                    <a:pt x="142" y="0"/>
                  </a:moveTo>
                  <a:lnTo>
                    <a:pt x="161" y="2"/>
                  </a:lnTo>
                  <a:lnTo>
                    <a:pt x="182" y="9"/>
                  </a:lnTo>
                  <a:lnTo>
                    <a:pt x="200" y="19"/>
                  </a:lnTo>
                  <a:lnTo>
                    <a:pt x="215" y="32"/>
                  </a:lnTo>
                  <a:lnTo>
                    <a:pt x="225" y="50"/>
                  </a:lnTo>
                  <a:lnTo>
                    <a:pt x="226" y="71"/>
                  </a:lnTo>
                  <a:lnTo>
                    <a:pt x="225" y="88"/>
                  </a:lnTo>
                  <a:lnTo>
                    <a:pt x="217" y="101"/>
                  </a:lnTo>
                  <a:lnTo>
                    <a:pt x="203" y="115"/>
                  </a:lnTo>
                  <a:lnTo>
                    <a:pt x="180" y="130"/>
                  </a:lnTo>
                  <a:lnTo>
                    <a:pt x="152" y="136"/>
                  </a:lnTo>
                  <a:lnTo>
                    <a:pt x="155" y="128"/>
                  </a:lnTo>
                  <a:lnTo>
                    <a:pt x="159" y="119"/>
                  </a:lnTo>
                  <a:lnTo>
                    <a:pt x="159" y="111"/>
                  </a:lnTo>
                  <a:lnTo>
                    <a:pt x="159" y="103"/>
                  </a:lnTo>
                  <a:lnTo>
                    <a:pt x="157" y="96"/>
                  </a:lnTo>
                  <a:lnTo>
                    <a:pt x="155" y="90"/>
                  </a:lnTo>
                  <a:lnTo>
                    <a:pt x="152" y="86"/>
                  </a:lnTo>
                  <a:lnTo>
                    <a:pt x="146" y="82"/>
                  </a:lnTo>
                  <a:lnTo>
                    <a:pt x="140" y="80"/>
                  </a:lnTo>
                  <a:lnTo>
                    <a:pt x="134" y="78"/>
                  </a:lnTo>
                  <a:lnTo>
                    <a:pt x="125" y="80"/>
                  </a:lnTo>
                  <a:lnTo>
                    <a:pt x="117" y="84"/>
                  </a:lnTo>
                  <a:lnTo>
                    <a:pt x="111" y="90"/>
                  </a:lnTo>
                  <a:lnTo>
                    <a:pt x="105" y="98"/>
                  </a:lnTo>
                  <a:lnTo>
                    <a:pt x="104" y="105"/>
                  </a:lnTo>
                  <a:lnTo>
                    <a:pt x="102" y="115"/>
                  </a:lnTo>
                  <a:lnTo>
                    <a:pt x="104" y="123"/>
                  </a:lnTo>
                  <a:lnTo>
                    <a:pt x="105" y="130"/>
                  </a:lnTo>
                  <a:lnTo>
                    <a:pt x="109" y="140"/>
                  </a:lnTo>
                  <a:lnTo>
                    <a:pt x="115" y="148"/>
                  </a:lnTo>
                  <a:lnTo>
                    <a:pt x="123" y="155"/>
                  </a:lnTo>
                  <a:lnTo>
                    <a:pt x="130" y="161"/>
                  </a:lnTo>
                  <a:lnTo>
                    <a:pt x="146" y="169"/>
                  </a:lnTo>
                  <a:lnTo>
                    <a:pt x="161" y="171"/>
                  </a:lnTo>
                  <a:lnTo>
                    <a:pt x="184" y="167"/>
                  </a:lnTo>
                  <a:lnTo>
                    <a:pt x="201" y="157"/>
                  </a:lnTo>
                  <a:lnTo>
                    <a:pt x="221" y="140"/>
                  </a:lnTo>
                  <a:lnTo>
                    <a:pt x="242" y="113"/>
                  </a:lnTo>
                  <a:lnTo>
                    <a:pt x="244" y="111"/>
                  </a:lnTo>
                  <a:lnTo>
                    <a:pt x="248" y="105"/>
                  </a:lnTo>
                  <a:lnTo>
                    <a:pt x="251" y="100"/>
                  </a:lnTo>
                  <a:lnTo>
                    <a:pt x="259" y="92"/>
                  </a:lnTo>
                  <a:lnTo>
                    <a:pt x="265" y="82"/>
                  </a:lnTo>
                  <a:lnTo>
                    <a:pt x="273" y="76"/>
                  </a:lnTo>
                  <a:lnTo>
                    <a:pt x="282" y="69"/>
                  </a:lnTo>
                  <a:lnTo>
                    <a:pt x="290" y="65"/>
                  </a:lnTo>
                  <a:lnTo>
                    <a:pt x="297" y="63"/>
                  </a:lnTo>
                  <a:lnTo>
                    <a:pt x="303" y="65"/>
                  </a:lnTo>
                  <a:lnTo>
                    <a:pt x="309" y="69"/>
                  </a:lnTo>
                  <a:lnTo>
                    <a:pt x="313" y="75"/>
                  </a:lnTo>
                  <a:lnTo>
                    <a:pt x="317" y="82"/>
                  </a:lnTo>
                  <a:lnTo>
                    <a:pt x="319" y="90"/>
                  </a:lnTo>
                  <a:lnTo>
                    <a:pt x="321" y="98"/>
                  </a:lnTo>
                  <a:lnTo>
                    <a:pt x="313" y="92"/>
                  </a:lnTo>
                  <a:lnTo>
                    <a:pt x="305" y="90"/>
                  </a:lnTo>
                  <a:lnTo>
                    <a:pt x="297" y="88"/>
                  </a:lnTo>
                  <a:lnTo>
                    <a:pt x="294" y="88"/>
                  </a:lnTo>
                  <a:lnTo>
                    <a:pt x="288" y="92"/>
                  </a:lnTo>
                  <a:lnTo>
                    <a:pt x="282" y="98"/>
                  </a:lnTo>
                  <a:lnTo>
                    <a:pt x="269" y="111"/>
                  </a:lnTo>
                  <a:lnTo>
                    <a:pt x="259" y="130"/>
                  </a:lnTo>
                  <a:lnTo>
                    <a:pt x="240" y="165"/>
                  </a:lnTo>
                  <a:lnTo>
                    <a:pt x="234" y="174"/>
                  </a:lnTo>
                  <a:lnTo>
                    <a:pt x="228" y="184"/>
                  </a:lnTo>
                  <a:lnTo>
                    <a:pt x="221" y="192"/>
                  </a:lnTo>
                  <a:lnTo>
                    <a:pt x="205" y="201"/>
                  </a:lnTo>
                  <a:lnTo>
                    <a:pt x="186" y="207"/>
                  </a:lnTo>
                  <a:lnTo>
                    <a:pt x="178" y="220"/>
                  </a:lnTo>
                  <a:lnTo>
                    <a:pt x="169" y="230"/>
                  </a:lnTo>
                  <a:lnTo>
                    <a:pt x="155" y="232"/>
                  </a:lnTo>
                  <a:lnTo>
                    <a:pt x="146" y="232"/>
                  </a:lnTo>
                  <a:lnTo>
                    <a:pt x="140" y="228"/>
                  </a:lnTo>
                  <a:lnTo>
                    <a:pt x="132" y="222"/>
                  </a:lnTo>
                  <a:lnTo>
                    <a:pt x="127" y="217"/>
                  </a:lnTo>
                  <a:lnTo>
                    <a:pt x="125" y="209"/>
                  </a:lnTo>
                  <a:lnTo>
                    <a:pt x="123" y="201"/>
                  </a:lnTo>
                  <a:lnTo>
                    <a:pt x="123" y="196"/>
                  </a:lnTo>
                  <a:lnTo>
                    <a:pt x="125" y="192"/>
                  </a:lnTo>
                  <a:lnTo>
                    <a:pt x="105" y="178"/>
                  </a:lnTo>
                  <a:lnTo>
                    <a:pt x="90" y="161"/>
                  </a:lnTo>
                  <a:lnTo>
                    <a:pt x="81" y="142"/>
                  </a:lnTo>
                  <a:lnTo>
                    <a:pt x="77" y="121"/>
                  </a:lnTo>
                  <a:lnTo>
                    <a:pt x="79" y="103"/>
                  </a:lnTo>
                  <a:lnTo>
                    <a:pt x="86" y="88"/>
                  </a:lnTo>
                  <a:lnTo>
                    <a:pt x="92" y="78"/>
                  </a:lnTo>
                  <a:lnTo>
                    <a:pt x="100" y="71"/>
                  </a:lnTo>
                  <a:lnTo>
                    <a:pt x="109" y="63"/>
                  </a:lnTo>
                  <a:lnTo>
                    <a:pt x="117" y="59"/>
                  </a:lnTo>
                  <a:lnTo>
                    <a:pt x="127" y="55"/>
                  </a:lnTo>
                  <a:lnTo>
                    <a:pt x="136" y="55"/>
                  </a:lnTo>
                  <a:lnTo>
                    <a:pt x="146" y="55"/>
                  </a:lnTo>
                  <a:lnTo>
                    <a:pt x="155" y="59"/>
                  </a:lnTo>
                  <a:lnTo>
                    <a:pt x="165" y="67"/>
                  </a:lnTo>
                  <a:lnTo>
                    <a:pt x="175" y="80"/>
                  </a:lnTo>
                  <a:lnTo>
                    <a:pt x="182" y="100"/>
                  </a:lnTo>
                  <a:lnTo>
                    <a:pt x="186" y="92"/>
                  </a:lnTo>
                  <a:lnTo>
                    <a:pt x="190" y="84"/>
                  </a:lnTo>
                  <a:lnTo>
                    <a:pt x="190" y="76"/>
                  </a:lnTo>
                  <a:lnTo>
                    <a:pt x="186" y="57"/>
                  </a:lnTo>
                  <a:lnTo>
                    <a:pt x="173" y="40"/>
                  </a:lnTo>
                  <a:lnTo>
                    <a:pt x="153" y="27"/>
                  </a:lnTo>
                  <a:lnTo>
                    <a:pt x="129" y="23"/>
                  </a:lnTo>
                  <a:lnTo>
                    <a:pt x="113" y="25"/>
                  </a:lnTo>
                  <a:lnTo>
                    <a:pt x="100" y="28"/>
                  </a:lnTo>
                  <a:lnTo>
                    <a:pt x="84" y="34"/>
                  </a:lnTo>
                  <a:lnTo>
                    <a:pt x="73" y="44"/>
                  </a:lnTo>
                  <a:lnTo>
                    <a:pt x="63" y="53"/>
                  </a:lnTo>
                  <a:lnTo>
                    <a:pt x="57" y="61"/>
                  </a:lnTo>
                  <a:lnTo>
                    <a:pt x="52" y="73"/>
                  </a:lnTo>
                  <a:lnTo>
                    <a:pt x="46" y="90"/>
                  </a:lnTo>
                  <a:lnTo>
                    <a:pt x="44" y="111"/>
                  </a:lnTo>
                  <a:lnTo>
                    <a:pt x="44" y="121"/>
                  </a:lnTo>
                  <a:lnTo>
                    <a:pt x="46" y="134"/>
                  </a:lnTo>
                  <a:lnTo>
                    <a:pt x="50" y="148"/>
                  </a:lnTo>
                  <a:lnTo>
                    <a:pt x="56" y="163"/>
                  </a:lnTo>
                  <a:lnTo>
                    <a:pt x="67" y="194"/>
                  </a:lnTo>
                  <a:lnTo>
                    <a:pt x="73" y="207"/>
                  </a:lnTo>
                  <a:lnTo>
                    <a:pt x="77" y="219"/>
                  </a:lnTo>
                  <a:lnTo>
                    <a:pt x="79" y="230"/>
                  </a:lnTo>
                  <a:lnTo>
                    <a:pt x="79" y="244"/>
                  </a:lnTo>
                  <a:lnTo>
                    <a:pt x="75" y="269"/>
                  </a:lnTo>
                  <a:lnTo>
                    <a:pt x="61" y="292"/>
                  </a:lnTo>
                  <a:lnTo>
                    <a:pt x="48" y="303"/>
                  </a:lnTo>
                  <a:lnTo>
                    <a:pt x="33" y="309"/>
                  </a:lnTo>
                  <a:lnTo>
                    <a:pt x="13" y="311"/>
                  </a:lnTo>
                  <a:lnTo>
                    <a:pt x="8" y="311"/>
                  </a:lnTo>
                  <a:lnTo>
                    <a:pt x="0" y="311"/>
                  </a:lnTo>
                  <a:lnTo>
                    <a:pt x="9" y="305"/>
                  </a:lnTo>
                  <a:lnTo>
                    <a:pt x="17" y="299"/>
                  </a:lnTo>
                  <a:lnTo>
                    <a:pt x="23" y="293"/>
                  </a:lnTo>
                  <a:lnTo>
                    <a:pt x="29" y="286"/>
                  </a:lnTo>
                  <a:lnTo>
                    <a:pt x="34" y="270"/>
                  </a:lnTo>
                  <a:lnTo>
                    <a:pt x="36" y="255"/>
                  </a:lnTo>
                  <a:lnTo>
                    <a:pt x="34" y="240"/>
                  </a:lnTo>
                  <a:lnTo>
                    <a:pt x="33" y="226"/>
                  </a:lnTo>
                  <a:lnTo>
                    <a:pt x="27" y="209"/>
                  </a:lnTo>
                  <a:lnTo>
                    <a:pt x="19" y="192"/>
                  </a:lnTo>
                  <a:lnTo>
                    <a:pt x="9" y="155"/>
                  </a:lnTo>
                  <a:lnTo>
                    <a:pt x="8" y="124"/>
                  </a:lnTo>
                  <a:lnTo>
                    <a:pt x="11" y="94"/>
                  </a:lnTo>
                  <a:lnTo>
                    <a:pt x="27" y="63"/>
                  </a:lnTo>
                  <a:lnTo>
                    <a:pt x="50" y="36"/>
                  </a:lnTo>
                  <a:lnTo>
                    <a:pt x="79" y="17"/>
                  </a:lnTo>
                  <a:lnTo>
                    <a:pt x="109" y="3"/>
                  </a:lnTo>
                  <a:lnTo>
                    <a:pt x="14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37" name="Freeform 192"/>
            <p:cNvSpPr/>
            <p:nvPr/>
          </p:nvSpPr>
          <p:spPr bwMode="auto">
            <a:xfrm>
              <a:off x="8678863" y="4413567"/>
              <a:ext cx="508000" cy="493713"/>
            </a:xfrm>
            <a:custGeom>
              <a:avLst/>
              <a:gdLst>
                <a:gd name="T0" fmla="*/ 242 w 320"/>
                <a:gd name="T1" fmla="*/ 17 h 311"/>
                <a:gd name="T2" fmla="*/ 309 w 320"/>
                <a:gd name="T3" fmla="*/ 94 h 311"/>
                <a:gd name="T4" fmla="*/ 301 w 320"/>
                <a:gd name="T5" fmla="*/ 192 h 311"/>
                <a:gd name="T6" fmla="*/ 286 w 320"/>
                <a:gd name="T7" fmla="*/ 242 h 311"/>
                <a:gd name="T8" fmla="*/ 291 w 320"/>
                <a:gd name="T9" fmla="*/ 286 h 311"/>
                <a:gd name="T10" fmla="*/ 311 w 320"/>
                <a:gd name="T11" fmla="*/ 305 h 311"/>
                <a:gd name="T12" fmla="*/ 307 w 320"/>
                <a:gd name="T13" fmla="*/ 311 h 311"/>
                <a:gd name="T14" fmla="*/ 259 w 320"/>
                <a:gd name="T15" fmla="*/ 292 h 311"/>
                <a:gd name="T16" fmla="*/ 243 w 320"/>
                <a:gd name="T17" fmla="*/ 219 h 311"/>
                <a:gd name="T18" fmla="*/ 261 w 320"/>
                <a:gd name="T19" fmla="*/ 171 h 311"/>
                <a:gd name="T20" fmla="*/ 268 w 320"/>
                <a:gd name="T21" fmla="*/ 149 h 311"/>
                <a:gd name="T22" fmla="*/ 276 w 320"/>
                <a:gd name="T23" fmla="*/ 121 h 311"/>
                <a:gd name="T24" fmla="*/ 263 w 320"/>
                <a:gd name="T25" fmla="*/ 63 h 311"/>
                <a:gd name="T26" fmla="*/ 211 w 320"/>
                <a:gd name="T27" fmla="*/ 25 h 311"/>
                <a:gd name="T28" fmla="*/ 147 w 320"/>
                <a:gd name="T29" fmla="*/ 40 h 311"/>
                <a:gd name="T30" fmla="*/ 130 w 320"/>
                <a:gd name="T31" fmla="*/ 84 h 311"/>
                <a:gd name="T32" fmla="*/ 146 w 320"/>
                <a:gd name="T33" fmla="*/ 80 h 311"/>
                <a:gd name="T34" fmla="*/ 174 w 320"/>
                <a:gd name="T35" fmla="*/ 55 h 311"/>
                <a:gd name="T36" fmla="*/ 203 w 320"/>
                <a:gd name="T37" fmla="*/ 59 h 311"/>
                <a:gd name="T38" fmla="*/ 228 w 320"/>
                <a:gd name="T39" fmla="*/ 78 h 311"/>
                <a:gd name="T40" fmla="*/ 243 w 320"/>
                <a:gd name="T41" fmla="*/ 121 h 311"/>
                <a:gd name="T42" fmla="*/ 215 w 320"/>
                <a:gd name="T43" fmla="*/ 178 h 311"/>
                <a:gd name="T44" fmla="*/ 197 w 320"/>
                <a:gd name="T45" fmla="*/ 201 h 311"/>
                <a:gd name="T46" fmla="*/ 188 w 320"/>
                <a:gd name="T47" fmla="*/ 224 h 311"/>
                <a:gd name="T48" fmla="*/ 165 w 320"/>
                <a:gd name="T49" fmla="*/ 232 h 311"/>
                <a:gd name="T50" fmla="*/ 134 w 320"/>
                <a:gd name="T51" fmla="*/ 207 h 311"/>
                <a:gd name="T52" fmla="*/ 84 w 320"/>
                <a:gd name="T53" fmla="*/ 174 h 311"/>
                <a:gd name="T54" fmla="*/ 57 w 320"/>
                <a:gd name="T55" fmla="*/ 123 h 311"/>
                <a:gd name="T56" fmla="*/ 36 w 320"/>
                <a:gd name="T57" fmla="*/ 92 h 311"/>
                <a:gd name="T58" fmla="*/ 15 w 320"/>
                <a:gd name="T59" fmla="*/ 90 h 311"/>
                <a:gd name="T60" fmla="*/ 2 w 320"/>
                <a:gd name="T61" fmla="*/ 90 h 311"/>
                <a:gd name="T62" fmla="*/ 13 w 320"/>
                <a:gd name="T63" fmla="*/ 69 h 311"/>
                <a:gd name="T64" fmla="*/ 32 w 320"/>
                <a:gd name="T65" fmla="*/ 65 h 311"/>
                <a:gd name="T66" fmla="*/ 55 w 320"/>
                <a:gd name="T67" fmla="*/ 82 h 311"/>
                <a:gd name="T68" fmla="*/ 80 w 320"/>
                <a:gd name="T69" fmla="*/ 115 h 311"/>
                <a:gd name="T70" fmla="*/ 109 w 320"/>
                <a:gd name="T71" fmla="*/ 149 h 311"/>
                <a:gd name="T72" fmla="*/ 140 w 320"/>
                <a:gd name="T73" fmla="*/ 167 h 311"/>
                <a:gd name="T74" fmla="*/ 174 w 320"/>
                <a:gd name="T75" fmla="*/ 167 h 311"/>
                <a:gd name="T76" fmla="*/ 205 w 320"/>
                <a:gd name="T77" fmla="*/ 148 h 311"/>
                <a:gd name="T78" fmla="*/ 217 w 320"/>
                <a:gd name="T79" fmla="*/ 123 h 311"/>
                <a:gd name="T80" fmla="*/ 213 w 320"/>
                <a:gd name="T81" fmla="*/ 98 h 311"/>
                <a:gd name="T82" fmla="*/ 195 w 320"/>
                <a:gd name="T83" fmla="*/ 80 h 311"/>
                <a:gd name="T84" fmla="*/ 172 w 320"/>
                <a:gd name="T85" fmla="*/ 82 h 311"/>
                <a:gd name="T86" fmla="*/ 161 w 320"/>
                <a:gd name="T87" fmla="*/ 101 h 311"/>
                <a:gd name="T88" fmla="*/ 165 w 320"/>
                <a:gd name="T89" fmla="*/ 128 h 311"/>
                <a:gd name="T90" fmla="*/ 117 w 320"/>
                <a:gd name="T91" fmla="*/ 115 h 311"/>
                <a:gd name="T92" fmla="*/ 94 w 320"/>
                <a:gd name="T93" fmla="*/ 71 h 311"/>
                <a:gd name="T94" fmla="*/ 121 w 320"/>
                <a:gd name="T95" fmla="*/ 19 h 311"/>
                <a:gd name="T96" fmla="*/ 178 w 320"/>
                <a:gd name="T9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11">
                  <a:moveTo>
                    <a:pt x="178" y="0"/>
                  </a:moveTo>
                  <a:lnTo>
                    <a:pt x="211" y="3"/>
                  </a:lnTo>
                  <a:lnTo>
                    <a:pt x="242" y="17"/>
                  </a:lnTo>
                  <a:lnTo>
                    <a:pt x="270" y="36"/>
                  </a:lnTo>
                  <a:lnTo>
                    <a:pt x="293" y="63"/>
                  </a:lnTo>
                  <a:lnTo>
                    <a:pt x="309" y="94"/>
                  </a:lnTo>
                  <a:lnTo>
                    <a:pt x="315" y="124"/>
                  </a:lnTo>
                  <a:lnTo>
                    <a:pt x="311" y="157"/>
                  </a:lnTo>
                  <a:lnTo>
                    <a:pt x="301" y="192"/>
                  </a:lnTo>
                  <a:lnTo>
                    <a:pt x="293" y="213"/>
                  </a:lnTo>
                  <a:lnTo>
                    <a:pt x="288" y="228"/>
                  </a:lnTo>
                  <a:lnTo>
                    <a:pt x="286" y="242"/>
                  </a:lnTo>
                  <a:lnTo>
                    <a:pt x="284" y="255"/>
                  </a:lnTo>
                  <a:lnTo>
                    <a:pt x="286" y="270"/>
                  </a:lnTo>
                  <a:lnTo>
                    <a:pt x="291" y="286"/>
                  </a:lnTo>
                  <a:lnTo>
                    <a:pt x="297" y="293"/>
                  </a:lnTo>
                  <a:lnTo>
                    <a:pt x="303" y="299"/>
                  </a:lnTo>
                  <a:lnTo>
                    <a:pt x="311" y="305"/>
                  </a:lnTo>
                  <a:lnTo>
                    <a:pt x="320" y="311"/>
                  </a:lnTo>
                  <a:lnTo>
                    <a:pt x="313" y="311"/>
                  </a:lnTo>
                  <a:lnTo>
                    <a:pt x="307" y="311"/>
                  </a:lnTo>
                  <a:lnTo>
                    <a:pt x="288" y="309"/>
                  </a:lnTo>
                  <a:lnTo>
                    <a:pt x="272" y="303"/>
                  </a:lnTo>
                  <a:lnTo>
                    <a:pt x="259" y="292"/>
                  </a:lnTo>
                  <a:lnTo>
                    <a:pt x="245" y="269"/>
                  </a:lnTo>
                  <a:lnTo>
                    <a:pt x="242" y="244"/>
                  </a:lnTo>
                  <a:lnTo>
                    <a:pt x="243" y="219"/>
                  </a:lnTo>
                  <a:lnTo>
                    <a:pt x="253" y="188"/>
                  </a:lnTo>
                  <a:lnTo>
                    <a:pt x="257" y="178"/>
                  </a:lnTo>
                  <a:lnTo>
                    <a:pt x="261" y="171"/>
                  </a:lnTo>
                  <a:lnTo>
                    <a:pt x="263" y="165"/>
                  </a:lnTo>
                  <a:lnTo>
                    <a:pt x="265" y="159"/>
                  </a:lnTo>
                  <a:lnTo>
                    <a:pt x="268" y="149"/>
                  </a:lnTo>
                  <a:lnTo>
                    <a:pt x="272" y="140"/>
                  </a:lnTo>
                  <a:lnTo>
                    <a:pt x="274" y="130"/>
                  </a:lnTo>
                  <a:lnTo>
                    <a:pt x="276" y="121"/>
                  </a:lnTo>
                  <a:lnTo>
                    <a:pt x="276" y="111"/>
                  </a:lnTo>
                  <a:lnTo>
                    <a:pt x="274" y="84"/>
                  </a:lnTo>
                  <a:lnTo>
                    <a:pt x="263" y="63"/>
                  </a:lnTo>
                  <a:lnTo>
                    <a:pt x="247" y="44"/>
                  </a:lnTo>
                  <a:lnTo>
                    <a:pt x="230" y="32"/>
                  </a:lnTo>
                  <a:lnTo>
                    <a:pt x="211" y="25"/>
                  </a:lnTo>
                  <a:lnTo>
                    <a:pt x="192" y="23"/>
                  </a:lnTo>
                  <a:lnTo>
                    <a:pt x="167" y="27"/>
                  </a:lnTo>
                  <a:lnTo>
                    <a:pt x="147" y="40"/>
                  </a:lnTo>
                  <a:lnTo>
                    <a:pt x="134" y="57"/>
                  </a:lnTo>
                  <a:lnTo>
                    <a:pt x="130" y="76"/>
                  </a:lnTo>
                  <a:lnTo>
                    <a:pt x="130" y="84"/>
                  </a:lnTo>
                  <a:lnTo>
                    <a:pt x="134" y="92"/>
                  </a:lnTo>
                  <a:lnTo>
                    <a:pt x="138" y="100"/>
                  </a:lnTo>
                  <a:lnTo>
                    <a:pt x="146" y="80"/>
                  </a:lnTo>
                  <a:lnTo>
                    <a:pt x="155" y="67"/>
                  </a:lnTo>
                  <a:lnTo>
                    <a:pt x="165" y="59"/>
                  </a:lnTo>
                  <a:lnTo>
                    <a:pt x="174" y="55"/>
                  </a:lnTo>
                  <a:lnTo>
                    <a:pt x="184" y="55"/>
                  </a:lnTo>
                  <a:lnTo>
                    <a:pt x="194" y="55"/>
                  </a:lnTo>
                  <a:lnTo>
                    <a:pt x="203" y="59"/>
                  </a:lnTo>
                  <a:lnTo>
                    <a:pt x="211" y="63"/>
                  </a:lnTo>
                  <a:lnTo>
                    <a:pt x="220" y="71"/>
                  </a:lnTo>
                  <a:lnTo>
                    <a:pt x="228" y="78"/>
                  </a:lnTo>
                  <a:lnTo>
                    <a:pt x="234" y="88"/>
                  </a:lnTo>
                  <a:lnTo>
                    <a:pt x="240" y="103"/>
                  </a:lnTo>
                  <a:lnTo>
                    <a:pt x="243" y="121"/>
                  </a:lnTo>
                  <a:lnTo>
                    <a:pt x="240" y="142"/>
                  </a:lnTo>
                  <a:lnTo>
                    <a:pt x="230" y="161"/>
                  </a:lnTo>
                  <a:lnTo>
                    <a:pt x="215" y="178"/>
                  </a:lnTo>
                  <a:lnTo>
                    <a:pt x="195" y="192"/>
                  </a:lnTo>
                  <a:lnTo>
                    <a:pt x="197" y="196"/>
                  </a:lnTo>
                  <a:lnTo>
                    <a:pt x="197" y="201"/>
                  </a:lnTo>
                  <a:lnTo>
                    <a:pt x="195" y="209"/>
                  </a:lnTo>
                  <a:lnTo>
                    <a:pt x="194" y="217"/>
                  </a:lnTo>
                  <a:lnTo>
                    <a:pt x="188" y="224"/>
                  </a:lnTo>
                  <a:lnTo>
                    <a:pt x="182" y="228"/>
                  </a:lnTo>
                  <a:lnTo>
                    <a:pt x="174" y="232"/>
                  </a:lnTo>
                  <a:lnTo>
                    <a:pt x="165" y="232"/>
                  </a:lnTo>
                  <a:lnTo>
                    <a:pt x="151" y="230"/>
                  </a:lnTo>
                  <a:lnTo>
                    <a:pt x="142" y="220"/>
                  </a:lnTo>
                  <a:lnTo>
                    <a:pt x="134" y="207"/>
                  </a:lnTo>
                  <a:lnTo>
                    <a:pt x="115" y="201"/>
                  </a:lnTo>
                  <a:lnTo>
                    <a:pt x="99" y="190"/>
                  </a:lnTo>
                  <a:lnTo>
                    <a:pt x="84" y="174"/>
                  </a:lnTo>
                  <a:lnTo>
                    <a:pt x="71" y="153"/>
                  </a:lnTo>
                  <a:lnTo>
                    <a:pt x="63" y="138"/>
                  </a:lnTo>
                  <a:lnTo>
                    <a:pt x="57" y="123"/>
                  </a:lnTo>
                  <a:lnTo>
                    <a:pt x="50" y="109"/>
                  </a:lnTo>
                  <a:lnTo>
                    <a:pt x="42" y="98"/>
                  </a:lnTo>
                  <a:lnTo>
                    <a:pt x="36" y="92"/>
                  </a:lnTo>
                  <a:lnTo>
                    <a:pt x="28" y="90"/>
                  </a:lnTo>
                  <a:lnTo>
                    <a:pt x="23" y="88"/>
                  </a:lnTo>
                  <a:lnTo>
                    <a:pt x="15" y="90"/>
                  </a:lnTo>
                  <a:lnTo>
                    <a:pt x="7" y="92"/>
                  </a:lnTo>
                  <a:lnTo>
                    <a:pt x="0" y="98"/>
                  </a:lnTo>
                  <a:lnTo>
                    <a:pt x="2" y="90"/>
                  </a:lnTo>
                  <a:lnTo>
                    <a:pt x="3" y="82"/>
                  </a:lnTo>
                  <a:lnTo>
                    <a:pt x="7" y="75"/>
                  </a:lnTo>
                  <a:lnTo>
                    <a:pt x="13" y="69"/>
                  </a:lnTo>
                  <a:lnTo>
                    <a:pt x="17" y="65"/>
                  </a:lnTo>
                  <a:lnTo>
                    <a:pt x="23" y="63"/>
                  </a:lnTo>
                  <a:lnTo>
                    <a:pt x="32" y="65"/>
                  </a:lnTo>
                  <a:lnTo>
                    <a:pt x="40" y="69"/>
                  </a:lnTo>
                  <a:lnTo>
                    <a:pt x="48" y="76"/>
                  </a:lnTo>
                  <a:lnTo>
                    <a:pt x="55" y="82"/>
                  </a:lnTo>
                  <a:lnTo>
                    <a:pt x="63" y="92"/>
                  </a:lnTo>
                  <a:lnTo>
                    <a:pt x="73" y="103"/>
                  </a:lnTo>
                  <a:lnTo>
                    <a:pt x="80" y="115"/>
                  </a:lnTo>
                  <a:lnTo>
                    <a:pt x="90" y="126"/>
                  </a:lnTo>
                  <a:lnTo>
                    <a:pt x="99" y="138"/>
                  </a:lnTo>
                  <a:lnTo>
                    <a:pt x="109" y="149"/>
                  </a:lnTo>
                  <a:lnTo>
                    <a:pt x="119" y="157"/>
                  </a:lnTo>
                  <a:lnTo>
                    <a:pt x="130" y="165"/>
                  </a:lnTo>
                  <a:lnTo>
                    <a:pt x="140" y="167"/>
                  </a:lnTo>
                  <a:lnTo>
                    <a:pt x="149" y="169"/>
                  </a:lnTo>
                  <a:lnTo>
                    <a:pt x="159" y="171"/>
                  </a:lnTo>
                  <a:lnTo>
                    <a:pt x="174" y="167"/>
                  </a:lnTo>
                  <a:lnTo>
                    <a:pt x="190" y="161"/>
                  </a:lnTo>
                  <a:lnTo>
                    <a:pt x="197" y="155"/>
                  </a:lnTo>
                  <a:lnTo>
                    <a:pt x="205" y="148"/>
                  </a:lnTo>
                  <a:lnTo>
                    <a:pt x="211" y="140"/>
                  </a:lnTo>
                  <a:lnTo>
                    <a:pt x="215" y="130"/>
                  </a:lnTo>
                  <a:lnTo>
                    <a:pt x="217" y="123"/>
                  </a:lnTo>
                  <a:lnTo>
                    <a:pt x="217" y="115"/>
                  </a:lnTo>
                  <a:lnTo>
                    <a:pt x="217" y="105"/>
                  </a:lnTo>
                  <a:lnTo>
                    <a:pt x="213" y="98"/>
                  </a:lnTo>
                  <a:lnTo>
                    <a:pt x="209" y="90"/>
                  </a:lnTo>
                  <a:lnTo>
                    <a:pt x="203" y="84"/>
                  </a:lnTo>
                  <a:lnTo>
                    <a:pt x="195" y="80"/>
                  </a:lnTo>
                  <a:lnTo>
                    <a:pt x="186" y="78"/>
                  </a:lnTo>
                  <a:lnTo>
                    <a:pt x="180" y="80"/>
                  </a:lnTo>
                  <a:lnTo>
                    <a:pt x="172" y="82"/>
                  </a:lnTo>
                  <a:lnTo>
                    <a:pt x="167" y="88"/>
                  </a:lnTo>
                  <a:lnTo>
                    <a:pt x="163" y="94"/>
                  </a:lnTo>
                  <a:lnTo>
                    <a:pt x="161" y="101"/>
                  </a:lnTo>
                  <a:lnTo>
                    <a:pt x="161" y="109"/>
                  </a:lnTo>
                  <a:lnTo>
                    <a:pt x="161" y="119"/>
                  </a:lnTo>
                  <a:lnTo>
                    <a:pt x="165" y="128"/>
                  </a:lnTo>
                  <a:lnTo>
                    <a:pt x="169" y="136"/>
                  </a:lnTo>
                  <a:lnTo>
                    <a:pt x="142" y="130"/>
                  </a:lnTo>
                  <a:lnTo>
                    <a:pt x="117" y="115"/>
                  </a:lnTo>
                  <a:lnTo>
                    <a:pt x="103" y="101"/>
                  </a:lnTo>
                  <a:lnTo>
                    <a:pt x="96" y="88"/>
                  </a:lnTo>
                  <a:lnTo>
                    <a:pt x="94" y="71"/>
                  </a:lnTo>
                  <a:lnTo>
                    <a:pt x="96" y="50"/>
                  </a:lnTo>
                  <a:lnTo>
                    <a:pt x="105" y="32"/>
                  </a:lnTo>
                  <a:lnTo>
                    <a:pt x="121" y="19"/>
                  </a:lnTo>
                  <a:lnTo>
                    <a:pt x="138" y="9"/>
                  </a:lnTo>
                  <a:lnTo>
                    <a:pt x="159" y="2"/>
                  </a:lnTo>
                  <a:lnTo>
                    <a:pt x="17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9940925" y="4215130"/>
              <a:ext cx="1074738" cy="1030288"/>
              <a:chOff x="9940925" y="4215130"/>
              <a:chExt cx="1074738" cy="1030288"/>
            </a:xfrm>
          </p:grpSpPr>
          <p:sp>
            <p:nvSpPr>
              <p:cNvPr id="238" name="Freeform 193"/>
              <p:cNvSpPr/>
              <p:nvPr/>
            </p:nvSpPr>
            <p:spPr bwMode="auto">
              <a:xfrm>
                <a:off x="9940925" y="4215130"/>
                <a:ext cx="1074738" cy="1030288"/>
              </a:xfrm>
              <a:custGeom>
                <a:avLst/>
                <a:gdLst>
                  <a:gd name="T0" fmla="*/ 34 w 677"/>
                  <a:gd name="T1" fmla="*/ 0 h 649"/>
                  <a:gd name="T2" fmla="*/ 55 w 677"/>
                  <a:gd name="T3" fmla="*/ 59 h 649"/>
                  <a:gd name="T4" fmla="*/ 101 w 677"/>
                  <a:gd name="T5" fmla="*/ 111 h 649"/>
                  <a:gd name="T6" fmla="*/ 165 w 677"/>
                  <a:gd name="T7" fmla="*/ 153 h 649"/>
                  <a:gd name="T8" fmla="*/ 278 w 677"/>
                  <a:gd name="T9" fmla="*/ 194 h 649"/>
                  <a:gd name="T10" fmla="*/ 249 w 677"/>
                  <a:gd name="T11" fmla="*/ 255 h 649"/>
                  <a:gd name="T12" fmla="*/ 195 w 677"/>
                  <a:gd name="T13" fmla="*/ 290 h 649"/>
                  <a:gd name="T14" fmla="*/ 130 w 677"/>
                  <a:gd name="T15" fmla="*/ 378 h 649"/>
                  <a:gd name="T16" fmla="*/ 84 w 677"/>
                  <a:gd name="T17" fmla="*/ 474 h 649"/>
                  <a:gd name="T18" fmla="*/ 94 w 677"/>
                  <a:gd name="T19" fmla="*/ 376 h 649"/>
                  <a:gd name="T20" fmla="*/ 103 w 677"/>
                  <a:gd name="T21" fmla="*/ 299 h 649"/>
                  <a:gd name="T22" fmla="*/ 96 w 677"/>
                  <a:gd name="T23" fmla="*/ 255 h 649"/>
                  <a:gd name="T24" fmla="*/ 72 w 677"/>
                  <a:gd name="T25" fmla="*/ 219 h 649"/>
                  <a:gd name="T26" fmla="*/ 34 w 677"/>
                  <a:gd name="T27" fmla="*/ 192 h 649"/>
                  <a:gd name="T28" fmla="*/ 474 w 677"/>
                  <a:gd name="T29" fmla="*/ 614 h 649"/>
                  <a:gd name="T30" fmla="*/ 441 w 677"/>
                  <a:gd name="T31" fmla="*/ 574 h 649"/>
                  <a:gd name="T32" fmla="*/ 401 w 677"/>
                  <a:gd name="T33" fmla="*/ 553 h 649"/>
                  <a:gd name="T34" fmla="*/ 362 w 677"/>
                  <a:gd name="T35" fmla="*/ 547 h 649"/>
                  <a:gd name="T36" fmla="*/ 291 w 677"/>
                  <a:gd name="T37" fmla="*/ 557 h 649"/>
                  <a:gd name="T38" fmla="*/ 180 w 677"/>
                  <a:gd name="T39" fmla="*/ 566 h 649"/>
                  <a:gd name="T40" fmla="*/ 270 w 677"/>
                  <a:gd name="T41" fmla="*/ 530 h 649"/>
                  <a:gd name="T42" fmla="*/ 347 w 677"/>
                  <a:gd name="T43" fmla="*/ 482 h 649"/>
                  <a:gd name="T44" fmla="*/ 397 w 677"/>
                  <a:gd name="T45" fmla="*/ 432 h 649"/>
                  <a:gd name="T46" fmla="*/ 412 w 677"/>
                  <a:gd name="T47" fmla="*/ 399 h 649"/>
                  <a:gd name="T48" fmla="*/ 416 w 677"/>
                  <a:gd name="T49" fmla="*/ 380 h 649"/>
                  <a:gd name="T50" fmla="*/ 483 w 677"/>
                  <a:gd name="T51" fmla="*/ 422 h 649"/>
                  <a:gd name="T52" fmla="*/ 522 w 677"/>
                  <a:gd name="T53" fmla="*/ 501 h 649"/>
                  <a:gd name="T54" fmla="*/ 574 w 677"/>
                  <a:gd name="T55" fmla="*/ 564 h 649"/>
                  <a:gd name="T56" fmla="*/ 641 w 677"/>
                  <a:gd name="T57" fmla="*/ 605 h 649"/>
                  <a:gd name="T58" fmla="*/ 677 w 677"/>
                  <a:gd name="T59" fmla="*/ 649 h 649"/>
                  <a:gd name="T60" fmla="*/ 610 w 677"/>
                  <a:gd name="T61" fmla="*/ 630 h 649"/>
                  <a:gd name="T62" fmla="*/ 547 w 677"/>
                  <a:gd name="T63" fmla="*/ 586 h 649"/>
                  <a:gd name="T64" fmla="*/ 493 w 677"/>
                  <a:gd name="T65" fmla="*/ 524 h 649"/>
                  <a:gd name="T66" fmla="*/ 445 w 677"/>
                  <a:gd name="T67" fmla="*/ 415 h 649"/>
                  <a:gd name="T68" fmla="*/ 403 w 677"/>
                  <a:gd name="T69" fmla="*/ 478 h 649"/>
                  <a:gd name="T70" fmla="*/ 353 w 677"/>
                  <a:gd name="T71" fmla="*/ 516 h 649"/>
                  <a:gd name="T72" fmla="*/ 385 w 677"/>
                  <a:gd name="T73" fmla="*/ 518 h 649"/>
                  <a:gd name="T74" fmla="*/ 439 w 677"/>
                  <a:gd name="T75" fmla="*/ 534 h 649"/>
                  <a:gd name="T76" fmla="*/ 480 w 677"/>
                  <a:gd name="T77" fmla="*/ 562 h 649"/>
                  <a:gd name="T78" fmla="*/ 508 w 677"/>
                  <a:gd name="T79" fmla="*/ 601 h 649"/>
                  <a:gd name="T80" fmla="*/ 522 w 677"/>
                  <a:gd name="T81" fmla="*/ 649 h 649"/>
                  <a:gd name="T82" fmla="*/ 0 w 677"/>
                  <a:gd name="T83" fmla="*/ 148 h 649"/>
                  <a:gd name="T84" fmla="*/ 53 w 677"/>
                  <a:gd name="T85" fmla="*/ 163 h 649"/>
                  <a:gd name="T86" fmla="*/ 101 w 677"/>
                  <a:gd name="T87" fmla="*/ 201 h 649"/>
                  <a:gd name="T88" fmla="*/ 132 w 677"/>
                  <a:gd name="T89" fmla="*/ 271 h 649"/>
                  <a:gd name="T90" fmla="*/ 145 w 677"/>
                  <a:gd name="T91" fmla="*/ 296 h 649"/>
                  <a:gd name="T92" fmla="*/ 172 w 677"/>
                  <a:gd name="T93" fmla="*/ 265 h 649"/>
                  <a:gd name="T94" fmla="*/ 216 w 677"/>
                  <a:gd name="T95" fmla="*/ 232 h 649"/>
                  <a:gd name="T96" fmla="*/ 197 w 677"/>
                  <a:gd name="T97" fmla="*/ 209 h 649"/>
                  <a:gd name="T98" fmla="*/ 115 w 677"/>
                  <a:gd name="T99" fmla="*/ 167 h 649"/>
                  <a:gd name="T100" fmla="*/ 48 w 677"/>
                  <a:gd name="T101" fmla="*/ 105 h 649"/>
                  <a:gd name="T102" fmla="*/ 5 w 677"/>
                  <a:gd name="T103" fmla="*/ 34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7" h="649">
                    <a:moveTo>
                      <a:pt x="0" y="0"/>
                    </a:moveTo>
                    <a:lnTo>
                      <a:pt x="34" y="0"/>
                    </a:lnTo>
                    <a:lnTo>
                      <a:pt x="42" y="31"/>
                    </a:lnTo>
                    <a:lnTo>
                      <a:pt x="55" y="59"/>
                    </a:lnTo>
                    <a:lnTo>
                      <a:pt x="74" y="86"/>
                    </a:lnTo>
                    <a:lnTo>
                      <a:pt x="101" y="111"/>
                    </a:lnTo>
                    <a:lnTo>
                      <a:pt x="132" y="134"/>
                    </a:lnTo>
                    <a:lnTo>
                      <a:pt x="165" y="153"/>
                    </a:lnTo>
                    <a:lnTo>
                      <a:pt x="220" y="178"/>
                    </a:lnTo>
                    <a:lnTo>
                      <a:pt x="278" y="194"/>
                    </a:lnTo>
                    <a:lnTo>
                      <a:pt x="278" y="248"/>
                    </a:lnTo>
                    <a:lnTo>
                      <a:pt x="249" y="255"/>
                    </a:lnTo>
                    <a:lnTo>
                      <a:pt x="220" y="269"/>
                    </a:lnTo>
                    <a:lnTo>
                      <a:pt x="195" y="290"/>
                    </a:lnTo>
                    <a:lnTo>
                      <a:pt x="159" y="332"/>
                    </a:lnTo>
                    <a:lnTo>
                      <a:pt x="130" y="378"/>
                    </a:lnTo>
                    <a:lnTo>
                      <a:pt x="105" y="426"/>
                    </a:lnTo>
                    <a:lnTo>
                      <a:pt x="84" y="474"/>
                    </a:lnTo>
                    <a:lnTo>
                      <a:pt x="84" y="399"/>
                    </a:lnTo>
                    <a:lnTo>
                      <a:pt x="94" y="376"/>
                    </a:lnTo>
                    <a:lnTo>
                      <a:pt x="99" y="351"/>
                    </a:lnTo>
                    <a:lnTo>
                      <a:pt x="103" y="299"/>
                    </a:lnTo>
                    <a:lnTo>
                      <a:pt x="101" y="276"/>
                    </a:lnTo>
                    <a:lnTo>
                      <a:pt x="96" y="255"/>
                    </a:lnTo>
                    <a:lnTo>
                      <a:pt x="86" y="236"/>
                    </a:lnTo>
                    <a:lnTo>
                      <a:pt x="72" y="219"/>
                    </a:lnTo>
                    <a:lnTo>
                      <a:pt x="55" y="203"/>
                    </a:lnTo>
                    <a:lnTo>
                      <a:pt x="34" y="192"/>
                    </a:lnTo>
                    <a:lnTo>
                      <a:pt x="34" y="614"/>
                    </a:lnTo>
                    <a:lnTo>
                      <a:pt x="474" y="614"/>
                    </a:lnTo>
                    <a:lnTo>
                      <a:pt x="460" y="591"/>
                    </a:lnTo>
                    <a:lnTo>
                      <a:pt x="441" y="574"/>
                    </a:lnTo>
                    <a:lnTo>
                      <a:pt x="422" y="561"/>
                    </a:lnTo>
                    <a:lnTo>
                      <a:pt x="401" y="553"/>
                    </a:lnTo>
                    <a:lnTo>
                      <a:pt x="382" y="549"/>
                    </a:lnTo>
                    <a:lnTo>
                      <a:pt x="362" y="547"/>
                    </a:lnTo>
                    <a:lnTo>
                      <a:pt x="326" y="549"/>
                    </a:lnTo>
                    <a:lnTo>
                      <a:pt x="291" y="557"/>
                    </a:lnTo>
                    <a:lnTo>
                      <a:pt x="259" y="566"/>
                    </a:lnTo>
                    <a:lnTo>
                      <a:pt x="180" y="566"/>
                    </a:lnTo>
                    <a:lnTo>
                      <a:pt x="228" y="549"/>
                    </a:lnTo>
                    <a:lnTo>
                      <a:pt x="270" y="530"/>
                    </a:lnTo>
                    <a:lnTo>
                      <a:pt x="305" y="511"/>
                    </a:lnTo>
                    <a:lnTo>
                      <a:pt x="347" y="482"/>
                    </a:lnTo>
                    <a:lnTo>
                      <a:pt x="378" y="455"/>
                    </a:lnTo>
                    <a:lnTo>
                      <a:pt x="397" y="432"/>
                    </a:lnTo>
                    <a:lnTo>
                      <a:pt x="408" y="411"/>
                    </a:lnTo>
                    <a:lnTo>
                      <a:pt x="412" y="399"/>
                    </a:lnTo>
                    <a:lnTo>
                      <a:pt x="416" y="390"/>
                    </a:lnTo>
                    <a:lnTo>
                      <a:pt x="416" y="380"/>
                    </a:lnTo>
                    <a:lnTo>
                      <a:pt x="472" y="380"/>
                    </a:lnTo>
                    <a:lnTo>
                      <a:pt x="483" y="422"/>
                    </a:lnTo>
                    <a:lnTo>
                      <a:pt x="501" y="463"/>
                    </a:lnTo>
                    <a:lnTo>
                      <a:pt x="522" y="501"/>
                    </a:lnTo>
                    <a:lnTo>
                      <a:pt x="547" y="536"/>
                    </a:lnTo>
                    <a:lnTo>
                      <a:pt x="574" y="564"/>
                    </a:lnTo>
                    <a:lnTo>
                      <a:pt x="606" y="589"/>
                    </a:lnTo>
                    <a:lnTo>
                      <a:pt x="641" y="605"/>
                    </a:lnTo>
                    <a:lnTo>
                      <a:pt x="677" y="614"/>
                    </a:lnTo>
                    <a:lnTo>
                      <a:pt x="677" y="649"/>
                    </a:lnTo>
                    <a:lnTo>
                      <a:pt x="643" y="643"/>
                    </a:lnTo>
                    <a:lnTo>
                      <a:pt x="610" y="630"/>
                    </a:lnTo>
                    <a:lnTo>
                      <a:pt x="577" y="611"/>
                    </a:lnTo>
                    <a:lnTo>
                      <a:pt x="547" y="586"/>
                    </a:lnTo>
                    <a:lnTo>
                      <a:pt x="518" y="557"/>
                    </a:lnTo>
                    <a:lnTo>
                      <a:pt x="493" y="524"/>
                    </a:lnTo>
                    <a:lnTo>
                      <a:pt x="462" y="470"/>
                    </a:lnTo>
                    <a:lnTo>
                      <a:pt x="445" y="415"/>
                    </a:lnTo>
                    <a:lnTo>
                      <a:pt x="428" y="449"/>
                    </a:lnTo>
                    <a:lnTo>
                      <a:pt x="403" y="478"/>
                    </a:lnTo>
                    <a:lnTo>
                      <a:pt x="376" y="501"/>
                    </a:lnTo>
                    <a:lnTo>
                      <a:pt x="353" y="516"/>
                    </a:lnTo>
                    <a:lnTo>
                      <a:pt x="372" y="516"/>
                    </a:lnTo>
                    <a:lnTo>
                      <a:pt x="385" y="518"/>
                    </a:lnTo>
                    <a:lnTo>
                      <a:pt x="414" y="524"/>
                    </a:lnTo>
                    <a:lnTo>
                      <a:pt x="439" y="534"/>
                    </a:lnTo>
                    <a:lnTo>
                      <a:pt x="460" y="545"/>
                    </a:lnTo>
                    <a:lnTo>
                      <a:pt x="480" y="562"/>
                    </a:lnTo>
                    <a:lnTo>
                      <a:pt x="495" y="580"/>
                    </a:lnTo>
                    <a:lnTo>
                      <a:pt x="508" y="601"/>
                    </a:lnTo>
                    <a:lnTo>
                      <a:pt x="518" y="624"/>
                    </a:lnTo>
                    <a:lnTo>
                      <a:pt x="522" y="649"/>
                    </a:lnTo>
                    <a:lnTo>
                      <a:pt x="0" y="649"/>
                    </a:lnTo>
                    <a:lnTo>
                      <a:pt x="0" y="148"/>
                    </a:lnTo>
                    <a:lnTo>
                      <a:pt x="26" y="153"/>
                    </a:lnTo>
                    <a:lnTo>
                      <a:pt x="53" y="163"/>
                    </a:lnTo>
                    <a:lnTo>
                      <a:pt x="74" y="177"/>
                    </a:lnTo>
                    <a:lnTo>
                      <a:pt x="101" y="201"/>
                    </a:lnTo>
                    <a:lnTo>
                      <a:pt x="120" y="234"/>
                    </a:lnTo>
                    <a:lnTo>
                      <a:pt x="132" y="271"/>
                    </a:lnTo>
                    <a:lnTo>
                      <a:pt x="136" y="309"/>
                    </a:lnTo>
                    <a:lnTo>
                      <a:pt x="145" y="296"/>
                    </a:lnTo>
                    <a:lnTo>
                      <a:pt x="157" y="280"/>
                    </a:lnTo>
                    <a:lnTo>
                      <a:pt x="172" y="265"/>
                    </a:lnTo>
                    <a:lnTo>
                      <a:pt x="193" y="248"/>
                    </a:lnTo>
                    <a:lnTo>
                      <a:pt x="216" y="232"/>
                    </a:lnTo>
                    <a:lnTo>
                      <a:pt x="241" y="221"/>
                    </a:lnTo>
                    <a:lnTo>
                      <a:pt x="197" y="209"/>
                    </a:lnTo>
                    <a:lnTo>
                      <a:pt x="155" y="192"/>
                    </a:lnTo>
                    <a:lnTo>
                      <a:pt x="115" y="167"/>
                    </a:lnTo>
                    <a:lnTo>
                      <a:pt x="78" y="138"/>
                    </a:lnTo>
                    <a:lnTo>
                      <a:pt x="48" y="105"/>
                    </a:lnTo>
                    <a:lnTo>
                      <a:pt x="23" y="71"/>
                    </a:lnTo>
                    <a:lnTo>
                      <a:pt x="5" y="34"/>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39" name="Freeform 194"/>
              <p:cNvSpPr/>
              <p:nvPr/>
            </p:nvSpPr>
            <p:spPr bwMode="auto">
              <a:xfrm>
                <a:off x="10101263" y="4735830"/>
                <a:ext cx="360363" cy="344488"/>
              </a:xfrm>
              <a:custGeom>
                <a:avLst/>
                <a:gdLst>
                  <a:gd name="T0" fmla="*/ 177 w 227"/>
                  <a:gd name="T1" fmla="*/ 0 h 217"/>
                  <a:gd name="T2" fmla="*/ 200 w 227"/>
                  <a:gd name="T3" fmla="*/ 4 h 217"/>
                  <a:gd name="T4" fmla="*/ 215 w 227"/>
                  <a:gd name="T5" fmla="*/ 12 h 217"/>
                  <a:gd name="T6" fmla="*/ 225 w 227"/>
                  <a:gd name="T7" fmla="*/ 27 h 217"/>
                  <a:gd name="T8" fmla="*/ 227 w 227"/>
                  <a:gd name="T9" fmla="*/ 48 h 217"/>
                  <a:gd name="T10" fmla="*/ 221 w 227"/>
                  <a:gd name="T11" fmla="*/ 77 h 217"/>
                  <a:gd name="T12" fmla="*/ 206 w 227"/>
                  <a:gd name="T13" fmla="*/ 104 h 217"/>
                  <a:gd name="T14" fmla="*/ 181 w 227"/>
                  <a:gd name="T15" fmla="*/ 129 h 217"/>
                  <a:gd name="T16" fmla="*/ 148 w 227"/>
                  <a:gd name="T17" fmla="*/ 152 h 217"/>
                  <a:gd name="T18" fmla="*/ 79 w 227"/>
                  <a:gd name="T19" fmla="*/ 188 h 217"/>
                  <a:gd name="T20" fmla="*/ 0 w 227"/>
                  <a:gd name="T21" fmla="*/ 217 h 217"/>
                  <a:gd name="T22" fmla="*/ 21 w 227"/>
                  <a:gd name="T23" fmla="*/ 165 h 217"/>
                  <a:gd name="T24" fmla="*/ 44 w 227"/>
                  <a:gd name="T25" fmla="*/ 117 h 217"/>
                  <a:gd name="T26" fmla="*/ 71 w 227"/>
                  <a:gd name="T27" fmla="*/ 73 h 217"/>
                  <a:gd name="T28" fmla="*/ 102 w 227"/>
                  <a:gd name="T29" fmla="*/ 35 h 217"/>
                  <a:gd name="T30" fmla="*/ 125 w 227"/>
                  <a:gd name="T31" fmla="*/ 16 h 217"/>
                  <a:gd name="T32" fmla="*/ 152 w 227"/>
                  <a:gd name="T33" fmla="*/ 4 h 217"/>
                  <a:gd name="T34" fmla="*/ 177 w 227"/>
                  <a:gd name="T3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217">
                    <a:moveTo>
                      <a:pt x="177" y="0"/>
                    </a:moveTo>
                    <a:lnTo>
                      <a:pt x="200" y="4"/>
                    </a:lnTo>
                    <a:lnTo>
                      <a:pt x="215" y="12"/>
                    </a:lnTo>
                    <a:lnTo>
                      <a:pt x="225" y="27"/>
                    </a:lnTo>
                    <a:lnTo>
                      <a:pt x="227" y="48"/>
                    </a:lnTo>
                    <a:lnTo>
                      <a:pt x="221" y="77"/>
                    </a:lnTo>
                    <a:lnTo>
                      <a:pt x="206" y="104"/>
                    </a:lnTo>
                    <a:lnTo>
                      <a:pt x="181" y="129"/>
                    </a:lnTo>
                    <a:lnTo>
                      <a:pt x="148" y="152"/>
                    </a:lnTo>
                    <a:lnTo>
                      <a:pt x="79" y="188"/>
                    </a:lnTo>
                    <a:lnTo>
                      <a:pt x="0" y="217"/>
                    </a:lnTo>
                    <a:lnTo>
                      <a:pt x="21" y="165"/>
                    </a:lnTo>
                    <a:lnTo>
                      <a:pt x="44" y="117"/>
                    </a:lnTo>
                    <a:lnTo>
                      <a:pt x="71" y="73"/>
                    </a:lnTo>
                    <a:lnTo>
                      <a:pt x="102" y="35"/>
                    </a:lnTo>
                    <a:lnTo>
                      <a:pt x="125" y="16"/>
                    </a:lnTo>
                    <a:lnTo>
                      <a:pt x="152" y="4"/>
                    </a:lnTo>
                    <a:lnTo>
                      <a:pt x="17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sp>
          <p:nvSpPr>
            <p:cNvPr id="240" name="Freeform 195"/>
            <p:cNvSpPr/>
            <p:nvPr/>
          </p:nvSpPr>
          <p:spPr bwMode="auto">
            <a:xfrm>
              <a:off x="1646238" y="5715317"/>
              <a:ext cx="396875" cy="377825"/>
            </a:xfrm>
            <a:custGeom>
              <a:avLst/>
              <a:gdLst>
                <a:gd name="T0" fmla="*/ 87 w 250"/>
                <a:gd name="T1" fmla="*/ 2 h 238"/>
                <a:gd name="T2" fmla="*/ 106 w 250"/>
                <a:gd name="T3" fmla="*/ 5 h 238"/>
                <a:gd name="T4" fmla="*/ 121 w 250"/>
                <a:gd name="T5" fmla="*/ 13 h 238"/>
                <a:gd name="T6" fmla="*/ 142 w 250"/>
                <a:gd name="T7" fmla="*/ 23 h 238"/>
                <a:gd name="T8" fmla="*/ 165 w 250"/>
                <a:gd name="T9" fmla="*/ 28 h 238"/>
                <a:gd name="T10" fmla="*/ 194 w 250"/>
                <a:gd name="T11" fmla="*/ 28 h 238"/>
                <a:gd name="T12" fmla="*/ 248 w 250"/>
                <a:gd name="T13" fmla="*/ 2 h 238"/>
                <a:gd name="T14" fmla="*/ 227 w 250"/>
                <a:gd name="T15" fmla="*/ 34 h 238"/>
                <a:gd name="T16" fmla="*/ 219 w 250"/>
                <a:gd name="T17" fmla="*/ 69 h 238"/>
                <a:gd name="T18" fmla="*/ 223 w 250"/>
                <a:gd name="T19" fmla="*/ 90 h 238"/>
                <a:gd name="T20" fmla="*/ 233 w 250"/>
                <a:gd name="T21" fmla="*/ 113 h 238"/>
                <a:gd name="T22" fmla="*/ 244 w 250"/>
                <a:gd name="T23" fmla="*/ 136 h 238"/>
                <a:gd name="T24" fmla="*/ 250 w 250"/>
                <a:gd name="T25" fmla="*/ 155 h 238"/>
                <a:gd name="T26" fmla="*/ 246 w 250"/>
                <a:gd name="T27" fmla="*/ 184 h 238"/>
                <a:gd name="T28" fmla="*/ 213 w 250"/>
                <a:gd name="T29" fmla="*/ 215 h 238"/>
                <a:gd name="T30" fmla="*/ 171 w 250"/>
                <a:gd name="T31" fmla="*/ 228 h 238"/>
                <a:gd name="T32" fmla="*/ 131 w 250"/>
                <a:gd name="T33" fmla="*/ 234 h 238"/>
                <a:gd name="T34" fmla="*/ 137 w 250"/>
                <a:gd name="T35" fmla="*/ 220 h 238"/>
                <a:gd name="T36" fmla="*/ 160 w 250"/>
                <a:gd name="T37" fmla="*/ 196 h 238"/>
                <a:gd name="T38" fmla="*/ 165 w 250"/>
                <a:gd name="T39" fmla="*/ 178 h 238"/>
                <a:gd name="T40" fmla="*/ 163 w 250"/>
                <a:gd name="T41" fmla="*/ 163 h 238"/>
                <a:gd name="T42" fmla="*/ 156 w 250"/>
                <a:gd name="T43" fmla="*/ 148 h 238"/>
                <a:gd name="T44" fmla="*/ 152 w 250"/>
                <a:gd name="T45" fmla="*/ 134 h 238"/>
                <a:gd name="T46" fmla="*/ 148 w 250"/>
                <a:gd name="T47" fmla="*/ 117 h 238"/>
                <a:gd name="T48" fmla="*/ 152 w 250"/>
                <a:gd name="T49" fmla="*/ 100 h 238"/>
                <a:gd name="T50" fmla="*/ 146 w 250"/>
                <a:gd name="T51" fmla="*/ 94 h 238"/>
                <a:gd name="T52" fmla="*/ 127 w 250"/>
                <a:gd name="T53" fmla="*/ 98 h 238"/>
                <a:gd name="T54" fmla="*/ 89 w 250"/>
                <a:gd name="T55" fmla="*/ 88 h 238"/>
                <a:gd name="T56" fmla="*/ 69 w 250"/>
                <a:gd name="T57" fmla="*/ 82 h 238"/>
                <a:gd name="T58" fmla="*/ 44 w 250"/>
                <a:gd name="T59" fmla="*/ 86 h 238"/>
                <a:gd name="T60" fmla="*/ 0 w 250"/>
                <a:gd name="T61" fmla="*/ 134 h 238"/>
                <a:gd name="T62" fmla="*/ 8 w 250"/>
                <a:gd name="T63" fmla="*/ 98 h 238"/>
                <a:gd name="T64" fmla="*/ 12 w 250"/>
                <a:gd name="T65" fmla="*/ 76 h 238"/>
                <a:gd name="T66" fmla="*/ 16 w 250"/>
                <a:gd name="T67" fmla="*/ 59 h 238"/>
                <a:gd name="T68" fmla="*/ 39 w 250"/>
                <a:gd name="T69" fmla="*/ 17 h 238"/>
                <a:gd name="T70" fmla="*/ 79 w 250"/>
                <a:gd name="T7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0" h="238">
                  <a:moveTo>
                    <a:pt x="79" y="0"/>
                  </a:moveTo>
                  <a:lnTo>
                    <a:pt x="87" y="2"/>
                  </a:lnTo>
                  <a:lnTo>
                    <a:pt x="96" y="3"/>
                  </a:lnTo>
                  <a:lnTo>
                    <a:pt x="106" y="5"/>
                  </a:lnTo>
                  <a:lnTo>
                    <a:pt x="113" y="9"/>
                  </a:lnTo>
                  <a:lnTo>
                    <a:pt x="121" y="13"/>
                  </a:lnTo>
                  <a:lnTo>
                    <a:pt x="129" y="17"/>
                  </a:lnTo>
                  <a:lnTo>
                    <a:pt x="142" y="23"/>
                  </a:lnTo>
                  <a:lnTo>
                    <a:pt x="154" y="27"/>
                  </a:lnTo>
                  <a:lnTo>
                    <a:pt x="165" y="28"/>
                  </a:lnTo>
                  <a:lnTo>
                    <a:pt x="177" y="30"/>
                  </a:lnTo>
                  <a:lnTo>
                    <a:pt x="194" y="28"/>
                  </a:lnTo>
                  <a:lnTo>
                    <a:pt x="213" y="23"/>
                  </a:lnTo>
                  <a:lnTo>
                    <a:pt x="248" y="2"/>
                  </a:lnTo>
                  <a:lnTo>
                    <a:pt x="236" y="17"/>
                  </a:lnTo>
                  <a:lnTo>
                    <a:pt x="227" y="34"/>
                  </a:lnTo>
                  <a:lnTo>
                    <a:pt x="221" y="53"/>
                  </a:lnTo>
                  <a:lnTo>
                    <a:pt x="219" y="69"/>
                  </a:lnTo>
                  <a:lnTo>
                    <a:pt x="219" y="80"/>
                  </a:lnTo>
                  <a:lnTo>
                    <a:pt x="223" y="90"/>
                  </a:lnTo>
                  <a:lnTo>
                    <a:pt x="227" y="101"/>
                  </a:lnTo>
                  <a:lnTo>
                    <a:pt x="233" y="113"/>
                  </a:lnTo>
                  <a:lnTo>
                    <a:pt x="238" y="124"/>
                  </a:lnTo>
                  <a:lnTo>
                    <a:pt x="244" y="136"/>
                  </a:lnTo>
                  <a:lnTo>
                    <a:pt x="248" y="146"/>
                  </a:lnTo>
                  <a:lnTo>
                    <a:pt x="250" y="155"/>
                  </a:lnTo>
                  <a:lnTo>
                    <a:pt x="250" y="163"/>
                  </a:lnTo>
                  <a:lnTo>
                    <a:pt x="246" y="184"/>
                  </a:lnTo>
                  <a:lnTo>
                    <a:pt x="233" y="201"/>
                  </a:lnTo>
                  <a:lnTo>
                    <a:pt x="213" y="215"/>
                  </a:lnTo>
                  <a:lnTo>
                    <a:pt x="188" y="224"/>
                  </a:lnTo>
                  <a:lnTo>
                    <a:pt x="171" y="228"/>
                  </a:lnTo>
                  <a:lnTo>
                    <a:pt x="148" y="232"/>
                  </a:lnTo>
                  <a:lnTo>
                    <a:pt x="131" y="234"/>
                  </a:lnTo>
                  <a:lnTo>
                    <a:pt x="110" y="238"/>
                  </a:lnTo>
                  <a:lnTo>
                    <a:pt x="137" y="220"/>
                  </a:lnTo>
                  <a:lnTo>
                    <a:pt x="154" y="203"/>
                  </a:lnTo>
                  <a:lnTo>
                    <a:pt x="160" y="196"/>
                  </a:lnTo>
                  <a:lnTo>
                    <a:pt x="163" y="186"/>
                  </a:lnTo>
                  <a:lnTo>
                    <a:pt x="165" y="178"/>
                  </a:lnTo>
                  <a:lnTo>
                    <a:pt x="165" y="172"/>
                  </a:lnTo>
                  <a:lnTo>
                    <a:pt x="163" y="163"/>
                  </a:lnTo>
                  <a:lnTo>
                    <a:pt x="160" y="153"/>
                  </a:lnTo>
                  <a:lnTo>
                    <a:pt x="156" y="148"/>
                  </a:lnTo>
                  <a:lnTo>
                    <a:pt x="154" y="142"/>
                  </a:lnTo>
                  <a:lnTo>
                    <a:pt x="152" y="134"/>
                  </a:lnTo>
                  <a:lnTo>
                    <a:pt x="150" y="128"/>
                  </a:lnTo>
                  <a:lnTo>
                    <a:pt x="148" y="117"/>
                  </a:lnTo>
                  <a:lnTo>
                    <a:pt x="148" y="109"/>
                  </a:lnTo>
                  <a:lnTo>
                    <a:pt x="152" y="100"/>
                  </a:lnTo>
                  <a:lnTo>
                    <a:pt x="158" y="90"/>
                  </a:lnTo>
                  <a:lnTo>
                    <a:pt x="146" y="94"/>
                  </a:lnTo>
                  <a:lnTo>
                    <a:pt x="137" y="96"/>
                  </a:lnTo>
                  <a:lnTo>
                    <a:pt x="127" y="98"/>
                  </a:lnTo>
                  <a:lnTo>
                    <a:pt x="112" y="96"/>
                  </a:lnTo>
                  <a:lnTo>
                    <a:pt x="89" y="88"/>
                  </a:lnTo>
                  <a:lnTo>
                    <a:pt x="79" y="84"/>
                  </a:lnTo>
                  <a:lnTo>
                    <a:pt x="69" y="82"/>
                  </a:lnTo>
                  <a:lnTo>
                    <a:pt x="64" y="80"/>
                  </a:lnTo>
                  <a:lnTo>
                    <a:pt x="44" y="86"/>
                  </a:lnTo>
                  <a:lnTo>
                    <a:pt x="23" y="103"/>
                  </a:lnTo>
                  <a:lnTo>
                    <a:pt x="0" y="134"/>
                  </a:lnTo>
                  <a:lnTo>
                    <a:pt x="4" y="113"/>
                  </a:lnTo>
                  <a:lnTo>
                    <a:pt x="8" y="98"/>
                  </a:lnTo>
                  <a:lnTo>
                    <a:pt x="10" y="86"/>
                  </a:lnTo>
                  <a:lnTo>
                    <a:pt x="12" y="76"/>
                  </a:lnTo>
                  <a:lnTo>
                    <a:pt x="14" y="67"/>
                  </a:lnTo>
                  <a:lnTo>
                    <a:pt x="16" y="59"/>
                  </a:lnTo>
                  <a:lnTo>
                    <a:pt x="25" y="34"/>
                  </a:lnTo>
                  <a:lnTo>
                    <a:pt x="39" y="17"/>
                  </a:lnTo>
                  <a:lnTo>
                    <a:pt x="58" y="3"/>
                  </a:lnTo>
                  <a:lnTo>
                    <a:pt x="7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1" name="Freeform 196"/>
            <p:cNvSpPr/>
            <p:nvPr/>
          </p:nvSpPr>
          <p:spPr bwMode="auto">
            <a:xfrm>
              <a:off x="1619250" y="5870892"/>
              <a:ext cx="261938" cy="249238"/>
            </a:xfrm>
            <a:custGeom>
              <a:avLst/>
              <a:gdLst>
                <a:gd name="T0" fmla="*/ 73 w 165"/>
                <a:gd name="T1" fmla="*/ 0 h 157"/>
                <a:gd name="T2" fmla="*/ 84 w 165"/>
                <a:gd name="T3" fmla="*/ 23 h 157"/>
                <a:gd name="T4" fmla="*/ 88 w 165"/>
                <a:gd name="T5" fmla="*/ 46 h 157"/>
                <a:gd name="T6" fmla="*/ 86 w 165"/>
                <a:gd name="T7" fmla="*/ 63 h 157"/>
                <a:gd name="T8" fmla="*/ 81 w 165"/>
                <a:gd name="T9" fmla="*/ 80 h 157"/>
                <a:gd name="T10" fmla="*/ 98 w 165"/>
                <a:gd name="T11" fmla="*/ 74 h 157"/>
                <a:gd name="T12" fmla="*/ 119 w 165"/>
                <a:gd name="T13" fmla="*/ 73 h 157"/>
                <a:gd name="T14" fmla="*/ 140 w 165"/>
                <a:gd name="T15" fmla="*/ 76 h 157"/>
                <a:gd name="T16" fmla="*/ 165 w 165"/>
                <a:gd name="T17" fmla="*/ 88 h 157"/>
                <a:gd name="T18" fmla="*/ 146 w 165"/>
                <a:gd name="T19" fmla="*/ 94 h 157"/>
                <a:gd name="T20" fmla="*/ 132 w 165"/>
                <a:gd name="T21" fmla="*/ 101 h 157"/>
                <a:gd name="T22" fmla="*/ 125 w 165"/>
                <a:gd name="T23" fmla="*/ 107 h 157"/>
                <a:gd name="T24" fmla="*/ 115 w 165"/>
                <a:gd name="T25" fmla="*/ 115 h 157"/>
                <a:gd name="T26" fmla="*/ 104 w 165"/>
                <a:gd name="T27" fmla="*/ 126 h 157"/>
                <a:gd name="T28" fmla="*/ 81 w 165"/>
                <a:gd name="T29" fmla="*/ 144 h 157"/>
                <a:gd name="T30" fmla="*/ 58 w 165"/>
                <a:gd name="T31" fmla="*/ 153 h 157"/>
                <a:gd name="T32" fmla="*/ 34 w 165"/>
                <a:gd name="T33" fmla="*/ 157 h 157"/>
                <a:gd name="T34" fmla="*/ 25 w 165"/>
                <a:gd name="T35" fmla="*/ 157 h 157"/>
                <a:gd name="T36" fmla="*/ 15 w 165"/>
                <a:gd name="T37" fmla="*/ 155 h 157"/>
                <a:gd name="T38" fmla="*/ 6 w 165"/>
                <a:gd name="T39" fmla="*/ 151 h 157"/>
                <a:gd name="T40" fmla="*/ 2 w 165"/>
                <a:gd name="T41" fmla="*/ 138 h 157"/>
                <a:gd name="T42" fmla="*/ 0 w 165"/>
                <a:gd name="T43" fmla="*/ 124 h 157"/>
                <a:gd name="T44" fmla="*/ 6 w 165"/>
                <a:gd name="T45" fmla="*/ 98 h 157"/>
                <a:gd name="T46" fmla="*/ 21 w 165"/>
                <a:gd name="T47" fmla="*/ 73 h 157"/>
                <a:gd name="T48" fmla="*/ 27 w 165"/>
                <a:gd name="T49" fmla="*/ 65 h 157"/>
                <a:gd name="T50" fmla="*/ 33 w 165"/>
                <a:gd name="T51" fmla="*/ 57 h 157"/>
                <a:gd name="T52" fmla="*/ 42 w 165"/>
                <a:gd name="T53" fmla="*/ 50 h 157"/>
                <a:gd name="T54" fmla="*/ 50 w 165"/>
                <a:gd name="T55" fmla="*/ 40 h 157"/>
                <a:gd name="T56" fmla="*/ 56 w 165"/>
                <a:gd name="T57" fmla="*/ 32 h 157"/>
                <a:gd name="T58" fmla="*/ 61 w 165"/>
                <a:gd name="T59" fmla="*/ 26 h 157"/>
                <a:gd name="T60" fmla="*/ 65 w 165"/>
                <a:gd name="T61" fmla="*/ 19 h 157"/>
                <a:gd name="T62" fmla="*/ 69 w 165"/>
                <a:gd name="T63" fmla="*/ 9 h 157"/>
                <a:gd name="T64" fmla="*/ 73 w 165"/>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57">
                  <a:moveTo>
                    <a:pt x="73" y="0"/>
                  </a:moveTo>
                  <a:lnTo>
                    <a:pt x="84" y="23"/>
                  </a:lnTo>
                  <a:lnTo>
                    <a:pt x="88" y="46"/>
                  </a:lnTo>
                  <a:lnTo>
                    <a:pt x="86" y="63"/>
                  </a:lnTo>
                  <a:lnTo>
                    <a:pt x="81" y="80"/>
                  </a:lnTo>
                  <a:lnTo>
                    <a:pt x="98" y="74"/>
                  </a:lnTo>
                  <a:lnTo>
                    <a:pt x="119" y="73"/>
                  </a:lnTo>
                  <a:lnTo>
                    <a:pt x="140" y="76"/>
                  </a:lnTo>
                  <a:lnTo>
                    <a:pt x="165" y="88"/>
                  </a:lnTo>
                  <a:lnTo>
                    <a:pt x="146" y="94"/>
                  </a:lnTo>
                  <a:lnTo>
                    <a:pt x="132" y="101"/>
                  </a:lnTo>
                  <a:lnTo>
                    <a:pt x="125" y="107"/>
                  </a:lnTo>
                  <a:lnTo>
                    <a:pt x="115" y="115"/>
                  </a:lnTo>
                  <a:lnTo>
                    <a:pt x="104" y="126"/>
                  </a:lnTo>
                  <a:lnTo>
                    <a:pt x="81" y="144"/>
                  </a:lnTo>
                  <a:lnTo>
                    <a:pt x="58" y="153"/>
                  </a:lnTo>
                  <a:lnTo>
                    <a:pt x="34" y="157"/>
                  </a:lnTo>
                  <a:lnTo>
                    <a:pt x="25" y="157"/>
                  </a:lnTo>
                  <a:lnTo>
                    <a:pt x="15" y="155"/>
                  </a:lnTo>
                  <a:lnTo>
                    <a:pt x="6" y="151"/>
                  </a:lnTo>
                  <a:lnTo>
                    <a:pt x="2" y="138"/>
                  </a:lnTo>
                  <a:lnTo>
                    <a:pt x="0" y="124"/>
                  </a:lnTo>
                  <a:lnTo>
                    <a:pt x="6" y="98"/>
                  </a:lnTo>
                  <a:lnTo>
                    <a:pt x="21" y="73"/>
                  </a:lnTo>
                  <a:lnTo>
                    <a:pt x="27" y="65"/>
                  </a:lnTo>
                  <a:lnTo>
                    <a:pt x="33" y="57"/>
                  </a:lnTo>
                  <a:lnTo>
                    <a:pt x="42" y="50"/>
                  </a:lnTo>
                  <a:lnTo>
                    <a:pt x="50" y="40"/>
                  </a:lnTo>
                  <a:lnTo>
                    <a:pt x="56" y="32"/>
                  </a:lnTo>
                  <a:lnTo>
                    <a:pt x="61" y="26"/>
                  </a:lnTo>
                  <a:lnTo>
                    <a:pt x="65" y="19"/>
                  </a:lnTo>
                  <a:lnTo>
                    <a:pt x="69" y="9"/>
                  </a:lnTo>
                  <a:lnTo>
                    <a:pt x="7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2" name="Freeform 197"/>
            <p:cNvSpPr/>
            <p:nvPr/>
          </p:nvSpPr>
          <p:spPr bwMode="auto">
            <a:xfrm>
              <a:off x="1208088" y="6239192"/>
              <a:ext cx="261938" cy="252413"/>
            </a:xfrm>
            <a:custGeom>
              <a:avLst/>
              <a:gdLst>
                <a:gd name="T0" fmla="*/ 132 w 165"/>
                <a:gd name="T1" fmla="*/ 0 h 159"/>
                <a:gd name="T2" fmla="*/ 146 w 165"/>
                <a:gd name="T3" fmla="*/ 2 h 159"/>
                <a:gd name="T4" fmla="*/ 159 w 165"/>
                <a:gd name="T5" fmla="*/ 6 h 159"/>
                <a:gd name="T6" fmla="*/ 163 w 165"/>
                <a:gd name="T7" fmla="*/ 21 h 159"/>
                <a:gd name="T8" fmla="*/ 165 w 165"/>
                <a:gd name="T9" fmla="*/ 35 h 159"/>
                <a:gd name="T10" fmla="*/ 159 w 165"/>
                <a:gd name="T11" fmla="*/ 59 h 159"/>
                <a:gd name="T12" fmla="*/ 144 w 165"/>
                <a:gd name="T13" fmla="*/ 86 h 159"/>
                <a:gd name="T14" fmla="*/ 140 w 165"/>
                <a:gd name="T15" fmla="*/ 92 h 159"/>
                <a:gd name="T16" fmla="*/ 132 w 165"/>
                <a:gd name="T17" fmla="*/ 100 h 159"/>
                <a:gd name="T18" fmla="*/ 125 w 165"/>
                <a:gd name="T19" fmla="*/ 108 h 159"/>
                <a:gd name="T20" fmla="*/ 117 w 165"/>
                <a:gd name="T21" fmla="*/ 117 h 159"/>
                <a:gd name="T22" fmla="*/ 109 w 165"/>
                <a:gd name="T23" fmla="*/ 125 h 159"/>
                <a:gd name="T24" fmla="*/ 103 w 165"/>
                <a:gd name="T25" fmla="*/ 132 h 159"/>
                <a:gd name="T26" fmla="*/ 100 w 165"/>
                <a:gd name="T27" fmla="*/ 140 h 159"/>
                <a:gd name="T28" fmla="*/ 96 w 165"/>
                <a:gd name="T29" fmla="*/ 148 h 159"/>
                <a:gd name="T30" fmla="*/ 92 w 165"/>
                <a:gd name="T31" fmla="*/ 159 h 159"/>
                <a:gd name="T32" fmla="*/ 80 w 165"/>
                <a:gd name="T33" fmla="*/ 136 h 159"/>
                <a:gd name="T34" fmla="*/ 77 w 165"/>
                <a:gd name="T35" fmla="*/ 111 h 159"/>
                <a:gd name="T36" fmla="*/ 78 w 165"/>
                <a:gd name="T37" fmla="*/ 94 h 159"/>
                <a:gd name="T38" fmla="*/ 84 w 165"/>
                <a:gd name="T39" fmla="*/ 79 h 159"/>
                <a:gd name="T40" fmla="*/ 67 w 165"/>
                <a:gd name="T41" fmla="*/ 84 h 159"/>
                <a:gd name="T42" fmla="*/ 48 w 165"/>
                <a:gd name="T43" fmla="*/ 86 h 159"/>
                <a:gd name="T44" fmla="*/ 25 w 165"/>
                <a:gd name="T45" fmla="*/ 83 h 159"/>
                <a:gd name="T46" fmla="*/ 0 w 165"/>
                <a:gd name="T47" fmla="*/ 71 h 159"/>
                <a:gd name="T48" fmla="*/ 13 w 165"/>
                <a:gd name="T49" fmla="*/ 67 h 159"/>
                <a:gd name="T50" fmla="*/ 23 w 165"/>
                <a:gd name="T51" fmla="*/ 63 h 159"/>
                <a:gd name="T52" fmla="*/ 32 w 165"/>
                <a:gd name="T53" fmla="*/ 58 h 159"/>
                <a:gd name="T54" fmla="*/ 40 w 165"/>
                <a:gd name="T55" fmla="*/ 52 h 159"/>
                <a:gd name="T56" fmla="*/ 48 w 165"/>
                <a:gd name="T57" fmla="*/ 44 h 159"/>
                <a:gd name="T58" fmla="*/ 59 w 165"/>
                <a:gd name="T59" fmla="*/ 36 h 159"/>
                <a:gd name="T60" fmla="*/ 65 w 165"/>
                <a:gd name="T61" fmla="*/ 31 h 159"/>
                <a:gd name="T62" fmla="*/ 71 w 165"/>
                <a:gd name="T63" fmla="*/ 25 h 159"/>
                <a:gd name="T64" fmla="*/ 77 w 165"/>
                <a:gd name="T65" fmla="*/ 21 h 159"/>
                <a:gd name="T66" fmla="*/ 103 w 165"/>
                <a:gd name="T67" fmla="*/ 6 h 159"/>
                <a:gd name="T68" fmla="*/ 132 w 165"/>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9">
                  <a:moveTo>
                    <a:pt x="132" y="0"/>
                  </a:moveTo>
                  <a:lnTo>
                    <a:pt x="146" y="2"/>
                  </a:lnTo>
                  <a:lnTo>
                    <a:pt x="159" y="6"/>
                  </a:lnTo>
                  <a:lnTo>
                    <a:pt x="163" y="21"/>
                  </a:lnTo>
                  <a:lnTo>
                    <a:pt x="165" y="35"/>
                  </a:lnTo>
                  <a:lnTo>
                    <a:pt x="159" y="59"/>
                  </a:lnTo>
                  <a:lnTo>
                    <a:pt x="144" y="86"/>
                  </a:lnTo>
                  <a:lnTo>
                    <a:pt x="140" y="92"/>
                  </a:lnTo>
                  <a:lnTo>
                    <a:pt x="132" y="100"/>
                  </a:lnTo>
                  <a:lnTo>
                    <a:pt x="125" y="108"/>
                  </a:lnTo>
                  <a:lnTo>
                    <a:pt x="117" y="117"/>
                  </a:lnTo>
                  <a:lnTo>
                    <a:pt x="109" y="125"/>
                  </a:lnTo>
                  <a:lnTo>
                    <a:pt x="103" y="132"/>
                  </a:lnTo>
                  <a:lnTo>
                    <a:pt x="100" y="140"/>
                  </a:lnTo>
                  <a:lnTo>
                    <a:pt x="96" y="148"/>
                  </a:lnTo>
                  <a:lnTo>
                    <a:pt x="92" y="159"/>
                  </a:lnTo>
                  <a:lnTo>
                    <a:pt x="80" y="136"/>
                  </a:lnTo>
                  <a:lnTo>
                    <a:pt x="77" y="111"/>
                  </a:lnTo>
                  <a:lnTo>
                    <a:pt x="78" y="94"/>
                  </a:lnTo>
                  <a:lnTo>
                    <a:pt x="84" y="79"/>
                  </a:lnTo>
                  <a:lnTo>
                    <a:pt x="67" y="84"/>
                  </a:lnTo>
                  <a:lnTo>
                    <a:pt x="48" y="86"/>
                  </a:lnTo>
                  <a:lnTo>
                    <a:pt x="25" y="83"/>
                  </a:lnTo>
                  <a:lnTo>
                    <a:pt x="0" y="71"/>
                  </a:lnTo>
                  <a:lnTo>
                    <a:pt x="13" y="67"/>
                  </a:lnTo>
                  <a:lnTo>
                    <a:pt x="23" y="63"/>
                  </a:lnTo>
                  <a:lnTo>
                    <a:pt x="32" y="58"/>
                  </a:lnTo>
                  <a:lnTo>
                    <a:pt x="40" y="52"/>
                  </a:lnTo>
                  <a:lnTo>
                    <a:pt x="48" y="44"/>
                  </a:lnTo>
                  <a:lnTo>
                    <a:pt x="59" y="36"/>
                  </a:lnTo>
                  <a:lnTo>
                    <a:pt x="65" y="31"/>
                  </a:lnTo>
                  <a:lnTo>
                    <a:pt x="71" y="25"/>
                  </a:lnTo>
                  <a:lnTo>
                    <a:pt x="77" y="21"/>
                  </a:lnTo>
                  <a:lnTo>
                    <a:pt x="103" y="6"/>
                  </a:lnTo>
                  <a:lnTo>
                    <a:pt x="13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3" name="Freeform 198"/>
            <p:cNvSpPr/>
            <p:nvPr/>
          </p:nvSpPr>
          <p:spPr bwMode="auto">
            <a:xfrm>
              <a:off x="1042988" y="6107430"/>
              <a:ext cx="430213" cy="144463"/>
            </a:xfrm>
            <a:custGeom>
              <a:avLst/>
              <a:gdLst>
                <a:gd name="T0" fmla="*/ 61 w 271"/>
                <a:gd name="T1" fmla="*/ 0 h 91"/>
                <a:gd name="T2" fmla="*/ 106 w 271"/>
                <a:gd name="T3" fmla="*/ 16 h 91"/>
                <a:gd name="T4" fmla="*/ 152 w 271"/>
                <a:gd name="T5" fmla="*/ 25 h 91"/>
                <a:gd name="T6" fmla="*/ 207 w 271"/>
                <a:gd name="T7" fmla="*/ 29 h 91"/>
                <a:gd name="T8" fmla="*/ 271 w 271"/>
                <a:gd name="T9" fmla="*/ 29 h 91"/>
                <a:gd name="T10" fmla="*/ 271 w 271"/>
                <a:gd name="T11" fmla="*/ 62 h 91"/>
                <a:gd name="T12" fmla="*/ 234 w 271"/>
                <a:gd name="T13" fmla="*/ 62 h 91"/>
                <a:gd name="T14" fmla="*/ 204 w 271"/>
                <a:gd name="T15" fmla="*/ 62 h 91"/>
                <a:gd name="T16" fmla="*/ 152 w 271"/>
                <a:gd name="T17" fmla="*/ 68 h 91"/>
                <a:gd name="T18" fmla="*/ 106 w 271"/>
                <a:gd name="T19" fmla="*/ 75 h 91"/>
                <a:gd name="T20" fmla="*/ 61 w 271"/>
                <a:gd name="T21" fmla="*/ 91 h 91"/>
                <a:gd name="T22" fmla="*/ 44 w 271"/>
                <a:gd name="T23" fmla="*/ 85 h 91"/>
                <a:gd name="T24" fmla="*/ 27 w 271"/>
                <a:gd name="T25" fmla="*/ 75 h 91"/>
                <a:gd name="T26" fmla="*/ 17 w 271"/>
                <a:gd name="T27" fmla="*/ 68 h 91"/>
                <a:gd name="T28" fmla="*/ 8 w 271"/>
                <a:gd name="T29" fmla="*/ 58 h 91"/>
                <a:gd name="T30" fmla="*/ 0 w 271"/>
                <a:gd name="T31" fmla="*/ 46 h 91"/>
                <a:gd name="T32" fmla="*/ 8 w 271"/>
                <a:gd name="T33" fmla="*/ 35 h 91"/>
                <a:gd name="T34" fmla="*/ 17 w 271"/>
                <a:gd name="T35" fmla="*/ 23 h 91"/>
                <a:gd name="T36" fmla="*/ 29 w 271"/>
                <a:gd name="T37" fmla="*/ 16 h 91"/>
                <a:gd name="T38" fmla="*/ 44 w 271"/>
                <a:gd name="T39" fmla="*/ 6 h 91"/>
                <a:gd name="T40" fmla="*/ 61 w 271"/>
                <a:gd name="T4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91">
                  <a:moveTo>
                    <a:pt x="61" y="0"/>
                  </a:moveTo>
                  <a:lnTo>
                    <a:pt x="106" y="16"/>
                  </a:lnTo>
                  <a:lnTo>
                    <a:pt x="152" y="25"/>
                  </a:lnTo>
                  <a:lnTo>
                    <a:pt x="207" y="29"/>
                  </a:lnTo>
                  <a:lnTo>
                    <a:pt x="271" y="29"/>
                  </a:lnTo>
                  <a:lnTo>
                    <a:pt x="271" y="62"/>
                  </a:lnTo>
                  <a:lnTo>
                    <a:pt x="234" y="62"/>
                  </a:lnTo>
                  <a:lnTo>
                    <a:pt x="204" y="62"/>
                  </a:lnTo>
                  <a:lnTo>
                    <a:pt x="152" y="68"/>
                  </a:lnTo>
                  <a:lnTo>
                    <a:pt x="106" y="75"/>
                  </a:lnTo>
                  <a:lnTo>
                    <a:pt x="61" y="91"/>
                  </a:lnTo>
                  <a:lnTo>
                    <a:pt x="44" y="85"/>
                  </a:lnTo>
                  <a:lnTo>
                    <a:pt x="27" y="75"/>
                  </a:lnTo>
                  <a:lnTo>
                    <a:pt x="17" y="68"/>
                  </a:lnTo>
                  <a:lnTo>
                    <a:pt x="8" y="58"/>
                  </a:lnTo>
                  <a:lnTo>
                    <a:pt x="0" y="46"/>
                  </a:lnTo>
                  <a:lnTo>
                    <a:pt x="8" y="35"/>
                  </a:lnTo>
                  <a:lnTo>
                    <a:pt x="17" y="23"/>
                  </a:lnTo>
                  <a:lnTo>
                    <a:pt x="29" y="16"/>
                  </a:lnTo>
                  <a:lnTo>
                    <a:pt x="44" y="6"/>
                  </a:lnTo>
                  <a:lnTo>
                    <a:pt x="6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4" name="Freeform 199"/>
            <p:cNvSpPr/>
            <p:nvPr/>
          </p:nvSpPr>
          <p:spPr bwMode="auto">
            <a:xfrm>
              <a:off x="1619250" y="6239192"/>
              <a:ext cx="261938" cy="252413"/>
            </a:xfrm>
            <a:custGeom>
              <a:avLst/>
              <a:gdLst>
                <a:gd name="T0" fmla="*/ 33 w 165"/>
                <a:gd name="T1" fmla="*/ 0 h 159"/>
                <a:gd name="T2" fmla="*/ 61 w 165"/>
                <a:gd name="T3" fmla="*/ 6 h 159"/>
                <a:gd name="T4" fmla="*/ 88 w 165"/>
                <a:gd name="T5" fmla="*/ 21 h 159"/>
                <a:gd name="T6" fmla="*/ 98 w 165"/>
                <a:gd name="T7" fmla="*/ 27 h 159"/>
                <a:gd name="T8" fmla="*/ 106 w 165"/>
                <a:gd name="T9" fmla="*/ 35 h 159"/>
                <a:gd name="T10" fmla="*/ 113 w 165"/>
                <a:gd name="T11" fmla="*/ 42 h 159"/>
                <a:gd name="T12" fmla="*/ 123 w 165"/>
                <a:gd name="T13" fmla="*/ 50 h 159"/>
                <a:gd name="T14" fmla="*/ 132 w 165"/>
                <a:gd name="T15" fmla="*/ 58 h 159"/>
                <a:gd name="T16" fmla="*/ 142 w 165"/>
                <a:gd name="T17" fmla="*/ 63 h 159"/>
                <a:gd name="T18" fmla="*/ 152 w 165"/>
                <a:gd name="T19" fmla="*/ 67 h 159"/>
                <a:gd name="T20" fmla="*/ 165 w 165"/>
                <a:gd name="T21" fmla="*/ 71 h 159"/>
                <a:gd name="T22" fmla="*/ 140 w 165"/>
                <a:gd name="T23" fmla="*/ 83 h 159"/>
                <a:gd name="T24" fmla="*/ 117 w 165"/>
                <a:gd name="T25" fmla="*/ 86 h 159"/>
                <a:gd name="T26" fmla="*/ 98 w 165"/>
                <a:gd name="T27" fmla="*/ 84 h 159"/>
                <a:gd name="T28" fmla="*/ 81 w 165"/>
                <a:gd name="T29" fmla="*/ 79 h 159"/>
                <a:gd name="T30" fmla="*/ 86 w 165"/>
                <a:gd name="T31" fmla="*/ 94 h 159"/>
                <a:gd name="T32" fmla="*/ 88 w 165"/>
                <a:gd name="T33" fmla="*/ 111 h 159"/>
                <a:gd name="T34" fmla="*/ 84 w 165"/>
                <a:gd name="T35" fmla="*/ 136 h 159"/>
                <a:gd name="T36" fmla="*/ 73 w 165"/>
                <a:gd name="T37" fmla="*/ 159 h 159"/>
                <a:gd name="T38" fmla="*/ 69 w 165"/>
                <a:gd name="T39" fmla="*/ 148 h 159"/>
                <a:gd name="T40" fmla="*/ 65 w 165"/>
                <a:gd name="T41" fmla="*/ 140 h 159"/>
                <a:gd name="T42" fmla="*/ 61 w 165"/>
                <a:gd name="T43" fmla="*/ 132 h 159"/>
                <a:gd name="T44" fmla="*/ 56 w 165"/>
                <a:gd name="T45" fmla="*/ 125 h 159"/>
                <a:gd name="T46" fmla="*/ 48 w 165"/>
                <a:gd name="T47" fmla="*/ 117 h 159"/>
                <a:gd name="T48" fmla="*/ 40 w 165"/>
                <a:gd name="T49" fmla="*/ 109 h 159"/>
                <a:gd name="T50" fmla="*/ 33 w 165"/>
                <a:gd name="T51" fmla="*/ 100 h 159"/>
                <a:gd name="T52" fmla="*/ 27 w 165"/>
                <a:gd name="T53" fmla="*/ 94 h 159"/>
                <a:gd name="T54" fmla="*/ 21 w 165"/>
                <a:gd name="T55" fmla="*/ 86 h 159"/>
                <a:gd name="T56" fmla="*/ 6 w 165"/>
                <a:gd name="T57" fmla="*/ 59 h 159"/>
                <a:gd name="T58" fmla="*/ 0 w 165"/>
                <a:gd name="T59" fmla="*/ 35 h 159"/>
                <a:gd name="T60" fmla="*/ 2 w 165"/>
                <a:gd name="T61" fmla="*/ 21 h 159"/>
                <a:gd name="T62" fmla="*/ 6 w 165"/>
                <a:gd name="T63" fmla="*/ 6 h 159"/>
                <a:gd name="T64" fmla="*/ 19 w 165"/>
                <a:gd name="T65" fmla="*/ 2 h 159"/>
                <a:gd name="T66" fmla="*/ 33 w 16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5" h="159">
                  <a:moveTo>
                    <a:pt x="33" y="0"/>
                  </a:moveTo>
                  <a:lnTo>
                    <a:pt x="61" y="6"/>
                  </a:lnTo>
                  <a:lnTo>
                    <a:pt x="88" y="21"/>
                  </a:lnTo>
                  <a:lnTo>
                    <a:pt x="98" y="27"/>
                  </a:lnTo>
                  <a:lnTo>
                    <a:pt x="106" y="35"/>
                  </a:lnTo>
                  <a:lnTo>
                    <a:pt x="113" y="42"/>
                  </a:lnTo>
                  <a:lnTo>
                    <a:pt x="123" y="50"/>
                  </a:lnTo>
                  <a:lnTo>
                    <a:pt x="132" y="58"/>
                  </a:lnTo>
                  <a:lnTo>
                    <a:pt x="142" y="63"/>
                  </a:lnTo>
                  <a:lnTo>
                    <a:pt x="152" y="67"/>
                  </a:lnTo>
                  <a:lnTo>
                    <a:pt x="165" y="71"/>
                  </a:lnTo>
                  <a:lnTo>
                    <a:pt x="140" y="83"/>
                  </a:lnTo>
                  <a:lnTo>
                    <a:pt x="117" y="86"/>
                  </a:lnTo>
                  <a:lnTo>
                    <a:pt x="98" y="84"/>
                  </a:lnTo>
                  <a:lnTo>
                    <a:pt x="81" y="79"/>
                  </a:lnTo>
                  <a:lnTo>
                    <a:pt x="86" y="94"/>
                  </a:lnTo>
                  <a:lnTo>
                    <a:pt x="88" y="111"/>
                  </a:lnTo>
                  <a:lnTo>
                    <a:pt x="84" y="136"/>
                  </a:lnTo>
                  <a:lnTo>
                    <a:pt x="73" y="159"/>
                  </a:lnTo>
                  <a:lnTo>
                    <a:pt x="69" y="148"/>
                  </a:lnTo>
                  <a:lnTo>
                    <a:pt x="65" y="140"/>
                  </a:lnTo>
                  <a:lnTo>
                    <a:pt x="61" y="132"/>
                  </a:lnTo>
                  <a:lnTo>
                    <a:pt x="56" y="125"/>
                  </a:lnTo>
                  <a:lnTo>
                    <a:pt x="48" y="117"/>
                  </a:lnTo>
                  <a:lnTo>
                    <a:pt x="40" y="109"/>
                  </a:lnTo>
                  <a:lnTo>
                    <a:pt x="33" y="100"/>
                  </a:lnTo>
                  <a:lnTo>
                    <a:pt x="27" y="94"/>
                  </a:lnTo>
                  <a:lnTo>
                    <a:pt x="21" y="86"/>
                  </a:lnTo>
                  <a:lnTo>
                    <a:pt x="6" y="59"/>
                  </a:lnTo>
                  <a:lnTo>
                    <a:pt x="0" y="35"/>
                  </a:lnTo>
                  <a:lnTo>
                    <a:pt x="2" y="21"/>
                  </a:lnTo>
                  <a:lnTo>
                    <a:pt x="6" y="6"/>
                  </a:lnTo>
                  <a:lnTo>
                    <a:pt x="19" y="2"/>
                  </a:lnTo>
                  <a:lnTo>
                    <a:pt x="3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5" name="Freeform 200"/>
            <p:cNvSpPr/>
            <p:nvPr/>
          </p:nvSpPr>
          <p:spPr bwMode="auto">
            <a:xfrm>
              <a:off x="1646238" y="6266180"/>
              <a:ext cx="396875" cy="381000"/>
            </a:xfrm>
            <a:custGeom>
              <a:avLst/>
              <a:gdLst>
                <a:gd name="T0" fmla="*/ 148 w 250"/>
                <a:gd name="T1" fmla="*/ 8 h 240"/>
                <a:gd name="T2" fmla="*/ 163 w 250"/>
                <a:gd name="T3" fmla="*/ 12 h 240"/>
                <a:gd name="T4" fmla="*/ 196 w 250"/>
                <a:gd name="T5" fmla="*/ 18 h 240"/>
                <a:gd name="T6" fmla="*/ 223 w 250"/>
                <a:gd name="T7" fmla="*/ 29 h 240"/>
                <a:gd name="T8" fmla="*/ 238 w 250"/>
                <a:gd name="T9" fmla="*/ 44 h 240"/>
                <a:gd name="T10" fmla="*/ 250 w 250"/>
                <a:gd name="T11" fmla="*/ 81 h 240"/>
                <a:gd name="T12" fmla="*/ 248 w 250"/>
                <a:gd name="T13" fmla="*/ 94 h 240"/>
                <a:gd name="T14" fmla="*/ 238 w 250"/>
                <a:gd name="T15" fmla="*/ 114 h 240"/>
                <a:gd name="T16" fmla="*/ 227 w 250"/>
                <a:gd name="T17" fmla="*/ 139 h 240"/>
                <a:gd name="T18" fmla="*/ 221 w 250"/>
                <a:gd name="T19" fmla="*/ 160 h 240"/>
                <a:gd name="T20" fmla="*/ 221 w 250"/>
                <a:gd name="T21" fmla="*/ 187 h 240"/>
                <a:gd name="T22" fmla="*/ 236 w 250"/>
                <a:gd name="T23" fmla="*/ 223 h 240"/>
                <a:gd name="T24" fmla="*/ 231 w 250"/>
                <a:gd name="T25" fmla="*/ 227 h 240"/>
                <a:gd name="T26" fmla="*/ 194 w 250"/>
                <a:gd name="T27" fmla="*/ 211 h 240"/>
                <a:gd name="T28" fmla="*/ 160 w 250"/>
                <a:gd name="T29" fmla="*/ 211 h 240"/>
                <a:gd name="T30" fmla="*/ 106 w 250"/>
                <a:gd name="T31" fmla="*/ 233 h 240"/>
                <a:gd name="T32" fmla="*/ 75 w 250"/>
                <a:gd name="T33" fmla="*/ 240 h 240"/>
                <a:gd name="T34" fmla="*/ 54 w 250"/>
                <a:gd name="T35" fmla="*/ 236 h 240"/>
                <a:gd name="T36" fmla="*/ 39 w 250"/>
                <a:gd name="T37" fmla="*/ 223 h 240"/>
                <a:gd name="T38" fmla="*/ 25 w 250"/>
                <a:gd name="T39" fmla="*/ 204 h 240"/>
                <a:gd name="T40" fmla="*/ 8 w 250"/>
                <a:gd name="T41" fmla="*/ 142 h 240"/>
                <a:gd name="T42" fmla="*/ 19 w 250"/>
                <a:gd name="T43" fmla="*/ 131 h 240"/>
                <a:gd name="T44" fmla="*/ 44 w 250"/>
                <a:gd name="T45" fmla="*/ 154 h 240"/>
                <a:gd name="T46" fmla="*/ 64 w 250"/>
                <a:gd name="T47" fmla="*/ 160 h 240"/>
                <a:gd name="T48" fmla="*/ 79 w 250"/>
                <a:gd name="T49" fmla="*/ 156 h 240"/>
                <a:gd name="T50" fmla="*/ 112 w 250"/>
                <a:gd name="T51" fmla="*/ 144 h 240"/>
                <a:gd name="T52" fmla="*/ 137 w 250"/>
                <a:gd name="T53" fmla="*/ 142 h 240"/>
                <a:gd name="T54" fmla="*/ 158 w 250"/>
                <a:gd name="T55" fmla="*/ 150 h 240"/>
                <a:gd name="T56" fmla="*/ 148 w 250"/>
                <a:gd name="T57" fmla="*/ 131 h 240"/>
                <a:gd name="T58" fmla="*/ 150 w 250"/>
                <a:gd name="T59" fmla="*/ 112 h 240"/>
                <a:gd name="T60" fmla="*/ 154 w 250"/>
                <a:gd name="T61" fmla="*/ 98 h 240"/>
                <a:gd name="T62" fmla="*/ 160 w 250"/>
                <a:gd name="T63" fmla="*/ 87 h 240"/>
                <a:gd name="T64" fmla="*/ 163 w 250"/>
                <a:gd name="T65" fmla="*/ 66 h 240"/>
                <a:gd name="T66" fmla="*/ 163 w 250"/>
                <a:gd name="T67" fmla="*/ 48 h 240"/>
                <a:gd name="T68" fmla="*/ 152 w 250"/>
                <a:gd name="T69" fmla="*/ 31 h 240"/>
                <a:gd name="T70" fmla="*/ 110 w 250"/>
                <a:gd name="T7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0" h="240">
                  <a:moveTo>
                    <a:pt x="110" y="0"/>
                  </a:moveTo>
                  <a:lnTo>
                    <a:pt x="148" y="8"/>
                  </a:lnTo>
                  <a:lnTo>
                    <a:pt x="154" y="10"/>
                  </a:lnTo>
                  <a:lnTo>
                    <a:pt x="163" y="12"/>
                  </a:lnTo>
                  <a:lnTo>
                    <a:pt x="177" y="14"/>
                  </a:lnTo>
                  <a:lnTo>
                    <a:pt x="196" y="18"/>
                  </a:lnTo>
                  <a:lnTo>
                    <a:pt x="213" y="25"/>
                  </a:lnTo>
                  <a:lnTo>
                    <a:pt x="223" y="29"/>
                  </a:lnTo>
                  <a:lnTo>
                    <a:pt x="231" y="37"/>
                  </a:lnTo>
                  <a:lnTo>
                    <a:pt x="238" y="44"/>
                  </a:lnTo>
                  <a:lnTo>
                    <a:pt x="248" y="62"/>
                  </a:lnTo>
                  <a:lnTo>
                    <a:pt x="250" y="81"/>
                  </a:lnTo>
                  <a:lnTo>
                    <a:pt x="250" y="87"/>
                  </a:lnTo>
                  <a:lnTo>
                    <a:pt x="248" y="94"/>
                  </a:lnTo>
                  <a:lnTo>
                    <a:pt x="244" y="102"/>
                  </a:lnTo>
                  <a:lnTo>
                    <a:pt x="238" y="114"/>
                  </a:lnTo>
                  <a:lnTo>
                    <a:pt x="233" y="125"/>
                  </a:lnTo>
                  <a:lnTo>
                    <a:pt x="227" y="139"/>
                  </a:lnTo>
                  <a:lnTo>
                    <a:pt x="223" y="148"/>
                  </a:lnTo>
                  <a:lnTo>
                    <a:pt x="221" y="160"/>
                  </a:lnTo>
                  <a:lnTo>
                    <a:pt x="219" y="169"/>
                  </a:lnTo>
                  <a:lnTo>
                    <a:pt x="221" y="187"/>
                  </a:lnTo>
                  <a:lnTo>
                    <a:pt x="227" y="204"/>
                  </a:lnTo>
                  <a:lnTo>
                    <a:pt x="236" y="223"/>
                  </a:lnTo>
                  <a:lnTo>
                    <a:pt x="248" y="236"/>
                  </a:lnTo>
                  <a:lnTo>
                    <a:pt x="231" y="227"/>
                  </a:lnTo>
                  <a:lnTo>
                    <a:pt x="213" y="217"/>
                  </a:lnTo>
                  <a:lnTo>
                    <a:pt x="194" y="211"/>
                  </a:lnTo>
                  <a:lnTo>
                    <a:pt x="177" y="210"/>
                  </a:lnTo>
                  <a:lnTo>
                    <a:pt x="160" y="211"/>
                  </a:lnTo>
                  <a:lnTo>
                    <a:pt x="142" y="217"/>
                  </a:lnTo>
                  <a:lnTo>
                    <a:pt x="106" y="233"/>
                  </a:lnTo>
                  <a:lnTo>
                    <a:pt x="90" y="238"/>
                  </a:lnTo>
                  <a:lnTo>
                    <a:pt x="75" y="240"/>
                  </a:lnTo>
                  <a:lnTo>
                    <a:pt x="64" y="238"/>
                  </a:lnTo>
                  <a:lnTo>
                    <a:pt x="54" y="236"/>
                  </a:lnTo>
                  <a:lnTo>
                    <a:pt x="46" y="231"/>
                  </a:lnTo>
                  <a:lnTo>
                    <a:pt x="39" y="223"/>
                  </a:lnTo>
                  <a:lnTo>
                    <a:pt x="31" y="213"/>
                  </a:lnTo>
                  <a:lnTo>
                    <a:pt x="25" y="204"/>
                  </a:lnTo>
                  <a:lnTo>
                    <a:pt x="14" y="167"/>
                  </a:lnTo>
                  <a:lnTo>
                    <a:pt x="8" y="142"/>
                  </a:lnTo>
                  <a:lnTo>
                    <a:pt x="0" y="106"/>
                  </a:lnTo>
                  <a:lnTo>
                    <a:pt x="19" y="131"/>
                  </a:lnTo>
                  <a:lnTo>
                    <a:pt x="35" y="148"/>
                  </a:lnTo>
                  <a:lnTo>
                    <a:pt x="44" y="154"/>
                  </a:lnTo>
                  <a:lnTo>
                    <a:pt x="54" y="158"/>
                  </a:lnTo>
                  <a:lnTo>
                    <a:pt x="64" y="160"/>
                  </a:lnTo>
                  <a:lnTo>
                    <a:pt x="71" y="158"/>
                  </a:lnTo>
                  <a:lnTo>
                    <a:pt x="79" y="156"/>
                  </a:lnTo>
                  <a:lnTo>
                    <a:pt x="89" y="152"/>
                  </a:lnTo>
                  <a:lnTo>
                    <a:pt x="112" y="144"/>
                  </a:lnTo>
                  <a:lnTo>
                    <a:pt x="127" y="142"/>
                  </a:lnTo>
                  <a:lnTo>
                    <a:pt x="137" y="142"/>
                  </a:lnTo>
                  <a:lnTo>
                    <a:pt x="146" y="146"/>
                  </a:lnTo>
                  <a:lnTo>
                    <a:pt x="158" y="150"/>
                  </a:lnTo>
                  <a:lnTo>
                    <a:pt x="152" y="140"/>
                  </a:lnTo>
                  <a:lnTo>
                    <a:pt x="148" y="131"/>
                  </a:lnTo>
                  <a:lnTo>
                    <a:pt x="148" y="121"/>
                  </a:lnTo>
                  <a:lnTo>
                    <a:pt x="150" y="112"/>
                  </a:lnTo>
                  <a:lnTo>
                    <a:pt x="152" y="104"/>
                  </a:lnTo>
                  <a:lnTo>
                    <a:pt x="154" y="98"/>
                  </a:lnTo>
                  <a:lnTo>
                    <a:pt x="156" y="92"/>
                  </a:lnTo>
                  <a:lnTo>
                    <a:pt x="160" y="87"/>
                  </a:lnTo>
                  <a:lnTo>
                    <a:pt x="161" y="75"/>
                  </a:lnTo>
                  <a:lnTo>
                    <a:pt x="163" y="66"/>
                  </a:lnTo>
                  <a:lnTo>
                    <a:pt x="165" y="56"/>
                  </a:lnTo>
                  <a:lnTo>
                    <a:pt x="163" y="48"/>
                  </a:lnTo>
                  <a:lnTo>
                    <a:pt x="160" y="39"/>
                  </a:lnTo>
                  <a:lnTo>
                    <a:pt x="152" y="31"/>
                  </a:lnTo>
                  <a:lnTo>
                    <a:pt x="137" y="18"/>
                  </a:lnTo>
                  <a:lnTo>
                    <a:pt x="11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6" name="Freeform 201"/>
            <p:cNvSpPr/>
            <p:nvPr/>
          </p:nvSpPr>
          <p:spPr bwMode="auto">
            <a:xfrm>
              <a:off x="1619250" y="6107430"/>
              <a:ext cx="430213" cy="144463"/>
            </a:xfrm>
            <a:custGeom>
              <a:avLst/>
              <a:gdLst>
                <a:gd name="T0" fmla="*/ 207 w 271"/>
                <a:gd name="T1" fmla="*/ 0 h 91"/>
                <a:gd name="T2" fmla="*/ 226 w 271"/>
                <a:gd name="T3" fmla="*/ 6 h 91"/>
                <a:gd name="T4" fmla="*/ 244 w 271"/>
                <a:gd name="T5" fmla="*/ 16 h 91"/>
                <a:gd name="T6" fmla="*/ 253 w 271"/>
                <a:gd name="T7" fmla="*/ 25 h 91"/>
                <a:gd name="T8" fmla="*/ 263 w 271"/>
                <a:gd name="T9" fmla="*/ 35 h 91"/>
                <a:gd name="T10" fmla="*/ 271 w 271"/>
                <a:gd name="T11" fmla="*/ 46 h 91"/>
                <a:gd name="T12" fmla="*/ 263 w 271"/>
                <a:gd name="T13" fmla="*/ 56 h 91"/>
                <a:gd name="T14" fmla="*/ 253 w 271"/>
                <a:gd name="T15" fmla="*/ 66 h 91"/>
                <a:gd name="T16" fmla="*/ 244 w 271"/>
                <a:gd name="T17" fmla="*/ 75 h 91"/>
                <a:gd name="T18" fmla="*/ 226 w 271"/>
                <a:gd name="T19" fmla="*/ 85 h 91"/>
                <a:gd name="T20" fmla="*/ 207 w 271"/>
                <a:gd name="T21" fmla="*/ 91 h 91"/>
                <a:gd name="T22" fmla="*/ 148 w 271"/>
                <a:gd name="T23" fmla="*/ 71 h 91"/>
                <a:gd name="T24" fmla="*/ 86 w 271"/>
                <a:gd name="T25" fmla="*/ 64 h 91"/>
                <a:gd name="T26" fmla="*/ 50 w 271"/>
                <a:gd name="T27" fmla="*/ 62 h 91"/>
                <a:gd name="T28" fmla="*/ 0 w 271"/>
                <a:gd name="T29" fmla="*/ 62 h 91"/>
                <a:gd name="T30" fmla="*/ 0 w 271"/>
                <a:gd name="T31" fmla="*/ 29 h 91"/>
                <a:gd name="T32" fmla="*/ 63 w 271"/>
                <a:gd name="T33" fmla="*/ 29 h 91"/>
                <a:gd name="T34" fmla="*/ 117 w 271"/>
                <a:gd name="T35" fmla="*/ 25 h 91"/>
                <a:gd name="T36" fmla="*/ 163 w 271"/>
                <a:gd name="T37" fmla="*/ 16 h 91"/>
                <a:gd name="T38" fmla="*/ 207 w 271"/>
                <a:gd name="T3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1" h="91">
                  <a:moveTo>
                    <a:pt x="207" y="0"/>
                  </a:moveTo>
                  <a:lnTo>
                    <a:pt x="226" y="6"/>
                  </a:lnTo>
                  <a:lnTo>
                    <a:pt x="244" y="16"/>
                  </a:lnTo>
                  <a:lnTo>
                    <a:pt x="253" y="25"/>
                  </a:lnTo>
                  <a:lnTo>
                    <a:pt x="263" y="35"/>
                  </a:lnTo>
                  <a:lnTo>
                    <a:pt x="271" y="46"/>
                  </a:lnTo>
                  <a:lnTo>
                    <a:pt x="263" y="56"/>
                  </a:lnTo>
                  <a:lnTo>
                    <a:pt x="253" y="66"/>
                  </a:lnTo>
                  <a:lnTo>
                    <a:pt x="244" y="75"/>
                  </a:lnTo>
                  <a:lnTo>
                    <a:pt x="226" y="85"/>
                  </a:lnTo>
                  <a:lnTo>
                    <a:pt x="207" y="91"/>
                  </a:lnTo>
                  <a:lnTo>
                    <a:pt x="148" y="71"/>
                  </a:lnTo>
                  <a:lnTo>
                    <a:pt x="86" y="64"/>
                  </a:lnTo>
                  <a:lnTo>
                    <a:pt x="50" y="62"/>
                  </a:lnTo>
                  <a:lnTo>
                    <a:pt x="0" y="62"/>
                  </a:lnTo>
                  <a:lnTo>
                    <a:pt x="0" y="29"/>
                  </a:lnTo>
                  <a:lnTo>
                    <a:pt x="63" y="29"/>
                  </a:lnTo>
                  <a:lnTo>
                    <a:pt x="117" y="25"/>
                  </a:lnTo>
                  <a:lnTo>
                    <a:pt x="163" y="16"/>
                  </a:lnTo>
                  <a:lnTo>
                    <a:pt x="20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7" name="Freeform 202"/>
            <p:cNvSpPr/>
            <p:nvPr/>
          </p:nvSpPr>
          <p:spPr bwMode="auto">
            <a:xfrm>
              <a:off x="1046163" y="5715317"/>
              <a:ext cx="396875" cy="377825"/>
            </a:xfrm>
            <a:custGeom>
              <a:avLst/>
              <a:gdLst>
                <a:gd name="T0" fmla="*/ 186 w 250"/>
                <a:gd name="T1" fmla="*/ 3 h 238"/>
                <a:gd name="T2" fmla="*/ 223 w 250"/>
                <a:gd name="T3" fmla="*/ 30 h 238"/>
                <a:gd name="T4" fmla="*/ 236 w 250"/>
                <a:gd name="T5" fmla="*/ 65 h 238"/>
                <a:gd name="T6" fmla="*/ 244 w 250"/>
                <a:gd name="T7" fmla="*/ 103 h 238"/>
                <a:gd name="T8" fmla="*/ 227 w 250"/>
                <a:gd name="T9" fmla="*/ 103 h 238"/>
                <a:gd name="T10" fmla="*/ 190 w 250"/>
                <a:gd name="T11" fmla="*/ 80 h 238"/>
                <a:gd name="T12" fmla="*/ 173 w 250"/>
                <a:gd name="T13" fmla="*/ 84 h 238"/>
                <a:gd name="T14" fmla="*/ 138 w 250"/>
                <a:gd name="T15" fmla="*/ 96 h 238"/>
                <a:gd name="T16" fmla="*/ 113 w 250"/>
                <a:gd name="T17" fmla="*/ 96 h 238"/>
                <a:gd name="T18" fmla="*/ 94 w 250"/>
                <a:gd name="T19" fmla="*/ 90 h 238"/>
                <a:gd name="T20" fmla="*/ 102 w 250"/>
                <a:gd name="T21" fmla="*/ 109 h 238"/>
                <a:gd name="T22" fmla="*/ 100 w 250"/>
                <a:gd name="T23" fmla="*/ 130 h 238"/>
                <a:gd name="T24" fmla="*/ 88 w 250"/>
                <a:gd name="T25" fmla="*/ 163 h 238"/>
                <a:gd name="T26" fmla="*/ 84 w 250"/>
                <a:gd name="T27" fmla="*/ 178 h 238"/>
                <a:gd name="T28" fmla="*/ 88 w 250"/>
                <a:gd name="T29" fmla="*/ 194 h 238"/>
                <a:gd name="T30" fmla="*/ 102 w 250"/>
                <a:gd name="T31" fmla="*/ 211 h 238"/>
                <a:gd name="T32" fmla="*/ 119 w 250"/>
                <a:gd name="T33" fmla="*/ 224 h 238"/>
                <a:gd name="T34" fmla="*/ 140 w 250"/>
                <a:gd name="T35" fmla="*/ 238 h 238"/>
                <a:gd name="T36" fmla="*/ 102 w 250"/>
                <a:gd name="T37" fmla="*/ 232 h 238"/>
                <a:gd name="T38" fmla="*/ 61 w 250"/>
                <a:gd name="T39" fmla="*/ 224 h 238"/>
                <a:gd name="T40" fmla="*/ 25 w 250"/>
                <a:gd name="T41" fmla="*/ 209 h 238"/>
                <a:gd name="T42" fmla="*/ 4 w 250"/>
                <a:gd name="T43" fmla="*/ 178 h 238"/>
                <a:gd name="T44" fmla="*/ 2 w 250"/>
                <a:gd name="T45" fmla="*/ 151 h 238"/>
                <a:gd name="T46" fmla="*/ 6 w 250"/>
                <a:gd name="T47" fmla="*/ 136 h 238"/>
                <a:gd name="T48" fmla="*/ 17 w 250"/>
                <a:gd name="T49" fmla="*/ 113 h 238"/>
                <a:gd name="T50" fmla="*/ 27 w 250"/>
                <a:gd name="T51" fmla="*/ 90 h 238"/>
                <a:gd name="T52" fmla="*/ 31 w 250"/>
                <a:gd name="T53" fmla="*/ 69 h 238"/>
                <a:gd name="T54" fmla="*/ 23 w 250"/>
                <a:gd name="T55" fmla="*/ 34 h 238"/>
                <a:gd name="T56" fmla="*/ 2 w 250"/>
                <a:gd name="T57" fmla="*/ 2 h 238"/>
                <a:gd name="T58" fmla="*/ 56 w 250"/>
                <a:gd name="T59" fmla="*/ 28 h 238"/>
                <a:gd name="T60" fmla="*/ 84 w 250"/>
                <a:gd name="T61" fmla="*/ 28 h 238"/>
                <a:gd name="T62" fmla="*/ 107 w 250"/>
                <a:gd name="T63" fmla="*/ 23 h 238"/>
                <a:gd name="T64" fmla="*/ 129 w 250"/>
                <a:gd name="T65" fmla="*/ 13 h 238"/>
                <a:gd name="T66" fmla="*/ 144 w 250"/>
                <a:gd name="T67" fmla="*/ 5 h 238"/>
                <a:gd name="T68" fmla="*/ 161 w 250"/>
                <a:gd name="T6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 h="238">
                  <a:moveTo>
                    <a:pt x="165" y="0"/>
                  </a:moveTo>
                  <a:lnTo>
                    <a:pt x="186" y="3"/>
                  </a:lnTo>
                  <a:lnTo>
                    <a:pt x="205" y="13"/>
                  </a:lnTo>
                  <a:lnTo>
                    <a:pt x="223" y="30"/>
                  </a:lnTo>
                  <a:lnTo>
                    <a:pt x="234" y="59"/>
                  </a:lnTo>
                  <a:lnTo>
                    <a:pt x="236" y="65"/>
                  </a:lnTo>
                  <a:lnTo>
                    <a:pt x="240" y="80"/>
                  </a:lnTo>
                  <a:lnTo>
                    <a:pt x="244" y="103"/>
                  </a:lnTo>
                  <a:lnTo>
                    <a:pt x="250" y="134"/>
                  </a:lnTo>
                  <a:lnTo>
                    <a:pt x="227" y="103"/>
                  </a:lnTo>
                  <a:lnTo>
                    <a:pt x="207" y="86"/>
                  </a:lnTo>
                  <a:lnTo>
                    <a:pt x="190" y="80"/>
                  </a:lnTo>
                  <a:lnTo>
                    <a:pt x="182" y="82"/>
                  </a:lnTo>
                  <a:lnTo>
                    <a:pt x="173" y="84"/>
                  </a:lnTo>
                  <a:lnTo>
                    <a:pt x="161" y="88"/>
                  </a:lnTo>
                  <a:lnTo>
                    <a:pt x="138" y="96"/>
                  </a:lnTo>
                  <a:lnTo>
                    <a:pt x="123" y="98"/>
                  </a:lnTo>
                  <a:lnTo>
                    <a:pt x="113" y="96"/>
                  </a:lnTo>
                  <a:lnTo>
                    <a:pt x="104" y="94"/>
                  </a:lnTo>
                  <a:lnTo>
                    <a:pt x="94" y="90"/>
                  </a:lnTo>
                  <a:lnTo>
                    <a:pt x="98" y="100"/>
                  </a:lnTo>
                  <a:lnTo>
                    <a:pt x="102" y="109"/>
                  </a:lnTo>
                  <a:lnTo>
                    <a:pt x="102" y="117"/>
                  </a:lnTo>
                  <a:lnTo>
                    <a:pt x="100" y="130"/>
                  </a:lnTo>
                  <a:lnTo>
                    <a:pt x="92" y="153"/>
                  </a:lnTo>
                  <a:lnTo>
                    <a:pt x="88" y="163"/>
                  </a:lnTo>
                  <a:lnTo>
                    <a:pt x="86" y="171"/>
                  </a:lnTo>
                  <a:lnTo>
                    <a:pt x="84" y="178"/>
                  </a:lnTo>
                  <a:lnTo>
                    <a:pt x="86" y="186"/>
                  </a:lnTo>
                  <a:lnTo>
                    <a:pt x="88" y="194"/>
                  </a:lnTo>
                  <a:lnTo>
                    <a:pt x="92" y="201"/>
                  </a:lnTo>
                  <a:lnTo>
                    <a:pt x="102" y="211"/>
                  </a:lnTo>
                  <a:lnTo>
                    <a:pt x="111" y="219"/>
                  </a:lnTo>
                  <a:lnTo>
                    <a:pt x="119" y="224"/>
                  </a:lnTo>
                  <a:lnTo>
                    <a:pt x="129" y="232"/>
                  </a:lnTo>
                  <a:lnTo>
                    <a:pt x="140" y="238"/>
                  </a:lnTo>
                  <a:lnTo>
                    <a:pt x="121" y="234"/>
                  </a:lnTo>
                  <a:lnTo>
                    <a:pt x="102" y="232"/>
                  </a:lnTo>
                  <a:lnTo>
                    <a:pt x="79" y="228"/>
                  </a:lnTo>
                  <a:lnTo>
                    <a:pt x="61" y="224"/>
                  </a:lnTo>
                  <a:lnTo>
                    <a:pt x="40" y="219"/>
                  </a:lnTo>
                  <a:lnTo>
                    <a:pt x="25" y="209"/>
                  </a:lnTo>
                  <a:lnTo>
                    <a:pt x="13" y="197"/>
                  </a:lnTo>
                  <a:lnTo>
                    <a:pt x="4" y="178"/>
                  </a:lnTo>
                  <a:lnTo>
                    <a:pt x="0" y="159"/>
                  </a:lnTo>
                  <a:lnTo>
                    <a:pt x="2" y="151"/>
                  </a:lnTo>
                  <a:lnTo>
                    <a:pt x="4" y="144"/>
                  </a:lnTo>
                  <a:lnTo>
                    <a:pt x="6" y="136"/>
                  </a:lnTo>
                  <a:lnTo>
                    <a:pt x="11" y="124"/>
                  </a:lnTo>
                  <a:lnTo>
                    <a:pt x="17" y="113"/>
                  </a:lnTo>
                  <a:lnTo>
                    <a:pt x="23" y="101"/>
                  </a:lnTo>
                  <a:lnTo>
                    <a:pt x="27" y="90"/>
                  </a:lnTo>
                  <a:lnTo>
                    <a:pt x="31" y="80"/>
                  </a:lnTo>
                  <a:lnTo>
                    <a:pt x="31" y="69"/>
                  </a:lnTo>
                  <a:lnTo>
                    <a:pt x="29" y="53"/>
                  </a:lnTo>
                  <a:lnTo>
                    <a:pt x="23" y="34"/>
                  </a:lnTo>
                  <a:lnTo>
                    <a:pt x="13" y="17"/>
                  </a:lnTo>
                  <a:lnTo>
                    <a:pt x="2" y="2"/>
                  </a:lnTo>
                  <a:lnTo>
                    <a:pt x="38" y="23"/>
                  </a:lnTo>
                  <a:lnTo>
                    <a:pt x="56" y="28"/>
                  </a:lnTo>
                  <a:lnTo>
                    <a:pt x="73" y="30"/>
                  </a:lnTo>
                  <a:lnTo>
                    <a:pt x="84" y="28"/>
                  </a:lnTo>
                  <a:lnTo>
                    <a:pt x="96" y="27"/>
                  </a:lnTo>
                  <a:lnTo>
                    <a:pt x="107" y="23"/>
                  </a:lnTo>
                  <a:lnTo>
                    <a:pt x="121" y="17"/>
                  </a:lnTo>
                  <a:lnTo>
                    <a:pt x="129" y="13"/>
                  </a:lnTo>
                  <a:lnTo>
                    <a:pt x="136" y="9"/>
                  </a:lnTo>
                  <a:lnTo>
                    <a:pt x="144" y="5"/>
                  </a:lnTo>
                  <a:lnTo>
                    <a:pt x="154" y="3"/>
                  </a:lnTo>
                  <a:lnTo>
                    <a:pt x="161" y="2"/>
                  </a:lnTo>
                  <a:lnTo>
                    <a:pt x="16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8" name="Freeform 203"/>
            <p:cNvSpPr/>
            <p:nvPr/>
          </p:nvSpPr>
          <p:spPr bwMode="auto">
            <a:xfrm>
              <a:off x="1208088" y="5870892"/>
              <a:ext cx="261938" cy="249238"/>
            </a:xfrm>
            <a:custGeom>
              <a:avLst/>
              <a:gdLst>
                <a:gd name="T0" fmla="*/ 92 w 165"/>
                <a:gd name="T1" fmla="*/ 0 h 157"/>
                <a:gd name="T2" fmla="*/ 96 w 165"/>
                <a:gd name="T3" fmla="*/ 9 h 157"/>
                <a:gd name="T4" fmla="*/ 100 w 165"/>
                <a:gd name="T5" fmla="*/ 19 h 157"/>
                <a:gd name="T6" fmla="*/ 103 w 165"/>
                <a:gd name="T7" fmla="*/ 26 h 157"/>
                <a:gd name="T8" fmla="*/ 109 w 165"/>
                <a:gd name="T9" fmla="*/ 32 h 157"/>
                <a:gd name="T10" fmla="*/ 115 w 165"/>
                <a:gd name="T11" fmla="*/ 40 h 157"/>
                <a:gd name="T12" fmla="*/ 123 w 165"/>
                <a:gd name="T13" fmla="*/ 50 h 157"/>
                <a:gd name="T14" fmla="*/ 132 w 165"/>
                <a:gd name="T15" fmla="*/ 57 h 157"/>
                <a:gd name="T16" fmla="*/ 138 w 165"/>
                <a:gd name="T17" fmla="*/ 65 h 157"/>
                <a:gd name="T18" fmla="*/ 144 w 165"/>
                <a:gd name="T19" fmla="*/ 73 h 157"/>
                <a:gd name="T20" fmla="*/ 159 w 165"/>
                <a:gd name="T21" fmla="*/ 98 h 157"/>
                <a:gd name="T22" fmla="*/ 165 w 165"/>
                <a:gd name="T23" fmla="*/ 124 h 157"/>
                <a:gd name="T24" fmla="*/ 163 w 165"/>
                <a:gd name="T25" fmla="*/ 138 h 157"/>
                <a:gd name="T26" fmla="*/ 159 w 165"/>
                <a:gd name="T27" fmla="*/ 151 h 157"/>
                <a:gd name="T28" fmla="*/ 149 w 165"/>
                <a:gd name="T29" fmla="*/ 155 h 157"/>
                <a:gd name="T30" fmla="*/ 140 w 165"/>
                <a:gd name="T31" fmla="*/ 157 h 157"/>
                <a:gd name="T32" fmla="*/ 130 w 165"/>
                <a:gd name="T33" fmla="*/ 157 h 157"/>
                <a:gd name="T34" fmla="*/ 107 w 165"/>
                <a:gd name="T35" fmla="*/ 153 h 157"/>
                <a:gd name="T36" fmla="*/ 84 w 165"/>
                <a:gd name="T37" fmla="*/ 144 h 157"/>
                <a:gd name="T38" fmla="*/ 61 w 165"/>
                <a:gd name="T39" fmla="*/ 126 h 157"/>
                <a:gd name="T40" fmla="*/ 52 w 165"/>
                <a:gd name="T41" fmla="*/ 117 h 157"/>
                <a:gd name="T42" fmla="*/ 42 w 165"/>
                <a:gd name="T43" fmla="*/ 109 h 157"/>
                <a:gd name="T44" fmla="*/ 34 w 165"/>
                <a:gd name="T45" fmla="*/ 101 h 157"/>
                <a:gd name="T46" fmla="*/ 19 w 165"/>
                <a:gd name="T47" fmla="*/ 94 h 157"/>
                <a:gd name="T48" fmla="*/ 0 w 165"/>
                <a:gd name="T49" fmla="*/ 88 h 157"/>
                <a:gd name="T50" fmla="*/ 25 w 165"/>
                <a:gd name="T51" fmla="*/ 76 h 157"/>
                <a:gd name="T52" fmla="*/ 46 w 165"/>
                <a:gd name="T53" fmla="*/ 73 h 157"/>
                <a:gd name="T54" fmla="*/ 67 w 165"/>
                <a:gd name="T55" fmla="*/ 74 h 157"/>
                <a:gd name="T56" fmla="*/ 84 w 165"/>
                <a:gd name="T57" fmla="*/ 80 h 157"/>
                <a:gd name="T58" fmla="*/ 78 w 165"/>
                <a:gd name="T59" fmla="*/ 65 h 157"/>
                <a:gd name="T60" fmla="*/ 77 w 165"/>
                <a:gd name="T61" fmla="*/ 46 h 157"/>
                <a:gd name="T62" fmla="*/ 80 w 165"/>
                <a:gd name="T63" fmla="*/ 23 h 157"/>
                <a:gd name="T64" fmla="*/ 92 w 165"/>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57">
                  <a:moveTo>
                    <a:pt x="92" y="0"/>
                  </a:moveTo>
                  <a:lnTo>
                    <a:pt x="96" y="9"/>
                  </a:lnTo>
                  <a:lnTo>
                    <a:pt x="100" y="19"/>
                  </a:lnTo>
                  <a:lnTo>
                    <a:pt x="103" y="26"/>
                  </a:lnTo>
                  <a:lnTo>
                    <a:pt x="109" y="32"/>
                  </a:lnTo>
                  <a:lnTo>
                    <a:pt x="115" y="40"/>
                  </a:lnTo>
                  <a:lnTo>
                    <a:pt x="123" y="50"/>
                  </a:lnTo>
                  <a:lnTo>
                    <a:pt x="132" y="57"/>
                  </a:lnTo>
                  <a:lnTo>
                    <a:pt x="138" y="65"/>
                  </a:lnTo>
                  <a:lnTo>
                    <a:pt x="144" y="73"/>
                  </a:lnTo>
                  <a:lnTo>
                    <a:pt x="159" y="98"/>
                  </a:lnTo>
                  <a:lnTo>
                    <a:pt x="165" y="124"/>
                  </a:lnTo>
                  <a:lnTo>
                    <a:pt x="163" y="138"/>
                  </a:lnTo>
                  <a:lnTo>
                    <a:pt x="159" y="151"/>
                  </a:lnTo>
                  <a:lnTo>
                    <a:pt x="149" y="155"/>
                  </a:lnTo>
                  <a:lnTo>
                    <a:pt x="140" y="157"/>
                  </a:lnTo>
                  <a:lnTo>
                    <a:pt x="130" y="157"/>
                  </a:lnTo>
                  <a:lnTo>
                    <a:pt x="107" y="153"/>
                  </a:lnTo>
                  <a:lnTo>
                    <a:pt x="84" y="144"/>
                  </a:lnTo>
                  <a:lnTo>
                    <a:pt x="61" y="126"/>
                  </a:lnTo>
                  <a:lnTo>
                    <a:pt x="52" y="117"/>
                  </a:lnTo>
                  <a:lnTo>
                    <a:pt x="42" y="109"/>
                  </a:lnTo>
                  <a:lnTo>
                    <a:pt x="34" y="101"/>
                  </a:lnTo>
                  <a:lnTo>
                    <a:pt x="19" y="94"/>
                  </a:lnTo>
                  <a:lnTo>
                    <a:pt x="0" y="88"/>
                  </a:lnTo>
                  <a:lnTo>
                    <a:pt x="25" y="76"/>
                  </a:lnTo>
                  <a:lnTo>
                    <a:pt x="46" y="73"/>
                  </a:lnTo>
                  <a:lnTo>
                    <a:pt x="67" y="74"/>
                  </a:lnTo>
                  <a:lnTo>
                    <a:pt x="84" y="80"/>
                  </a:lnTo>
                  <a:lnTo>
                    <a:pt x="78" y="65"/>
                  </a:lnTo>
                  <a:lnTo>
                    <a:pt x="77" y="46"/>
                  </a:lnTo>
                  <a:lnTo>
                    <a:pt x="80" y="23"/>
                  </a:lnTo>
                  <a:lnTo>
                    <a:pt x="9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9" name="Freeform 204"/>
            <p:cNvSpPr/>
            <p:nvPr/>
          </p:nvSpPr>
          <p:spPr bwMode="auto">
            <a:xfrm>
              <a:off x="1046163" y="6266180"/>
              <a:ext cx="396875" cy="377825"/>
            </a:xfrm>
            <a:custGeom>
              <a:avLst/>
              <a:gdLst>
                <a:gd name="T0" fmla="*/ 140 w 250"/>
                <a:gd name="T1" fmla="*/ 0 h 238"/>
                <a:gd name="T2" fmla="*/ 113 w 250"/>
                <a:gd name="T3" fmla="*/ 19 h 238"/>
                <a:gd name="T4" fmla="*/ 96 w 250"/>
                <a:gd name="T5" fmla="*/ 35 h 238"/>
                <a:gd name="T6" fmla="*/ 90 w 250"/>
                <a:gd name="T7" fmla="*/ 44 h 238"/>
                <a:gd name="T8" fmla="*/ 86 w 250"/>
                <a:gd name="T9" fmla="*/ 52 h 238"/>
                <a:gd name="T10" fmla="*/ 84 w 250"/>
                <a:gd name="T11" fmla="*/ 62 h 238"/>
                <a:gd name="T12" fmla="*/ 86 w 250"/>
                <a:gd name="T13" fmla="*/ 67 h 238"/>
                <a:gd name="T14" fmla="*/ 88 w 250"/>
                <a:gd name="T15" fmla="*/ 77 h 238"/>
                <a:gd name="T16" fmla="*/ 92 w 250"/>
                <a:gd name="T17" fmla="*/ 87 h 238"/>
                <a:gd name="T18" fmla="*/ 100 w 250"/>
                <a:gd name="T19" fmla="*/ 110 h 238"/>
                <a:gd name="T20" fmla="*/ 102 w 250"/>
                <a:gd name="T21" fmla="*/ 121 h 238"/>
                <a:gd name="T22" fmla="*/ 102 w 250"/>
                <a:gd name="T23" fmla="*/ 131 h 238"/>
                <a:gd name="T24" fmla="*/ 98 w 250"/>
                <a:gd name="T25" fmla="*/ 140 h 238"/>
                <a:gd name="T26" fmla="*/ 94 w 250"/>
                <a:gd name="T27" fmla="*/ 150 h 238"/>
                <a:gd name="T28" fmla="*/ 104 w 250"/>
                <a:gd name="T29" fmla="*/ 146 h 238"/>
                <a:gd name="T30" fmla="*/ 113 w 250"/>
                <a:gd name="T31" fmla="*/ 142 h 238"/>
                <a:gd name="T32" fmla="*/ 123 w 250"/>
                <a:gd name="T33" fmla="*/ 142 h 238"/>
                <a:gd name="T34" fmla="*/ 138 w 250"/>
                <a:gd name="T35" fmla="*/ 144 h 238"/>
                <a:gd name="T36" fmla="*/ 161 w 250"/>
                <a:gd name="T37" fmla="*/ 152 h 238"/>
                <a:gd name="T38" fmla="*/ 173 w 250"/>
                <a:gd name="T39" fmla="*/ 156 h 238"/>
                <a:gd name="T40" fmla="*/ 182 w 250"/>
                <a:gd name="T41" fmla="*/ 158 h 238"/>
                <a:gd name="T42" fmla="*/ 190 w 250"/>
                <a:gd name="T43" fmla="*/ 160 h 238"/>
                <a:gd name="T44" fmla="*/ 200 w 250"/>
                <a:gd name="T45" fmla="*/ 158 h 238"/>
                <a:gd name="T46" fmla="*/ 209 w 250"/>
                <a:gd name="T47" fmla="*/ 152 h 238"/>
                <a:gd name="T48" fmla="*/ 219 w 250"/>
                <a:gd name="T49" fmla="*/ 144 h 238"/>
                <a:gd name="T50" fmla="*/ 234 w 250"/>
                <a:gd name="T51" fmla="*/ 127 h 238"/>
                <a:gd name="T52" fmla="*/ 250 w 250"/>
                <a:gd name="T53" fmla="*/ 106 h 238"/>
                <a:gd name="T54" fmla="*/ 240 w 250"/>
                <a:gd name="T55" fmla="*/ 156 h 238"/>
                <a:gd name="T56" fmla="*/ 234 w 250"/>
                <a:gd name="T57" fmla="*/ 181 h 238"/>
                <a:gd name="T58" fmla="*/ 227 w 250"/>
                <a:gd name="T59" fmla="*/ 200 h 238"/>
                <a:gd name="T60" fmla="*/ 221 w 250"/>
                <a:gd name="T61" fmla="*/ 211 h 238"/>
                <a:gd name="T62" fmla="*/ 213 w 250"/>
                <a:gd name="T63" fmla="*/ 219 h 238"/>
                <a:gd name="T64" fmla="*/ 203 w 250"/>
                <a:gd name="T65" fmla="*/ 229 h 238"/>
                <a:gd name="T66" fmla="*/ 186 w 250"/>
                <a:gd name="T67" fmla="*/ 236 h 238"/>
                <a:gd name="T68" fmla="*/ 165 w 250"/>
                <a:gd name="T69" fmla="*/ 238 h 238"/>
                <a:gd name="T70" fmla="*/ 159 w 250"/>
                <a:gd name="T71" fmla="*/ 238 h 238"/>
                <a:gd name="T72" fmla="*/ 154 w 250"/>
                <a:gd name="T73" fmla="*/ 236 h 238"/>
                <a:gd name="T74" fmla="*/ 144 w 250"/>
                <a:gd name="T75" fmla="*/ 233 h 238"/>
                <a:gd name="T76" fmla="*/ 107 w 250"/>
                <a:gd name="T77" fmla="*/ 217 h 238"/>
                <a:gd name="T78" fmla="*/ 90 w 250"/>
                <a:gd name="T79" fmla="*/ 211 h 238"/>
                <a:gd name="T80" fmla="*/ 73 w 250"/>
                <a:gd name="T81" fmla="*/ 210 h 238"/>
                <a:gd name="T82" fmla="*/ 56 w 250"/>
                <a:gd name="T83" fmla="*/ 211 h 238"/>
                <a:gd name="T84" fmla="*/ 38 w 250"/>
                <a:gd name="T85" fmla="*/ 217 h 238"/>
                <a:gd name="T86" fmla="*/ 2 w 250"/>
                <a:gd name="T87" fmla="*/ 236 h 238"/>
                <a:gd name="T88" fmla="*/ 13 w 250"/>
                <a:gd name="T89" fmla="*/ 223 h 238"/>
                <a:gd name="T90" fmla="*/ 23 w 250"/>
                <a:gd name="T91" fmla="*/ 206 h 238"/>
                <a:gd name="T92" fmla="*/ 29 w 250"/>
                <a:gd name="T93" fmla="*/ 187 h 238"/>
                <a:gd name="T94" fmla="*/ 31 w 250"/>
                <a:gd name="T95" fmla="*/ 169 h 238"/>
                <a:gd name="T96" fmla="*/ 31 w 250"/>
                <a:gd name="T97" fmla="*/ 160 h 238"/>
                <a:gd name="T98" fmla="*/ 27 w 250"/>
                <a:gd name="T99" fmla="*/ 148 h 238"/>
                <a:gd name="T100" fmla="*/ 23 w 250"/>
                <a:gd name="T101" fmla="*/ 139 h 238"/>
                <a:gd name="T102" fmla="*/ 17 w 250"/>
                <a:gd name="T103" fmla="*/ 125 h 238"/>
                <a:gd name="T104" fmla="*/ 11 w 250"/>
                <a:gd name="T105" fmla="*/ 114 h 238"/>
                <a:gd name="T106" fmla="*/ 6 w 250"/>
                <a:gd name="T107" fmla="*/ 102 h 238"/>
                <a:gd name="T108" fmla="*/ 2 w 250"/>
                <a:gd name="T109" fmla="*/ 92 h 238"/>
                <a:gd name="T110" fmla="*/ 0 w 250"/>
                <a:gd name="T111" fmla="*/ 83 h 238"/>
                <a:gd name="T112" fmla="*/ 0 w 250"/>
                <a:gd name="T113" fmla="*/ 73 h 238"/>
                <a:gd name="T114" fmla="*/ 4 w 250"/>
                <a:gd name="T115" fmla="*/ 54 h 238"/>
                <a:gd name="T116" fmla="*/ 13 w 250"/>
                <a:gd name="T117" fmla="*/ 41 h 238"/>
                <a:gd name="T118" fmla="*/ 29 w 250"/>
                <a:gd name="T119" fmla="*/ 29 h 238"/>
                <a:gd name="T120" fmla="*/ 61 w 250"/>
                <a:gd name="T121" fmla="*/ 18 h 238"/>
                <a:gd name="T122" fmla="*/ 102 w 250"/>
                <a:gd name="T123" fmla="*/ 8 h 238"/>
                <a:gd name="T124" fmla="*/ 140 w 250"/>
                <a:gd name="T12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 h="238">
                  <a:moveTo>
                    <a:pt x="140" y="0"/>
                  </a:moveTo>
                  <a:lnTo>
                    <a:pt x="113" y="19"/>
                  </a:lnTo>
                  <a:lnTo>
                    <a:pt x="96" y="35"/>
                  </a:lnTo>
                  <a:lnTo>
                    <a:pt x="90" y="44"/>
                  </a:lnTo>
                  <a:lnTo>
                    <a:pt x="86" y="52"/>
                  </a:lnTo>
                  <a:lnTo>
                    <a:pt x="84" y="62"/>
                  </a:lnTo>
                  <a:lnTo>
                    <a:pt x="86" y="67"/>
                  </a:lnTo>
                  <a:lnTo>
                    <a:pt x="88" y="77"/>
                  </a:lnTo>
                  <a:lnTo>
                    <a:pt x="92" y="87"/>
                  </a:lnTo>
                  <a:lnTo>
                    <a:pt x="100" y="110"/>
                  </a:lnTo>
                  <a:lnTo>
                    <a:pt x="102" y="121"/>
                  </a:lnTo>
                  <a:lnTo>
                    <a:pt x="102" y="131"/>
                  </a:lnTo>
                  <a:lnTo>
                    <a:pt x="98" y="140"/>
                  </a:lnTo>
                  <a:lnTo>
                    <a:pt x="94" y="150"/>
                  </a:lnTo>
                  <a:lnTo>
                    <a:pt x="104" y="146"/>
                  </a:lnTo>
                  <a:lnTo>
                    <a:pt x="113" y="142"/>
                  </a:lnTo>
                  <a:lnTo>
                    <a:pt x="123" y="142"/>
                  </a:lnTo>
                  <a:lnTo>
                    <a:pt x="138" y="144"/>
                  </a:lnTo>
                  <a:lnTo>
                    <a:pt x="161" y="152"/>
                  </a:lnTo>
                  <a:lnTo>
                    <a:pt x="173" y="156"/>
                  </a:lnTo>
                  <a:lnTo>
                    <a:pt x="182" y="158"/>
                  </a:lnTo>
                  <a:lnTo>
                    <a:pt x="190" y="160"/>
                  </a:lnTo>
                  <a:lnTo>
                    <a:pt x="200" y="158"/>
                  </a:lnTo>
                  <a:lnTo>
                    <a:pt x="209" y="152"/>
                  </a:lnTo>
                  <a:lnTo>
                    <a:pt x="219" y="144"/>
                  </a:lnTo>
                  <a:lnTo>
                    <a:pt x="234" y="127"/>
                  </a:lnTo>
                  <a:lnTo>
                    <a:pt x="250" y="106"/>
                  </a:lnTo>
                  <a:lnTo>
                    <a:pt x="240" y="156"/>
                  </a:lnTo>
                  <a:lnTo>
                    <a:pt x="234" y="181"/>
                  </a:lnTo>
                  <a:lnTo>
                    <a:pt x="227" y="200"/>
                  </a:lnTo>
                  <a:lnTo>
                    <a:pt x="221" y="211"/>
                  </a:lnTo>
                  <a:lnTo>
                    <a:pt x="213" y="219"/>
                  </a:lnTo>
                  <a:lnTo>
                    <a:pt x="203" y="229"/>
                  </a:lnTo>
                  <a:lnTo>
                    <a:pt x="186" y="236"/>
                  </a:lnTo>
                  <a:lnTo>
                    <a:pt x="165" y="238"/>
                  </a:lnTo>
                  <a:lnTo>
                    <a:pt x="159" y="238"/>
                  </a:lnTo>
                  <a:lnTo>
                    <a:pt x="154" y="236"/>
                  </a:lnTo>
                  <a:lnTo>
                    <a:pt x="144" y="233"/>
                  </a:lnTo>
                  <a:lnTo>
                    <a:pt x="107" y="217"/>
                  </a:lnTo>
                  <a:lnTo>
                    <a:pt x="90" y="211"/>
                  </a:lnTo>
                  <a:lnTo>
                    <a:pt x="73" y="210"/>
                  </a:lnTo>
                  <a:lnTo>
                    <a:pt x="56" y="211"/>
                  </a:lnTo>
                  <a:lnTo>
                    <a:pt x="38" y="217"/>
                  </a:lnTo>
                  <a:lnTo>
                    <a:pt x="2" y="236"/>
                  </a:lnTo>
                  <a:lnTo>
                    <a:pt x="13" y="223"/>
                  </a:lnTo>
                  <a:lnTo>
                    <a:pt x="23" y="206"/>
                  </a:lnTo>
                  <a:lnTo>
                    <a:pt x="29" y="187"/>
                  </a:lnTo>
                  <a:lnTo>
                    <a:pt x="31" y="169"/>
                  </a:lnTo>
                  <a:lnTo>
                    <a:pt x="31" y="160"/>
                  </a:lnTo>
                  <a:lnTo>
                    <a:pt x="27" y="148"/>
                  </a:lnTo>
                  <a:lnTo>
                    <a:pt x="23" y="139"/>
                  </a:lnTo>
                  <a:lnTo>
                    <a:pt x="17" y="125"/>
                  </a:lnTo>
                  <a:lnTo>
                    <a:pt x="11" y="114"/>
                  </a:lnTo>
                  <a:lnTo>
                    <a:pt x="6" y="102"/>
                  </a:lnTo>
                  <a:lnTo>
                    <a:pt x="2" y="92"/>
                  </a:lnTo>
                  <a:lnTo>
                    <a:pt x="0" y="83"/>
                  </a:lnTo>
                  <a:lnTo>
                    <a:pt x="0" y="73"/>
                  </a:lnTo>
                  <a:lnTo>
                    <a:pt x="4" y="54"/>
                  </a:lnTo>
                  <a:lnTo>
                    <a:pt x="13" y="41"/>
                  </a:lnTo>
                  <a:lnTo>
                    <a:pt x="29" y="29"/>
                  </a:lnTo>
                  <a:lnTo>
                    <a:pt x="61" y="18"/>
                  </a:lnTo>
                  <a:lnTo>
                    <a:pt x="102" y="8"/>
                  </a:lnTo>
                  <a:lnTo>
                    <a:pt x="14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6" name="Freeform 206"/>
            <p:cNvSpPr/>
            <p:nvPr/>
          </p:nvSpPr>
          <p:spPr bwMode="auto">
            <a:xfrm>
              <a:off x="1470025" y="6251892"/>
              <a:ext cx="149225" cy="407988"/>
            </a:xfrm>
            <a:custGeom>
              <a:avLst/>
              <a:gdLst>
                <a:gd name="T0" fmla="*/ 31 w 94"/>
                <a:gd name="T1" fmla="*/ 0 h 257"/>
                <a:gd name="T2" fmla="*/ 63 w 94"/>
                <a:gd name="T3" fmla="*/ 0 h 257"/>
                <a:gd name="T4" fmla="*/ 65 w 94"/>
                <a:gd name="T5" fmla="*/ 59 h 257"/>
                <a:gd name="T6" fmla="*/ 69 w 94"/>
                <a:gd name="T7" fmla="*/ 111 h 257"/>
                <a:gd name="T8" fmla="*/ 79 w 94"/>
                <a:gd name="T9" fmla="*/ 155 h 257"/>
                <a:gd name="T10" fmla="*/ 94 w 94"/>
                <a:gd name="T11" fmla="*/ 197 h 257"/>
                <a:gd name="T12" fmla="*/ 88 w 94"/>
                <a:gd name="T13" fmla="*/ 215 h 257"/>
                <a:gd name="T14" fmla="*/ 79 w 94"/>
                <a:gd name="T15" fmla="*/ 232 h 257"/>
                <a:gd name="T16" fmla="*/ 63 w 94"/>
                <a:gd name="T17" fmla="*/ 245 h 257"/>
                <a:gd name="T18" fmla="*/ 46 w 94"/>
                <a:gd name="T19" fmla="*/ 257 h 257"/>
                <a:gd name="T20" fmla="*/ 31 w 94"/>
                <a:gd name="T21" fmla="*/ 245 h 257"/>
                <a:gd name="T22" fmla="*/ 15 w 94"/>
                <a:gd name="T23" fmla="*/ 232 h 257"/>
                <a:gd name="T24" fmla="*/ 6 w 94"/>
                <a:gd name="T25" fmla="*/ 215 h 257"/>
                <a:gd name="T26" fmla="*/ 0 w 94"/>
                <a:gd name="T27" fmla="*/ 197 h 257"/>
                <a:gd name="T28" fmla="*/ 11 w 94"/>
                <a:gd name="T29" fmla="*/ 171 h 257"/>
                <a:gd name="T30" fmla="*/ 19 w 94"/>
                <a:gd name="T31" fmla="*/ 142 h 257"/>
                <a:gd name="T32" fmla="*/ 29 w 94"/>
                <a:gd name="T33" fmla="*/ 82 h 257"/>
                <a:gd name="T34" fmla="*/ 31 w 94"/>
                <a:gd name="T35" fmla="*/ 48 h 257"/>
                <a:gd name="T36" fmla="*/ 31 w 94"/>
                <a:gd name="T3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257">
                  <a:moveTo>
                    <a:pt x="31" y="0"/>
                  </a:moveTo>
                  <a:lnTo>
                    <a:pt x="63" y="0"/>
                  </a:lnTo>
                  <a:lnTo>
                    <a:pt x="65" y="59"/>
                  </a:lnTo>
                  <a:lnTo>
                    <a:pt x="69" y="111"/>
                  </a:lnTo>
                  <a:lnTo>
                    <a:pt x="79" y="155"/>
                  </a:lnTo>
                  <a:lnTo>
                    <a:pt x="94" y="197"/>
                  </a:lnTo>
                  <a:lnTo>
                    <a:pt x="88" y="215"/>
                  </a:lnTo>
                  <a:lnTo>
                    <a:pt x="79" y="232"/>
                  </a:lnTo>
                  <a:lnTo>
                    <a:pt x="63" y="245"/>
                  </a:lnTo>
                  <a:lnTo>
                    <a:pt x="46" y="257"/>
                  </a:lnTo>
                  <a:lnTo>
                    <a:pt x="31" y="245"/>
                  </a:lnTo>
                  <a:lnTo>
                    <a:pt x="15" y="232"/>
                  </a:lnTo>
                  <a:lnTo>
                    <a:pt x="6" y="215"/>
                  </a:lnTo>
                  <a:lnTo>
                    <a:pt x="0" y="197"/>
                  </a:lnTo>
                  <a:lnTo>
                    <a:pt x="11" y="171"/>
                  </a:lnTo>
                  <a:lnTo>
                    <a:pt x="19" y="142"/>
                  </a:lnTo>
                  <a:lnTo>
                    <a:pt x="29" y="82"/>
                  </a:lnTo>
                  <a:lnTo>
                    <a:pt x="31" y="48"/>
                  </a:lnTo>
                  <a:lnTo>
                    <a:pt x="3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 name="Freeform 207"/>
            <p:cNvSpPr/>
            <p:nvPr/>
          </p:nvSpPr>
          <p:spPr bwMode="auto">
            <a:xfrm>
              <a:off x="1470025" y="5699442"/>
              <a:ext cx="149225" cy="411163"/>
            </a:xfrm>
            <a:custGeom>
              <a:avLst/>
              <a:gdLst>
                <a:gd name="T0" fmla="*/ 46 w 94"/>
                <a:gd name="T1" fmla="*/ 0 h 259"/>
                <a:gd name="T2" fmla="*/ 63 w 94"/>
                <a:gd name="T3" fmla="*/ 12 h 259"/>
                <a:gd name="T4" fmla="*/ 79 w 94"/>
                <a:gd name="T5" fmla="*/ 27 h 259"/>
                <a:gd name="T6" fmla="*/ 88 w 94"/>
                <a:gd name="T7" fmla="*/ 42 h 259"/>
                <a:gd name="T8" fmla="*/ 94 w 94"/>
                <a:gd name="T9" fmla="*/ 60 h 259"/>
                <a:gd name="T10" fmla="*/ 79 w 94"/>
                <a:gd name="T11" fmla="*/ 100 h 259"/>
                <a:gd name="T12" fmla="*/ 69 w 94"/>
                <a:gd name="T13" fmla="*/ 144 h 259"/>
                <a:gd name="T14" fmla="*/ 67 w 94"/>
                <a:gd name="T15" fmla="*/ 177 h 259"/>
                <a:gd name="T16" fmla="*/ 63 w 94"/>
                <a:gd name="T17" fmla="*/ 215 h 259"/>
                <a:gd name="T18" fmla="*/ 63 w 94"/>
                <a:gd name="T19" fmla="*/ 259 h 259"/>
                <a:gd name="T20" fmla="*/ 31 w 94"/>
                <a:gd name="T21" fmla="*/ 259 h 259"/>
                <a:gd name="T22" fmla="*/ 31 w 94"/>
                <a:gd name="T23" fmla="*/ 211 h 259"/>
                <a:gd name="T24" fmla="*/ 29 w 94"/>
                <a:gd name="T25" fmla="*/ 175 h 259"/>
                <a:gd name="T26" fmla="*/ 19 w 94"/>
                <a:gd name="T27" fmla="*/ 117 h 259"/>
                <a:gd name="T28" fmla="*/ 11 w 94"/>
                <a:gd name="T29" fmla="*/ 88 h 259"/>
                <a:gd name="T30" fmla="*/ 0 w 94"/>
                <a:gd name="T31" fmla="*/ 60 h 259"/>
                <a:gd name="T32" fmla="*/ 6 w 94"/>
                <a:gd name="T33" fmla="*/ 42 h 259"/>
                <a:gd name="T34" fmla="*/ 17 w 94"/>
                <a:gd name="T35" fmla="*/ 27 h 259"/>
                <a:gd name="T36" fmla="*/ 25 w 94"/>
                <a:gd name="T37" fmla="*/ 17 h 259"/>
                <a:gd name="T38" fmla="*/ 36 w 94"/>
                <a:gd name="T39" fmla="*/ 8 h 259"/>
                <a:gd name="T40" fmla="*/ 46 w 94"/>
                <a:gd name="T4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59">
                  <a:moveTo>
                    <a:pt x="46" y="0"/>
                  </a:moveTo>
                  <a:lnTo>
                    <a:pt x="63" y="12"/>
                  </a:lnTo>
                  <a:lnTo>
                    <a:pt x="79" y="27"/>
                  </a:lnTo>
                  <a:lnTo>
                    <a:pt x="88" y="42"/>
                  </a:lnTo>
                  <a:lnTo>
                    <a:pt x="94" y="60"/>
                  </a:lnTo>
                  <a:lnTo>
                    <a:pt x="79" y="100"/>
                  </a:lnTo>
                  <a:lnTo>
                    <a:pt x="69" y="144"/>
                  </a:lnTo>
                  <a:lnTo>
                    <a:pt x="67" y="177"/>
                  </a:lnTo>
                  <a:lnTo>
                    <a:pt x="63" y="215"/>
                  </a:lnTo>
                  <a:lnTo>
                    <a:pt x="63" y="259"/>
                  </a:lnTo>
                  <a:lnTo>
                    <a:pt x="31" y="259"/>
                  </a:lnTo>
                  <a:lnTo>
                    <a:pt x="31" y="211"/>
                  </a:lnTo>
                  <a:lnTo>
                    <a:pt x="29" y="175"/>
                  </a:lnTo>
                  <a:lnTo>
                    <a:pt x="19" y="117"/>
                  </a:lnTo>
                  <a:lnTo>
                    <a:pt x="11" y="88"/>
                  </a:lnTo>
                  <a:lnTo>
                    <a:pt x="0" y="60"/>
                  </a:lnTo>
                  <a:lnTo>
                    <a:pt x="6" y="42"/>
                  </a:lnTo>
                  <a:lnTo>
                    <a:pt x="17" y="27"/>
                  </a:lnTo>
                  <a:lnTo>
                    <a:pt x="25" y="17"/>
                  </a:lnTo>
                  <a:lnTo>
                    <a:pt x="36" y="8"/>
                  </a:lnTo>
                  <a:lnTo>
                    <a:pt x="4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8" name="Freeform 208"/>
            <p:cNvSpPr/>
            <p:nvPr/>
          </p:nvSpPr>
          <p:spPr bwMode="auto">
            <a:xfrm>
              <a:off x="2573338" y="5778817"/>
              <a:ext cx="371475" cy="493713"/>
            </a:xfrm>
            <a:custGeom>
              <a:avLst/>
              <a:gdLst>
                <a:gd name="T0" fmla="*/ 146 w 234"/>
                <a:gd name="T1" fmla="*/ 4 h 311"/>
                <a:gd name="T2" fmla="*/ 201 w 234"/>
                <a:gd name="T3" fmla="*/ 38 h 311"/>
                <a:gd name="T4" fmla="*/ 230 w 234"/>
                <a:gd name="T5" fmla="*/ 100 h 311"/>
                <a:gd name="T6" fmla="*/ 232 w 234"/>
                <a:gd name="T7" fmla="*/ 165 h 311"/>
                <a:gd name="T8" fmla="*/ 213 w 234"/>
                <a:gd name="T9" fmla="*/ 223 h 311"/>
                <a:gd name="T10" fmla="*/ 177 w 234"/>
                <a:gd name="T11" fmla="*/ 275 h 311"/>
                <a:gd name="T12" fmla="*/ 121 w 234"/>
                <a:gd name="T13" fmla="*/ 307 h 311"/>
                <a:gd name="T14" fmla="*/ 63 w 234"/>
                <a:gd name="T15" fmla="*/ 309 h 311"/>
                <a:gd name="T16" fmla="*/ 25 w 234"/>
                <a:gd name="T17" fmla="*/ 290 h 311"/>
                <a:gd name="T18" fmla="*/ 4 w 234"/>
                <a:gd name="T19" fmla="*/ 252 h 311"/>
                <a:gd name="T20" fmla="*/ 4 w 234"/>
                <a:gd name="T21" fmla="*/ 196 h 311"/>
                <a:gd name="T22" fmla="*/ 33 w 234"/>
                <a:gd name="T23" fmla="*/ 144 h 311"/>
                <a:gd name="T24" fmla="*/ 81 w 234"/>
                <a:gd name="T25" fmla="*/ 115 h 311"/>
                <a:gd name="T26" fmla="*/ 127 w 234"/>
                <a:gd name="T27" fmla="*/ 111 h 311"/>
                <a:gd name="T28" fmla="*/ 121 w 234"/>
                <a:gd name="T29" fmla="*/ 125 h 311"/>
                <a:gd name="T30" fmla="*/ 86 w 234"/>
                <a:gd name="T31" fmla="*/ 156 h 311"/>
                <a:gd name="T32" fmla="*/ 67 w 234"/>
                <a:gd name="T33" fmla="*/ 219 h 311"/>
                <a:gd name="T34" fmla="*/ 81 w 234"/>
                <a:gd name="T35" fmla="*/ 263 h 311"/>
                <a:gd name="T36" fmla="*/ 117 w 234"/>
                <a:gd name="T37" fmla="*/ 278 h 311"/>
                <a:gd name="T38" fmla="*/ 163 w 234"/>
                <a:gd name="T39" fmla="*/ 261 h 311"/>
                <a:gd name="T40" fmla="*/ 201 w 234"/>
                <a:gd name="T41" fmla="*/ 211 h 311"/>
                <a:gd name="T42" fmla="*/ 215 w 234"/>
                <a:gd name="T43" fmla="*/ 144 h 311"/>
                <a:gd name="T44" fmla="*/ 201 w 234"/>
                <a:gd name="T45" fmla="*/ 77 h 311"/>
                <a:gd name="T46" fmla="*/ 165 w 234"/>
                <a:gd name="T47" fmla="*/ 33 h 311"/>
                <a:gd name="T48" fmla="*/ 109 w 234"/>
                <a:gd name="T49" fmla="*/ 17 h 311"/>
                <a:gd name="T50" fmla="*/ 96 w 234"/>
                <a:gd name="T51" fmla="*/ 58 h 311"/>
                <a:gd name="T52" fmla="*/ 79 w 234"/>
                <a:gd name="T53" fmla="*/ 77 h 311"/>
                <a:gd name="T54" fmla="*/ 50 w 234"/>
                <a:gd name="T55" fmla="*/ 92 h 311"/>
                <a:gd name="T56" fmla="*/ 27 w 234"/>
                <a:gd name="T57" fmla="*/ 94 h 311"/>
                <a:gd name="T58" fmla="*/ 11 w 234"/>
                <a:gd name="T59" fmla="*/ 86 h 311"/>
                <a:gd name="T60" fmla="*/ 4 w 234"/>
                <a:gd name="T61" fmla="*/ 73 h 311"/>
                <a:gd name="T62" fmla="*/ 8 w 234"/>
                <a:gd name="T63" fmla="*/ 52 h 311"/>
                <a:gd name="T64" fmla="*/ 36 w 234"/>
                <a:gd name="T65" fmla="*/ 21 h 311"/>
                <a:gd name="T66" fmla="*/ 84 w 234"/>
                <a:gd name="T67" fmla="*/ 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311">
                  <a:moveTo>
                    <a:pt x="111" y="0"/>
                  </a:moveTo>
                  <a:lnTo>
                    <a:pt x="146" y="4"/>
                  </a:lnTo>
                  <a:lnTo>
                    <a:pt x="177" y="17"/>
                  </a:lnTo>
                  <a:lnTo>
                    <a:pt x="201" y="38"/>
                  </a:lnTo>
                  <a:lnTo>
                    <a:pt x="219" y="67"/>
                  </a:lnTo>
                  <a:lnTo>
                    <a:pt x="230" y="100"/>
                  </a:lnTo>
                  <a:lnTo>
                    <a:pt x="234" y="136"/>
                  </a:lnTo>
                  <a:lnTo>
                    <a:pt x="232" y="165"/>
                  </a:lnTo>
                  <a:lnTo>
                    <a:pt x="225" y="194"/>
                  </a:lnTo>
                  <a:lnTo>
                    <a:pt x="213" y="223"/>
                  </a:lnTo>
                  <a:lnTo>
                    <a:pt x="198" y="252"/>
                  </a:lnTo>
                  <a:lnTo>
                    <a:pt x="177" y="275"/>
                  </a:lnTo>
                  <a:lnTo>
                    <a:pt x="152" y="294"/>
                  </a:lnTo>
                  <a:lnTo>
                    <a:pt x="121" y="307"/>
                  </a:lnTo>
                  <a:lnTo>
                    <a:pt x="88" y="311"/>
                  </a:lnTo>
                  <a:lnTo>
                    <a:pt x="63" y="309"/>
                  </a:lnTo>
                  <a:lnTo>
                    <a:pt x="42" y="301"/>
                  </a:lnTo>
                  <a:lnTo>
                    <a:pt x="25" y="290"/>
                  </a:lnTo>
                  <a:lnTo>
                    <a:pt x="11" y="273"/>
                  </a:lnTo>
                  <a:lnTo>
                    <a:pt x="4" y="252"/>
                  </a:lnTo>
                  <a:lnTo>
                    <a:pt x="0" y="229"/>
                  </a:lnTo>
                  <a:lnTo>
                    <a:pt x="4" y="196"/>
                  </a:lnTo>
                  <a:lnTo>
                    <a:pt x="15" y="167"/>
                  </a:lnTo>
                  <a:lnTo>
                    <a:pt x="33" y="144"/>
                  </a:lnTo>
                  <a:lnTo>
                    <a:pt x="54" y="125"/>
                  </a:lnTo>
                  <a:lnTo>
                    <a:pt x="81" y="115"/>
                  </a:lnTo>
                  <a:lnTo>
                    <a:pt x="107" y="111"/>
                  </a:lnTo>
                  <a:lnTo>
                    <a:pt x="127" y="111"/>
                  </a:lnTo>
                  <a:lnTo>
                    <a:pt x="142" y="115"/>
                  </a:lnTo>
                  <a:lnTo>
                    <a:pt x="121" y="125"/>
                  </a:lnTo>
                  <a:lnTo>
                    <a:pt x="102" y="138"/>
                  </a:lnTo>
                  <a:lnTo>
                    <a:pt x="86" y="156"/>
                  </a:lnTo>
                  <a:lnTo>
                    <a:pt x="73" y="186"/>
                  </a:lnTo>
                  <a:lnTo>
                    <a:pt x="67" y="219"/>
                  </a:lnTo>
                  <a:lnTo>
                    <a:pt x="71" y="244"/>
                  </a:lnTo>
                  <a:lnTo>
                    <a:pt x="81" y="263"/>
                  </a:lnTo>
                  <a:lnTo>
                    <a:pt x="96" y="275"/>
                  </a:lnTo>
                  <a:lnTo>
                    <a:pt x="117" y="278"/>
                  </a:lnTo>
                  <a:lnTo>
                    <a:pt x="142" y="275"/>
                  </a:lnTo>
                  <a:lnTo>
                    <a:pt x="163" y="261"/>
                  </a:lnTo>
                  <a:lnTo>
                    <a:pt x="184" y="238"/>
                  </a:lnTo>
                  <a:lnTo>
                    <a:pt x="201" y="211"/>
                  </a:lnTo>
                  <a:lnTo>
                    <a:pt x="211" y="179"/>
                  </a:lnTo>
                  <a:lnTo>
                    <a:pt x="215" y="144"/>
                  </a:lnTo>
                  <a:lnTo>
                    <a:pt x="211" y="108"/>
                  </a:lnTo>
                  <a:lnTo>
                    <a:pt x="201" y="77"/>
                  </a:lnTo>
                  <a:lnTo>
                    <a:pt x="186" y="52"/>
                  </a:lnTo>
                  <a:lnTo>
                    <a:pt x="165" y="33"/>
                  </a:lnTo>
                  <a:lnTo>
                    <a:pt x="140" y="21"/>
                  </a:lnTo>
                  <a:lnTo>
                    <a:pt x="109" y="17"/>
                  </a:lnTo>
                  <a:lnTo>
                    <a:pt x="105" y="38"/>
                  </a:lnTo>
                  <a:lnTo>
                    <a:pt x="96" y="58"/>
                  </a:lnTo>
                  <a:lnTo>
                    <a:pt x="88" y="69"/>
                  </a:lnTo>
                  <a:lnTo>
                    <a:pt x="79" y="77"/>
                  </a:lnTo>
                  <a:lnTo>
                    <a:pt x="67" y="84"/>
                  </a:lnTo>
                  <a:lnTo>
                    <a:pt x="50" y="92"/>
                  </a:lnTo>
                  <a:lnTo>
                    <a:pt x="36" y="94"/>
                  </a:lnTo>
                  <a:lnTo>
                    <a:pt x="27" y="94"/>
                  </a:lnTo>
                  <a:lnTo>
                    <a:pt x="19" y="90"/>
                  </a:lnTo>
                  <a:lnTo>
                    <a:pt x="11" y="86"/>
                  </a:lnTo>
                  <a:lnTo>
                    <a:pt x="8" y="81"/>
                  </a:lnTo>
                  <a:lnTo>
                    <a:pt x="4" y="73"/>
                  </a:lnTo>
                  <a:lnTo>
                    <a:pt x="4" y="67"/>
                  </a:lnTo>
                  <a:lnTo>
                    <a:pt x="8" y="52"/>
                  </a:lnTo>
                  <a:lnTo>
                    <a:pt x="19" y="35"/>
                  </a:lnTo>
                  <a:lnTo>
                    <a:pt x="36" y="21"/>
                  </a:lnTo>
                  <a:lnTo>
                    <a:pt x="59" y="10"/>
                  </a:lnTo>
                  <a:lnTo>
                    <a:pt x="84" y="2"/>
                  </a:lnTo>
                  <a:lnTo>
                    <a:pt x="11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9" name="Freeform 209"/>
            <p:cNvSpPr/>
            <p:nvPr/>
          </p:nvSpPr>
          <p:spPr bwMode="auto">
            <a:xfrm>
              <a:off x="2971800" y="5885180"/>
              <a:ext cx="112713" cy="280988"/>
            </a:xfrm>
            <a:custGeom>
              <a:avLst/>
              <a:gdLst>
                <a:gd name="T0" fmla="*/ 50 w 71"/>
                <a:gd name="T1" fmla="*/ 0 h 177"/>
                <a:gd name="T2" fmla="*/ 54 w 71"/>
                <a:gd name="T3" fmla="*/ 0 h 177"/>
                <a:gd name="T4" fmla="*/ 60 w 71"/>
                <a:gd name="T5" fmla="*/ 2 h 177"/>
                <a:gd name="T6" fmla="*/ 64 w 71"/>
                <a:gd name="T7" fmla="*/ 8 h 177"/>
                <a:gd name="T8" fmla="*/ 68 w 71"/>
                <a:gd name="T9" fmla="*/ 14 h 177"/>
                <a:gd name="T10" fmla="*/ 70 w 71"/>
                <a:gd name="T11" fmla="*/ 21 h 177"/>
                <a:gd name="T12" fmla="*/ 71 w 71"/>
                <a:gd name="T13" fmla="*/ 31 h 177"/>
                <a:gd name="T14" fmla="*/ 70 w 71"/>
                <a:gd name="T15" fmla="*/ 41 h 177"/>
                <a:gd name="T16" fmla="*/ 62 w 71"/>
                <a:gd name="T17" fmla="*/ 54 h 177"/>
                <a:gd name="T18" fmla="*/ 52 w 71"/>
                <a:gd name="T19" fmla="*/ 73 h 177"/>
                <a:gd name="T20" fmla="*/ 45 w 71"/>
                <a:gd name="T21" fmla="*/ 83 h 177"/>
                <a:gd name="T22" fmla="*/ 39 w 71"/>
                <a:gd name="T23" fmla="*/ 92 h 177"/>
                <a:gd name="T24" fmla="*/ 35 w 71"/>
                <a:gd name="T25" fmla="*/ 100 h 177"/>
                <a:gd name="T26" fmla="*/ 33 w 71"/>
                <a:gd name="T27" fmla="*/ 106 h 177"/>
                <a:gd name="T28" fmla="*/ 31 w 71"/>
                <a:gd name="T29" fmla="*/ 113 h 177"/>
                <a:gd name="T30" fmla="*/ 31 w 71"/>
                <a:gd name="T31" fmla="*/ 123 h 177"/>
                <a:gd name="T32" fmla="*/ 35 w 71"/>
                <a:gd name="T33" fmla="*/ 150 h 177"/>
                <a:gd name="T34" fmla="*/ 46 w 71"/>
                <a:gd name="T35" fmla="*/ 177 h 177"/>
                <a:gd name="T36" fmla="*/ 27 w 71"/>
                <a:gd name="T37" fmla="*/ 156 h 177"/>
                <a:gd name="T38" fmla="*/ 12 w 71"/>
                <a:gd name="T39" fmla="*/ 131 h 177"/>
                <a:gd name="T40" fmla="*/ 2 w 71"/>
                <a:gd name="T41" fmla="*/ 102 h 177"/>
                <a:gd name="T42" fmla="*/ 0 w 71"/>
                <a:gd name="T43" fmla="*/ 73 h 177"/>
                <a:gd name="T44" fmla="*/ 2 w 71"/>
                <a:gd name="T45" fmla="*/ 50 h 177"/>
                <a:gd name="T46" fmla="*/ 8 w 71"/>
                <a:gd name="T47" fmla="*/ 31 h 177"/>
                <a:gd name="T48" fmla="*/ 14 w 71"/>
                <a:gd name="T49" fmla="*/ 21 h 177"/>
                <a:gd name="T50" fmla="*/ 20 w 71"/>
                <a:gd name="T51" fmla="*/ 14 h 177"/>
                <a:gd name="T52" fmla="*/ 27 w 71"/>
                <a:gd name="T53" fmla="*/ 6 h 177"/>
                <a:gd name="T54" fmla="*/ 35 w 71"/>
                <a:gd name="T55" fmla="*/ 2 h 177"/>
                <a:gd name="T56" fmla="*/ 43 w 71"/>
                <a:gd name="T57" fmla="*/ 0 h 177"/>
                <a:gd name="T58" fmla="*/ 50 w 71"/>
                <a:gd name="T5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177">
                  <a:moveTo>
                    <a:pt x="50" y="0"/>
                  </a:moveTo>
                  <a:lnTo>
                    <a:pt x="54" y="0"/>
                  </a:lnTo>
                  <a:lnTo>
                    <a:pt x="60" y="2"/>
                  </a:lnTo>
                  <a:lnTo>
                    <a:pt x="64" y="8"/>
                  </a:lnTo>
                  <a:lnTo>
                    <a:pt x="68" y="14"/>
                  </a:lnTo>
                  <a:lnTo>
                    <a:pt x="70" y="21"/>
                  </a:lnTo>
                  <a:lnTo>
                    <a:pt x="71" y="31"/>
                  </a:lnTo>
                  <a:lnTo>
                    <a:pt x="70" y="41"/>
                  </a:lnTo>
                  <a:lnTo>
                    <a:pt x="62" y="54"/>
                  </a:lnTo>
                  <a:lnTo>
                    <a:pt x="52" y="73"/>
                  </a:lnTo>
                  <a:lnTo>
                    <a:pt x="45" y="83"/>
                  </a:lnTo>
                  <a:lnTo>
                    <a:pt x="39" y="92"/>
                  </a:lnTo>
                  <a:lnTo>
                    <a:pt x="35" y="100"/>
                  </a:lnTo>
                  <a:lnTo>
                    <a:pt x="33" y="106"/>
                  </a:lnTo>
                  <a:lnTo>
                    <a:pt x="31" y="113"/>
                  </a:lnTo>
                  <a:lnTo>
                    <a:pt x="31" y="123"/>
                  </a:lnTo>
                  <a:lnTo>
                    <a:pt x="35" y="150"/>
                  </a:lnTo>
                  <a:lnTo>
                    <a:pt x="46" y="177"/>
                  </a:lnTo>
                  <a:lnTo>
                    <a:pt x="27" y="156"/>
                  </a:lnTo>
                  <a:lnTo>
                    <a:pt x="12" y="131"/>
                  </a:lnTo>
                  <a:lnTo>
                    <a:pt x="2" y="102"/>
                  </a:lnTo>
                  <a:lnTo>
                    <a:pt x="0" y="73"/>
                  </a:lnTo>
                  <a:lnTo>
                    <a:pt x="2" y="50"/>
                  </a:lnTo>
                  <a:lnTo>
                    <a:pt x="8" y="31"/>
                  </a:lnTo>
                  <a:lnTo>
                    <a:pt x="14" y="21"/>
                  </a:lnTo>
                  <a:lnTo>
                    <a:pt x="20" y="14"/>
                  </a:lnTo>
                  <a:lnTo>
                    <a:pt x="27" y="6"/>
                  </a:lnTo>
                  <a:lnTo>
                    <a:pt x="35" y="2"/>
                  </a:lnTo>
                  <a:lnTo>
                    <a:pt x="43" y="0"/>
                  </a:lnTo>
                  <a:lnTo>
                    <a:pt x="5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0" name="Freeform 210"/>
            <p:cNvSpPr/>
            <p:nvPr/>
          </p:nvSpPr>
          <p:spPr bwMode="auto">
            <a:xfrm>
              <a:off x="3484563" y="5885180"/>
              <a:ext cx="112713" cy="280988"/>
            </a:xfrm>
            <a:custGeom>
              <a:avLst/>
              <a:gdLst>
                <a:gd name="T0" fmla="*/ 48 w 71"/>
                <a:gd name="T1" fmla="*/ 0 h 177"/>
                <a:gd name="T2" fmla="*/ 54 w 71"/>
                <a:gd name="T3" fmla="*/ 0 h 177"/>
                <a:gd name="T4" fmla="*/ 59 w 71"/>
                <a:gd name="T5" fmla="*/ 2 h 177"/>
                <a:gd name="T6" fmla="*/ 65 w 71"/>
                <a:gd name="T7" fmla="*/ 6 h 177"/>
                <a:gd name="T8" fmla="*/ 69 w 71"/>
                <a:gd name="T9" fmla="*/ 12 h 177"/>
                <a:gd name="T10" fmla="*/ 71 w 71"/>
                <a:gd name="T11" fmla="*/ 19 h 177"/>
                <a:gd name="T12" fmla="*/ 71 w 71"/>
                <a:gd name="T13" fmla="*/ 25 h 177"/>
                <a:gd name="T14" fmla="*/ 69 w 71"/>
                <a:gd name="T15" fmla="*/ 37 h 177"/>
                <a:gd name="T16" fmla="*/ 61 w 71"/>
                <a:gd name="T17" fmla="*/ 54 h 177"/>
                <a:gd name="T18" fmla="*/ 50 w 71"/>
                <a:gd name="T19" fmla="*/ 73 h 177"/>
                <a:gd name="T20" fmla="*/ 44 w 71"/>
                <a:gd name="T21" fmla="*/ 85 h 177"/>
                <a:gd name="T22" fmla="*/ 38 w 71"/>
                <a:gd name="T23" fmla="*/ 92 h 177"/>
                <a:gd name="T24" fmla="*/ 35 w 71"/>
                <a:gd name="T25" fmla="*/ 100 h 177"/>
                <a:gd name="T26" fmla="*/ 33 w 71"/>
                <a:gd name="T27" fmla="*/ 106 h 177"/>
                <a:gd name="T28" fmla="*/ 31 w 71"/>
                <a:gd name="T29" fmla="*/ 113 h 177"/>
                <a:gd name="T30" fmla="*/ 31 w 71"/>
                <a:gd name="T31" fmla="*/ 123 h 177"/>
                <a:gd name="T32" fmla="*/ 35 w 71"/>
                <a:gd name="T33" fmla="*/ 150 h 177"/>
                <a:gd name="T34" fmla="*/ 46 w 71"/>
                <a:gd name="T35" fmla="*/ 177 h 177"/>
                <a:gd name="T36" fmla="*/ 27 w 71"/>
                <a:gd name="T37" fmla="*/ 156 h 177"/>
                <a:gd name="T38" fmla="*/ 11 w 71"/>
                <a:gd name="T39" fmla="*/ 131 h 177"/>
                <a:gd name="T40" fmla="*/ 2 w 71"/>
                <a:gd name="T41" fmla="*/ 102 h 177"/>
                <a:gd name="T42" fmla="*/ 0 w 71"/>
                <a:gd name="T43" fmla="*/ 73 h 177"/>
                <a:gd name="T44" fmla="*/ 2 w 71"/>
                <a:gd name="T45" fmla="*/ 50 h 177"/>
                <a:gd name="T46" fmla="*/ 8 w 71"/>
                <a:gd name="T47" fmla="*/ 31 h 177"/>
                <a:gd name="T48" fmla="*/ 13 w 71"/>
                <a:gd name="T49" fmla="*/ 21 h 177"/>
                <a:gd name="T50" fmla="*/ 19 w 71"/>
                <a:gd name="T51" fmla="*/ 14 h 177"/>
                <a:gd name="T52" fmla="*/ 27 w 71"/>
                <a:gd name="T53" fmla="*/ 6 h 177"/>
                <a:gd name="T54" fmla="*/ 35 w 71"/>
                <a:gd name="T55" fmla="*/ 2 h 177"/>
                <a:gd name="T56" fmla="*/ 42 w 71"/>
                <a:gd name="T57" fmla="*/ 0 h 177"/>
                <a:gd name="T58" fmla="*/ 48 w 71"/>
                <a:gd name="T5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177">
                  <a:moveTo>
                    <a:pt x="48" y="0"/>
                  </a:moveTo>
                  <a:lnTo>
                    <a:pt x="54" y="0"/>
                  </a:lnTo>
                  <a:lnTo>
                    <a:pt x="59" y="2"/>
                  </a:lnTo>
                  <a:lnTo>
                    <a:pt x="65" y="6"/>
                  </a:lnTo>
                  <a:lnTo>
                    <a:pt x="69" y="12"/>
                  </a:lnTo>
                  <a:lnTo>
                    <a:pt x="71" y="19"/>
                  </a:lnTo>
                  <a:lnTo>
                    <a:pt x="71" y="25"/>
                  </a:lnTo>
                  <a:lnTo>
                    <a:pt x="69" y="37"/>
                  </a:lnTo>
                  <a:lnTo>
                    <a:pt x="61" y="54"/>
                  </a:lnTo>
                  <a:lnTo>
                    <a:pt x="50" y="73"/>
                  </a:lnTo>
                  <a:lnTo>
                    <a:pt x="44" y="85"/>
                  </a:lnTo>
                  <a:lnTo>
                    <a:pt x="38" y="92"/>
                  </a:lnTo>
                  <a:lnTo>
                    <a:pt x="35" y="100"/>
                  </a:lnTo>
                  <a:lnTo>
                    <a:pt x="33" y="106"/>
                  </a:lnTo>
                  <a:lnTo>
                    <a:pt x="31" y="113"/>
                  </a:lnTo>
                  <a:lnTo>
                    <a:pt x="31" y="123"/>
                  </a:lnTo>
                  <a:lnTo>
                    <a:pt x="35" y="150"/>
                  </a:lnTo>
                  <a:lnTo>
                    <a:pt x="46" y="177"/>
                  </a:lnTo>
                  <a:lnTo>
                    <a:pt x="27" y="156"/>
                  </a:lnTo>
                  <a:lnTo>
                    <a:pt x="11" y="131"/>
                  </a:lnTo>
                  <a:lnTo>
                    <a:pt x="2" y="102"/>
                  </a:lnTo>
                  <a:lnTo>
                    <a:pt x="0" y="73"/>
                  </a:lnTo>
                  <a:lnTo>
                    <a:pt x="2" y="50"/>
                  </a:lnTo>
                  <a:lnTo>
                    <a:pt x="8" y="31"/>
                  </a:lnTo>
                  <a:lnTo>
                    <a:pt x="13" y="21"/>
                  </a:lnTo>
                  <a:lnTo>
                    <a:pt x="19" y="14"/>
                  </a:lnTo>
                  <a:lnTo>
                    <a:pt x="27" y="6"/>
                  </a:lnTo>
                  <a:lnTo>
                    <a:pt x="35" y="2"/>
                  </a:lnTo>
                  <a:lnTo>
                    <a:pt x="42" y="0"/>
                  </a:lnTo>
                  <a:lnTo>
                    <a:pt x="4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1" name="Freeform 211"/>
            <p:cNvSpPr/>
            <p:nvPr/>
          </p:nvSpPr>
          <p:spPr bwMode="auto">
            <a:xfrm>
              <a:off x="3084513" y="6339205"/>
              <a:ext cx="115888" cy="280988"/>
            </a:xfrm>
            <a:custGeom>
              <a:avLst/>
              <a:gdLst>
                <a:gd name="T0" fmla="*/ 25 w 73"/>
                <a:gd name="T1" fmla="*/ 0 h 177"/>
                <a:gd name="T2" fmla="*/ 35 w 73"/>
                <a:gd name="T3" fmla="*/ 8 h 177"/>
                <a:gd name="T4" fmla="*/ 45 w 73"/>
                <a:gd name="T5" fmla="*/ 18 h 177"/>
                <a:gd name="T6" fmla="*/ 50 w 73"/>
                <a:gd name="T7" fmla="*/ 29 h 177"/>
                <a:gd name="T8" fmla="*/ 60 w 73"/>
                <a:gd name="T9" fmla="*/ 46 h 177"/>
                <a:gd name="T10" fmla="*/ 68 w 73"/>
                <a:gd name="T11" fmla="*/ 66 h 177"/>
                <a:gd name="T12" fmla="*/ 71 w 73"/>
                <a:gd name="T13" fmla="*/ 85 h 177"/>
                <a:gd name="T14" fmla="*/ 73 w 73"/>
                <a:gd name="T15" fmla="*/ 104 h 177"/>
                <a:gd name="T16" fmla="*/ 71 w 73"/>
                <a:gd name="T17" fmla="*/ 127 h 177"/>
                <a:gd name="T18" fmla="*/ 66 w 73"/>
                <a:gd name="T19" fmla="*/ 146 h 177"/>
                <a:gd name="T20" fmla="*/ 60 w 73"/>
                <a:gd name="T21" fmla="*/ 156 h 177"/>
                <a:gd name="T22" fmla="*/ 52 w 73"/>
                <a:gd name="T23" fmla="*/ 164 h 177"/>
                <a:gd name="T24" fmla="*/ 45 w 73"/>
                <a:gd name="T25" fmla="*/ 169 h 177"/>
                <a:gd name="T26" fmla="*/ 37 w 73"/>
                <a:gd name="T27" fmla="*/ 175 h 177"/>
                <a:gd name="T28" fmla="*/ 31 w 73"/>
                <a:gd name="T29" fmla="*/ 177 h 177"/>
                <a:gd name="T30" fmla="*/ 23 w 73"/>
                <a:gd name="T31" fmla="*/ 177 h 177"/>
                <a:gd name="T32" fmla="*/ 18 w 73"/>
                <a:gd name="T33" fmla="*/ 177 h 177"/>
                <a:gd name="T34" fmla="*/ 12 w 73"/>
                <a:gd name="T35" fmla="*/ 173 h 177"/>
                <a:gd name="T36" fmla="*/ 8 w 73"/>
                <a:gd name="T37" fmla="*/ 169 h 177"/>
                <a:gd name="T38" fmla="*/ 4 w 73"/>
                <a:gd name="T39" fmla="*/ 164 h 177"/>
                <a:gd name="T40" fmla="*/ 2 w 73"/>
                <a:gd name="T41" fmla="*/ 156 h 177"/>
                <a:gd name="T42" fmla="*/ 0 w 73"/>
                <a:gd name="T43" fmla="*/ 146 h 177"/>
                <a:gd name="T44" fmla="*/ 4 w 73"/>
                <a:gd name="T45" fmla="*/ 137 h 177"/>
                <a:gd name="T46" fmla="*/ 10 w 73"/>
                <a:gd name="T47" fmla="*/ 123 h 177"/>
                <a:gd name="T48" fmla="*/ 22 w 73"/>
                <a:gd name="T49" fmla="*/ 104 h 177"/>
                <a:gd name="T50" fmla="*/ 27 w 73"/>
                <a:gd name="T51" fmla="*/ 94 h 177"/>
                <a:gd name="T52" fmla="*/ 33 w 73"/>
                <a:gd name="T53" fmla="*/ 87 h 177"/>
                <a:gd name="T54" fmla="*/ 37 w 73"/>
                <a:gd name="T55" fmla="*/ 79 h 177"/>
                <a:gd name="T56" fmla="*/ 39 w 73"/>
                <a:gd name="T57" fmla="*/ 71 h 177"/>
                <a:gd name="T58" fmla="*/ 41 w 73"/>
                <a:gd name="T59" fmla="*/ 64 h 177"/>
                <a:gd name="T60" fmla="*/ 41 w 73"/>
                <a:gd name="T61" fmla="*/ 54 h 177"/>
                <a:gd name="T62" fmla="*/ 37 w 73"/>
                <a:gd name="T63" fmla="*/ 27 h 177"/>
                <a:gd name="T64" fmla="*/ 25 w 73"/>
                <a:gd name="T6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177">
                  <a:moveTo>
                    <a:pt x="25" y="0"/>
                  </a:moveTo>
                  <a:lnTo>
                    <a:pt x="35" y="8"/>
                  </a:lnTo>
                  <a:lnTo>
                    <a:pt x="45" y="18"/>
                  </a:lnTo>
                  <a:lnTo>
                    <a:pt x="50" y="29"/>
                  </a:lnTo>
                  <a:lnTo>
                    <a:pt x="60" y="46"/>
                  </a:lnTo>
                  <a:lnTo>
                    <a:pt x="68" y="66"/>
                  </a:lnTo>
                  <a:lnTo>
                    <a:pt x="71" y="85"/>
                  </a:lnTo>
                  <a:lnTo>
                    <a:pt x="73" y="104"/>
                  </a:lnTo>
                  <a:lnTo>
                    <a:pt x="71" y="127"/>
                  </a:lnTo>
                  <a:lnTo>
                    <a:pt x="66" y="146"/>
                  </a:lnTo>
                  <a:lnTo>
                    <a:pt x="60" y="156"/>
                  </a:lnTo>
                  <a:lnTo>
                    <a:pt x="52" y="164"/>
                  </a:lnTo>
                  <a:lnTo>
                    <a:pt x="45" y="169"/>
                  </a:lnTo>
                  <a:lnTo>
                    <a:pt x="37" y="175"/>
                  </a:lnTo>
                  <a:lnTo>
                    <a:pt x="31" y="177"/>
                  </a:lnTo>
                  <a:lnTo>
                    <a:pt x="23" y="177"/>
                  </a:lnTo>
                  <a:lnTo>
                    <a:pt x="18" y="177"/>
                  </a:lnTo>
                  <a:lnTo>
                    <a:pt x="12" y="173"/>
                  </a:lnTo>
                  <a:lnTo>
                    <a:pt x="8" y="169"/>
                  </a:lnTo>
                  <a:lnTo>
                    <a:pt x="4" y="164"/>
                  </a:lnTo>
                  <a:lnTo>
                    <a:pt x="2" y="156"/>
                  </a:lnTo>
                  <a:lnTo>
                    <a:pt x="0" y="146"/>
                  </a:lnTo>
                  <a:lnTo>
                    <a:pt x="4" y="137"/>
                  </a:lnTo>
                  <a:lnTo>
                    <a:pt x="10" y="123"/>
                  </a:lnTo>
                  <a:lnTo>
                    <a:pt x="22" y="104"/>
                  </a:lnTo>
                  <a:lnTo>
                    <a:pt x="27" y="94"/>
                  </a:lnTo>
                  <a:lnTo>
                    <a:pt x="33" y="87"/>
                  </a:lnTo>
                  <a:lnTo>
                    <a:pt x="37" y="79"/>
                  </a:lnTo>
                  <a:lnTo>
                    <a:pt x="39" y="71"/>
                  </a:lnTo>
                  <a:lnTo>
                    <a:pt x="41" y="64"/>
                  </a:lnTo>
                  <a:lnTo>
                    <a:pt x="41" y="54"/>
                  </a:lnTo>
                  <a:lnTo>
                    <a:pt x="37" y="27"/>
                  </a:lnTo>
                  <a:lnTo>
                    <a:pt x="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2" name="Freeform 212"/>
            <p:cNvSpPr/>
            <p:nvPr/>
          </p:nvSpPr>
          <p:spPr bwMode="auto">
            <a:xfrm>
              <a:off x="3225800" y="6229667"/>
              <a:ext cx="371475" cy="496888"/>
            </a:xfrm>
            <a:custGeom>
              <a:avLst/>
              <a:gdLst>
                <a:gd name="T0" fmla="*/ 171 w 234"/>
                <a:gd name="T1" fmla="*/ 4 h 313"/>
                <a:gd name="T2" fmla="*/ 211 w 234"/>
                <a:gd name="T3" fmla="*/ 23 h 313"/>
                <a:gd name="T4" fmla="*/ 232 w 234"/>
                <a:gd name="T5" fmla="*/ 60 h 313"/>
                <a:gd name="T6" fmla="*/ 232 w 234"/>
                <a:gd name="T7" fmla="*/ 110 h 313"/>
                <a:gd name="T8" fmla="*/ 215 w 234"/>
                <a:gd name="T9" fmla="*/ 152 h 313"/>
                <a:gd name="T10" fmla="*/ 186 w 234"/>
                <a:gd name="T11" fmla="*/ 183 h 313"/>
                <a:gd name="T12" fmla="*/ 148 w 234"/>
                <a:gd name="T13" fmla="*/ 200 h 313"/>
                <a:gd name="T14" fmla="*/ 107 w 234"/>
                <a:gd name="T15" fmla="*/ 202 h 313"/>
                <a:gd name="T16" fmla="*/ 115 w 234"/>
                <a:gd name="T17" fmla="*/ 188 h 313"/>
                <a:gd name="T18" fmla="*/ 148 w 234"/>
                <a:gd name="T19" fmla="*/ 156 h 313"/>
                <a:gd name="T20" fmla="*/ 165 w 234"/>
                <a:gd name="T21" fmla="*/ 115 h 313"/>
                <a:gd name="T22" fmla="*/ 163 w 234"/>
                <a:gd name="T23" fmla="*/ 69 h 313"/>
                <a:gd name="T24" fmla="*/ 138 w 234"/>
                <a:gd name="T25" fmla="*/ 39 h 313"/>
                <a:gd name="T26" fmla="*/ 94 w 234"/>
                <a:gd name="T27" fmla="*/ 39 h 313"/>
                <a:gd name="T28" fmla="*/ 50 w 234"/>
                <a:gd name="T29" fmla="*/ 75 h 313"/>
                <a:gd name="T30" fmla="*/ 23 w 234"/>
                <a:gd name="T31" fmla="*/ 135 h 313"/>
                <a:gd name="T32" fmla="*/ 23 w 234"/>
                <a:gd name="T33" fmla="*/ 206 h 313"/>
                <a:gd name="T34" fmla="*/ 48 w 234"/>
                <a:gd name="T35" fmla="*/ 261 h 313"/>
                <a:gd name="T36" fmla="*/ 96 w 234"/>
                <a:gd name="T37" fmla="*/ 292 h 313"/>
                <a:gd name="T38" fmla="*/ 128 w 234"/>
                <a:gd name="T39" fmla="*/ 275 h 313"/>
                <a:gd name="T40" fmla="*/ 146 w 234"/>
                <a:gd name="T41" fmla="*/ 244 h 313"/>
                <a:gd name="T42" fmla="*/ 167 w 234"/>
                <a:gd name="T43" fmla="*/ 229 h 313"/>
                <a:gd name="T44" fmla="*/ 199 w 234"/>
                <a:gd name="T45" fmla="*/ 217 h 313"/>
                <a:gd name="T46" fmla="*/ 217 w 234"/>
                <a:gd name="T47" fmla="*/ 221 h 313"/>
                <a:gd name="T48" fmla="*/ 226 w 234"/>
                <a:gd name="T49" fmla="*/ 233 h 313"/>
                <a:gd name="T50" fmla="*/ 230 w 234"/>
                <a:gd name="T51" fmla="*/ 246 h 313"/>
                <a:gd name="T52" fmla="*/ 215 w 234"/>
                <a:gd name="T53" fmla="*/ 279 h 313"/>
                <a:gd name="T54" fmla="*/ 174 w 234"/>
                <a:gd name="T55" fmla="*/ 304 h 313"/>
                <a:gd name="T56" fmla="*/ 123 w 234"/>
                <a:gd name="T57" fmla="*/ 313 h 313"/>
                <a:gd name="T58" fmla="*/ 59 w 234"/>
                <a:gd name="T59" fmla="*/ 296 h 313"/>
                <a:gd name="T60" fmla="*/ 15 w 234"/>
                <a:gd name="T61" fmla="*/ 246 h 313"/>
                <a:gd name="T62" fmla="*/ 0 w 234"/>
                <a:gd name="T63" fmla="*/ 175 h 313"/>
                <a:gd name="T64" fmla="*/ 17 w 234"/>
                <a:gd name="T65" fmla="*/ 98 h 313"/>
                <a:gd name="T66" fmla="*/ 67 w 234"/>
                <a:gd name="T67" fmla="*/ 29 h 313"/>
                <a:gd name="T68" fmla="*/ 117 w 234"/>
                <a:gd name="T69" fmla="*/ 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313">
                  <a:moveTo>
                    <a:pt x="148" y="0"/>
                  </a:moveTo>
                  <a:lnTo>
                    <a:pt x="171" y="4"/>
                  </a:lnTo>
                  <a:lnTo>
                    <a:pt x="192" y="10"/>
                  </a:lnTo>
                  <a:lnTo>
                    <a:pt x="211" y="23"/>
                  </a:lnTo>
                  <a:lnTo>
                    <a:pt x="222" y="39"/>
                  </a:lnTo>
                  <a:lnTo>
                    <a:pt x="232" y="60"/>
                  </a:lnTo>
                  <a:lnTo>
                    <a:pt x="234" y="85"/>
                  </a:lnTo>
                  <a:lnTo>
                    <a:pt x="232" y="110"/>
                  </a:lnTo>
                  <a:lnTo>
                    <a:pt x="224" y="133"/>
                  </a:lnTo>
                  <a:lnTo>
                    <a:pt x="215" y="152"/>
                  </a:lnTo>
                  <a:lnTo>
                    <a:pt x="201" y="169"/>
                  </a:lnTo>
                  <a:lnTo>
                    <a:pt x="186" y="183"/>
                  </a:lnTo>
                  <a:lnTo>
                    <a:pt x="167" y="194"/>
                  </a:lnTo>
                  <a:lnTo>
                    <a:pt x="148" y="200"/>
                  </a:lnTo>
                  <a:lnTo>
                    <a:pt x="126" y="202"/>
                  </a:lnTo>
                  <a:lnTo>
                    <a:pt x="107" y="202"/>
                  </a:lnTo>
                  <a:lnTo>
                    <a:pt x="92" y="198"/>
                  </a:lnTo>
                  <a:lnTo>
                    <a:pt x="115" y="188"/>
                  </a:lnTo>
                  <a:lnTo>
                    <a:pt x="132" y="173"/>
                  </a:lnTo>
                  <a:lnTo>
                    <a:pt x="148" y="156"/>
                  </a:lnTo>
                  <a:lnTo>
                    <a:pt x="159" y="135"/>
                  </a:lnTo>
                  <a:lnTo>
                    <a:pt x="165" y="115"/>
                  </a:lnTo>
                  <a:lnTo>
                    <a:pt x="167" y="94"/>
                  </a:lnTo>
                  <a:lnTo>
                    <a:pt x="163" y="69"/>
                  </a:lnTo>
                  <a:lnTo>
                    <a:pt x="153" y="50"/>
                  </a:lnTo>
                  <a:lnTo>
                    <a:pt x="138" y="39"/>
                  </a:lnTo>
                  <a:lnTo>
                    <a:pt x="119" y="33"/>
                  </a:lnTo>
                  <a:lnTo>
                    <a:pt x="94" y="39"/>
                  </a:lnTo>
                  <a:lnTo>
                    <a:pt x="71" y="52"/>
                  </a:lnTo>
                  <a:lnTo>
                    <a:pt x="50" y="75"/>
                  </a:lnTo>
                  <a:lnTo>
                    <a:pt x="32" y="102"/>
                  </a:lnTo>
                  <a:lnTo>
                    <a:pt x="23" y="135"/>
                  </a:lnTo>
                  <a:lnTo>
                    <a:pt x="19" y="169"/>
                  </a:lnTo>
                  <a:lnTo>
                    <a:pt x="23" y="206"/>
                  </a:lnTo>
                  <a:lnTo>
                    <a:pt x="32" y="236"/>
                  </a:lnTo>
                  <a:lnTo>
                    <a:pt x="48" y="261"/>
                  </a:lnTo>
                  <a:lnTo>
                    <a:pt x="69" y="281"/>
                  </a:lnTo>
                  <a:lnTo>
                    <a:pt x="96" y="292"/>
                  </a:lnTo>
                  <a:lnTo>
                    <a:pt x="125" y="296"/>
                  </a:lnTo>
                  <a:lnTo>
                    <a:pt x="128" y="275"/>
                  </a:lnTo>
                  <a:lnTo>
                    <a:pt x="138" y="256"/>
                  </a:lnTo>
                  <a:lnTo>
                    <a:pt x="146" y="244"/>
                  </a:lnTo>
                  <a:lnTo>
                    <a:pt x="157" y="234"/>
                  </a:lnTo>
                  <a:lnTo>
                    <a:pt x="167" y="229"/>
                  </a:lnTo>
                  <a:lnTo>
                    <a:pt x="184" y="221"/>
                  </a:lnTo>
                  <a:lnTo>
                    <a:pt x="199" y="217"/>
                  </a:lnTo>
                  <a:lnTo>
                    <a:pt x="209" y="219"/>
                  </a:lnTo>
                  <a:lnTo>
                    <a:pt x="217" y="221"/>
                  </a:lnTo>
                  <a:lnTo>
                    <a:pt x="222" y="227"/>
                  </a:lnTo>
                  <a:lnTo>
                    <a:pt x="226" y="233"/>
                  </a:lnTo>
                  <a:lnTo>
                    <a:pt x="230" y="238"/>
                  </a:lnTo>
                  <a:lnTo>
                    <a:pt x="230" y="246"/>
                  </a:lnTo>
                  <a:lnTo>
                    <a:pt x="226" y="261"/>
                  </a:lnTo>
                  <a:lnTo>
                    <a:pt x="215" y="279"/>
                  </a:lnTo>
                  <a:lnTo>
                    <a:pt x="198" y="292"/>
                  </a:lnTo>
                  <a:lnTo>
                    <a:pt x="174" y="304"/>
                  </a:lnTo>
                  <a:lnTo>
                    <a:pt x="150" y="311"/>
                  </a:lnTo>
                  <a:lnTo>
                    <a:pt x="123" y="313"/>
                  </a:lnTo>
                  <a:lnTo>
                    <a:pt x="88" y="309"/>
                  </a:lnTo>
                  <a:lnTo>
                    <a:pt x="59" y="296"/>
                  </a:lnTo>
                  <a:lnTo>
                    <a:pt x="34" y="275"/>
                  </a:lnTo>
                  <a:lnTo>
                    <a:pt x="15" y="246"/>
                  </a:lnTo>
                  <a:lnTo>
                    <a:pt x="4" y="213"/>
                  </a:lnTo>
                  <a:lnTo>
                    <a:pt x="0" y="175"/>
                  </a:lnTo>
                  <a:lnTo>
                    <a:pt x="6" y="138"/>
                  </a:lnTo>
                  <a:lnTo>
                    <a:pt x="17" y="98"/>
                  </a:lnTo>
                  <a:lnTo>
                    <a:pt x="38" y="62"/>
                  </a:lnTo>
                  <a:lnTo>
                    <a:pt x="67" y="29"/>
                  </a:lnTo>
                  <a:lnTo>
                    <a:pt x="92" y="14"/>
                  </a:lnTo>
                  <a:lnTo>
                    <a:pt x="117" y="4"/>
                  </a:lnTo>
                  <a:lnTo>
                    <a:pt x="14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3" name="Freeform 213"/>
            <p:cNvSpPr/>
            <p:nvPr/>
          </p:nvSpPr>
          <p:spPr bwMode="auto">
            <a:xfrm>
              <a:off x="2573338" y="6339205"/>
              <a:ext cx="115888" cy="280988"/>
            </a:xfrm>
            <a:custGeom>
              <a:avLst/>
              <a:gdLst>
                <a:gd name="T0" fmla="*/ 25 w 73"/>
                <a:gd name="T1" fmla="*/ 0 h 177"/>
                <a:gd name="T2" fmla="*/ 34 w 73"/>
                <a:gd name="T3" fmla="*/ 8 h 177"/>
                <a:gd name="T4" fmla="*/ 42 w 73"/>
                <a:gd name="T5" fmla="*/ 18 h 177"/>
                <a:gd name="T6" fmla="*/ 50 w 73"/>
                <a:gd name="T7" fmla="*/ 29 h 177"/>
                <a:gd name="T8" fmla="*/ 59 w 73"/>
                <a:gd name="T9" fmla="*/ 46 h 177"/>
                <a:gd name="T10" fmla="*/ 67 w 73"/>
                <a:gd name="T11" fmla="*/ 66 h 177"/>
                <a:gd name="T12" fmla="*/ 71 w 73"/>
                <a:gd name="T13" fmla="*/ 85 h 177"/>
                <a:gd name="T14" fmla="*/ 73 w 73"/>
                <a:gd name="T15" fmla="*/ 104 h 177"/>
                <a:gd name="T16" fmla="*/ 71 w 73"/>
                <a:gd name="T17" fmla="*/ 127 h 177"/>
                <a:gd name="T18" fmla="*/ 65 w 73"/>
                <a:gd name="T19" fmla="*/ 146 h 177"/>
                <a:gd name="T20" fmla="*/ 59 w 73"/>
                <a:gd name="T21" fmla="*/ 156 h 177"/>
                <a:gd name="T22" fmla="*/ 52 w 73"/>
                <a:gd name="T23" fmla="*/ 164 h 177"/>
                <a:gd name="T24" fmla="*/ 44 w 73"/>
                <a:gd name="T25" fmla="*/ 169 h 177"/>
                <a:gd name="T26" fmla="*/ 36 w 73"/>
                <a:gd name="T27" fmla="*/ 175 h 177"/>
                <a:gd name="T28" fmla="*/ 31 w 73"/>
                <a:gd name="T29" fmla="*/ 177 h 177"/>
                <a:gd name="T30" fmla="*/ 23 w 73"/>
                <a:gd name="T31" fmla="*/ 177 h 177"/>
                <a:gd name="T32" fmla="*/ 17 w 73"/>
                <a:gd name="T33" fmla="*/ 177 h 177"/>
                <a:gd name="T34" fmla="*/ 11 w 73"/>
                <a:gd name="T35" fmla="*/ 173 h 177"/>
                <a:gd name="T36" fmla="*/ 8 w 73"/>
                <a:gd name="T37" fmla="*/ 169 h 177"/>
                <a:gd name="T38" fmla="*/ 4 w 73"/>
                <a:gd name="T39" fmla="*/ 164 h 177"/>
                <a:gd name="T40" fmla="*/ 2 w 73"/>
                <a:gd name="T41" fmla="*/ 158 h 177"/>
                <a:gd name="T42" fmla="*/ 0 w 73"/>
                <a:gd name="T43" fmla="*/ 150 h 177"/>
                <a:gd name="T44" fmla="*/ 2 w 73"/>
                <a:gd name="T45" fmla="*/ 139 h 177"/>
                <a:gd name="T46" fmla="*/ 9 w 73"/>
                <a:gd name="T47" fmla="*/ 123 h 177"/>
                <a:gd name="T48" fmla="*/ 21 w 73"/>
                <a:gd name="T49" fmla="*/ 104 h 177"/>
                <a:gd name="T50" fmla="*/ 27 w 73"/>
                <a:gd name="T51" fmla="*/ 94 h 177"/>
                <a:gd name="T52" fmla="*/ 33 w 73"/>
                <a:gd name="T53" fmla="*/ 87 h 177"/>
                <a:gd name="T54" fmla="*/ 36 w 73"/>
                <a:gd name="T55" fmla="*/ 79 h 177"/>
                <a:gd name="T56" fmla="*/ 38 w 73"/>
                <a:gd name="T57" fmla="*/ 71 h 177"/>
                <a:gd name="T58" fmla="*/ 40 w 73"/>
                <a:gd name="T59" fmla="*/ 64 h 177"/>
                <a:gd name="T60" fmla="*/ 40 w 73"/>
                <a:gd name="T61" fmla="*/ 54 h 177"/>
                <a:gd name="T62" fmla="*/ 36 w 73"/>
                <a:gd name="T63" fmla="*/ 27 h 177"/>
                <a:gd name="T64" fmla="*/ 25 w 73"/>
                <a:gd name="T6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177">
                  <a:moveTo>
                    <a:pt x="25" y="0"/>
                  </a:moveTo>
                  <a:lnTo>
                    <a:pt x="34" y="8"/>
                  </a:lnTo>
                  <a:lnTo>
                    <a:pt x="42" y="18"/>
                  </a:lnTo>
                  <a:lnTo>
                    <a:pt x="50" y="29"/>
                  </a:lnTo>
                  <a:lnTo>
                    <a:pt x="59" y="46"/>
                  </a:lnTo>
                  <a:lnTo>
                    <a:pt x="67" y="66"/>
                  </a:lnTo>
                  <a:lnTo>
                    <a:pt x="71" y="85"/>
                  </a:lnTo>
                  <a:lnTo>
                    <a:pt x="73" y="104"/>
                  </a:lnTo>
                  <a:lnTo>
                    <a:pt x="71" y="127"/>
                  </a:lnTo>
                  <a:lnTo>
                    <a:pt x="65" y="146"/>
                  </a:lnTo>
                  <a:lnTo>
                    <a:pt x="59" y="156"/>
                  </a:lnTo>
                  <a:lnTo>
                    <a:pt x="52" y="164"/>
                  </a:lnTo>
                  <a:lnTo>
                    <a:pt x="44" y="169"/>
                  </a:lnTo>
                  <a:lnTo>
                    <a:pt x="36" y="175"/>
                  </a:lnTo>
                  <a:lnTo>
                    <a:pt x="31" y="177"/>
                  </a:lnTo>
                  <a:lnTo>
                    <a:pt x="23" y="177"/>
                  </a:lnTo>
                  <a:lnTo>
                    <a:pt x="17" y="177"/>
                  </a:lnTo>
                  <a:lnTo>
                    <a:pt x="11" y="173"/>
                  </a:lnTo>
                  <a:lnTo>
                    <a:pt x="8" y="169"/>
                  </a:lnTo>
                  <a:lnTo>
                    <a:pt x="4" y="164"/>
                  </a:lnTo>
                  <a:lnTo>
                    <a:pt x="2" y="158"/>
                  </a:lnTo>
                  <a:lnTo>
                    <a:pt x="0" y="150"/>
                  </a:lnTo>
                  <a:lnTo>
                    <a:pt x="2" y="139"/>
                  </a:lnTo>
                  <a:lnTo>
                    <a:pt x="9" y="123"/>
                  </a:lnTo>
                  <a:lnTo>
                    <a:pt x="21" y="104"/>
                  </a:lnTo>
                  <a:lnTo>
                    <a:pt x="27" y="94"/>
                  </a:lnTo>
                  <a:lnTo>
                    <a:pt x="33" y="87"/>
                  </a:lnTo>
                  <a:lnTo>
                    <a:pt x="36" y="79"/>
                  </a:lnTo>
                  <a:lnTo>
                    <a:pt x="38" y="71"/>
                  </a:lnTo>
                  <a:lnTo>
                    <a:pt x="40" y="64"/>
                  </a:lnTo>
                  <a:lnTo>
                    <a:pt x="40" y="54"/>
                  </a:lnTo>
                  <a:lnTo>
                    <a:pt x="36" y="27"/>
                  </a:lnTo>
                  <a:lnTo>
                    <a:pt x="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4" name="Freeform 214"/>
            <p:cNvSpPr/>
            <p:nvPr/>
          </p:nvSpPr>
          <p:spPr bwMode="auto">
            <a:xfrm>
              <a:off x="3084513" y="5778817"/>
              <a:ext cx="373063" cy="493713"/>
            </a:xfrm>
            <a:custGeom>
              <a:avLst/>
              <a:gdLst>
                <a:gd name="T0" fmla="*/ 146 w 235"/>
                <a:gd name="T1" fmla="*/ 4 h 311"/>
                <a:gd name="T2" fmla="*/ 200 w 235"/>
                <a:gd name="T3" fmla="*/ 38 h 311"/>
                <a:gd name="T4" fmla="*/ 231 w 235"/>
                <a:gd name="T5" fmla="*/ 100 h 311"/>
                <a:gd name="T6" fmla="*/ 231 w 235"/>
                <a:gd name="T7" fmla="*/ 175 h 311"/>
                <a:gd name="T8" fmla="*/ 196 w 235"/>
                <a:gd name="T9" fmla="*/ 252 h 311"/>
                <a:gd name="T10" fmla="*/ 144 w 235"/>
                <a:gd name="T11" fmla="*/ 300 h 311"/>
                <a:gd name="T12" fmla="*/ 89 w 235"/>
                <a:gd name="T13" fmla="*/ 311 h 311"/>
                <a:gd name="T14" fmla="*/ 43 w 235"/>
                <a:gd name="T15" fmla="*/ 301 h 311"/>
                <a:gd name="T16" fmla="*/ 12 w 235"/>
                <a:gd name="T17" fmla="*/ 273 h 311"/>
                <a:gd name="T18" fmla="*/ 0 w 235"/>
                <a:gd name="T19" fmla="*/ 229 h 311"/>
                <a:gd name="T20" fmla="*/ 16 w 235"/>
                <a:gd name="T21" fmla="*/ 167 h 311"/>
                <a:gd name="T22" fmla="*/ 54 w 235"/>
                <a:gd name="T23" fmla="*/ 125 h 311"/>
                <a:gd name="T24" fmla="*/ 108 w 235"/>
                <a:gd name="T25" fmla="*/ 111 h 311"/>
                <a:gd name="T26" fmla="*/ 143 w 235"/>
                <a:gd name="T27" fmla="*/ 115 h 311"/>
                <a:gd name="T28" fmla="*/ 102 w 235"/>
                <a:gd name="T29" fmla="*/ 138 h 311"/>
                <a:gd name="T30" fmla="*/ 73 w 235"/>
                <a:gd name="T31" fmla="*/ 186 h 311"/>
                <a:gd name="T32" fmla="*/ 71 w 235"/>
                <a:gd name="T33" fmla="*/ 244 h 311"/>
                <a:gd name="T34" fmla="*/ 96 w 235"/>
                <a:gd name="T35" fmla="*/ 275 h 311"/>
                <a:gd name="T36" fmla="*/ 143 w 235"/>
                <a:gd name="T37" fmla="*/ 275 h 311"/>
                <a:gd name="T38" fmla="*/ 185 w 235"/>
                <a:gd name="T39" fmla="*/ 238 h 311"/>
                <a:gd name="T40" fmla="*/ 212 w 235"/>
                <a:gd name="T41" fmla="*/ 179 h 311"/>
                <a:gd name="T42" fmla="*/ 212 w 235"/>
                <a:gd name="T43" fmla="*/ 108 h 311"/>
                <a:gd name="T44" fmla="*/ 187 w 235"/>
                <a:gd name="T45" fmla="*/ 52 h 311"/>
                <a:gd name="T46" fmla="*/ 139 w 235"/>
                <a:gd name="T47" fmla="*/ 21 h 311"/>
                <a:gd name="T48" fmla="*/ 106 w 235"/>
                <a:gd name="T49" fmla="*/ 38 h 311"/>
                <a:gd name="T50" fmla="*/ 89 w 235"/>
                <a:gd name="T51" fmla="*/ 69 h 311"/>
                <a:gd name="T52" fmla="*/ 68 w 235"/>
                <a:gd name="T53" fmla="*/ 84 h 311"/>
                <a:gd name="T54" fmla="*/ 37 w 235"/>
                <a:gd name="T55" fmla="*/ 94 h 311"/>
                <a:gd name="T56" fmla="*/ 20 w 235"/>
                <a:gd name="T57" fmla="*/ 90 h 311"/>
                <a:gd name="T58" fmla="*/ 8 w 235"/>
                <a:gd name="T59" fmla="*/ 81 h 311"/>
                <a:gd name="T60" fmla="*/ 4 w 235"/>
                <a:gd name="T61" fmla="*/ 67 h 311"/>
                <a:gd name="T62" fmla="*/ 20 w 235"/>
                <a:gd name="T63" fmla="*/ 35 h 311"/>
                <a:gd name="T64" fmla="*/ 60 w 235"/>
                <a:gd name="T65" fmla="*/ 10 h 311"/>
                <a:gd name="T66" fmla="*/ 112 w 235"/>
                <a:gd name="T6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311">
                  <a:moveTo>
                    <a:pt x="112" y="0"/>
                  </a:moveTo>
                  <a:lnTo>
                    <a:pt x="146" y="4"/>
                  </a:lnTo>
                  <a:lnTo>
                    <a:pt x="177" y="17"/>
                  </a:lnTo>
                  <a:lnTo>
                    <a:pt x="200" y="38"/>
                  </a:lnTo>
                  <a:lnTo>
                    <a:pt x="219" y="67"/>
                  </a:lnTo>
                  <a:lnTo>
                    <a:pt x="231" y="100"/>
                  </a:lnTo>
                  <a:lnTo>
                    <a:pt x="235" y="136"/>
                  </a:lnTo>
                  <a:lnTo>
                    <a:pt x="231" y="175"/>
                  </a:lnTo>
                  <a:lnTo>
                    <a:pt x="217" y="213"/>
                  </a:lnTo>
                  <a:lnTo>
                    <a:pt x="196" y="252"/>
                  </a:lnTo>
                  <a:lnTo>
                    <a:pt x="167" y="284"/>
                  </a:lnTo>
                  <a:lnTo>
                    <a:pt x="144" y="300"/>
                  </a:lnTo>
                  <a:lnTo>
                    <a:pt x="118" y="309"/>
                  </a:lnTo>
                  <a:lnTo>
                    <a:pt x="89" y="311"/>
                  </a:lnTo>
                  <a:lnTo>
                    <a:pt x="64" y="309"/>
                  </a:lnTo>
                  <a:lnTo>
                    <a:pt x="43" y="301"/>
                  </a:lnTo>
                  <a:lnTo>
                    <a:pt x="25" y="290"/>
                  </a:lnTo>
                  <a:lnTo>
                    <a:pt x="12" y="273"/>
                  </a:lnTo>
                  <a:lnTo>
                    <a:pt x="4" y="252"/>
                  </a:lnTo>
                  <a:lnTo>
                    <a:pt x="0" y="229"/>
                  </a:lnTo>
                  <a:lnTo>
                    <a:pt x="4" y="196"/>
                  </a:lnTo>
                  <a:lnTo>
                    <a:pt x="16" y="167"/>
                  </a:lnTo>
                  <a:lnTo>
                    <a:pt x="33" y="144"/>
                  </a:lnTo>
                  <a:lnTo>
                    <a:pt x="54" y="125"/>
                  </a:lnTo>
                  <a:lnTo>
                    <a:pt x="81" y="115"/>
                  </a:lnTo>
                  <a:lnTo>
                    <a:pt x="108" y="111"/>
                  </a:lnTo>
                  <a:lnTo>
                    <a:pt x="127" y="111"/>
                  </a:lnTo>
                  <a:lnTo>
                    <a:pt x="143" y="115"/>
                  </a:lnTo>
                  <a:lnTo>
                    <a:pt x="121" y="125"/>
                  </a:lnTo>
                  <a:lnTo>
                    <a:pt x="102" y="138"/>
                  </a:lnTo>
                  <a:lnTo>
                    <a:pt x="87" y="156"/>
                  </a:lnTo>
                  <a:lnTo>
                    <a:pt x="73" y="186"/>
                  </a:lnTo>
                  <a:lnTo>
                    <a:pt x="68" y="219"/>
                  </a:lnTo>
                  <a:lnTo>
                    <a:pt x="71" y="244"/>
                  </a:lnTo>
                  <a:lnTo>
                    <a:pt x="81" y="263"/>
                  </a:lnTo>
                  <a:lnTo>
                    <a:pt x="96" y="275"/>
                  </a:lnTo>
                  <a:lnTo>
                    <a:pt x="118" y="278"/>
                  </a:lnTo>
                  <a:lnTo>
                    <a:pt x="143" y="275"/>
                  </a:lnTo>
                  <a:lnTo>
                    <a:pt x="166" y="261"/>
                  </a:lnTo>
                  <a:lnTo>
                    <a:pt x="185" y="238"/>
                  </a:lnTo>
                  <a:lnTo>
                    <a:pt x="202" y="209"/>
                  </a:lnTo>
                  <a:lnTo>
                    <a:pt x="212" y="179"/>
                  </a:lnTo>
                  <a:lnTo>
                    <a:pt x="215" y="144"/>
                  </a:lnTo>
                  <a:lnTo>
                    <a:pt x="212" y="108"/>
                  </a:lnTo>
                  <a:lnTo>
                    <a:pt x="202" y="77"/>
                  </a:lnTo>
                  <a:lnTo>
                    <a:pt x="187" y="52"/>
                  </a:lnTo>
                  <a:lnTo>
                    <a:pt x="166" y="33"/>
                  </a:lnTo>
                  <a:lnTo>
                    <a:pt x="139" y="21"/>
                  </a:lnTo>
                  <a:lnTo>
                    <a:pt x="110" y="17"/>
                  </a:lnTo>
                  <a:lnTo>
                    <a:pt x="106" y="38"/>
                  </a:lnTo>
                  <a:lnTo>
                    <a:pt x="96" y="58"/>
                  </a:lnTo>
                  <a:lnTo>
                    <a:pt x="89" y="69"/>
                  </a:lnTo>
                  <a:lnTo>
                    <a:pt x="79" y="77"/>
                  </a:lnTo>
                  <a:lnTo>
                    <a:pt x="68" y="84"/>
                  </a:lnTo>
                  <a:lnTo>
                    <a:pt x="50" y="92"/>
                  </a:lnTo>
                  <a:lnTo>
                    <a:pt x="37" y="94"/>
                  </a:lnTo>
                  <a:lnTo>
                    <a:pt x="27" y="94"/>
                  </a:lnTo>
                  <a:lnTo>
                    <a:pt x="20" y="90"/>
                  </a:lnTo>
                  <a:lnTo>
                    <a:pt x="12" y="86"/>
                  </a:lnTo>
                  <a:lnTo>
                    <a:pt x="8" y="81"/>
                  </a:lnTo>
                  <a:lnTo>
                    <a:pt x="4" y="73"/>
                  </a:lnTo>
                  <a:lnTo>
                    <a:pt x="4" y="67"/>
                  </a:lnTo>
                  <a:lnTo>
                    <a:pt x="8" y="52"/>
                  </a:lnTo>
                  <a:lnTo>
                    <a:pt x="20" y="35"/>
                  </a:lnTo>
                  <a:lnTo>
                    <a:pt x="37" y="21"/>
                  </a:lnTo>
                  <a:lnTo>
                    <a:pt x="60" y="10"/>
                  </a:lnTo>
                  <a:lnTo>
                    <a:pt x="85" y="2"/>
                  </a:lnTo>
                  <a:lnTo>
                    <a:pt x="11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5" name="Freeform 215"/>
            <p:cNvSpPr/>
            <p:nvPr/>
          </p:nvSpPr>
          <p:spPr bwMode="auto">
            <a:xfrm>
              <a:off x="2716213" y="6229667"/>
              <a:ext cx="368300" cy="496888"/>
            </a:xfrm>
            <a:custGeom>
              <a:avLst/>
              <a:gdLst>
                <a:gd name="T0" fmla="*/ 171 w 232"/>
                <a:gd name="T1" fmla="*/ 4 h 313"/>
                <a:gd name="T2" fmla="*/ 209 w 232"/>
                <a:gd name="T3" fmla="*/ 23 h 313"/>
                <a:gd name="T4" fmla="*/ 231 w 232"/>
                <a:gd name="T5" fmla="*/ 60 h 313"/>
                <a:gd name="T6" fmla="*/ 231 w 232"/>
                <a:gd name="T7" fmla="*/ 110 h 313"/>
                <a:gd name="T8" fmla="*/ 213 w 232"/>
                <a:gd name="T9" fmla="*/ 152 h 313"/>
                <a:gd name="T10" fmla="*/ 184 w 232"/>
                <a:gd name="T11" fmla="*/ 183 h 313"/>
                <a:gd name="T12" fmla="*/ 146 w 232"/>
                <a:gd name="T13" fmla="*/ 200 h 313"/>
                <a:gd name="T14" fmla="*/ 106 w 232"/>
                <a:gd name="T15" fmla="*/ 202 h 313"/>
                <a:gd name="T16" fmla="*/ 113 w 232"/>
                <a:gd name="T17" fmla="*/ 188 h 313"/>
                <a:gd name="T18" fmla="*/ 146 w 232"/>
                <a:gd name="T19" fmla="*/ 156 h 313"/>
                <a:gd name="T20" fmla="*/ 163 w 232"/>
                <a:gd name="T21" fmla="*/ 115 h 313"/>
                <a:gd name="T22" fmla="*/ 165 w 232"/>
                <a:gd name="T23" fmla="*/ 79 h 313"/>
                <a:gd name="T24" fmla="*/ 156 w 232"/>
                <a:gd name="T25" fmla="*/ 54 h 313"/>
                <a:gd name="T26" fmla="*/ 142 w 232"/>
                <a:gd name="T27" fmla="*/ 41 h 313"/>
                <a:gd name="T28" fmla="*/ 127 w 232"/>
                <a:gd name="T29" fmla="*/ 35 h 313"/>
                <a:gd name="T30" fmla="*/ 92 w 232"/>
                <a:gd name="T31" fmla="*/ 39 h 313"/>
                <a:gd name="T32" fmla="*/ 48 w 232"/>
                <a:gd name="T33" fmla="*/ 75 h 313"/>
                <a:gd name="T34" fmla="*/ 21 w 232"/>
                <a:gd name="T35" fmla="*/ 135 h 313"/>
                <a:gd name="T36" fmla="*/ 21 w 232"/>
                <a:gd name="T37" fmla="*/ 206 h 313"/>
                <a:gd name="T38" fmla="*/ 48 w 232"/>
                <a:gd name="T39" fmla="*/ 261 h 313"/>
                <a:gd name="T40" fmla="*/ 94 w 232"/>
                <a:gd name="T41" fmla="*/ 292 h 313"/>
                <a:gd name="T42" fmla="*/ 127 w 232"/>
                <a:gd name="T43" fmla="*/ 275 h 313"/>
                <a:gd name="T44" fmla="*/ 144 w 232"/>
                <a:gd name="T45" fmla="*/ 244 h 313"/>
                <a:gd name="T46" fmla="*/ 165 w 232"/>
                <a:gd name="T47" fmla="*/ 229 h 313"/>
                <a:gd name="T48" fmla="*/ 198 w 232"/>
                <a:gd name="T49" fmla="*/ 217 h 313"/>
                <a:gd name="T50" fmla="*/ 215 w 232"/>
                <a:gd name="T51" fmla="*/ 221 h 313"/>
                <a:gd name="T52" fmla="*/ 227 w 232"/>
                <a:gd name="T53" fmla="*/ 233 h 313"/>
                <a:gd name="T54" fmla="*/ 231 w 232"/>
                <a:gd name="T55" fmla="*/ 246 h 313"/>
                <a:gd name="T56" fmla="*/ 213 w 232"/>
                <a:gd name="T57" fmla="*/ 279 h 313"/>
                <a:gd name="T58" fmla="*/ 173 w 232"/>
                <a:gd name="T59" fmla="*/ 304 h 313"/>
                <a:gd name="T60" fmla="*/ 123 w 232"/>
                <a:gd name="T61" fmla="*/ 313 h 313"/>
                <a:gd name="T62" fmla="*/ 58 w 232"/>
                <a:gd name="T63" fmla="*/ 296 h 313"/>
                <a:gd name="T64" fmla="*/ 14 w 232"/>
                <a:gd name="T65" fmla="*/ 246 h 313"/>
                <a:gd name="T66" fmla="*/ 0 w 232"/>
                <a:gd name="T67" fmla="*/ 175 h 313"/>
                <a:gd name="T68" fmla="*/ 15 w 232"/>
                <a:gd name="T69" fmla="*/ 98 h 313"/>
                <a:gd name="T70" fmla="*/ 65 w 232"/>
                <a:gd name="T71" fmla="*/ 29 h 313"/>
                <a:gd name="T72" fmla="*/ 115 w 232"/>
                <a:gd name="T73" fmla="*/ 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313">
                  <a:moveTo>
                    <a:pt x="146" y="0"/>
                  </a:moveTo>
                  <a:lnTo>
                    <a:pt x="171" y="4"/>
                  </a:lnTo>
                  <a:lnTo>
                    <a:pt x="192" y="10"/>
                  </a:lnTo>
                  <a:lnTo>
                    <a:pt x="209" y="23"/>
                  </a:lnTo>
                  <a:lnTo>
                    <a:pt x="223" y="39"/>
                  </a:lnTo>
                  <a:lnTo>
                    <a:pt x="231" y="60"/>
                  </a:lnTo>
                  <a:lnTo>
                    <a:pt x="232" y="85"/>
                  </a:lnTo>
                  <a:lnTo>
                    <a:pt x="231" y="110"/>
                  </a:lnTo>
                  <a:lnTo>
                    <a:pt x="225" y="133"/>
                  </a:lnTo>
                  <a:lnTo>
                    <a:pt x="213" y="152"/>
                  </a:lnTo>
                  <a:lnTo>
                    <a:pt x="200" y="169"/>
                  </a:lnTo>
                  <a:lnTo>
                    <a:pt x="184" y="183"/>
                  </a:lnTo>
                  <a:lnTo>
                    <a:pt x="165" y="194"/>
                  </a:lnTo>
                  <a:lnTo>
                    <a:pt x="146" y="200"/>
                  </a:lnTo>
                  <a:lnTo>
                    <a:pt x="125" y="202"/>
                  </a:lnTo>
                  <a:lnTo>
                    <a:pt x="106" y="202"/>
                  </a:lnTo>
                  <a:lnTo>
                    <a:pt x="90" y="198"/>
                  </a:lnTo>
                  <a:lnTo>
                    <a:pt x="113" y="188"/>
                  </a:lnTo>
                  <a:lnTo>
                    <a:pt x="131" y="173"/>
                  </a:lnTo>
                  <a:lnTo>
                    <a:pt x="146" y="156"/>
                  </a:lnTo>
                  <a:lnTo>
                    <a:pt x="158" y="135"/>
                  </a:lnTo>
                  <a:lnTo>
                    <a:pt x="163" y="115"/>
                  </a:lnTo>
                  <a:lnTo>
                    <a:pt x="165" y="94"/>
                  </a:lnTo>
                  <a:lnTo>
                    <a:pt x="165" y="79"/>
                  </a:lnTo>
                  <a:lnTo>
                    <a:pt x="159" y="64"/>
                  </a:lnTo>
                  <a:lnTo>
                    <a:pt x="156" y="54"/>
                  </a:lnTo>
                  <a:lnTo>
                    <a:pt x="150" y="46"/>
                  </a:lnTo>
                  <a:lnTo>
                    <a:pt x="142" y="41"/>
                  </a:lnTo>
                  <a:lnTo>
                    <a:pt x="135" y="37"/>
                  </a:lnTo>
                  <a:lnTo>
                    <a:pt x="127" y="35"/>
                  </a:lnTo>
                  <a:lnTo>
                    <a:pt x="117" y="33"/>
                  </a:lnTo>
                  <a:lnTo>
                    <a:pt x="92" y="39"/>
                  </a:lnTo>
                  <a:lnTo>
                    <a:pt x="69" y="52"/>
                  </a:lnTo>
                  <a:lnTo>
                    <a:pt x="48" y="75"/>
                  </a:lnTo>
                  <a:lnTo>
                    <a:pt x="31" y="102"/>
                  </a:lnTo>
                  <a:lnTo>
                    <a:pt x="21" y="135"/>
                  </a:lnTo>
                  <a:lnTo>
                    <a:pt x="17" y="169"/>
                  </a:lnTo>
                  <a:lnTo>
                    <a:pt x="21" y="206"/>
                  </a:lnTo>
                  <a:lnTo>
                    <a:pt x="31" y="236"/>
                  </a:lnTo>
                  <a:lnTo>
                    <a:pt x="48" y="261"/>
                  </a:lnTo>
                  <a:lnTo>
                    <a:pt x="69" y="281"/>
                  </a:lnTo>
                  <a:lnTo>
                    <a:pt x="94" y="292"/>
                  </a:lnTo>
                  <a:lnTo>
                    <a:pt x="123" y="296"/>
                  </a:lnTo>
                  <a:lnTo>
                    <a:pt x="127" y="275"/>
                  </a:lnTo>
                  <a:lnTo>
                    <a:pt x="136" y="256"/>
                  </a:lnTo>
                  <a:lnTo>
                    <a:pt x="144" y="244"/>
                  </a:lnTo>
                  <a:lnTo>
                    <a:pt x="156" y="234"/>
                  </a:lnTo>
                  <a:lnTo>
                    <a:pt x="165" y="229"/>
                  </a:lnTo>
                  <a:lnTo>
                    <a:pt x="183" y="221"/>
                  </a:lnTo>
                  <a:lnTo>
                    <a:pt x="198" y="217"/>
                  </a:lnTo>
                  <a:lnTo>
                    <a:pt x="207" y="219"/>
                  </a:lnTo>
                  <a:lnTo>
                    <a:pt x="215" y="221"/>
                  </a:lnTo>
                  <a:lnTo>
                    <a:pt x="221" y="227"/>
                  </a:lnTo>
                  <a:lnTo>
                    <a:pt x="227" y="233"/>
                  </a:lnTo>
                  <a:lnTo>
                    <a:pt x="229" y="238"/>
                  </a:lnTo>
                  <a:lnTo>
                    <a:pt x="231" y="246"/>
                  </a:lnTo>
                  <a:lnTo>
                    <a:pt x="225" y="261"/>
                  </a:lnTo>
                  <a:lnTo>
                    <a:pt x="213" y="279"/>
                  </a:lnTo>
                  <a:lnTo>
                    <a:pt x="196" y="292"/>
                  </a:lnTo>
                  <a:lnTo>
                    <a:pt x="173" y="304"/>
                  </a:lnTo>
                  <a:lnTo>
                    <a:pt x="148" y="311"/>
                  </a:lnTo>
                  <a:lnTo>
                    <a:pt x="123" y="313"/>
                  </a:lnTo>
                  <a:lnTo>
                    <a:pt x="87" y="309"/>
                  </a:lnTo>
                  <a:lnTo>
                    <a:pt x="58" y="296"/>
                  </a:lnTo>
                  <a:lnTo>
                    <a:pt x="33" y="275"/>
                  </a:lnTo>
                  <a:lnTo>
                    <a:pt x="14" y="246"/>
                  </a:lnTo>
                  <a:lnTo>
                    <a:pt x="2" y="213"/>
                  </a:lnTo>
                  <a:lnTo>
                    <a:pt x="0" y="175"/>
                  </a:lnTo>
                  <a:lnTo>
                    <a:pt x="4" y="138"/>
                  </a:lnTo>
                  <a:lnTo>
                    <a:pt x="15" y="98"/>
                  </a:lnTo>
                  <a:lnTo>
                    <a:pt x="37" y="62"/>
                  </a:lnTo>
                  <a:lnTo>
                    <a:pt x="65" y="29"/>
                  </a:lnTo>
                  <a:lnTo>
                    <a:pt x="90" y="14"/>
                  </a:lnTo>
                  <a:lnTo>
                    <a:pt x="115" y="4"/>
                  </a:lnTo>
                  <a:lnTo>
                    <a:pt x="14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6" name="Freeform 216"/>
            <p:cNvSpPr/>
            <p:nvPr/>
          </p:nvSpPr>
          <p:spPr bwMode="auto">
            <a:xfrm>
              <a:off x="4719638" y="6083617"/>
              <a:ext cx="73025" cy="287338"/>
            </a:xfrm>
            <a:custGeom>
              <a:avLst/>
              <a:gdLst>
                <a:gd name="T0" fmla="*/ 0 w 46"/>
                <a:gd name="T1" fmla="*/ 0 h 181"/>
                <a:gd name="T2" fmla="*/ 46 w 46"/>
                <a:gd name="T3" fmla="*/ 46 h 181"/>
                <a:gd name="T4" fmla="*/ 46 w 46"/>
                <a:gd name="T5" fmla="*/ 136 h 181"/>
                <a:gd name="T6" fmla="*/ 0 w 46"/>
                <a:gd name="T7" fmla="*/ 181 h 181"/>
                <a:gd name="T8" fmla="*/ 0 w 46"/>
                <a:gd name="T9" fmla="*/ 0 h 181"/>
              </a:gdLst>
              <a:ahLst/>
              <a:cxnLst>
                <a:cxn ang="0">
                  <a:pos x="T0" y="T1"/>
                </a:cxn>
                <a:cxn ang="0">
                  <a:pos x="T2" y="T3"/>
                </a:cxn>
                <a:cxn ang="0">
                  <a:pos x="T4" y="T5"/>
                </a:cxn>
                <a:cxn ang="0">
                  <a:pos x="T6" y="T7"/>
                </a:cxn>
                <a:cxn ang="0">
                  <a:pos x="T8" y="T9"/>
                </a:cxn>
              </a:cxnLst>
              <a:rect l="0" t="0" r="r" b="b"/>
              <a:pathLst>
                <a:path w="46" h="181">
                  <a:moveTo>
                    <a:pt x="0" y="0"/>
                  </a:moveTo>
                  <a:lnTo>
                    <a:pt x="46" y="46"/>
                  </a:lnTo>
                  <a:lnTo>
                    <a:pt x="46" y="136"/>
                  </a:lnTo>
                  <a:lnTo>
                    <a:pt x="0" y="18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7" name="Freeform 217"/>
            <p:cNvSpPr/>
            <p:nvPr/>
          </p:nvSpPr>
          <p:spPr bwMode="auto">
            <a:xfrm>
              <a:off x="5008563" y="6083617"/>
              <a:ext cx="73025" cy="287338"/>
            </a:xfrm>
            <a:custGeom>
              <a:avLst/>
              <a:gdLst>
                <a:gd name="T0" fmla="*/ 46 w 46"/>
                <a:gd name="T1" fmla="*/ 0 h 181"/>
                <a:gd name="T2" fmla="*/ 46 w 46"/>
                <a:gd name="T3" fmla="*/ 181 h 181"/>
                <a:gd name="T4" fmla="*/ 0 w 46"/>
                <a:gd name="T5" fmla="*/ 136 h 181"/>
                <a:gd name="T6" fmla="*/ 0 w 46"/>
                <a:gd name="T7" fmla="*/ 46 h 181"/>
                <a:gd name="T8" fmla="*/ 46 w 46"/>
                <a:gd name="T9" fmla="*/ 0 h 181"/>
              </a:gdLst>
              <a:ahLst/>
              <a:cxnLst>
                <a:cxn ang="0">
                  <a:pos x="T0" y="T1"/>
                </a:cxn>
                <a:cxn ang="0">
                  <a:pos x="T2" y="T3"/>
                </a:cxn>
                <a:cxn ang="0">
                  <a:pos x="T4" y="T5"/>
                </a:cxn>
                <a:cxn ang="0">
                  <a:pos x="T6" y="T7"/>
                </a:cxn>
                <a:cxn ang="0">
                  <a:pos x="T8" y="T9"/>
                </a:cxn>
              </a:cxnLst>
              <a:rect l="0" t="0" r="r" b="b"/>
              <a:pathLst>
                <a:path w="46" h="181">
                  <a:moveTo>
                    <a:pt x="46" y="0"/>
                  </a:moveTo>
                  <a:lnTo>
                    <a:pt x="46" y="181"/>
                  </a:lnTo>
                  <a:lnTo>
                    <a:pt x="0" y="136"/>
                  </a:lnTo>
                  <a:lnTo>
                    <a:pt x="0" y="46"/>
                  </a:lnTo>
                  <a:lnTo>
                    <a:pt x="4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8" name="Freeform 218"/>
            <p:cNvSpPr/>
            <p:nvPr/>
          </p:nvSpPr>
          <p:spPr bwMode="auto">
            <a:xfrm>
              <a:off x="4749800" y="6332855"/>
              <a:ext cx="301625" cy="68263"/>
            </a:xfrm>
            <a:custGeom>
              <a:avLst/>
              <a:gdLst>
                <a:gd name="T0" fmla="*/ 46 w 190"/>
                <a:gd name="T1" fmla="*/ 0 h 43"/>
                <a:gd name="T2" fmla="*/ 142 w 190"/>
                <a:gd name="T3" fmla="*/ 0 h 43"/>
                <a:gd name="T4" fmla="*/ 190 w 190"/>
                <a:gd name="T5" fmla="*/ 43 h 43"/>
                <a:gd name="T6" fmla="*/ 0 w 190"/>
                <a:gd name="T7" fmla="*/ 43 h 43"/>
                <a:gd name="T8" fmla="*/ 46 w 190"/>
                <a:gd name="T9" fmla="*/ 0 h 43"/>
              </a:gdLst>
              <a:ahLst/>
              <a:cxnLst>
                <a:cxn ang="0">
                  <a:pos x="T0" y="T1"/>
                </a:cxn>
                <a:cxn ang="0">
                  <a:pos x="T2" y="T3"/>
                </a:cxn>
                <a:cxn ang="0">
                  <a:pos x="T4" y="T5"/>
                </a:cxn>
                <a:cxn ang="0">
                  <a:pos x="T6" y="T7"/>
                </a:cxn>
                <a:cxn ang="0">
                  <a:pos x="T8" y="T9"/>
                </a:cxn>
              </a:cxnLst>
              <a:rect l="0" t="0" r="r" b="b"/>
              <a:pathLst>
                <a:path w="190" h="43">
                  <a:moveTo>
                    <a:pt x="46" y="0"/>
                  </a:moveTo>
                  <a:lnTo>
                    <a:pt x="142" y="0"/>
                  </a:lnTo>
                  <a:lnTo>
                    <a:pt x="190" y="43"/>
                  </a:lnTo>
                  <a:lnTo>
                    <a:pt x="0" y="43"/>
                  </a:lnTo>
                  <a:lnTo>
                    <a:pt x="4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19" name="Freeform 219"/>
            <p:cNvSpPr/>
            <p:nvPr/>
          </p:nvSpPr>
          <p:spPr bwMode="auto">
            <a:xfrm>
              <a:off x="4749800" y="6056630"/>
              <a:ext cx="301625" cy="66675"/>
            </a:xfrm>
            <a:custGeom>
              <a:avLst/>
              <a:gdLst>
                <a:gd name="T0" fmla="*/ 0 w 190"/>
                <a:gd name="T1" fmla="*/ 0 h 42"/>
                <a:gd name="T2" fmla="*/ 190 w 190"/>
                <a:gd name="T3" fmla="*/ 0 h 42"/>
                <a:gd name="T4" fmla="*/ 142 w 190"/>
                <a:gd name="T5" fmla="*/ 42 h 42"/>
                <a:gd name="T6" fmla="*/ 46 w 190"/>
                <a:gd name="T7" fmla="*/ 42 h 42"/>
                <a:gd name="T8" fmla="*/ 0 w 190"/>
                <a:gd name="T9" fmla="*/ 0 h 42"/>
              </a:gdLst>
              <a:ahLst/>
              <a:cxnLst>
                <a:cxn ang="0">
                  <a:pos x="T0" y="T1"/>
                </a:cxn>
                <a:cxn ang="0">
                  <a:pos x="T2" y="T3"/>
                </a:cxn>
                <a:cxn ang="0">
                  <a:pos x="T4" y="T5"/>
                </a:cxn>
                <a:cxn ang="0">
                  <a:pos x="T6" y="T7"/>
                </a:cxn>
                <a:cxn ang="0">
                  <a:pos x="T8" y="T9"/>
                </a:cxn>
              </a:cxnLst>
              <a:rect l="0" t="0" r="r" b="b"/>
              <a:pathLst>
                <a:path w="190" h="42">
                  <a:moveTo>
                    <a:pt x="0" y="0"/>
                  </a:moveTo>
                  <a:lnTo>
                    <a:pt x="190" y="0"/>
                  </a:lnTo>
                  <a:lnTo>
                    <a:pt x="142" y="42"/>
                  </a:lnTo>
                  <a:lnTo>
                    <a:pt x="46" y="4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0" name="Freeform 220"/>
            <p:cNvSpPr/>
            <p:nvPr/>
          </p:nvSpPr>
          <p:spPr bwMode="auto">
            <a:xfrm>
              <a:off x="4200525" y="6332855"/>
              <a:ext cx="298450" cy="68263"/>
            </a:xfrm>
            <a:custGeom>
              <a:avLst/>
              <a:gdLst>
                <a:gd name="T0" fmla="*/ 46 w 188"/>
                <a:gd name="T1" fmla="*/ 0 h 43"/>
                <a:gd name="T2" fmla="*/ 140 w 188"/>
                <a:gd name="T3" fmla="*/ 0 h 43"/>
                <a:gd name="T4" fmla="*/ 188 w 188"/>
                <a:gd name="T5" fmla="*/ 43 h 43"/>
                <a:gd name="T6" fmla="*/ 0 w 188"/>
                <a:gd name="T7" fmla="*/ 43 h 43"/>
                <a:gd name="T8" fmla="*/ 46 w 188"/>
                <a:gd name="T9" fmla="*/ 0 h 43"/>
              </a:gdLst>
              <a:ahLst/>
              <a:cxnLst>
                <a:cxn ang="0">
                  <a:pos x="T0" y="T1"/>
                </a:cxn>
                <a:cxn ang="0">
                  <a:pos x="T2" y="T3"/>
                </a:cxn>
                <a:cxn ang="0">
                  <a:pos x="T4" y="T5"/>
                </a:cxn>
                <a:cxn ang="0">
                  <a:pos x="T6" y="T7"/>
                </a:cxn>
                <a:cxn ang="0">
                  <a:pos x="T8" y="T9"/>
                </a:cxn>
              </a:cxnLst>
              <a:rect l="0" t="0" r="r" b="b"/>
              <a:pathLst>
                <a:path w="188" h="43">
                  <a:moveTo>
                    <a:pt x="46" y="0"/>
                  </a:moveTo>
                  <a:lnTo>
                    <a:pt x="140" y="0"/>
                  </a:lnTo>
                  <a:lnTo>
                    <a:pt x="188" y="43"/>
                  </a:lnTo>
                  <a:lnTo>
                    <a:pt x="0" y="43"/>
                  </a:lnTo>
                  <a:lnTo>
                    <a:pt x="4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1" name="Rectangle 221"/>
            <p:cNvSpPr>
              <a:spLocks noChangeArrowheads="1"/>
            </p:cNvSpPr>
            <p:nvPr/>
          </p:nvSpPr>
          <p:spPr bwMode="auto">
            <a:xfrm>
              <a:off x="4840288" y="6172517"/>
              <a:ext cx="115888" cy="112713"/>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22" name="Freeform 222"/>
            <p:cNvSpPr/>
            <p:nvPr/>
          </p:nvSpPr>
          <p:spPr bwMode="auto">
            <a:xfrm>
              <a:off x="4456113" y="6083617"/>
              <a:ext cx="74613" cy="287338"/>
            </a:xfrm>
            <a:custGeom>
              <a:avLst/>
              <a:gdLst>
                <a:gd name="T0" fmla="*/ 47 w 47"/>
                <a:gd name="T1" fmla="*/ 0 h 181"/>
                <a:gd name="T2" fmla="*/ 47 w 47"/>
                <a:gd name="T3" fmla="*/ 181 h 181"/>
                <a:gd name="T4" fmla="*/ 0 w 47"/>
                <a:gd name="T5" fmla="*/ 136 h 181"/>
                <a:gd name="T6" fmla="*/ 0 w 47"/>
                <a:gd name="T7" fmla="*/ 46 h 181"/>
                <a:gd name="T8" fmla="*/ 47 w 47"/>
                <a:gd name="T9" fmla="*/ 0 h 181"/>
              </a:gdLst>
              <a:ahLst/>
              <a:cxnLst>
                <a:cxn ang="0">
                  <a:pos x="T0" y="T1"/>
                </a:cxn>
                <a:cxn ang="0">
                  <a:pos x="T2" y="T3"/>
                </a:cxn>
                <a:cxn ang="0">
                  <a:pos x="T4" y="T5"/>
                </a:cxn>
                <a:cxn ang="0">
                  <a:pos x="T6" y="T7"/>
                </a:cxn>
                <a:cxn ang="0">
                  <a:pos x="T8" y="T9"/>
                </a:cxn>
              </a:cxnLst>
              <a:rect l="0" t="0" r="r" b="b"/>
              <a:pathLst>
                <a:path w="47" h="181">
                  <a:moveTo>
                    <a:pt x="47" y="0"/>
                  </a:moveTo>
                  <a:lnTo>
                    <a:pt x="47" y="181"/>
                  </a:lnTo>
                  <a:lnTo>
                    <a:pt x="0" y="136"/>
                  </a:lnTo>
                  <a:lnTo>
                    <a:pt x="0" y="46"/>
                  </a:lnTo>
                  <a:lnTo>
                    <a:pt x="4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3" name="Freeform 223"/>
            <p:cNvSpPr/>
            <p:nvPr/>
          </p:nvSpPr>
          <p:spPr bwMode="auto">
            <a:xfrm>
              <a:off x="4170363" y="6083617"/>
              <a:ext cx="69850" cy="287338"/>
            </a:xfrm>
            <a:custGeom>
              <a:avLst/>
              <a:gdLst>
                <a:gd name="T0" fmla="*/ 0 w 44"/>
                <a:gd name="T1" fmla="*/ 0 h 181"/>
                <a:gd name="T2" fmla="*/ 44 w 44"/>
                <a:gd name="T3" fmla="*/ 46 h 181"/>
                <a:gd name="T4" fmla="*/ 44 w 44"/>
                <a:gd name="T5" fmla="*/ 136 h 181"/>
                <a:gd name="T6" fmla="*/ 0 w 44"/>
                <a:gd name="T7" fmla="*/ 181 h 181"/>
                <a:gd name="T8" fmla="*/ 0 w 44"/>
                <a:gd name="T9" fmla="*/ 0 h 181"/>
              </a:gdLst>
              <a:ahLst/>
              <a:cxnLst>
                <a:cxn ang="0">
                  <a:pos x="T0" y="T1"/>
                </a:cxn>
                <a:cxn ang="0">
                  <a:pos x="T2" y="T3"/>
                </a:cxn>
                <a:cxn ang="0">
                  <a:pos x="T4" y="T5"/>
                </a:cxn>
                <a:cxn ang="0">
                  <a:pos x="T6" y="T7"/>
                </a:cxn>
                <a:cxn ang="0">
                  <a:pos x="T8" y="T9"/>
                </a:cxn>
              </a:cxnLst>
              <a:rect l="0" t="0" r="r" b="b"/>
              <a:pathLst>
                <a:path w="44" h="181">
                  <a:moveTo>
                    <a:pt x="0" y="0"/>
                  </a:moveTo>
                  <a:lnTo>
                    <a:pt x="44" y="46"/>
                  </a:lnTo>
                  <a:lnTo>
                    <a:pt x="44" y="136"/>
                  </a:lnTo>
                  <a:lnTo>
                    <a:pt x="0" y="18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4" name="Freeform 224"/>
            <p:cNvSpPr/>
            <p:nvPr/>
          </p:nvSpPr>
          <p:spPr bwMode="auto">
            <a:xfrm>
              <a:off x="4200525" y="6056630"/>
              <a:ext cx="298450" cy="66675"/>
            </a:xfrm>
            <a:custGeom>
              <a:avLst/>
              <a:gdLst>
                <a:gd name="T0" fmla="*/ 0 w 188"/>
                <a:gd name="T1" fmla="*/ 0 h 42"/>
                <a:gd name="T2" fmla="*/ 188 w 188"/>
                <a:gd name="T3" fmla="*/ 0 h 42"/>
                <a:gd name="T4" fmla="*/ 140 w 188"/>
                <a:gd name="T5" fmla="*/ 42 h 42"/>
                <a:gd name="T6" fmla="*/ 46 w 188"/>
                <a:gd name="T7" fmla="*/ 42 h 42"/>
                <a:gd name="T8" fmla="*/ 0 w 188"/>
                <a:gd name="T9" fmla="*/ 0 h 42"/>
              </a:gdLst>
              <a:ahLst/>
              <a:cxnLst>
                <a:cxn ang="0">
                  <a:pos x="T0" y="T1"/>
                </a:cxn>
                <a:cxn ang="0">
                  <a:pos x="T2" y="T3"/>
                </a:cxn>
                <a:cxn ang="0">
                  <a:pos x="T4" y="T5"/>
                </a:cxn>
                <a:cxn ang="0">
                  <a:pos x="T6" y="T7"/>
                </a:cxn>
                <a:cxn ang="0">
                  <a:pos x="T8" y="T9"/>
                </a:cxn>
              </a:cxnLst>
              <a:rect l="0" t="0" r="r" b="b"/>
              <a:pathLst>
                <a:path w="188" h="42">
                  <a:moveTo>
                    <a:pt x="0" y="0"/>
                  </a:moveTo>
                  <a:lnTo>
                    <a:pt x="188" y="0"/>
                  </a:lnTo>
                  <a:lnTo>
                    <a:pt x="140" y="42"/>
                  </a:lnTo>
                  <a:lnTo>
                    <a:pt x="46" y="42"/>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5" name="Rectangle 225"/>
            <p:cNvSpPr>
              <a:spLocks noChangeArrowheads="1"/>
            </p:cNvSpPr>
            <p:nvPr/>
          </p:nvSpPr>
          <p:spPr bwMode="auto">
            <a:xfrm>
              <a:off x="4292600" y="6172517"/>
              <a:ext cx="115888" cy="112713"/>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nvGrpSpPr>
            <p:cNvPr id="250" name="组合 249"/>
            <p:cNvGrpSpPr/>
            <p:nvPr/>
          </p:nvGrpSpPr>
          <p:grpSpPr>
            <a:xfrm>
              <a:off x="5661025" y="6077267"/>
              <a:ext cx="1008063" cy="255588"/>
              <a:chOff x="5661025" y="6046787"/>
              <a:chExt cx="1008063" cy="255588"/>
            </a:xfrm>
          </p:grpSpPr>
          <p:sp>
            <p:nvSpPr>
              <p:cNvPr id="26" name="Freeform 226"/>
              <p:cNvSpPr>
                <a:spLocks noEditPoints="1"/>
              </p:cNvSpPr>
              <p:nvPr/>
            </p:nvSpPr>
            <p:spPr bwMode="auto">
              <a:xfrm>
                <a:off x="5876925" y="6046787"/>
                <a:ext cx="576263" cy="255588"/>
              </a:xfrm>
              <a:custGeom>
                <a:avLst/>
                <a:gdLst>
                  <a:gd name="T0" fmla="*/ 104 w 363"/>
                  <a:gd name="T1" fmla="*/ 35 h 161"/>
                  <a:gd name="T2" fmla="*/ 58 w 363"/>
                  <a:gd name="T3" fmla="*/ 81 h 161"/>
                  <a:gd name="T4" fmla="*/ 104 w 363"/>
                  <a:gd name="T5" fmla="*/ 125 h 161"/>
                  <a:gd name="T6" fmla="*/ 261 w 363"/>
                  <a:gd name="T7" fmla="*/ 125 h 161"/>
                  <a:gd name="T8" fmla="*/ 307 w 363"/>
                  <a:gd name="T9" fmla="*/ 79 h 161"/>
                  <a:gd name="T10" fmla="*/ 261 w 363"/>
                  <a:gd name="T11" fmla="*/ 35 h 161"/>
                  <a:gd name="T12" fmla="*/ 104 w 363"/>
                  <a:gd name="T13" fmla="*/ 35 h 161"/>
                  <a:gd name="T14" fmla="*/ 85 w 363"/>
                  <a:gd name="T15" fmla="*/ 0 h 161"/>
                  <a:gd name="T16" fmla="*/ 282 w 363"/>
                  <a:gd name="T17" fmla="*/ 0 h 161"/>
                  <a:gd name="T18" fmla="*/ 363 w 363"/>
                  <a:gd name="T19" fmla="*/ 77 h 161"/>
                  <a:gd name="T20" fmla="*/ 279 w 363"/>
                  <a:gd name="T21" fmla="*/ 161 h 161"/>
                  <a:gd name="T22" fmla="*/ 85 w 363"/>
                  <a:gd name="T23" fmla="*/ 161 h 161"/>
                  <a:gd name="T24" fmla="*/ 0 w 363"/>
                  <a:gd name="T25" fmla="*/ 81 h 161"/>
                  <a:gd name="T26" fmla="*/ 85 w 363"/>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1">
                    <a:moveTo>
                      <a:pt x="104" y="35"/>
                    </a:moveTo>
                    <a:lnTo>
                      <a:pt x="58" y="81"/>
                    </a:lnTo>
                    <a:lnTo>
                      <a:pt x="104" y="125"/>
                    </a:lnTo>
                    <a:lnTo>
                      <a:pt x="261" y="125"/>
                    </a:lnTo>
                    <a:lnTo>
                      <a:pt x="307" y="79"/>
                    </a:lnTo>
                    <a:lnTo>
                      <a:pt x="261" y="35"/>
                    </a:lnTo>
                    <a:lnTo>
                      <a:pt x="104" y="35"/>
                    </a:lnTo>
                    <a:close/>
                    <a:moveTo>
                      <a:pt x="85" y="0"/>
                    </a:moveTo>
                    <a:lnTo>
                      <a:pt x="282" y="0"/>
                    </a:lnTo>
                    <a:lnTo>
                      <a:pt x="363" y="77"/>
                    </a:lnTo>
                    <a:lnTo>
                      <a:pt x="279" y="161"/>
                    </a:lnTo>
                    <a:lnTo>
                      <a:pt x="85" y="161"/>
                    </a:lnTo>
                    <a:lnTo>
                      <a:pt x="0" y="81"/>
                    </a:lnTo>
                    <a:lnTo>
                      <a:pt x="8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27" name="Rectangle 227"/>
              <p:cNvSpPr>
                <a:spLocks noChangeArrowheads="1"/>
              </p:cNvSpPr>
              <p:nvPr/>
            </p:nvSpPr>
            <p:spPr bwMode="auto">
              <a:xfrm>
                <a:off x="6538913"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sp>
            <p:nvSpPr>
              <p:cNvPr id="28" name="Rectangle 228"/>
              <p:cNvSpPr>
                <a:spLocks noChangeArrowheads="1"/>
              </p:cNvSpPr>
              <p:nvPr/>
            </p:nvSpPr>
            <p:spPr bwMode="auto">
              <a:xfrm>
                <a:off x="5661025" y="6111875"/>
                <a:ext cx="130175" cy="133350"/>
              </a:xfrm>
              <a:prstGeom prst="rect">
                <a:avLst/>
              </a:prstGeom>
              <a:solidFill>
                <a:srgbClr val="555868"/>
              </a:solidFill>
              <a:ln w="0">
                <a:solidFill>
                  <a:srgbClr val="555868"/>
                </a:solidFill>
                <a:prstDash val="solid"/>
                <a:miter lim="800000"/>
              </a:ln>
            </p:spPr>
            <p:txBody>
              <a:bodyPr vert="horz" wrap="square" lIns="91440" tIns="45720" rIns="91440" bIns="45720" numCol="1" anchor="t" anchorCtr="0" compatLnSpc="1"/>
              <a:lstStyle/>
              <a:p>
                <a:endParaRPr lang="zh-CN" altLang="en-US"/>
              </a:p>
            </p:txBody>
          </p:sp>
        </p:grpSp>
        <p:sp>
          <p:nvSpPr>
            <p:cNvPr id="29" name="Freeform 229"/>
            <p:cNvSpPr/>
            <p:nvPr/>
          </p:nvSpPr>
          <p:spPr bwMode="auto">
            <a:xfrm>
              <a:off x="7553325" y="6288405"/>
              <a:ext cx="139700" cy="133350"/>
            </a:xfrm>
            <a:custGeom>
              <a:avLst/>
              <a:gdLst>
                <a:gd name="T0" fmla="*/ 88 w 88"/>
                <a:gd name="T1" fmla="*/ 0 h 84"/>
                <a:gd name="T2" fmla="*/ 83 w 88"/>
                <a:gd name="T3" fmla="*/ 23 h 84"/>
                <a:gd name="T4" fmla="*/ 75 w 88"/>
                <a:gd name="T5" fmla="*/ 44 h 84"/>
                <a:gd name="T6" fmla="*/ 60 w 88"/>
                <a:gd name="T7" fmla="*/ 59 h 84"/>
                <a:gd name="T8" fmla="*/ 42 w 88"/>
                <a:gd name="T9" fmla="*/ 73 h 84"/>
                <a:gd name="T10" fmla="*/ 23 w 88"/>
                <a:gd name="T11" fmla="*/ 80 h 84"/>
                <a:gd name="T12" fmla="*/ 0 w 88"/>
                <a:gd name="T13" fmla="*/ 84 h 84"/>
                <a:gd name="T14" fmla="*/ 4 w 88"/>
                <a:gd name="T15" fmla="*/ 63 h 84"/>
                <a:gd name="T16" fmla="*/ 12 w 88"/>
                <a:gd name="T17" fmla="*/ 44 h 84"/>
                <a:gd name="T18" fmla="*/ 25 w 88"/>
                <a:gd name="T19" fmla="*/ 27 h 84"/>
                <a:gd name="T20" fmla="*/ 42 w 88"/>
                <a:gd name="T21" fmla="*/ 13 h 84"/>
                <a:gd name="T22" fmla="*/ 64 w 88"/>
                <a:gd name="T23" fmla="*/ 4 h 84"/>
                <a:gd name="T24" fmla="*/ 88 w 88"/>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88" y="0"/>
                  </a:moveTo>
                  <a:lnTo>
                    <a:pt x="83" y="23"/>
                  </a:lnTo>
                  <a:lnTo>
                    <a:pt x="75" y="44"/>
                  </a:lnTo>
                  <a:lnTo>
                    <a:pt x="60" y="59"/>
                  </a:lnTo>
                  <a:lnTo>
                    <a:pt x="42" y="73"/>
                  </a:lnTo>
                  <a:lnTo>
                    <a:pt x="23" y="80"/>
                  </a:lnTo>
                  <a:lnTo>
                    <a:pt x="0" y="84"/>
                  </a:lnTo>
                  <a:lnTo>
                    <a:pt x="4" y="63"/>
                  </a:lnTo>
                  <a:lnTo>
                    <a:pt x="12" y="44"/>
                  </a:lnTo>
                  <a:lnTo>
                    <a:pt x="25" y="27"/>
                  </a:lnTo>
                  <a:lnTo>
                    <a:pt x="42" y="13"/>
                  </a:lnTo>
                  <a:lnTo>
                    <a:pt x="64" y="4"/>
                  </a:lnTo>
                  <a:lnTo>
                    <a:pt x="8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0" name="Freeform 230"/>
            <p:cNvSpPr/>
            <p:nvPr/>
          </p:nvSpPr>
          <p:spPr bwMode="auto">
            <a:xfrm>
              <a:off x="8035925" y="5848667"/>
              <a:ext cx="117475" cy="112713"/>
            </a:xfrm>
            <a:custGeom>
              <a:avLst/>
              <a:gdLst>
                <a:gd name="T0" fmla="*/ 74 w 74"/>
                <a:gd name="T1" fmla="*/ 0 h 71"/>
                <a:gd name="T2" fmla="*/ 67 w 74"/>
                <a:gd name="T3" fmla="*/ 31 h 71"/>
                <a:gd name="T4" fmla="*/ 63 w 74"/>
                <a:gd name="T5" fmla="*/ 42 h 71"/>
                <a:gd name="T6" fmla="*/ 59 w 74"/>
                <a:gd name="T7" fmla="*/ 52 h 71"/>
                <a:gd name="T8" fmla="*/ 53 w 74"/>
                <a:gd name="T9" fmla="*/ 60 h 71"/>
                <a:gd name="T10" fmla="*/ 48 w 74"/>
                <a:gd name="T11" fmla="*/ 65 h 71"/>
                <a:gd name="T12" fmla="*/ 42 w 74"/>
                <a:gd name="T13" fmla="*/ 69 h 71"/>
                <a:gd name="T14" fmla="*/ 34 w 74"/>
                <a:gd name="T15" fmla="*/ 71 h 71"/>
                <a:gd name="T16" fmla="*/ 26 w 74"/>
                <a:gd name="T17" fmla="*/ 69 h 71"/>
                <a:gd name="T18" fmla="*/ 17 w 74"/>
                <a:gd name="T19" fmla="*/ 65 h 71"/>
                <a:gd name="T20" fmla="*/ 11 w 74"/>
                <a:gd name="T21" fmla="*/ 60 h 71"/>
                <a:gd name="T22" fmla="*/ 3 w 74"/>
                <a:gd name="T23" fmla="*/ 52 h 71"/>
                <a:gd name="T24" fmla="*/ 1 w 74"/>
                <a:gd name="T25" fmla="*/ 44 h 71"/>
                <a:gd name="T26" fmla="*/ 0 w 74"/>
                <a:gd name="T27" fmla="*/ 39 h 71"/>
                <a:gd name="T28" fmla="*/ 1 w 74"/>
                <a:gd name="T29" fmla="*/ 31 h 71"/>
                <a:gd name="T30" fmla="*/ 5 w 74"/>
                <a:gd name="T31" fmla="*/ 25 h 71"/>
                <a:gd name="T32" fmla="*/ 11 w 74"/>
                <a:gd name="T33" fmla="*/ 19 h 71"/>
                <a:gd name="T34" fmla="*/ 19 w 74"/>
                <a:gd name="T35" fmla="*/ 14 h 71"/>
                <a:gd name="T36" fmla="*/ 28 w 74"/>
                <a:gd name="T37" fmla="*/ 10 h 71"/>
                <a:gd name="T38" fmla="*/ 40 w 74"/>
                <a:gd name="T39" fmla="*/ 6 h 71"/>
                <a:gd name="T40" fmla="*/ 74 w 74"/>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1">
                  <a:moveTo>
                    <a:pt x="74" y="0"/>
                  </a:moveTo>
                  <a:lnTo>
                    <a:pt x="67" y="31"/>
                  </a:lnTo>
                  <a:lnTo>
                    <a:pt x="63" y="42"/>
                  </a:lnTo>
                  <a:lnTo>
                    <a:pt x="59" y="52"/>
                  </a:lnTo>
                  <a:lnTo>
                    <a:pt x="53" y="60"/>
                  </a:lnTo>
                  <a:lnTo>
                    <a:pt x="48" y="65"/>
                  </a:lnTo>
                  <a:lnTo>
                    <a:pt x="42" y="69"/>
                  </a:lnTo>
                  <a:lnTo>
                    <a:pt x="34" y="71"/>
                  </a:lnTo>
                  <a:lnTo>
                    <a:pt x="26" y="69"/>
                  </a:lnTo>
                  <a:lnTo>
                    <a:pt x="17" y="65"/>
                  </a:lnTo>
                  <a:lnTo>
                    <a:pt x="11" y="60"/>
                  </a:lnTo>
                  <a:lnTo>
                    <a:pt x="3" y="52"/>
                  </a:lnTo>
                  <a:lnTo>
                    <a:pt x="1" y="44"/>
                  </a:lnTo>
                  <a:lnTo>
                    <a:pt x="0" y="39"/>
                  </a:lnTo>
                  <a:lnTo>
                    <a:pt x="1" y="31"/>
                  </a:lnTo>
                  <a:lnTo>
                    <a:pt x="5" y="25"/>
                  </a:lnTo>
                  <a:lnTo>
                    <a:pt x="11" y="19"/>
                  </a:lnTo>
                  <a:lnTo>
                    <a:pt x="19" y="14"/>
                  </a:lnTo>
                  <a:lnTo>
                    <a:pt x="28" y="10"/>
                  </a:lnTo>
                  <a:lnTo>
                    <a:pt x="40" y="6"/>
                  </a:lnTo>
                  <a:lnTo>
                    <a:pt x="7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1" name="Freeform 231"/>
            <p:cNvSpPr>
              <a:spLocks noEditPoints="1"/>
            </p:cNvSpPr>
            <p:nvPr/>
          </p:nvSpPr>
          <p:spPr bwMode="auto">
            <a:xfrm>
              <a:off x="7175500" y="5769292"/>
              <a:ext cx="1057275" cy="1012825"/>
            </a:xfrm>
            <a:custGeom>
              <a:avLst/>
              <a:gdLst>
                <a:gd name="T0" fmla="*/ 436 w 666"/>
                <a:gd name="T1" fmla="*/ 271 h 638"/>
                <a:gd name="T2" fmla="*/ 386 w 666"/>
                <a:gd name="T3" fmla="*/ 186 h 638"/>
                <a:gd name="T4" fmla="*/ 106 w 666"/>
                <a:gd name="T5" fmla="*/ 98 h 638"/>
                <a:gd name="T6" fmla="*/ 257 w 666"/>
                <a:gd name="T7" fmla="*/ 100 h 638"/>
                <a:gd name="T8" fmla="*/ 303 w 666"/>
                <a:gd name="T9" fmla="*/ 115 h 638"/>
                <a:gd name="T10" fmla="*/ 373 w 666"/>
                <a:gd name="T11" fmla="*/ 62 h 638"/>
                <a:gd name="T12" fmla="*/ 386 w 666"/>
                <a:gd name="T13" fmla="*/ 102 h 638"/>
                <a:gd name="T14" fmla="*/ 351 w 666"/>
                <a:gd name="T15" fmla="*/ 146 h 638"/>
                <a:gd name="T16" fmla="*/ 403 w 666"/>
                <a:gd name="T17" fmla="*/ 173 h 638"/>
                <a:gd name="T18" fmla="*/ 426 w 666"/>
                <a:gd name="T19" fmla="*/ 171 h 638"/>
                <a:gd name="T20" fmla="*/ 428 w 666"/>
                <a:gd name="T21" fmla="*/ 85 h 638"/>
                <a:gd name="T22" fmla="*/ 503 w 666"/>
                <a:gd name="T23" fmla="*/ 56 h 638"/>
                <a:gd name="T24" fmla="*/ 520 w 666"/>
                <a:gd name="T25" fmla="*/ 106 h 638"/>
                <a:gd name="T26" fmla="*/ 503 w 666"/>
                <a:gd name="T27" fmla="*/ 89 h 638"/>
                <a:gd name="T28" fmla="*/ 486 w 666"/>
                <a:gd name="T29" fmla="*/ 77 h 638"/>
                <a:gd name="T30" fmla="*/ 461 w 666"/>
                <a:gd name="T31" fmla="*/ 106 h 638"/>
                <a:gd name="T32" fmla="*/ 495 w 666"/>
                <a:gd name="T33" fmla="*/ 202 h 638"/>
                <a:gd name="T34" fmla="*/ 584 w 666"/>
                <a:gd name="T35" fmla="*/ 181 h 638"/>
                <a:gd name="T36" fmla="*/ 582 w 666"/>
                <a:gd name="T37" fmla="*/ 158 h 638"/>
                <a:gd name="T38" fmla="*/ 542 w 666"/>
                <a:gd name="T39" fmla="*/ 152 h 638"/>
                <a:gd name="T40" fmla="*/ 603 w 666"/>
                <a:gd name="T41" fmla="*/ 150 h 638"/>
                <a:gd name="T42" fmla="*/ 611 w 666"/>
                <a:gd name="T43" fmla="*/ 200 h 638"/>
                <a:gd name="T44" fmla="*/ 553 w 666"/>
                <a:gd name="T45" fmla="*/ 235 h 638"/>
                <a:gd name="T46" fmla="*/ 497 w 666"/>
                <a:gd name="T47" fmla="*/ 269 h 638"/>
                <a:gd name="T48" fmla="*/ 534 w 666"/>
                <a:gd name="T49" fmla="*/ 292 h 638"/>
                <a:gd name="T50" fmla="*/ 568 w 666"/>
                <a:gd name="T51" fmla="*/ 267 h 638"/>
                <a:gd name="T52" fmla="*/ 607 w 666"/>
                <a:gd name="T53" fmla="*/ 290 h 638"/>
                <a:gd name="T54" fmla="*/ 547 w 666"/>
                <a:gd name="T55" fmla="*/ 357 h 638"/>
                <a:gd name="T56" fmla="*/ 561 w 666"/>
                <a:gd name="T57" fmla="*/ 396 h 638"/>
                <a:gd name="T58" fmla="*/ 570 w 666"/>
                <a:gd name="T59" fmla="*/ 511 h 638"/>
                <a:gd name="T60" fmla="*/ 0 w 666"/>
                <a:gd name="T61" fmla="*/ 0 h 638"/>
                <a:gd name="T62" fmla="*/ 540 w 666"/>
                <a:gd name="T63" fmla="*/ 542 h 638"/>
                <a:gd name="T64" fmla="*/ 507 w 666"/>
                <a:gd name="T65" fmla="*/ 350 h 638"/>
                <a:gd name="T66" fmla="*/ 398 w 666"/>
                <a:gd name="T67" fmla="*/ 300 h 638"/>
                <a:gd name="T68" fmla="*/ 388 w 666"/>
                <a:gd name="T69" fmla="*/ 354 h 638"/>
                <a:gd name="T70" fmla="*/ 386 w 666"/>
                <a:gd name="T71" fmla="*/ 413 h 638"/>
                <a:gd name="T72" fmla="*/ 421 w 666"/>
                <a:gd name="T73" fmla="*/ 459 h 638"/>
                <a:gd name="T74" fmla="*/ 461 w 666"/>
                <a:gd name="T75" fmla="*/ 453 h 638"/>
                <a:gd name="T76" fmla="*/ 470 w 666"/>
                <a:gd name="T77" fmla="*/ 419 h 638"/>
                <a:gd name="T78" fmla="*/ 438 w 666"/>
                <a:gd name="T79" fmla="*/ 365 h 638"/>
                <a:gd name="T80" fmla="*/ 507 w 666"/>
                <a:gd name="T81" fmla="*/ 417 h 638"/>
                <a:gd name="T82" fmla="*/ 486 w 666"/>
                <a:gd name="T83" fmla="*/ 488 h 638"/>
                <a:gd name="T84" fmla="*/ 401 w 666"/>
                <a:gd name="T85" fmla="*/ 492 h 638"/>
                <a:gd name="T86" fmla="*/ 350 w 666"/>
                <a:gd name="T87" fmla="*/ 434 h 638"/>
                <a:gd name="T88" fmla="*/ 238 w 666"/>
                <a:gd name="T89" fmla="*/ 469 h 638"/>
                <a:gd name="T90" fmla="*/ 344 w 666"/>
                <a:gd name="T91" fmla="*/ 388 h 638"/>
                <a:gd name="T92" fmla="*/ 330 w 666"/>
                <a:gd name="T93" fmla="*/ 286 h 638"/>
                <a:gd name="T94" fmla="*/ 198 w 666"/>
                <a:gd name="T95" fmla="*/ 396 h 638"/>
                <a:gd name="T96" fmla="*/ 188 w 666"/>
                <a:gd name="T97" fmla="*/ 334 h 638"/>
                <a:gd name="T98" fmla="*/ 163 w 666"/>
                <a:gd name="T99" fmla="*/ 265 h 638"/>
                <a:gd name="T100" fmla="*/ 148 w 666"/>
                <a:gd name="T101" fmla="*/ 186 h 638"/>
                <a:gd name="T102" fmla="*/ 211 w 666"/>
                <a:gd name="T103" fmla="*/ 152 h 638"/>
                <a:gd name="T104" fmla="*/ 282 w 666"/>
                <a:gd name="T105" fmla="*/ 192 h 638"/>
                <a:gd name="T106" fmla="*/ 261 w 666"/>
                <a:gd name="T107" fmla="*/ 202 h 638"/>
                <a:gd name="T108" fmla="*/ 213 w 666"/>
                <a:gd name="T109" fmla="*/ 188 h 638"/>
                <a:gd name="T110" fmla="*/ 184 w 666"/>
                <a:gd name="T111" fmla="*/ 213 h 638"/>
                <a:gd name="T112" fmla="*/ 200 w 666"/>
                <a:gd name="T113" fmla="*/ 252 h 638"/>
                <a:gd name="T114" fmla="*/ 263 w 666"/>
                <a:gd name="T115" fmla="*/ 271 h 638"/>
                <a:gd name="T116" fmla="*/ 309 w 666"/>
                <a:gd name="T117" fmla="*/ 265 h 638"/>
                <a:gd name="T118" fmla="*/ 332 w 666"/>
                <a:gd name="T119" fmla="*/ 185 h 638"/>
                <a:gd name="T120" fmla="*/ 138 w 666"/>
                <a:gd name="T121" fmla="*/ 11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6" h="638">
                  <a:moveTo>
                    <a:pt x="328" y="156"/>
                  </a:moveTo>
                  <a:lnTo>
                    <a:pt x="361" y="186"/>
                  </a:lnTo>
                  <a:lnTo>
                    <a:pt x="384" y="221"/>
                  </a:lnTo>
                  <a:lnTo>
                    <a:pt x="396" y="259"/>
                  </a:lnTo>
                  <a:lnTo>
                    <a:pt x="436" y="271"/>
                  </a:lnTo>
                  <a:lnTo>
                    <a:pt x="472" y="294"/>
                  </a:lnTo>
                  <a:lnTo>
                    <a:pt x="505" y="325"/>
                  </a:lnTo>
                  <a:lnTo>
                    <a:pt x="472" y="269"/>
                  </a:lnTo>
                  <a:lnTo>
                    <a:pt x="444" y="213"/>
                  </a:lnTo>
                  <a:lnTo>
                    <a:pt x="386" y="186"/>
                  </a:lnTo>
                  <a:lnTo>
                    <a:pt x="359" y="173"/>
                  </a:lnTo>
                  <a:lnTo>
                    <a:pt x="328" y="156"/>
                  </a:lnTo>
                  <a:close/>
                  <a:moveTo>
                    <a:pt x="44" y="35"/>
                  </a:moveTo>
                  <a:lnTo>
                    <a:pt x="85" y="104"/>
                  </a:lnTo>
                  <a:lnTo>
                    <a:pt x="106" y="98"/>
                  </a:lnTo>
                  <a:lnTo>
                    <a:pt x="131" y="92"/>
                  </a:lnTo>
                  <a:lnTo>
                    <a:pt x="182" y="89"/>
                  </a:lnTo>
                  <a:lnTo>
                    <a:pt x="215" y="90"/>
                  </a:lnTo>
                  <a:lnTo>
                    <a:pt x="250" y="98"/>
                  </a:lnTo>
                  <a:lnTo>
                    <a:pt x="257" y="100"/>
                  </a:lnTo>
                  <a:lnTo>
                    <a:pt x="267" y="104"/>
                  </a:lnTo>
                  <a:lnTo>
                    <a:pt x="277" y="108"/>
                  </a:lnTo>
                  <a:lnTo>
                    <a:pt x="288" y="112"/>
                  </a:lnTo>
                  <a:lnTo>
                    <a:pt x="296" y="115"/>
                  </a:lnTo>
                  <a:lnTo>
                    <a:pt x="303" y="115"/>
                  </a:lnTo>
                  <a:lnTo>
                    <a:pt x="321" y="112"/>
                  </a:lnTo>
                  <a:lnTo>
                    <a:pt x="340" y="98"/>
                  </a:lnTo>
                  <a:lnTo>
                    <a:pt x="355" y="81"/>
                  </a:lnTo>
                  <a:lnTo>
                    <a:pt x="365" y="58"/>
                  </a:lnTo>
                  <a:lnTo>
                    <a:pt x="373" y="62"/>
                  </a:lnTo>
                  <a:lnTo>
                    <a:pt x="378" y="67"/>
                  </a:lnTo>
                  <a:lnTo>
                    <a:pt x="382" y="73"/>
                  </a:lnTo>
                  <a:lnTo>
                    <a:pt x="388" y="85"/>
                  </a:lnTo>
                  <a:lnTo>
                    <a:pt x="388" y="94"/>
                  </a:lnTo>
                  <a:lnTo>
                    <a:pt x="386" y="102"/>
                  </a:lnTo>
                  <a:lnTo>
                    <a:pt x="382" y="112"/>
                  </a:lnTo>
                  <a:lnTo>
                    <a:pt x="374" y="121"/>
                  </a:lnTo>
                  <a:lnTo>
                    <a:pt x="357" y="133"/>
                  </a:lnTo>
                  <a:lnTo>
                    <a:pt x="334" y="137"/>
                  </a:lnTo>
                  <a:lnTo>
                    <a:pt x="351" y="146"/>
                  </a:lnTo>
                  <a:lnTo>
                    <a:pt x="374" y="158"/>
                  </a:lnTo>
                  <a:lnTo>
                    <a:pt x="386" y="163"/>
                  </a:lnTo>
                  <a:lnTo>
                    <a:pt x="394" y="167"/>
                  </a:lnTo>
                  <a:lnTo>
                    <a:pt x="399" y="171"/>
                  </a:lnTo>
                  <a:lnTo>
                    <a:pt x="403" y="173"/>
                  </a:lnTo>
                  <a:lnTo>
                    <a:pt x="407" y="175"/>
                  </a:lnTo>
                  <a:lnTo>
                    <a:pt x="413" y="177"/>
                  </a:lnTo>
                  <a:lnTo>
                    <a:pt x="421" y="181"/>
                  </a:lnTo>
                  <a:lnTo>
                    <a:pt x="432" y="185"/>
                  </a:lnTo>
                  <a:lnTo>
                    <a:pt x="426" y="171"/>
                  </a:lnTo>
                  <a:lnTo>
                    <a:pt x="422" y="156"/>
                  </a:lnTo>
                  <a:lnTo>
                    <a:pt x="421" y="140"/>
                  </a:lnTo>
                  <a:lnTo>
                    <a:pt x="421" y="125"/>
                  </a:lnTo>
                  <a:lnTo>
                    <a:pt x="422" y="104"/>
                  </a:lnTo>
                  <a:lnTo>
                    <a:pt x="428" y="85"/>
                  </a:lnTo>
                  <a:lnTo>
                    <a:pt x="438" y="71"/>
                  </a:lnTo>
                  <a:lnTo>
                    <a:pt x="459" y="56"/>
                  </a:lnTo>
                  <a:lnTo>
                    <a:pt x="482" y="50"/>
                  </a:lnTo>
                  <a:lnTo>
                    <a:pt x="494" y="52"/>
                  </a:lnTo>
                  <a:lnTo>
                    <a:pt x="503" y="56"/>
                  </a:lnTo>
                  <a:lnTo>
                    <a:pt x="511" y="62"/>
                  </a:lnTo>
                  <a:lnTo>
                    <a:pt x="518" y="69"/>
                  </a:lnTo>
                  <a:lnTo>
                    <a:pt x="522" y="79"/>
                  </a:lnTo>
                  <a:lnTo>
                    <a:pt x="524" y="89"/>
                  </a:lnTo>
                  <a:lnTo>
                    <a:pt x="520" y="106"/>
                  </a:lnTo>
                  <a:lnTo>
                    <a:pt x="509" y="121"/>
                  </a:lnTo>
                  <a:lnTo>
                    <a:pt x="495" y="110"/>
                  </a:lnTo>
                  <a:lnTo>
                    <a:pt x="499" y="102"/>
                  </a:lnTo>
                  <a:lnTo>
                    <a:pt x="503" y="94"/>
                  </a:lnTo>
                  <a:lnTo>
                    <a:pt x="503" y="89"/>
                  </a:lnTo>
                  <a:lnTo>
                    <a:pt x="503" y="83"/>
                  </a:lnTo>
                  <a:lnTo>
                    <a:pt x="499" y="79"/>
                  </a:lnTo>
                  <a:lnTo>
                    <a:pt x="495" y="77"/>
                  </a:lnTo>
                  <a:lnTo>
                    <a:pt x="492" y="75"/>
                  </a:lnTo>
                  <a:lnTo>
                    <a:pt x="486" y="77"/>
                  </a:lnTo>
                  <a:lnTo>
                    <a:pt x="482" y="79"/>
                  </a:lnTo>
                  <a:lnTo>
                    <a:pt x="476" y="83"/>
                  </a:lnTo>
                  <a:lnTo>
                    <a:pt x="470" y="89"/>
                  </a:lnTo>
                  <a:lnTo>
                    <a:pt x="465" y="96"/>
                  </a:lnTo>
                  <a:lnTo>
                    <a:pt x="461" y="106"/>
                  </a:lnTo>
                  <a:lnTo>
                    <a:pt x="455" y="121"/>
                  </a:lnTo>
                  <a:lnTo>
                    <a:pt x="453" y="140"/>
                  </a:lnTo>
                  <a:lnTo>
                    <a:pt x="457" y="165"/>
                  </a:lnTo>
                  <a:lnTo>
                    <a:pt x="463" y="196"/>
                  </a:lnTo>
                  <a:lnTo>
                    <a:pt x="495" y="202"/>
                  </a:lnTo>
                  <a:lnTo>
                    <a:pt x="522" y="204"/>
                  </a:lnTo>
                  <a:lnTo>
                    <a:pt x="549" y="202"/>
                  </a:lnTo>
                  <a:lnTo>
                    <a:pt x="570" y="192"/>
                  </a:lnTo>
                  <a:lnTo>
                    <a:pt x="578" y="186"/>
                  </a:lnTo>
                  <a:lnTo>
                    <a:pt x="584" y="181"/>
                  </a:lnTo>
                  <a:lnTo>
                    <a:pt x="588" y="175"/>
                  </a:lnTo>
                  <a:lnTo>
                    <a:pt x="588" y="167"/>
                  </a:lnTo>
                  <a:lnTo>
                    <a:pt x="588" y="165"/>
                  </a:lnTo>
                  <a:lnTo>
                    <a:pt x="586" y="162"/>
                  </a:lnTo>
                  <a:lnTo>
                    <a:pt x="582" y="158"/>
                  </a:lnTo>
                  <a:lnTo>
                    <a:pt x="576" y="158"/>
                  </a:lnTo>
                  <a:lnTo>
                    <a:pt x="568" y="158"/>
                  </a:lnTo>
                  <a:lnTo>
                    <a:pt x="561" y="160"/>
                  </a:lnTo>
                  <a:lnTo>
                    <a:pt x="553" y="163"/>
                  </a:lnTo>
                  <a:lnTo>
                    <a:pt x="542" y="152"/>
                  </a:lnTo>
                  <a:lnTo>
                    <a:pt x="559" y="142"/>
                  </a:lnTo>
                  <a:lnTo>
                    <a:pt x="578" y="138"/>
                  </a:lnTo>
                  <a:lnTo>
                    <a:pt x="588" y="138"/>
                  </a:lnTo>
                  <a:lnTo>
                    <a:pt x="595" y="144"/>
                  </a:lnTo>
                  <a:lnTo>
                    <a:pt x="603" y="150"/>
                  </a:lnTo>
                  <a:lnTo>
                    <a:pt x="611" y="158"/>
                  </a:lnTo>
                  <a:lnTo>
                    <a:pt x="614" y="169"/>
                  </a:lnTo>
                  <a:lnTo>
                    <a:pt x="614" y="179"/>
                  </a:lnTo>
                  <a:lnTo>
                    <a:pt x="614" y="190"/>
                  </a:lnTo>
                  <a:lnTo>
                    <a:pt x="611" y="200"/>
                  </a:lnTo>
                  <a:lnTo>
                    <a:pt x="605" y="210"/>
                  </a:lnTo>
                  <a:lnTo>
                    <a:pt x="595" y="217"/>
                  </a:lnTo>
                  <a:lnTo>
                    <a:pt x="586" y="225"/>
                  </a:lnTo>
                  <a:lnTo>
                    <a:pt x="574" y="229"/>
                  </a:lnTo>
                  <a:lnTo>
                    <a:pt x="553" y="235"/>
                  </a:lnTo>
                  <a:lnTo>
                    <a:pt x="530" y="236"/>
                  </a:lnTo>
                  <a:lnTo>
                    <a:pt x="501" y="235"/>
                  </a:lnTo>
                  <a:lnTo>
                    <a:pt x="474" y="225"/>
                  </a:lnTo>
                  <a:lnTo>
                    <a:pt x="486" y="250"/>
                  </a:lnTo>
                  <a:lnTo>
                    <a:pt x="497" y="269"/>
                  </a:lnTo>
                  <a:lnTo>
                    <a:pt x="509" y="292"/>
                  </a:lnTo>
                  <a:lnTo>
                    <a:pt x="524" y="319"/>
                  </a:lnTo>
                  <a:lnTo>
                    <a:pt x="526" y="309"/>
                  </a:lnTo>
                  <a:lnTo>
                    <a:pt x="530" y="300"/>
                  </a:lnTo>
                  <a:lnTo>
                    <a:pt x="534" y="292"/>
                  </a:lnTo>
                  <a:lnTo>
                    <a:pt x="540" y="284"/>
                  </a:lnTo>
                  <a:lnTo>
                    <a:pt x="545" y="279"/>
                  </a:lnTo>
                  <a:lnTo>
                    <a:pt x="551" y="273"/>
                  </a:lnTo>
                  <a:lnTo>
                    <a:pt x="561" y="269"/>
                  </a:lnTo>
                  <a:lnTo>
                    <a:pt x="568" y="267"/>
                  </a:lnTo>
                  <a:lnTo>
                    <a:pt x="580" y="269"/>
                  </a:lnTo>
                  <a:lnTo>
                    <a:pt x="590" y="273"/>
                  </a:lnTo>
                  <a:lnTo>
                    <a:pt x="597" y="279"/>
                  </a:lnTo>
                  <a:lnTo>
                    <a:pt x="603" y="284"/>
                  </a:lnTo>
                  <a:lnTo>
                    <a:pt x="607" y="290"/>
                  </a:lnTo>
                  <a:lnTo>
                    <a:pt x="584" y="300"/>
                  </a:lnTo>
                  <a:lnTo>
                    <a:pt x="565" y="315"/>
                  </a:lnTo>
                  <a:lnTo>
                    <a:pt x="551" y="332"/>
                  </a:lnTo>
                  <a:lnTo>
                    <a:pt x="547" y="348"/>
                  </a:lnTo>
                  <a:lnTo>
                    <a:pt x="547" y="357"/>
                  </a:lnTo>
                  <a:lnTo>
                    <a:pt x="549" y="367"/>
                  </a:lnTo>
                  <a:lnTo>
                    <a:pt x="551" y="373"/>
                  </a:lnTo>
                  <a:lnTo>
                    <a:pt x="553" y="379"/>
                  </a:lnTo>
                  <a:lnTo>
                    <a:pt x="557" y="386"/>
                  </a:lnTo>
                  <a:lnTo>
                    <a:pt x="561" y="396"/>
                  </a:lnTo>
                  <a:lnTo>
                    <a:pt x="566" y="409"/>
                  </a:lnTo>
                  <a:lnTo>
                    <a:pt x="572" y="425"/>
                  </a:lnTo>
                  <a:lnTo>
                    <a:pt x="574" y="442"/>
                  </a:lnTo>
                  <a:lnTo>
                    <a:pt x="576" y="465"/>
                  </a:lnTo>
                  <a:lnTo>
                    <a:pt x="570" y="511"/>
                  </a:lnTo>
                  <a:lnTo>
                    <a:pt x="559" y="557"/>
                  </a:lnTo>
                  <a:lnTo>
                    <a:pt x="632" y="596"/>
                  </a:lnTo>
                  <a:lnTo>
                    <a:pt x="632" y="35"/>
                  </a:lnTo>
                  <a:lnTo>
                    <a:pt x="44" y="35"/>
                  </a:lnTo>
                  <a:close/>
                  <a:moveTo>
                    <a:pt x="0" y="0"/>
                  </a:moveTo>
                  <a:lnTo>
                    <a:pt x="666" y="0"/>
                  </a:lnTo>
                  <a:lnTo>
                    <a:pt x="666" y="638"/>
                  </a:lnTo>
                  <a:lnTo>
                    <a:pt x="632" y="638"/>
                  </a:lnTo>
                  <a:lnTo>
                    <a:pt x="524" y="576"/>
                  </a:lnTo>
                  <a:lnTo>
                    <a:pt x="540" y="542"/>
                  </a:lnTo>
                  <a:lnTo>
                    <a:pt x="547" y="505"/>
                  </a:lnTo>
                  <a:lnTo>
                    <a:pt x="549" y="467"/>
                  </a:lnTo>
                  <a:lnTo>
                    <a:pt x="545" y="425"/>
                  </a:lnTo>
                  <a:lnTo>
                    <a:pt x="530" y="386"/>
                  </a:lnTo>
                  <a:lnTo>
                    <a:pt x="507" y="350"/>
                  </a:lnTo>
                  <a:lnTo>
                    <a:pt x="476" y="321"/>
                  </a:lnTo>
                  <a:lnTo>
                    <a:pt x="438" y="298"/>
                  </a:lnTo>
                  <a:lnTo>
                    <a:pt x="399" y="284"/>
                  </a:lnTo>
                  <a:lnTo>
                    <a:pt x="399" y="288"/>
                  </a:lnTo>
                  <a:lnTo>
                    <a:pt x="398" y="300"/>
                  </a:lnTo>
                  <a:lnTo>
                    <a:pt x="398" y="311"/>
                  </a:lnTo>
                  <a:lnTo>
                    <a:pt x="396" y="319"/>
                  </a:lnTo>
                  <a:lnTo>
                    <a:pt x="394" y="331"/>
                  </a:lnTo>
                  <a:lnTo>
                    <a:pt x="392" y="342"/>
                  </a:lnTo>
                  <a:lnTo>
                    <a:pt x="388" y="354"/>
                  </a:lnTo>
                  <a:lnTo>
                    <a:pt x="386" y="363"/>
                  </a:lnTo>
                  <a:lnTo>
                    <a:pt x="386" y="371"/>
                  </a:lnTo>
                  <a:lnTo>
                    <a:pt x="384" y="380"/>
                  </a:lnTo>
                  <a:lnTo>
                    <a:pt x="384" y="392"/>
                  </a:lnTo>
                  <a:lnTo>
                    <a:pt x="386" y="413"/>
                  </a:lnTo>
                  <a:lnTo>
                    <a:pt x="392" y="430"/>
                  </a:lnTo>
                  <a:lnTo>
                    <a:pt x="398" y="440"/>
                  </a:lnTo>
                  <a:lnTo>
                    <a:pt x="405" y="448"/>
                  </a:lnTo>
                  <a:lnTo>
                    <a:pt x="413" y="455"/>
                  </a:lnTo>
                  <a:lnTo>
                    <a:pt x="421" y="459"/>
                  </a:lnTo>
                  <a:lnTo>
                    <a:pt x="428" y="461"/>
                  </a:lnTo>
                  <a:lnTo>
                    <a:pt x="438" y="463"/>
                  </a:lnTo>
                  <a:lnTo>
                    <a:pt x="446" y="461"/>
                  </a:lnTo>
                  <a:lnTo>
                    <a:pt x="453" y="459"/>
                  </a:lnTo>
                  <a:lnTo>
                    <a:pt x="461" y="453"/>
                  </a:lnTo>
                  <a:lnTo>
                    <a:pt x="465" y="448"/>
                  </a:lnTo>
                  <a:lnTo>
                    <a:pt x="469" y="442"/>
                  </a:lnTo>
                  <a:lnTo>
                    <a:pt x="470" y="434"/>
                  </a:lnTo>
                  <a:lnTo>
                    <a:pt x="472" y="427"/>
                  </a:lnTo>
                  <a:lnTo>
                    <a:pt x="470" y="419"/>
                  </a:lnTo>
                  <a:lnTo>
                    <a:pt x="469" y="411"/>
                  </a:lnTo>
                  <a:lnTo>
                    <a:pt x="465" y="402"/>
                  </a:lnTo>
                  <a:lnTo>
                    <a:pt x="457" y="388"/>
                  </a:lnTo>
                  <a:lnTo>
                    <a:pt x="447" y="377"/>
                  </a:lnTo>
                  <a:lnTo>
                    <a:pt x="438" y="365"/>
                  </a:lnTo>
                  <a:lnTo>
                    <a:pt x="426" y="357"/>
                  </a:lnTo>
                  <a:lnTo>
                    <a:pt x="457" y="365"/>
                  </a:lnTo>
                  <a:lnTo>
                    <a:pt x="484" y="382"/>
                  </a:lnTo>
                  <a:lnTo>
                    <a:pt x="497" y="398"/>
                  </a:lnTo>
                  <a:lnTo>
                    <a:pt x="507" y="417"/>
                  </a:lnTo>
                  <a:lnTo>
                    <a:pt x="509" y="436"/>
                  </a:lnTo>
                  <a:lnTo>
                    <a:pt x="507" y="452"/>
                  </a:lnTo>
                  <a:lnTo>
                    <a:pt x="501" y="469"/>
                  </a:lnTo>
                  <a:lnTo>
                    <a:pt x="494" y="478"/>
                  </a:lnTo>
                  <a:lnTo>
                    <a:pt x="486" y="488"/>
                  </a:lnTo>
                  <a:lnTo>
                    <a:pt x="476" y="494"/>
                  </a:lnTo>
                  <a:lnTo>
                    <a:pt x="459" y="501"/>
                  </a:lnTo>
                  <a:lnTo>
                    <a:pt x="442" y="505"/>
                  </a:lnTo>
                  <a:lnTo>
                    <a:pt x="419" y="501"/>
                  </a:lnTo>
                  <a:lnTo>
                    <a:pt x="401" y="492"/>
                  </a:lnTo>
                  <a:lnTo>
                    <a:pt x="386" y="478"/>
                  </a:lnTo>
                  <a:lnTo>
                    <a:pt x="374" y="459"/>
                  </a:lnTo>
                  <a:lnTo>
                    <a:pt x="367" y="436"/>
                  </a:lnTo>
                  <a:lnTo>
                    <a:pt x="365" y="413"/>
                  </a:lnTo>
                  <a:lnTo>
                    <a:pt x="350" y="434"/>
                  </a:lnTo>
                  <a:lnTo>
                    <a:pt x="334" y="450"/>
                  </a:lnTo>
                  <a:lnTo>
                    <a:pt x="317" y="459"/>
                  </a:lnTo>
                  <a:lnTo>
                    <a:pt x="288" y="469"/>
                  </a:lnTo>
                  <a:lnTo>
                    <a:pt x="261" y="471"/>
                  </a:lnTo>
                  <a:lnTo>
                    <a:pt x="238" y="469"/>
                  </a:lnTo>
                  <a:lnTo>
                    <a:pt x="211" y="459"/>
                  </a:lnTo>
                  <a:lnTo>
                    <a:pt x="252" y="450"/>
                  </a:lnTo>
                  <a:lnTo>
                    <a:pt x="286" y="436"/>
                  </a:lnTo>
                  <a:lnTo>
                    <a:pt x="315" y="419"/>
                  </a:lnTo>
                  <a:lnTo>
                    <a:pt x="344" y="388"/>
                  </a:lnTo>
                  <a:lnTo>
                    <a:pt x="361" y="357"/>
                  </a:lnTo>
                  <a:lnTo>
                    <a:pt x="369" y="327"/>
                  </a:lnTo>
                  <a:lnTo>
                    <a:pt x="373" y="296"/>
                  </a:lnTo>
                  <a:lnTo>
                    <a:pt x="373" y="283"/>
                  </a:lnTo>
                  <a:lnTo>
                    <a:pt x="330" y="286"/>
                  </a:lnTo>
                  <a:lnTo>
                    <a:pt x="292" y="296"/>
                  </a:lnTo>
                  <a:lnTo>
                    <a:pt x="255" y="315"/>
                  </a:lnTo>
                  <a:lnTo>
                    <a:pt x="232" y="334"/>
                  </a:lnTo>
                  <a:lnTo>
                    <a:pt x="213" y="361"/>
                  </a:lnTo>
                  <a:lnTo>
                    <a:pt x="198" y="396"/>
                  </a:lnTo>
                  <a:lnTo>
                    <a:pt x="186" y="436"/>
                  </a:lnTo>
                  <a:lnTo>
                    <a:pt x="179" y="411"/>
                  </a:lnTo>
                  <a:lnTo>
                    <a:pt x="175" y="388"/>
                  </a:lnTo>
                  <a:lnTo>
                    <a:pt x="179" y="361"/>
                  </a:lnTo>
                  <a:lnTo>
                    <a:pt x="188" y="334"/>
                  </a:lnTo>
                  <a:lnTo>
                    <a:pt x="206" y="311"/>
                  </a:lnTo>
                  <a:lnTo>
                    <a:pt x="236" y="290"/>
                  </a:lnTo>
                  <a:lnTo>
                    <a:pt x="206" y="288"/>
                  </a:lnTo>
                  <a:lnTo>
                    <a:pt x="181" y="279"/>
                  </a:lnTo>
                  <a:lnTo>
                    <a:pt x="163" y="265"/>
                  </a:lnTo>
                  <a:lnTo>
                    <a:pt x="150" y="250"/>
                  </a:lnTo>
                  <a:lnTo>
                    <a:pt x="142" y="235"/>
                  </a:lnTo>
                  <a:lnTo>
                    <a:pt x="138" y="217"/>
                  </a:lnTo>
                  <a:lnTo>
                    <a:pt x="142" y="202"/>
                  </a:lnTo>
                  <a:lnTo>
                    <a:pt x="148" y="186"/>
                  </a:lnTo>
                  <a:lnTo>
                    <a:pt x="156" y="177"/>
                  </a:lnTo>
                  <a:lnTo>
                    <a:pt x="163" y="169"/>
                  </a:lnTo>
                  <a:lnTo>
                    <a:pt x="175" y="162"/>
                  </a:lnTo>
                  <a:lnTo>
                    <a:pt x="192" y="154"/>
                  </a:lnTo>
                  <a:lnTo>
                    <a:pt x="211" y="152"/>
                  </a:lnTo>
                  <a:lnTo>
                    <a:pt x="232" y="154"/>
                  </a:lnTo>
                  <a:lnTo>
                    <a:pt x="252" y="163"/>
                  </a:lnTo>
                  <a:lnTo>
                    <a:pt x="263" y="171"/>
                  </a:lnTo>
                  <a:lnTo>
                    <a:pt x="273" y="181"/>
                  </a:lnTo>
                  <a:lnTo>
                    <a:pt x="282" y="192"/>
                  </a:lnTo>
                  <a:lnTo>
                    <a:pt x="290" y="211"/>
                  </a:lnTo>
                  <a:lnTo>
                    <a:pt x="294" y="231"/>
                  </a:lnTo>
                  <a:lnTo>
                    <a:pt x="286" y="221"/>
                  </a:lnTo>
                  <a:lnTo>
                    <a:pt x="275" y="211"/>
                  </a:lnTo>
                  <a:lnTo>
                    <a:pt x="261" y="202"/>
                  </a:lnTo>
                  <a:lnTo>
                    <a:pt x="248" y="194"/>
                  </a:lnTo>
                  <a:lnTo>
                    <a:pt x="238" y="190"/>
                  </a:lnTo>
                  <a:lnTo>
                    <a:pt x="229" y="188"/>
                  </a:lnTo>
                  <a:lnTo>
                    <a:pt x="221" y="188"/>
                  </a:lnTo>
                  <a:lnTo>
                    <a:pt x="213" y="188"/>
                  </a:lnTo>
                  <a:lnTo>
                    <a:pt x="206" y="190"/>
                  </a:lnTo>
                  <a:lnTo>
                    <a:pt x="200" y="194"/>
                  </a:lnTo>
                  <a:lnTo>
                    <a:pt x="194" y="198"/>
                  </a:lnTo>
                  <a:lnTo>
                    <a:pt x="188" y="206"/>
                  </a:lnTo>
                  <a:lnTo>
                    <a:pt x="184" y="213"/>
                  </a:lnTo>
                  <a:lnTo>
                    <a:pt x="182" y="221"/>
                  </a:lnTo>
                  <a:lnTo>
                    <a:pt x="184" y="229"/>
                  </a:lnTo>
                  <a:lnTo>
                    <a:pt x="188" y="236"/>
                  </a:lnTo>
                  <a:lnTo>
                    <a:pt x="192" y="246"/>
                  </a:lnTo>
                  <a:lnTo>
                    <a:pt x="200" y="252"/>
                  </a:lnTo>
                  <a:lnTo>
                    <a:pt x="207" y="259"/>
                  </a:lnTo>
                  <a:lnTo>
                    <a:pt x="217" y="263"/>
                  </a:lnTo>
                  <a:lnTo>
                    <a:pt x="234" y="269"/>
                  </a:lnTo>
                  <a:lnTo>
                    <a:pt x="254" y="271"/>
                  </a:lnTo>
                  <a:lnTo>
                    <a:pt x="263" y="271"/>
                  </a:lnTo>
                  <a:lnTo>
                    <a:pt x="273" y="271"/>
                  </a:lnTo>
                  <a:lnTo>
                    <a:pt x="280" y="269"/>
                  </a:lnTo>
                  <a:lnTo>
                    <a:pt x="288" y="269"/>
                  </a:lnTo>
                  <a:lnTo>
                    <a:pt x="298" y="267"/>
                  </a:lnTo>
                  <a:lnTo>
                    <a:pt x="309" y="265"/>
                  </a:lnTo>
                  <a:lnTo>
                    <a:pt x="325" y="261"/>
                  </a:lnTo>
                  <a:lnTo>
                    <a:pt x="338" y="259"/>
                  </a:lnTo>
                  <a:lnTo>
                    <a:pt x="369" y="258"/>
                  </a:lnTo>
                  <a:lnTo>
                    <a:pt x="357" y="219"/>
                  </a:lnTo>
                  <a:lnTo>
                    <a:pt x="332" y="185"/>
                  </a:lnTo>
                  <a:lnTo>
                    <a:pt x="302" y="154"/>
                  </a:lnTo>
                  <a:lnTo>
                    <a:pt x="265" y="133"/>
                  </a:lnTo>
                  <a:lnTo>
                    <a:pt x="223" y="117"/>
                  </a:lnTo>
                  <a:lnTo>
                    <a:pt x="181" y="114"/>
                  </a:lnTo>
                  <a:lnTo>
                    <a:pt x="138" y="115"/>
                  </a:lnTo>
                  <a:lnTo>
                    <a:pt x="100" y="123"/>
                  </a:lnTo>
                  <a:lnTo>
                    <a:pt x="65" y="137"/>
                  </a:lnTo>
                  <a:lnTo>
                    <a:pt x="0" y="35"/>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2" name="Freeform 232"/>
            <p:cNvSpPr/>
            <p:nvPr/>
          </p:nvSpPr>
          <p:spPr bwMode="auto">
            <a:xfrm>
              <a:off x="9256713" y="6153467"/>
              <a:ext cx="141288" cy="134938"/>
            </a:xfrm>
            <a:custGeom>
              <a:avLst/>
              <a:gdLst>
                <a:gd name="T0" fmla="*/ 89 w 89"/>
                <a:gd name="T1" fmla="*/ 0 h 85"/>
                <a:gd name="T2" fmla="*/ 85 w 89"/>
                <a:gd name="T3" fmla="*/ 23 h 85"/>
                <a:gd name="T4" fmla="*/ 77 w 89"/>
                <a:gd name="T5" fmla="*/ 42 h 85"/>
                <a:gd name="T6" fmla="*/ 64 w 89"/>
                <a:gd name="T7" fmla="*/ 58 h 85"/>
                <a:gd name="T8" fmla="*/ 47 w 89"/>
                <a:gd name="T9" fmla="*/ 71 h 85"/>
                <a:gd name="T10" fmla="*/ 25 w 89"/>
                <a:gd name="T11" fmla="*/ 81 h 85"/>
                <a:gd name="T12" fmla="*/ 0 w 89"/>
                <a:gd name="T13" fmla="*/ 85 h 85"/>
                <a:gd name="T14" fmla="*/ 6 w 89"/>
                <a:gd name="T15" fmla="*/ 62 h 85"/>
                <a:gd name="T16" fmla="*/ 16 w 89"/>
                <a:gd name="T17" fmla="*/ 41 h 85"/>
                <a:gd name="T18" fmla="*/ 29 w 89"/>
                <a:gd name="T19" fmla="*/ 25 h 85"/>
                <a:gd name="T20" fmla="*/ 47 w 89"/>
                <a:gd name="T21" fmla="*/ 12 h 85"/>
                <a:gd name="T22" fmla="*/ 66 w 89"/>
                <a:gd name="T23" fmla="*/ 4 h 85"/>
                <a:gd name="T24" fmla="*/ 89 w 89"/>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5">
                  <a:moveTo>
                    <a:pt x="89" y="0"/>
                  </a:moveTo>
                  <a:lnTo>
                    <a:pt x="85" y="23"/>
                  </a:lnTo>
                  <a:lnTo>
                    <a:pt x="77" y="42"/>
                  </a:lnTo>
                  <a:lnTo>
                    <a:pt x="64" y="58"/>
                  </a:lnTo>
                  <a:lnTo>
                    <a:pt x="47" y="71"/>
                  </a:lnTo>
                  <a:lnTo>
                    <a:pt x="25" y="81"/>
                  </a:lnTo>
                  <a:lnTo>
                    <a:pt x="0" y="85"/>
                  </a:lnTo>
                  <a:lnTo>
                    <a:pt x="6" y="62"/>
                  </a:lnTo>
                  <a:lnTo>
                    <a:pt x="16" y="41"/>
                  </a:lnTo>
                  <a:lnTo>
                    <a:pt x="29" y="25"/>
                  </a:lnTo>
                  <a:lnTo>
                    <a:pt x="47" y="12"/>
                  </a:lnTo>
                  <a:lnTo>
                    <a:pt x="66" y="4"/>
                  </a:lnTo>
                  <a:lnTo>
                    <a:pt x="89"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3" name="Freeform 233"/>
            <p:cNvSpPr>
              <a:spLocks noEditPoints="1"/>
            </p:cNvSpPr>
            <p:nvPr/>
          </p:nvSpPr>
          <p:spPr bwMode="auto">
            <a:xfrm>
              <a:off x="8715375" y="5794692"/>
              <a:ext cx="1060450" cy="1011238"/>
            </a:xfrm>
            <a:custGeom>
              <a:avLst/>
              <a:gdLst>
                <a:gd name="T0" fmla="*/ 340 w 668"/>
                <a:gd name="T1" fmla="*/ 482 h 637"/>
                <a:gd name="T2" fmla="*/ 196 w 668"/>
                <a:gd name="T3" fmla="*/ 345 h 637"/>
                <a:gd name="T4" fmla="*/ 583 w 668"/>
                <a:gd name="T5" fmla="*/ 533 h 637"/>
                <a:gd name="T6" fmla="*/ 455 w 668"/>
                <a:gd name="T7" fmla="*/ 547 h 637"/>
                <a:gd name="T8" fmla="*/ 376 w 668"/>
                <a:gd name="T9" fmla="*/ 524 h 637"/>
                <a:gd name="T10" fmla="*/ 313 w 668"/>
                <a:gd name="T11" fmla="*/ 558 h 637"/>
                <a:gd name="T12" fmla="*/ 282 w 668"/>
                <a:gd name="T13" fmla="*/ 553 h 637"/>
                <a:gd name="T14" fmla="*/ 311 w 668"/>
                <a:gd name="T15" fmla="*/ 507 h 637"/>
                <a:gd name="T16" fmla="*/ 282 w 668"/>
                <a:gd name="T17" fmla="*/ 474 h 637"/>
                <a:gd name="T18" fmla="*/ 236 w 668"/>
                <a:gd name="T19" fmla="*/ 453 h 637"/>
                <a:gd name="T20" fmla="*/ 232 w 668"/>
                <a:gd name="T21" fmla="*/ 562 h 637"/>
                <a:gd name="T22" fmla="*/ 186 w 668"/>
                <a:gd name="T23" fmla="*/ 587 h 637"/>
                <a:gd name="T24" fmla="*/ 146 w 668"/>
                <a:gd name="T25" fmla="*/ 560 h 637"/>
                <a:gd name="T26" fmla="*/ 167 w 668"/>
                <a:gd name="T27" fmla="*/ 537 h 637"/>
                <a:gd name="T28" fmla="*/ 172 w 668"/>
                <a:gd name="T29" fmla="*/ 562 h 637"/>
                <a:gd name="T30" fmla="*/ 201 w 668"/>
                <a:gd name="T31" fmla="*/ 545 h 637"/>
                <a:gd name="T32" fmla="*/ 172 w 668"/>
                <a:gd name="T33" fmla="*/ 436 h 637"/>
                <a:gd name="T34" fmla="*/ 92 w 668"/>
                <a:gd name="T35" fmla="*/ 449 h 637"/>
                <a:gd name="T36" fmla="*/ 80 w 668"/>
                <a:gd name="T37" fmla="*/ 474 h 637"/>
                <a:gd name="T38" fmla="*/ 113 w 668"/>
                <a:gd name="T39" fmla="*/ 474 h 637"/>
                <a:gd name="T40" fmla="*/ 71 w 668"/>
                <a:gd name="T41" fmla="*/ 495 h 637"/>
                <a:gd name="T42" fmla="*/ 55 w 668"/>
                <a:gd name="T43" fmla="*/ 443 h 637"/>
                <a:gd name="T44" fmla="*/ 167 w 668"/>
                <a:gd name="T45" fmla="*/ 403 h 637"/>
                <a:gd name="T46" fmla="*/ 126 w 668"/>
                <a:gd name="T47" fmla="*/ 357 h 637"/>
                <a:gd name="T48" fmla="*/ 78 w 668"/>
                <a:gd name="T49" fmla="*/ 364 h 637"/>
                <a:gd name="T50" fmla="*/ 103 w 668"/>
                <a:gd name="T51" fmla="*/ 322 h 637"/>
                <a:gd name="T52" fmla="*/ 117 w 668"/>
                <a:gd name="T53" fmla="*/ 263 h 637"/>
                <a:gd name="T54" fmla="*/ 94 w 668"/>
                <a:gd name="T55" fmla="*/ 195 h 637"/>
                <a:gd name="T56" fmla="*/ 36 w 668"/>
                <a:gd name="T57" fmla="*/ 42 h 637"/>
                <a:gd name="T58" fmla="*/ 121 w 668"/>
                <a:gd name="T59" fmla="*/ 132 h 637"/>
                <a:gd name="T60" fmla="*/ 192 w 668"/>
                <a:gd name="T61" fmla="*/ 318 h 637"/>
                <a:gd name="T62" fmla="*/ 270 w 668"/>
                <a:gd name="T63" fmla="*/ 328 h 637"/>
                <a:gd name="T64" fmla="*/ 282 w 668"/>
                <a:gd name="T65" fmla="*/ 276 h 637"/>
                <a:gd name="T66" fmla="*/ 276 w 668"/>
                <a:gd name="T67" fmla="*/ 209 h 637"/>
                <a:gd name="T68" fmla="*/ 238 w 668"/>
                <a:gd name="T69" fmla="*/ 174 h 637"/>
                <a:gd name="T70" fmla="*/ 201 w 668"/>
                <a:gd name="T71" fmla="*/ 190 h 637"/>
                <a:gd name="T72" fmla="*/ 211 w 668"/>
                <a:gd name="T73" fmla="*/ 247 h 637"/>
                <a:gd name="T74" fmla="*/ 188 w 668"/>
                <a:gd name="T75" fmla="*/ 261 h 637"/>
                <a:gd name="T76" fmla="*/ 163 w 668"/>
                <a:gd name="T77" fmla="*/ 176 h 637"/>
                <a:gd name="T78" fmla="*/ 267 w 668"/>
                <a:gd name="T79" fmla="*/ 146 h 637"/>
                <a:gd name="T80" fmla="*/ 318 w 668"/>
                <a:gd name="T81" fmla="*/ 203 h 637"/>
                <a:gd name="T82" fmla="*/ 430 w 668"/>
                <a:gd name="T83" fmla="*/ 169 h 637"/>
                <a:gd name="T84" fmla="*/ 324 w 668"/>
                <a:gd name="T85" fmla="*/ 249 h 637"/>
                <a:gd name="T86" fmla="*/ 338 w 668"/>
                <a:gd name="T87" fmla="*/ 353 h 637"/>
                <a:gd name="T88" fmla="*/ 470 w 668"/>
                <a:gd name="T89" fmla="*/ 242 h 637"/>
                <a:gd name="T90" fmla="*/ 480 w 668"/>
                <a:gd name="T91" fmla="*/ 303 h 637"/>
                <a:gd name="T92" fmla="*/ 505 w 668"/>
                <a:gd name="T93" fmla="*/ 372 h 637"/>
                <a:gd name="T94" fmla="*/ 508 w 668"/>
                <a:gd name="T95" fmla="*/ 466 h 637"/>
                <a:gd name="T96" fmla="*/ 399 w 668"/>
                <a:gd name="T97" fmla="*/ 462 h 637"/>
                <a:gd name="T98" fmla="*/ 428 w 668"/>
                <a:gd name="T99" fmla="*/ 447 h 637"/>
                <a:gd name="T100" fmla="*/ 480 w 668"/>
                <a:gd name="T101" fmla="*/ 432 h 637"/>
                <a:gd name="T102" fmla="*/ 476 w 668"/>
                <a:gd name="T103" fmla="*/ 393 h 637"/>
                <a:gd name="T104" fmla="*/ 414 w 668"/>
                <a:gd name="T105" fmla="*/ 366 h 637"/>
                <a:gd name="T106" fmla="*/ 345 w 668"/>
                <a:gd name="T107" fmla="*/ 376 h 637"/>
                <a:gd name="T108" fmla="*/ 297 w 668"/>
                <a:gd name="T109" fmla="*/ 380 h 637"/>
                <a:gd name="T110" fmla="*/ 445 w 668"/>
                <a:gd name="T111" fmla="*/ 520 h 637"/>
                <a:gd name="T112" fmla="*/ 603 w 668"/>
                <a:gd name="T113" fmla="*/ 50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8" h="637">
                  <a:moveTo>
                    <a:pt x="163" y="315"/>
                  </a:moveTo>
                  <a:lnTo>
                    <a:pt x="194" y="366"/>
                  </a:lnTo>
                  <a:lnTo>
                    <a:pt x="222" y="424"/>
                  </a:lnTo>
                  <a:lnTo>
                    <a:pt x="280" y="451"/>
                  </a:lnTo>
                  <a:lnTo>
                    <a:pt x="340" y="482"/>
                  </a:lnTo>
                  <a:lnTo>
                    <a:pt x="307" y="451"/>
                  </a:lnTo>
                  <a:lnTo>
                    <a:pt x="284" y="416"/>
                  </a:lnTo>
                  <a:lnTo>
                    <a:pt x="272" y="378"/>
                  </a:lnTo>
                  <a:lnTo>
                    <a:pt x="232" y="366"/>
                  </a:lnTo>
                  <a:lnTo>
                    <a:pt x="196" y="345"/>
                  </a:lnTo>
                  <a:lnTo>
                    <a:pt x="163" y="315"/>
                  </a:lnTo>
                  <a:close/>
                  <a:moveTo>
                    <a:pt x="36" y="42"/>
                  </a:moveTo>
                  <a:lnTo>
                    <a:pt x="36" y="603"/>
                  </a:lnTo>
                  <a:lnTo>
                    <a:pt x="622" y="603"/>
                  </a:lnTo>
                  <a:lnTo>
                    <a:pt x="583" y="533"/>
                  </a:lnTo>
                  <a:lnTo>
                    <a:pt x="570" y="537"/>
                  </a:lnTo>
                  <a:lnTo>
                    <a:pt x="553" y="541"/>
                  </a:lnTo>
                  <a:lnTo>
                    <a:pt x="520" y="547"/>
                  </a:lnTo>
                  <a:lnTo>
                    <a:pt x="485" y="551"/>
                  </a:lnTo>
                  <a:lnTo>
                    <a:pt x="455" y="547"/>
                  </a:lnTo>
                  <a:lnTo>
                    <a:pt x="418" y="539"/>
                  </a:lnTo>
                  <a:lnTo>
                    <a:pt x="393" y="532"/>
                  </a:lnTo>
                  <a:lnTo>
                    <a:pt x="388" y="528"/>
                  </a:lnTo>
                  <a:lnTo>
                    <a:pt x="382" y="526"/>
                  </a:lnTo>
                  <a:lnTo>
                    <a:pt x="376" y="524"/>
                  </a:lnTo>
                  <a:lnTo>
                    <a:pt x="372" y="522"/>
                  </a:lnTo>
                  <a:lnTo>
                    <a:pt x="364" y="522"/>
                  </a:lnTo>
                  <a:lnTo>
                    <a:pt x="347" y="526"/>
                  </a:lnTo>
                  <a:lnTo>
                    <a:pt x="328" y="539"/>
                  </a:lnTo>
                  <a:lnTo>
                    <a:pt x="313" y="558"/>
                  </a:lnTo>
                  <a:lnTo>
                    <a:pt x="303" y="580"/>
                  </a:lnTo>
                  <a:lnTo>
                    <a:pt x="297" y="576"/>
                  </a:lnTo>
                  <a:lnTo>
                    <a:pt x="292" y="570"/>
                  </a:lnTo>
                  <a:lnTo>
                    <a:pt x="286" y="564"/>
                  </a:lnTo>
                  <a:lnTo>
                    <a:pt x="282" y="553"/>
                  </a:lnTo>
                  <a:lnTo>
                    <a:pt x="280" y="543"/>
                  </a:lnTo>
                  <a:lnTo>
                    <a:pt x="282" y="535"/>
                  </a:lnTo>
                  <a:lnTo>
                    <a:pt x="286" y="526"/>
                  </a:lnTo>
                  <a:lnTo>
                    <a:pt x="293" y="516"/>
                  </a:lnTo>
                  <a:lnTo>
                    <a:pt x="311" y="507"/>
                  </a:lnTo>
                  <a:lnTo>
                    <a:pt x="334" y="501"/>
                  </a:lnTo>
                  <a:lnTo>
                    <a:pt x="313" y="489"/>
                  </a:lnTo>
                  <a:lnTo>
                    <a:pt x="297" y="482"/>
                  </a:lnTo>
                  <a:lnTo>
                    <a:pt x="290" y="478"/>
                  </a:lnTo>
                  <a:lnTo>
                    <a:pt x="282" y="474"/>
                  </a:lnTo>
                  <a:lnTo>
                    <a:pt x="276" y="472"/>
                  </a:lnTo>
                  <a:lnTo>
                    <a:pt x="261" y="464"/>
                  </a:lnTo>
                  <a:lnTo>
                    <a:pt x="255" y="460"/>
                  </a:lnTo>
                  <a:lnTo>
                    <a:pt x="245" y="457"/>
                  </a:lnTo>
                  <a:lnTo>
                    <a:pt x="236" y="453"/>
                  </a:lnTo>
                  <a:lnTo>
                    <a:pt x="245" y="482"/>
                  </a:lnTo>
                  <a:lnTo>
                    <a:pt x="247" y="512"/>
                  </a:lnTo>
                  <a:lnTo>
                    <a:pt x="245" y="533"/>
                  </a:lnTo>
                  <a:lnTo>
                    <a:pt x="240" y="553"/>
                  </a:lnTo>
                  <a:lnTo>
                    <a:pt x="232" y="562"/>
                  </a:lnTo>
                  <a:lnTo>
                    <a:pt x="224" y="572"/>
                  </a:lnTo>
                  <a:lnTo>
                    <a:pt x="215" y="580"/>
                  </a:lnTo>
                  <a:lnTo>
                    <a:pt x="205" y="583"/>
                  </a:lnTo>
                  <a:lnTo>
                    <a:pt x="196" y="587"/>
                  </a:lnTo>
                  <a:lnTo>
                    <a:pt x="186" y="587"/>
                  </a:lnTo>
                  <a:lnTo>
                    <a:pt x="174" y="587"/>
                  </a:lnTo>
                  <a:lnTo>
                    <a:pt x="165" y="583"/>
                  </a:lnTo>
                  <a:lnTo>
                    <a:pt x="157" y="576"/>
                  </a:lnTo>
                  <a:lnTo>
                    <a:pt x="149" y="568"/>
                  </a:lnTo>
                  <a:lnTo>
                    <a:pt x="146" y="560"/>
                  </a:lnTo>
                  <a:lnTo>
                    <a:pt x="144" y="551"/>
                  </a:lnTo>
                  <a:lnTo>
                    <a:pt x="148" y="532"/>
                  </a:lnTo>
                  <a:lnTo>
                    <a:pt x="159" y="516"/>
                  </a:lnTo>
                  <a:lnTo>
                    <a:pt x="171" y="530"/>
                  </a:lnTo>
                  <a:lnTo>
                    <a:pt x="167" y="537"/>
                  </a:lnTo>
                  <a:lnTo>
                    <a:pt x="165" y="543"/>
                  </a:lnTo>
                  <a:lnTo>
                    <a:pt x="165" y="551"/>
                  </a:lnTo>
                  <a:lnTo>
                    <a:pt x="165" y="556"/>
                  </a:lnTo>
                  <a:lnTo>
                    <a:pt x="169" y="558"/>
                  </a:lnTo>
                  <a:lnTo>
                    <a:pt x="172" y="562"/>
                  </a:lnTo>
                  <a:lnTo>
                    <a:pt x="176" y="562"/>
                  </a:lnTo>
                  <a:lnTo>
                    <a:pt x="182" y="560"/>
                  </a:lnTo>
                  <a:lnTo>
                    <a:pt x="188" y="558"/>
                  </a:lnTo>
                  <a:lnTo>
                    <a:pt x="194" y="553"/>
                  </a:lnTo>
                  <a:lnTo>
                    <a:pt x="201" y="545"/>
                  </a:lnTo>
                  <a:lnTo>
                    <a:pt x="211" y="524"/>
                  </a:lnTo>
                  <a:lnTo>
                    <a:pt x="213" y="499"/>
                  </a:lnTo>
                  <a:lnTo>
                    <a:pt x="211" y="472"/>
                  </a:lnTo>
                  <a:lnTo>
                    <a:pt x="205" y="441"/>
                  </a:lnTo>
                  <a:lnTo>
                    <a:pt x="172" y="436"/>
                  </a:lnTo>
                  <a:lnTo>
                    <a:pt x="146" y="434"/>
                  </a:lnTo>
                  <a:lnTo>
                    <a:pt x="126" y="436"/>
                  </a:lnTo>
                  <a:lnTo>
                    <a:pt x="109" y="439"/>
                  </a:lnTo>
                  <a:lnTo>
                    <a:pt x="100" y="443"/>
                  </a:lnTo>
                  <a:lnTo>
                    <a:pt x="92" y="449"/>
                  </a:lnTo>
                  <a:lnTo>
                    <a:pt x="86" y="453"/>
                  </a:lnTo>
                  <a:lnTo>
                    <a:pt x="82" y="459"/>
                  </a:lnTo>
                  <a:lnTo>
                    <a:pt x="80" y="464"/>
                  </a:lnTo>
                  <a:lnTo>
                    <a:pt x="80" y="470"/>
                  </a:lnTo>
                  <a:lnTo>
                    <a:pt x="80" y="474"/>
                  </a:lnTo>
                  <a:lnTo>
                    <a:pt x="82" y="478"/>
                  </a:lnTo>
                  <a:lnTo>
                    <a:pt x="86" y="480"/>
                  </a:lnTo>
                  <a:lnTo>
                    <a:pt x="92" y="480"/>
                  </a:lnTo>
                  <a:lnTo>
                    <a:pt x="103" y="480"/>
                  </a:lnTo>
                  <a:lnTo>
                    <a:pt x="113" y="474"/>
                  </a:lnTo>
                  <a:lnTo>
                    <a:pt x="126" y="485"/>
                  </a:lnTo>
                  <a:lnTo>
                    <a:pt x="109" y="497"/>
                  </a:lnTo>
                  <a:lnTo>
                    <a:pt x="90" y="499"/>
                  </a:lnTo>
                  <a:lnTo>
                    <a:pt x="80" y="499"/>
                  </a:lnTo>
                  <a:lnTo>
                    <a:pt x="71" y="495"/>
                  </a:lnTo>
                  <a:lnTo>
                    <a:pt x="63" y="487"/>
                  </a:lnTo>
                  <a:lnTo>
                    <a:pt x="57" y="480"/>
                  </a:lnTo>
                  <a:lnTo>
                    <a:pt x="53" y="470"/>
                  </a:lnTo>
                  <a:lnTo>
                    <a:pt x="52" y="459"/>
                  </a:lnTo>
                  <a:lnTo>
                    <a:pt x="55" y="443"/>
                  </a:lnTo>
                  <a:lnTo>
                    <a:pt x="63" y="430"/>
                  </a:lnTo>
                  <a:lnTo>
                    <a:pt x="76" y="416"/>
                  </a:lnTo>
                  <a:lnTo>
                    <a:pt x="103" y="405"/>
                  </a:lnTo>
                  <a:lnTo>
                    <a:pt x="138" y="401"/>
                  </a:lnTo>
                  <a:lnTo>
                    <a:pt x="167" y="403"/>
                  </a:lnTo>
                  <a:lnTo>
                    <a:pt x="194" y="412"/>
                  </a:lnTo>
                  <a:lnTo>
                    <a:pt x="171" y="368"/>
                  </a:lnTo>
                  <a:lnTo>
                    <a:pt x="144" y="318"/>
                  </a:lnTo>
                  <a:lnTo>
                    <a:pt x="138" y="339"/>
                  </a:lnTo>
                  <a:lnTo>
                    <a:pt x="126" y="357"/>
                  </a:lnTo>
                  <a:lnTo>
                    <a:pt x="117" y="364"/>
                  </a:lnTo>
                  <a:lnTo>
                    <a:pt x="107" y="368"/>
                  </a:lnTo>
                  <a:lnTo>
                    <a:pt x="98" y="370"/>
                  </a:lnTo>
                  <a:lnTo>
                    <a:pt x="88" y="368"/>
                  </a:lnTo>
                  <a:lnTo>
                    <a:pt x="78" y="364"/>
                  </a:lnTo>
                  <a:lnTo>
                    <a:pt x="71" y="361"/>
                  </a:lnTo>
                  <a:lnTo>
                    <a:pt x="65" y="355"/>
                  </a:lnTo>
                  <a:lnTo>
                    <a:pt x="59" y="347"/>
                  </a:lnTo>
                  <a:lnTo>
                    <a:pt x="84" y="338"/>
                  </a:lnTo>
                  <a:lnTo>
                    <a:pt x="103" y="322"/>
                  </a:lnTo>
                  <a:lnTo>
                    <a:pt x="117" y="305"/>
                  </a:lnTo>
                  <a:lnTo>
                    <a:pt x="121" y="290"/>
                  </a:lnTo>
                  <a:lnTo>
                    <a:pt x="121" y="278"/>
                  </a:lnTo>
                  <a:lnTo>
                    <a:pt x="119" y="268"/>
                  </a:lnTo>
                  <a:lnTo>
                    <a:pt x="117" y="263"/>
                  </a:lnTo>
                  <a:lnTo>
                    <a:pt x="113" y="251"/>
                  </a:lnTo>
                  <a:lnTo>
                    <a:pt x="107" y="240"/>
                  </a:lnTo>
                  <a:lnTo>
                    <a:pt x="101" y="226"/>
                  </a:lnTo>
                  <a:lnTo>
                    <a:pt x="96" y="213"/>
                  </a:lnTo>
                  <a:lnTo>
                    <a:pt x="94" y="195"/>
                  </a:lnTo>
                  <a:lnTo>
                    <a:pt x="92" y="172"/>
                  </a:lnTo>
                  <a:lnTo>
                    <a:pt x="94" y="151"/>
                  </a:lnTo>
                  <a:lnTo>
                    <a:pt x="98" y="126"/>
                  </a:lnTo>
                  <a:lnTo>
                    <a:pt x="109" y="80"/>
                  </a:lnTo>
                  <a:lnTo>
                    <a:pt x="36" y="42"/>
                  </a:lnTo>
                  <a:close/>
                  <a:moveTo>
                    <a:pt x="0" y="0"/>
                  </a:moveTo>
                  <a:lnTo>
                    <a:pt x="36" y="0"/>
                  </a:lnTo>
                  <a:lnTo>
                    <a:pt x="144" y="61"/>
                  </a:lnTo>
                  <a:lnTo>
                    <a:pt x="128" y="96"/>
                  </a:lnTo>
                  <a:lnTo>
                    <a:pt x="121" y="132"/>
                  </a:lnTo>
                  <a:lnTo>
                    <a:pt x="119" y="172"/>
                  </a:lnTo>
                  <a:lnTo>
                    <a:pt x="123" y="213"/>
                  </a:lnTo>
                  <a:lnTo>
                    <a:pt x="138" y="251"/>
                  </a:lnTo>
                  <a:lnTo>
                    <a:pt x="161" y="288"/>
                  </a:lnTo>
                  <a:lnTo>
                    <a:pt x="192" y="318"/>
                  </a:lnTo>
                  <a:lnTo>
                    <a:pt x="228" y="339"/>
                  </a:lnTo>
                  <a:lnTo>
                    <a:pt x="268" y="353"/>
                  </a:lnTo>
                  <a:lnTo>
                    <a:pt x="268" y="349"/>
                  </a:lnTo>
                  <a:lnTo>
                    <a:pt x="270" y="338"/>
                  </a:lnTo>
                  <a:lnTo>
                    <a:pt x="270" y="328"/>
                  </a:lnTo>
                  <a:lnTo>
                    <a:pt x="270" y="320"/>
                  </a:lnTo>
                  <a:lnTo>
                    <a:pt x="272" y="311"/>
                  </a:lnTo>
                  <a:lnTo>
                    <a:pt x="276" y="299"/>
                  </a:lnTo>
                  <a:lnTo>
                    <a:pt x="280" y="288"/>
                  </a:lnTo>
                  <a:lnTo>
                    <a:pt x="282" y="276"/>
                  </a:lnTo>
                  <a:lnTo>
                    <a:pt x="282" y="267"/>
                  </a:lnTo>
                  <a:lnTo>
                    <a:pt x="284" y="257"/>
                  </a:lnTo>
                  <a:lnTo>
                    <a:pt x="284" y="245"/>
                  </a:lnTo>
                  <a:lnTo>
                    <a:pt x="282" y="226"/>
                  </a:lnTo>
                  <a:lnTo>
                    <a:pt x="276" y="209"/>
                  </a:lnTo>
                  <a:lnTo>
                    <a:pt x="270" y="197"/>
                  </a:lnTo>
                  <a:lnTo>
                    <a:pt x="263" y="190"/>
                  </a:lnTo>
                  <a:lnTo>
                    <a:pt x="255" y="184"/>
                  </a:lnTo>
                  <a:lnTo>
                    <a:pt x="247" y="178"/>
                  </a:lnTo>
                  <a:lnTo>
                    <a:pt x="238" y="174"/>
                  </a:lnTo>
                  <a:lnTo>
                    <a:pt x="230" y="174"/>
                  </a:lnTo>
                  <a:lnTo>
                    <a:pt x="222" y="176"/>
                  </a:lnTo>
                  <a:lnTo>
                    <a:pt x="215" y="178"/>
                  </a:lnTo>
                  <a:lnTo>
                    <a:pt x="207" y="184"/>
                  </a:lnTo>
                  <a:lnTo>
                    <a:pt x="201" y="190"/>
                  </a:lnTo>
                  <a:lnTo>
                    <a:pt x="199" y="195"/>
                  </a:lnTo>
                  <a:lnTo>
                    <a:pt x="197" y="203"/>
                  </a:lnTo>
                  <a:lnTo>
                    <a:pt x="196" y="211"/>
                  </a:lnTo>
                  <a:lnTo>
                    <a:pt x="199" y="228"/>
                  </a:lnTo>
                  <a:lnTo>
                    <a:pt x="211" y="247"/>
                  </a:lnTo>
                  <a:lnTo>
                    <a:pt x="224" y="267"/>
                  </a:lnTo>
                  <a:lnTo>
                    <a:pt x="240" y="280"/>
                  </a:lnTo>
                  <a:lnTo>
                    <a:pt x="219" y="276"/>
                  </a:lnTo>
                  <a:lnTo>
                    <a:pt x="199" y="268"/>
                  </a:lnTo>
                  <a:lnTo>
                    <a:pt x="188" y="261"/>
                  </a:lnTo>
                  <a:lnTo>
                    <a:pt x="178" y="251"/>
                  </a:lnTo>
                  <a:lnTo>
                    <a:pt x="171" y="240"/>
                  </a:lnTo>
                  <a:lnTo>
                    <a:pt x="161" y="220"/>
                  </a:lnTo>
                  <a:lnTo>
                    <a:pt x="159" y="203"/>
                  </a:lnTo>
                  <a:lnTo>
                    <a:pt x="163" y="176"/>
                  </a:lnTo>
                  <a:lnTo>
                    <a:pt x="178" y="153"/>
                  </a:lnTo>
                  <a:lnTo>
                    <a:pt x="199" y="138"/>
                  </a:lnTo>
                  <a:lnTo>
                    <a:pt x="226" y="132"/>
                  </a:lnTo>
                  <a:lnTo>
                    <a:pt x="249" y="136"/>
                  </a:lnTo>
                  <a:lnTo>
                    <a:pt x="267" y="146"/>
                  </a:lnTo>
                  <a:lnTo>
                    <a:pt x="282" y="159"/>
                  </a:lnTo>
                  <a:lnTo>
                    <a:pt x="293" y="178"/>
                  </a:lnTo>
                  <a:lnTo>
                    <a:pt x="301" y="201"/>
                  </a:lnTo>
                  <a:lnTo>
                    <a:pt x="303" y="224"/>
                  </a:lnTo>
                  <a:lnTo>
                    <a:pt x="318" y="203"/>
                  </a:lnTo>
                  <a:lnTo>
                    <a:pt x="334" y="188"/>
                  </a:lnTo>
                  <a:lnTo>
                    <a:pt x="351" y="178"/>
                  </a:lnTo>
                  <a:lnTo>
                    <a:pt x="380" y="169"/>
                  </a:lnTo>
                  <a:lnTo>
                    <a:pt x="405" y="167"/>
                  </a:lnTo>
                  <a:lnTo>
                    <a:pt x="430" y="169"/>
                  </a:lnTo>
                  <a:lnTo>
                    <a:pt x="457" y="178"/>
                  </a:lnTo>
                  <a:lnTo>
                    <a:pt x="414" y="188"/>
                  </a:lnTo>
                  <a:lnTo>
                    <a:pt x="382" y="201"/>
                  </a:lnTo>
                  <a:lnTo>
                    <a:pt x="353" y="220"/>
                  </a:lnTo>
                  <a:lnTo>
                    <a:pt x="324" y="249"/>
                  </a:lnTo>
                  <a:lnTo>
                    <a:pt x="307" y="280"/>
                  </a:lnTo>
                  <a:lnTo>
                    <a:pt x="297" y="313"/>
                  </a:lnTo>
                  <a:lnTo>
                    <a:pt x="295" y="341"/>
                  </a:lnTo>
                  <a:lnTo>
                    <a:pt x="295" y="355"/>
                  </a:lnTo>
                  <a:lnTo>
                    <a:pt x="338" y="353"/>
                  </a:lnTo>
                  <a:lnTo>
                    <a:pt x="374" y="343"/>
                  </a:lnTo>
                  <a:lnTo>
                    <a:pt x="405" y="328"/>
                  </a:lnTo>
                  <a:lnTo>
                    <a:pt x="432" y="305"/>
                  </a:lnTo>
                  <a:lnTo>
                    <a:pt x="453" y="276"/>
                  </a:lnTo>
                  <a:lnTo>
                    <a:pt x="470" y="242"/>
                  </a:lnTo>
                  <a:lnTo>
                    <a:pt x="482" y="201"/>
                  </a:lnTo>
                  <a:lnTo>
                    <a:pt x="489" y="228"/>
                  </a:lnTo>
                  <a:lnTo>
                    <a:pt x="493" y="249"/>
                  </a:lnTo>
                  <a:lnTo>
                    <a:pt x="489" y="276"/>
                  </a:lnTo>
                  <a:lnTo>
                    <a:pt x="480" y="303"/>
                  </a:lnTo>
                  <a:lnTo>
                    <a:pt x="460" y="328"/>
                  </a:lnTo>
                  <a:lnTo>
                    <a:pt x="432" y="347"/>
                  </a:lnTo>
                  <a:lnTo>
                    <a:pt x="462" y="351"/>
                  </a:lnTo>
                  <a:lnTo>
                    <a:pt x="485" y="359"/>
                  </a:lnTo>
                  <a:lnTo>
                    <a:pt x="505" y="372"/>
                  </a:lnTo>
                  <a:lnTo>
                    <a:pt x="518" y="388"/>
                  </a:lnTo>
                  <a:lnTo>
                    <a:pt x="526" y="405"/>
                  </a:lnTo>
                  <a:lnTo>
                    <a:pt x="528" y="420"/>
                  </a:lnTo>
                  <a:lnTo>
                    <a:pt x="524" y="443"/>
                  </a:lnTo>
                  <a:lnTo>
                    <a:pt x="508" y="466"/>
                  </a:lnTo>
                  <a:lnTo>
                    <a:pt x="485" y="482"/>
                  </a:lnTo>
                  <a:lnTo>
                    <a:pt x="457" y="485"/>
                  </a:lnTo>
                  <a:lnTo>
                    <a:pt x="436" y="484"/>
                  </a:lnTo>
                  <a:lnTo>
                    <a:pt x="416" y="476"/>
                  </a:lnTo>
                  <a:lnTo>
                    <a:pt x="399" y="462"/>
                  </a:lnTo>
                  <a:lnTo>
                    <a:pt x="382" y="436"/>
                  </a:lnTo>
                  <a:lnTo>
                    <a:pt x="374" y="407"/>
                  </a:lnTo>
                  <a:lnTo>
                    <a:pt x="389" y="422"/>
                  </a:lnTo>
                  <a:lnTo>
                    <a:pt x="409" y="437"/>
                  </a:lnTo>
                  <a:lnTo>
                    <a:pt x="428" y="447"/>
                  </a:lnTo>
                  <a:lnTo>
                    <a:pt x="447" y="451"/>
                  </a:lnTo>
                  <a:lnTo>
                    <a:pt x="457" y="449"/>
                  </a:lnTo>
                  <a:lnTo>
                    <a:pt x="466" y="445"/>
                  </a:lnTo>
                  <a:lnTo>
                    <a:pt x="474" y="439"/>
                  </a:lnTo>
                  <a:lnTo>
                    <a:pt x="480" y="432"/>
                  </a:lnTo>
                  <a:lnTo>
                    <a:pt x="484" y="424"/>
                  </a:lnTo>
                  <a:lnTo>
                    <a:pt x="484" y="416"/>
                  </a:lnTo>
                  <a:lnTo>
                    <a:pt x="484" y="409"/>
                  </a:lnTo>
                  <a:lnTo>
                    <a:pt x="480" y="401"/>
                  </a:lnTo>
                  <a:lnTo>
                    <a:pt x="476" y="393"/>
                  </a:lnTo>
                  <a:lnTo>
                    <a:pt x="468" y="386"/>
                  </a:lnTo>
                  <a:lnTo>
                    <a:pt x="460" y="380"/>
                  </a:lnTo>
                  <a:lnTo>
                    <a:pt x="451" y="374"/>
                  </a:lnTo>
                  <a:lnTo>
                    <a:pt x="434" y="368"/>
                  </a:lnTo>
                  <a:lnTo>
                    <a:pt x="414" y="366"/>
                  </a:lnTo>
                  <a:lnTo>
                    <a:pt x="399" y="366"/>
                  </a:lnTo>
                  <a:lnTo>
                    <a:pt x="386" y="368"/>
                  </a:lnTo>
                  <a:lnTo>
                    <a:pt x="372" y="370"/>
                  </a:lnTo>
                  <a:lnTo>
                    <a:pt x="357" y="374"/>
                  </a:lnTo>
                  <a:lnTo>
                    <a:pt x="345" y="376"/>
                  </a:lnTo>
                  <a:lnTo>
                    <a:pt x="336" y="378"/>
                  </a:lnTo>
                  <a:lnTo>
                    <a:pt x="328" y="378"/>
                  </a:lnTo>
                  <a:lnTo>
                    <a:pt x="318" y="380"/>
                  </a:lnTo>
                  <a:lnTo>
                    <a:pt x="309" y="380"/>
                  </a:lnTo>
                  <a:lnTo>
                    <a:pt x="297" y="380"/>
                  </a:lnTo>
                  <a:lnTo>
                    <a:pt x="311" y="418"/>
                  </a:lnTo>
                  <a:lnTo>
                    <a:pt x="334" y="455"/>
                  </a:lnTo>
                  <a:lnTo>
                    <a:pt x="366" y="484"/>
                  </a:lnTo>
                  <a:lnTo>
                    <a:pt x="403" y="507"/>
                  </a:lnTo>
                  <a:lnTo>
                    <a:pt x="445" y="520"/>
                  </a:lnTo>
                  <a:lnTo>
                    <a:pt x="487" y="526"/>
                  </a:lnTo>
                  <a:lnTo>
                    <a:pt x="520" y="524"/>
                  </a:lnTo>
                  <a:lnTo>
                    <a:pt x="549" y="518"/>
                  </a:lnTo>
                  <a:lnTo>
                    <a:pt x="576" y="510"/>
                  </a:lnTo>
                  <a:lnTo>
                    <a:pt x="603" y="501"/>
                  </a:lnTo>
                  <a:lnTo>
                    <a:pt x="668" y="603"/>
                  </a:lnTo>
                  <a:lnTo>
                    <a:pt x="668" y="637"/>
                  </a:lnTo>
                  <a:lnTo>
                    <a:pt x="0" y="637"/>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4" name="Freeform 234"/>
            <p:cNvSpPr/>
            <p:nvPr/>
          </p:nvSpPr>
          <p:spPr bwMode="auto">
            <a:xfrm>
              <a:off x="8797925" y="6613842"/>
              <a:ext cx="117475" cy="115888"/>
            </a:xfrm>
            <a:custGeom>
              <a:avLst/>
              <a:gdLst>
                <a:gd name="T0" fmla="*/ 40 w 74"/>
                <a:gd name="T1" fmla="*/ 0 h 73"/>
                <a:gd name="T2" fmla="*/ 48 w 74"/>
                <a:gd name="T3" fmla="*/ 2 h 73"/>
                <a:gd name="T4" fmla="*/ 55 w 74"/>
                <a:gd name="T5" fmla="*/ 6 h 73"/>
                <a:gd name="T6" fmla="*/ 63 w 74"/>
                <a:gd name="T7" fmla="*/ 12 h 73"/>
                <a:gd name="T8" fmla="*/ 69 w 74"/>
                <a:gd name="T9" fmla="*/ 19 h 73"/>
                <a:gd name="T10" fmla="*/ 72 w 74"/>
                <a:gd name="T11" fmla="*/ 27 h 73"/>
                <a:gd name="T12" fmla="*/ 74 w 74"/>
                <a:gd name="T13" fmla="*/ 35 h 73"/>
                <a:gd name="T14" fmla="*/ 72 w 74"/>
                <a:gd name="T15" fmla="*/ 42 h 73"/>
                <a:gd name="T16" fmla="*/ 69 w 74"/>
                <a:gd name="T17" fmla="*/ 48 h 73"/>
                <a:gd name="T18" fmla="*/ 61 w 74"/>
                <a:gd name="T19" fmla="*/ 54 h 73"/>
                <a:gd name="T20" fmla="*/ 51 w 74"/>
                <a:gd name="T21" fmla="*/ 60 h 73"/>
                <a:gd name="T22" fmla="*/ 26 w 74"/>
                <a:gd name="T23" fmla="*/ 67 h 73"/>
                <a:gd name="T24" fmla="*/ 0 w 74"/>
                <a:gd name="T25" fmla="*/ 73 h 73"/>
                <a:gd name="T26" fmla="*/ 3 w 74"/>
                <a:gd name="T27" fmla="*/ 48 h 73"/>
                <a:gd name="T28" fmla="*/ 13 w 74"/>
                <a:gd name="T29" fmla="*/ 23 h 73"/>
                <a:gd name="T30" fmla="*/ 19 w 74"/>
                <a:gd name="T31" fmla="*/ 14 h 73"/>
                <a:gd name="T32" fmla="*/ 24 w 74"/>
                <a:gd name="T33" fmla="*/ 6 h 73"/>
                <a:gd name="T34" fmla="*/ 32 w 74"/>
                <a:gd name="T35" fmla="*/ 2 h 73"/>
                <a:gd name="T36" fmla="*/ 40 w 74"/>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3">
                  <a:moveTo>
                    <a:pt x="40" y="0"/>
                  </a:moveTo>
                  <a:lnTo>
                    <a:pt x="48" y="2"/>
                  </a:lnTo>
                  <a:lnTo>
                    <a:pt x="55" y="6"/>
                  </a:lnTo>
                  <a:lnTo>
                    <a:pt x="63" y="12"/>
                  </a:lnTo>
                  <a:lnTo>
                    <a:pt x="69" y="19"/>
                  </a:lnTo>
                  <a:lnTo>
                    <a:pt x="72" y="27"/>
                  </a:lnTo>
                  <a:lnTo>
                    <a:pt x="74" y="35"/>
                  </a:lnTo>
                  <a:lnTo>
                    <a:pt x="72" y="42"/>
                  </a:lnTo>
                  <a:lnTo>
                    <a:pt x="69" y="48"/>
                  </a:lnTo>
                  <a:lnTo>
                    <a:pt x="61" y="54"/>
                  </a:lnTo>
                  <a:lnTo>
                    <a:pt x="51" y="60"/>
                  </a:lnTo>
                  <a:lnTo>
                    <a:pt x="26" y="67"/>
                  </a:lnTo>
                  <a:lnTo>
                    <a:pt x="0" y="73"/>
                  </a:lnTo>
                  <a:lnTo>
                    <a:pt x="3" y="48"/>
                  </a:lnTo>
                  <a:lnTo>
                    <a:pt x="13" y="23"/>
                  </a:lnTo>
                  <a:lnTo>
                    <a:pt x="19" y="14"/>
                  </a:lnTo>
                  <a:lnTo>
                    <a:pt x="24" y="6"/>
                  </a:lnTo>
                  <a:lnTo>
                    <a:pt x="32" y="2"/>
                  </a:lnTo>
                  <a:lnTo>
                    <a:pt x="4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5" name="Freeform 235"/>
            <p:cNvSpPr/>
            <p:nvPr/>
          </p:nvSpPr>
          <p:spPr bwMode="auto">
            <a:xfrm>
              <a:off x="8791575" y="6812280"/>
              <a:ext cx="119063" cy="76200"/>
            </a:xfrm>
            <a:custGeom>
              <a:avLst/>
              <a:gdLst>
                <a:gd name="T0" fmla="*/ 0 w 75"/>
                <a:gd name="T1" fmla="*/ 0 h 48"/>
                <a:gd name="T2" fmla="*/ 27 w 75"/>
                <a:gd name="T3" fmla="*/ 4 h 48"/>
                <a:gd name="T4" fmla="*/ 50 w 75"/>
                <a:gd name="T5" fmla="*/ 10 h 48"/>
                <a:gd name="T6" fmla="*/ 61 w 75"/>
                <a:gd name="T7" fmla="*/ 12 h 48"/>
                <a:gd name="T8" fmla="*/ 67 w 75"/>
                <a:gd name="T9" fmla="*/ 15 h 48"/>
                <a:gd name="T10" fmla="*/ 73 w 75"/>
                <a:gd name="T11" fmla="*/ 21 h 48"/>
                <a:gd name="T12" fmla="*/ 75 w 75"/>
                <a:gd name="T13" fmla="*/ 25 h 48"/>
                <a:gd name="T14" fmla="*/ 73 w 75"/>
                <a:gd name="T15" fmla="*/ 31 h 48"/>
                <a:gd name="T16" fmla="*/ 69 w 75"/>
                <a:gd name="T17" fmla="*/ 35 h 48"/>
                <a:gd name="T18" fmla="*/ 63 w 75"/>
                <a:gd name="T19" fmla="*/ 40 h 48"/>
                <a:gd name="T20" fmla="*/ 55 w 75"/>
                <a:gd name="T21" fmla="*/ 44 h 48"/>
                <a:gd name="T22" fmla="*/ 48 w 75"/>
                <a:gd name="T23" fmla="*/ 46 h 48"/>
                <a:gd name="T24" fmla="*/ 40 w 75"/>
                <a:gd name="T25" fmla="*/ 48 h 48"/>
                <a:gd name="T26" fmla="*/ 32 w 75"/>
                <a:gd name="T27" fmla="*/ 46 h 48"/>
                <a:gd name="T28" fmla="*/ 25 w 75"/>
                <a:gd name="T29" fmla="*/ 44 h 48"/>
                <a:gd name="T30" fmla="*/ 19 w 75"/>
                <a:gd name="T31" fmla="*/ 38 h 48"/>
                <a:gd name="T32" fmla="*/ 13 w 75"/>
                <a:gd name="T33" fmla="*/ 33 h 48"/>
                <a:gd name="T34" fmla="*/ 4 w 75"/>
                <a:gd name="T35" fmla="*/ 17 h 48"/>
                <a:gd name="T36" fmla="*/ 0 w 75"/>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48">
                  <a:moveTo>
                    <a:pt x="0" y="0"/>
                  </a:moveTo>
                  <a:lnTo>
                    <a:pt x="27" y="4"/>
                  </a:lnTo>
                  <a:lnTo>
                    <a:pt x="50" y="10"/>
                  </a:lnTo>
                  <a:lnTo>
                    <a:pt x="61" y="12"/>
                  </a:lnTo>
                  <a:lnTo>
                    <a:pt x="67" y="15"/>
                  </a:lnTo>
                  <a:lnTo>
                    <a:pt x="73" y="21"/>
                  </a:lnTo>
                  <a:lnTo>
                    <a:pt x="75" y="25"/>
                  </a:lnTo>
                  <a:lnTo>
                    <a:pt x="73" y="31"/>
                  </a:lnTo>
                  <a:lnTo>
                    <a:pt x="69" y="35"/>
                  </a:lnTo>
                  <a:lnTo>
                    <a:pt x="63" y="40"/>
                  </a:lnTo>
                  <a:lnTo>
                    <a:pt x="55" y="44"/>
                  </a:lnTo>
                  <a:lnTo>
                    <a:pt x="48" y="46"/>
                  </a:lnTo>
                  <a:lnTo>
                    <a:pt x="40" y="48"/>
                  </a:lnTo>
                  <a:lnTo>
                    <a:pt x="32" y="46"/>
                  </a:lnTo>
                  <a:lnTo>
                    <a:pt x="25" y="44"/>
                  </a:lnTo>
                  <a:lnTo>
                    <a:pt x="19" y="38"/>
                  </a:lnTo>
                  <a:lnTo>
                    <a:pt x="13" y="33"/>
                  </a:lnTo>
                  <a:lnTo>
                    <a:pt x="4" y="17"/>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6" name="Freeform 236"/>
            <p:cNvSpPr/>
            <p:nvPr/>
          </p:nvSpPr>
          <p:spPr bwMode="auto">
            <a:xfrm>
              <a:off x="10461625" y="6296342"/>
              <a:ext cx="355600" cy="473075"/>
            </a:xfrm>
            <a:custGeom>
              <a:avLst/>
              <a:gdLst>
                <a:gd name="T0" fmla="*/ 150 w 224"/>
                <a:gd name="T1" fmla="*/ 0 h 298"/>
                <a:gd name="T2" fmla="*/ 182 w 224"/>
                <a:gd name="T3" fmla="*/ 14 h 298"/>
                <a:gd name="T4" fmla="*/ 148 w 224"/>
                <a:gd name="T5" fmla="*/ 25 h 298"/>
                <a:gd name="T6" fmla="*/ 121 w 224"/>
                <a:gd name="T7" fmla="*/ 41 h 298"/>
                <a:gd name="T8" fmla="*/ 104 w 224"/>
                <a:gd name="T9" fmla="*/ 58 h 298"/>
                <a:gd name="T10" fmla="*/ 86 w 224"/>
                <a:gd name="T11" fmla="*/ 91 h 298"/>
                <a:gd name="T12" fmla="*/ 80 w 224"/>
                <a:gd name="T13" fmla="*/ 125 h 298"/>
                <a:gd name="T14" fmla="*/ 84 w 224"/>
                <a:gd name="T15" fmla="*/ 141 h 298"/>
                <a:gd name="T16" fmla="*/ 94 w 224"/>
                <a:gd name="T17" fmla="*/ 160 h 298"/>
                <a:gd name="T18" fmla="*/ 109 w 224"/>
                <a:gd name="T19" fmla="*/ 177 h 298"/>
                <a:gd name="T20" fmla="*/ 88 w 224"/>
                <a:gd name="T21" fmla="*/ 175 h 298"/>
                <a:gd name="T22" fmla="*/ 71 w 224"/>
                <a:gd name="T23" fmla="*/ 164 h 298"/>
                <a:gd name="T24" fmla="*/ 56 w 224"/>
                <a:gd name="T25" fmla="*/ 148 h 298"/>
                <a:gd name="T26" fmla="*/ 54 w 224"/>
                <a:gd name="T27" fmla="*/ 160 h 298"/>
                <a:gd name="T28" fmla="*/ 54 w 224"/>
                <a:gd name="T29" fmla="*/ 173 h 298"/>
                <a:gd name="T30" fmla="*/ 56 w 224"/>
                <a:gd name="T31" fmla="*/ 200 h 298"/>
                <a:gd name="T32" fmla="*/ 65 w 224"/>
                <a:gd name="T33" fmla="*/ 225 h 298"/>
                <a:gd name="T34" fmla="*/ 79 w 224"/>
                <a:gd name="T35" fmla="*/ 246 h 298"/>
                <a:gd name="T36" fmla="*/ 98 w 224"/>
                <a:gd name="T37" fmla="*/ 264 h 298"/>
                <a:gd name="T38" fmla="*/ 121 w 224"/>
                <a:gd name="T39" fmla="*/ 275 h 298"/>
                <a:gd name="T40" fmla="*/ 148 w 224"/>
                <a:gd name="T41" fmla="*/ 279 h 298"/>
                <a:gd name="T42" fmla="*/ 180 w 224"/>
                <a:gd name="T43" fmla="*/ 273 h 298"/>
                <a:gd name="T44" fmla="*/ 211 w 224"/>
                <a:gd name="T45" fmla="*/ 254 h 298"/>
                <a:gd name="T46" fmla="*/ 224 w 224"/>
                <a:gd name="T47" fmla="*/ 265 h 298"/>
                <a:gd name="T48" fmla="*/ 201 w 224"/>
                <a:gd name="T49" fmla="*/ 281 h 298"/>
                <a:gd name="T50" fmla="*/ 180 w 224"/>
                <a:gd name="T51" fmla="*/ 290 h 298"/>
                <a:gd name="T52" fmla="*/ 161 w 224"/>
                <a:gd name="T53" fmla="*/ 296 h 298"/>
                <a:gd name="T54" fmla="*/ 144 w 224"/>
                <a:gd name="T55" fmla="*/ 298 h 298"/>
                <a:gd name="T56" fmla="*/ 113 w 224"/>
                <a:gd name="T57" fmla="*/ 292 h 298"/>
                <a:gd name="T58" fmla="*/ 86 w 224"/>
                <a:gd name="T59" fmla="*/ 279 h 298"/>
                <a:gd name="T60" fmla="*/ 65 w 224"/>
                <a:gd name="T61" fmla="*/ 258 h 298"/>
                <a:gd name="T62" fmla="*/ 48 w 224"/>
                <a:gd name="T63" fmla="*/ 233 h 298"/>
                <a:gd name="T64" fmla="*/ 38 w 224"/>
                <a:gd name="T65" fmla="*/ 204 h 298"/>
                <a:gd name="T66" fmla="*/ 34 w 224"/>
                <a:gd name="T67" fmla="*/ 175 h 298"/>
                <a:gd name="T68" fmla="*/ 38 w 224"/>
                <a:gd name="T69" fmla="*/ 139 h 298"/>
                <a:gd name="T70" fmla="*/ 46 w 224"/>
                <a:gd name="T71" fmla="*/ 104 h 298"/>
                <a:gd name="T72" fmla="*/ 61 w 224"/>
                <a:gd name="T73" fmla="*/ 75 h 298"/>
                <a:gd name="T74" fmla="*/ 57 w 224"/>
                <a:gd name="T75" fmla="*/ 77 h 298"/>
                <a:gd name="T76" fmla="*/ 50 w 224"/>
                <a:gd name="T77" fmla="*/ 77 h 298"/>
                <a:gd name="T78" fmla="*/ 32 w 224"/>
                <a:gd name="T79" fmla="*/ 75 h 298"/>
                <a:gd name="T80" fmla="*/ 17 w 224"/>
                <a:gd name="T81" fmla="*/ 68 h 298"/>
                <a:gd name="T82" fmla="*/ 11 w 224"/>
                <a:gd name="T83" fmla="*/ 62 h 298"/>
                <a:gd name="T84" fmla="*/ 8 w 224"/>
                <a:gd name="T85" fmla="*/ 54 h 298"/>
                <a:gd name="T86" fmla="*/ 4 w 224"/>
                <a:gd name="T87" fmla="*/ 47 h 298"/>
                <a:gd name="T88" fmla="*/ 0 w 224"/>
                <a:gd name="T89" fmla="*/ 37 h 298"/>
                <a:gd name="T90" fmla="*/ 17 w 224"/>
                <a:gd name="T91" fmla="*/ 43 h 298"/>
                <a:gd name="T92" fmla="*/ 40 w 224"/>
                <a:gd name="T93" fmla="*/ 45 h 298"/>
                <a:gd name="T94" fmla="*/ 52 w 224"/>
                <a:gd name="T95" fmla="*/ 43 h 298"/>
                <a:gd name="T96" fmla="*/ 69 w 224"/>
                <a:gd name="T97" fmla="*/ 37 h 298"/>
                <a:gd name="T98" fmla="*/ 90 w 224"/>
                <a:gd name="T99" fmla="*/ 29 h 298"/>
                <a:gd name="T100" fmla="*/ 123 w 224"/>
                <a:gd name="T101" fmla="*/ 14 h 298"/>
                <a:gd name="T102" fmla="*/ 150 w 224"/>
                <a:gd name="T10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298">
                  <a:moveTo>
                    <a:pt x="150" y="0"/>
                  </a:moveTo>
                  <a:lnTo>
                    <a:pt x="182" y="14"/>
                  </a:lnTo>
                  <a:lnTo>
                    <a:pt x="148" y="25"/>
                  </a:lnTo>
                  <a:lnTo>
                    <a:pt x="121" y="41"/>
                  </a:lnTo>
                  <a:lnTo>
                    <a:pt x="104" y="58"/>
                  </a:lnTo>
                  <a:lnTo>
                    <a:pt x="86" y="91"/>
                  </a:lnTo>
                  <a:lnTo>
                    <a:pt x="80" y="125"/>
                  </a:lnTo>
                  <a:lnTo>
                    <a:pt x="84" y="141"/>
                  </a:lnTo>
                  <a:lnTo>
                    <a:pt x="94" y="160"/>
                  </a:lnTo>
                  <a:lnTo>
                    <a:pt x="109" y="177"/>
                  </a:lnTo>
                  <a:lnTo>
                    <a:pt x="88" y="175"/>
                  </a:lnTo>
                  <a:lnTo>
                    <a:pt x="71" y="164"/>
                  </a:lnTo>
                  <a:lnTo>
                    <a:pt x="56" y="148"/>
                  </a:lnTo>
                  <a:lnTo>
                    <a:pt x="54" y="160"/>
                  </a:lnTo>
                  <a:lnTo>
                    <a:pt x="54" y="173"/>
                  </a:lnTo>
                  <a:lnTo>
                    <a:pt x="56" y="200"/>
                  </a:lnTo>
                  <a:lnTo>
                    <a:pt x="65" y="225"/>
                  </a:lnTo>
                  <a:lnTo>
                    <a:pt x="79" y="246"/>
                  </a:lnTo>
                  <a:lnTo>
                    <a:pt x="98" y="264"/>
                  </a:lnTo>
                  <a:lnTo>
                    <a:pt x="121" y="275"/>
                  </a:lnTo>
                  <a:lnTo>
                    <a:pt x="148" y="279"/>
                  </a:lnTo>
                  <a:lnTo>
                    <a:pt x="180" y="273"/>
                  </a:lnTo>
                  <a:lnTo>
                    <a:pt x="211" y="254"/>
                  </a:lnTo>
                  <a:lnTo>
                    <a:pt x="224" y="265"/>
                  </a:lnTo>
                  <a:lnTo>
                    <a:pt x="201" y="281"/>
                  </a:lnTo>
                  <a:lnTo>
                    <a:pt x="180" y="290"/>
                  </a:lnTo>
                  <a:lnTo>
                    <a:pt x="161" y="296"/>
                  </a:lnTo>
                  <a:lnTo>
                    <a:pt x="144" y="298"/>
                  </a:lnTo>
                  <a:lnTo>
                    <a:pt x="113" y="292"/>
                  </a:lnTo>
                  <a:lnTo>
                    <a:pt x="86" y="279"/>
                  </a:lnTo>
                  <a:lnTo>
                    <a:pt x="65" y="258"/>
                  </a:lnTo>
                  <a:lnTo>
                    <a:pt x="48" y="233"/>
                  </a:lnTo>
                  <a:lnTo>
                    <a:pt x="38" y="204"/>
                  </a:lnTo>
                  <a:lnTo>
                    <a:pt x="34" y="175"/>
                  </a:lnTo>
                  <a:lnTo>
                    <a:pt x="38" y="139"/>
                  </a:lnTo>
                  <a:lnTo>
                    <a:pt x="46" y="104"/>
                  </a:lnTo>
                  <a:lnTo>
                    <a:pt x="61" y="75"/>
                  </a:lnTo>
                  <a:lnTo>
                    <a:pt x="57" y="77"/>
                  </a:lnTo>
                  <a:lnTo>
                    <a:pt x="50" y="77"/>
                  </a:lnTo>
                  <a:lnTo>
                    <a:pt x="32" y="75"/>
                  </a:lnTo>
                  <a:lnTo>
                    <a:pt x="17" y="68"/>
                  </a:lnTo>
                  <a:lnTo>
                    <a:pt x="11" y="62"/>
                  </a:lnTo>
                  <a:lnTo>
                    <a:pt x="8" y="54"/>
                  </a:lnTo>
                  <a:lnTo>
                    <a:pt x="4" y="47"/>
                  </a:lnTo>
                  <a:lnTo>
                    <a:pt x="0" y="37"/>
                  </a:lnTo>
                  <a:lnTo>
                    <a:pt x="17" y="43"/>
                  </a:lnTo>
                  <a:lnTo>
                    <a:pt x="40" y="45"/>
                  </a:lnTo>
                  <a:lnTo>
                    <a:pt x="52" y="43"/>
                  </a:lnTo>
                  <a:lnTo>
                    <a:pt x="69" y="37"/>
                  </a:lnTo>
                  <a:lnTo>
                    <a:pt x="90" y="29"/>
                  </a:lnTo>
                  <a:lnTo>
                    <a:pt x="123" y="14"/>
                  </a:lnTo>
                  <a:lnTo>
                    <a:pt x="15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7" name="Freeform 237"/>
            <p:cNvSpPr/>
            <p:nvPr/>
          </p:nvSpPr>
          <p:spPr bwMode="auto">
            <a:xfrm>
              <a:off x="10833100" y="6559867"/>
              <a:ext cx="98425" cy="93663"/>
            </a:xfrm>
            <a:custGeom>
              <a:avLst/>
              <a:gdLst>
                <a:gd name="T0" fmla="*/ 56 w 62"/>
                <a:gd name="T1" fmla="*/ 0 h 59"/>
                <a:gd name="T2" fmla="*/ 58 w 62"/>
                <a:gd name="T3" fmla="*/ 7 h 59"/>
                <a:gd name="T4" fmla="*/ 60 w 62"/>
                <a:gd name="T5" fmla="*/ 15 h 59"/>
                <a:gd name="T6" fmla="*/ 62 w 62"/>
                <a:gd name="T7" fmla="*/ 21 h 59"/>
                <a:gd name="T8" fmla="*/ 62 w 62"/>
                <a:gd name="T9" fmla="*/ 23 h 59"/>
                <a:gd name="T10" fmla="*/ 62 w 62"/>
                <a:gd name="T11" fmla="*/ 36 h 59"/>
                <a:gd name="T12" fmla="*/ 60 w 62"/>
                <a:gd name="T13" fmla="*/ 46 h 59"/>
                <a:gd name="T14" fmla="*/ 56 w 62"/>
                <a:gd name="T15" fmla="*/ 53 h 59"/>
                <a:gd name="T16" fmla="*/ 50 w 62"/>
                <a:gd name="T17" fmla="*/ 55 h 59"/>
                <a:gd name="T18" fmla="*/ 44 w 62"/>
                <a:gd name="T19" fmla="*/ 57 h 59"/>
                <a:gd name="T20" fmla="*/ 35 w 62"/>
                <a:gd name="T21" fmla="*/ 59 h 59"/>
                <a:gd name="T22" fmla="*/ 25 w 62"/>
                <a:gd name="T23" fmla="*/ 59 h 59"/>
                <a:gd name="T24" fmla="*/ 17 w 62"/>
                <a:gd name="T25" fmla="*/ 57 h 59"/>
                <a:gd name="T26" fmla="*/ 10 w 62"/>
                <a:gd name="T27" fmla="*/ 55 h 59"/>
                <a:gd name="T28" fmla="*/ 0 w 62"/>
                <a:gd name="T29" fmla="*/ 51 h 59"/>
                <a:gd name="T30" fmla="*/ 56 w 62"/>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9">
                  <a:moveTo>
                    <a:pt x="56" y="0"/>
                  </a:moveTo>
                  <a:lnTo>
                    <a:pt x="58" y="7"/>
                  </a:lnTo>
                  <a:lnTo>
                    <a:pt x="60" y="15"/>
                  </a:lnTo>
                  <a:lnTo>
                    <a:pt x="62" y="21"/>
                  </a:lnTo>
                  <a:lnTo>
                    <a:pt x="62" y="23"/>
                  </a:lnTo>
                  <a:lnTo>
                    <a:pt x="62" y="36"/>
                  </a:lnTo>
                  <a:lnTo>
                    <a:pt x="60" y="46"/>
                  </a:lnTo>
                  <a:lnTo>
                    <a:pt x="56" y="53"/>
                  </a:lnTo>
                  <a:lnTo>
                    <a:pt x="50" y="55"/>
                  </a:lnTo>
                  <a:lnTo>
                    <a:pt x="44" y="57"/>
                  </a:lnTo>
                  <a:lnTo>
                    <a:pt x="35" y="59"/>
                  </a:lnTo>
                  <a:lnTo>
                    <a:pt x="25" y="59"/>
                  </a:lnTo>
                  <a:lnTo>
                    <a:pt x="17" y="57"/>
                  </a:lnTo>
                  <a:lnTo>
                    <a:pt x="10" y="55"/>
                  </a:lnTo>
                  <a:lnTo>
                    <a:pt x="0" y="51"/>
                  </a:lnTo>
                  <a:lnTo>
                    <a:pt x="56"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8" name="Freeform 238"/>
            <p:cNvSpPr/>
            <p:nvPr/>
          </p:nvSpPr>
          <p:spPr bwMode="auto">
            <a:xfrm>
              <a:off x="10107613" y="6296342"/>
              <a:ext cx="354013" cy="473075"/>
            </a:xfrm>
            <a:custGeom>
              <a:avLst/>
              <a:gdLst>
                <a:gd name="T0" fmla="*/ 73 w 223"/>
                <a:gd name="T1" fmla="*/ 0 h 298"/>
                <a:gd name="T2" fmla="*/ 102 w 223"/>
                <a:gd name="T3" fmla="*/ 14 h 298"/>
                <a:gd name="T4" fmla="*/ 135 w 223"/>
                <a:gd name="T5" fmla="*/ 29 h 298"/>
                <a:gd name="T6" fmla="*/ 156 w 223"/>
                <a:gd name="T7" fmla="*/ 37 h 298"/>
                <a:gd name="T8" fmla="*/ 171 w 223"/>
                <a:gd name="T9" fmla="*/ 43 h 298"/>
                <a:gd name="T10" fmla="*/ 183 w 223"/>
                <a:gd name="T11" fmla="*/ 45 h 298"/>
                <a:gd name="T12" fmla="*/ 206 w 223"/>
                <a:gd name="T13" fmla="*/ 43 h 298"/>
                <a:gd name="T14" fmla="*/ 223 w 223"/>
                <a:gd name="T15" fmla="*/ 37 h 298"/>
                <a:gd name="T16" fmla="*/ 217 w 223"/>
                <a:gd name="T17" fmla="*/ 54 h 298"/>
                <a:gd name="T18" fmla="*/ 204 w 223"/>
                <a:gd name="T19" fmla="*/ 68 h 298"/>
                <a:gd name="T20" fmla="*/ 186 w 223"/>
                <a:gd name="T21" fmla="*/ 75 h 298"/>
                <a:gd name="T22" fmla="*/ 181 w 223"/>
                <a:gd name="T23" fmla="*/ 77 h 298"/>
                <a:gd name="T24" fmla="*/ 175 w 223"/>
                <a:gd name="T25" fmla="*/ 77 h 298"/>
                <a:gd name="T26" fmla="*/ 169 w 223"/>
                <a:gd name="T27" fmla="*/ 77 h 298"/>
                <a:gd name="T28" fmla="*/ 161 w 223"/>
                <a:gd name="T29" fmla="*/ 75 h 298"/>
                <a:gd name="T30" fmla="*/ 179 w 223"/>
                <a:gd name="T31" fmla="*/ 112 h 298"/>
                <a:gd name="T32" fmla="*/ 184 w 223"/>
                <a:gd name="T33" fmla="*/ 129 h 298"/>
                <a:gd name="T34" fmla="*/ 188 w 223"/>
                <a:gd name="T35" fmla="*/ 144 h 298"/>
                <a:gd name="T36" fmla="*/ 188 w 223"/>
                <a:gd name="T37" fmla="*/ 154 h 298"/>
                <a:gd name="T38" fmla="*/ 190 w 223"/>
                <a:gd name="T39" fmla="*/ 162 h 298"/>
                <a:gd name="T40" fmla="*/ 190 w 223"/>
                <a:gd name="T41" fmla="*/ 169 h 298"/>
                <a:gd name="T42" fmla="*/ 186 w 223"/>
                <a:gd name="T43" fmla="*/ 196 h 298"/>
                <a:gd name="T44" fmla="*/ 177 w 223"/>
                <a:gd name="T45" fmla="*/ 225 h 298"/>
                <a:gd name="T46" fmla="*/ 161 w 223"/>
                <a:gd name="T47" fmla="*/ 254 h 298"/>
                <a:gd name="T48" fmla="*/ 140 w 223"/>
                <a:gd name="T49" fmla="*/ 277 h 298"/>
                <a:gd name="T50" fmla="*/ 121 w 223"/>
                <a:gd name="T51" fmla="*/ 289 h 298"/>
                <a:gd name="T52" fmla="*/ 102 w 223"/>
                <a:gd name="T53" fmla="*/ 294 h 298"/>
                <a:gd name="T54" fmla="*/ 79 w 223"/>
                <a:gd name="T55" fmla="*/ 298 h 298"/>
                <a:gd name="T56" fmla="*/ 50 w 223"/>
                <a:gd name="T57" fmla="*/ 294 h 298"/>
                <a:gd name="T58" fmla="*/ 25 w 223"/>
                <a:gd name="T59" fmla="*/ 283 h 298"/>
                <a:gd name="T60" fmla="*/ 0 w 223"/>
                <a:gd name="T61" fmla="*/ 265 h 298"/>
                <a:gd name="T62" fmla="*/ 12 w 223"/>
                <a:gd name="T63" fmla="*/ 254 h 298"/>
                <a:gd name="T64" fmla="*/ 44 w 223"/>
                <a:gd name="T65" fmla="*/ 273 h 298"/>
                <a:gd name="T66" fmla="*/ 79 w 223"/>
                <a:gd name="T67" fmla="*/ 279 h 298"/>
                <a:gd name="T68" fmla="*/ 102 w 223"/>
                <a:gd name="T69" fmla="*/ 275 h 298"/>
                <a:gd name="T70" fmla="*/ 123 w 223"/>
                <a:gd name="T71" fmla="*/ 267 h 298"/>
                <a:gd name="T72" fmla="*/ 142 w 223"/>
                <a:gd name="T73" fmla="*/ 252 h 298"/>
                <a:gd name="T74" fmla="*/ 158 w 223"/>
                <a:gd name="T75" fmla="*/ 231 h 298"/>
                <a:gd name="T76" fmla="*/ 169 w 223"/>
                <a:gd name="T77" fmla="*/ 204 h 298"/>
                <a:gd name="T78" fmla="*/ 171 w 223"/>
                <a:gd name="T79" fmla="*/ 175 h 298"/>
                <a:gd name="T80" fmla="*/ 171 w 223"/>
                <a:gd name="T81" fmla="*/ 162 h 298"/>
                <a:gd name="T82" fmla="*/ 169 w 223"/>
                <a:gd name="T83" fmla="*/ 148 h 298"/>
                <a:gd name="T84" fmla="*/ 154 w 223"/>
                <a:gd name="T85" fmla="*/ 164 h 298"/>
                <a:gd name="T86" fmla="*/ 136 w 223"/>
                <a:gd name="T87" fmla="*/ 175 h 298"/>
                <a:gd name="T88" fmla="*/ 115 w 223"/>
                <a:gd name="T89" fmla="*/ 177 h 298"/>
                <a:gd name="T90" fmla="*/ 131 w 223"/>
                <a:gd name="T91" fmla="*/ 158 h 298"/>
                <a:gd name="T92" fmla="*/ 140 w 223"/>
                <a:gd name="T93" fmla="*/ 141 h 298"/>
                <a:gd name="T94" fmla="*/ 144 w 223"/>
                <a:gd name="T95" fmla="*/ 125 h 298"/>
                <a:gd name="T96" fmla="*/ 142 w 223"/>
                <a:gd name="T97" fmla="*/ 104 h 298"/>
                <a:gd name="T98" fmla="*/ 135 w 223"/>
                <a:gd name="T99" fmla="*/ 83 h 298"/>
                <a:gd name="T100" fmla="*/ 123 w 223"/>
                <a:gd name="T101" fmla="*/ 62 h 298"/>
                <a:gd name="T102" fmla="*/ 104 w 223"/>
                <a:gd name="T103" fmla="*/ 43 h 298"/>
                <a:gd name="T104" fmla="*/ 77 w 223"/>
                <a:gd name="T105" fmla="*/ 25 h 298"/>
                <a:gd name="T106" fmla="*/ 42 w 223"/>
                <a:gd name="T107" fmla="*/ 14 h 298"/>
                <a:gd name="T108" fmla="*/ 73 w 223"/>
                <a:gd name="T10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 h="298">
                  <a:moveTo>
                    <a:pt x="73" y="0"/>
                  </a:moveTo>
                  <a:lnTo>
                    <a:pt x="102" y="14"/>
                  </a:lnTo>
                  <a:lnTo>
                    <a:pt x="135" y="29"/>
                  </a:lnTo>
                  <a:lnTo>
                    <a:pt x="156" y="37"/>
                  </a:lnTo>
                  <a:lnTo>
                    <a:pt x="171" y="43"/>
                  </a:lnTo>
                  <a:lnTo>
                    <a:pt x="183" y="45"/>
                  </a:lnTo>
                  <a:lnTo>
                    <a:pt x="206" y="43"/>
                  </a:lnTo>
                  <a:lnTo>
                    <a:pt x="223" y="37"/>
                  </a:lnTo>
                  <a:lnTo>
                    <a:pt x="217" y="54"/>
                  </a:lnTo>
                  <a:lnTo>
                    <a:pt x="204" y="68"/>
                  </a:lnTo>
                  <a:lnTo>
                    <a:pt x="186" y="75"/>
                  </a:lnTo>
                  <a:lnTo>
                    <a:pt x="181" y="77"/>
                  </a:lnTo>
                  <a:lnTo>
                    <a:pt x="175" y="77"/>
                  </a:lnTo>
                  <a:lnTo>
                    <a:pt x="169" y="77"/>
                  </a:lnTo>
                  <a:lnTo>
                    <a:pt x="161" y="75"/>
                  </a:lnTo>
                  <a:lnTo>
                    <a:pt x="179" y="112"/>
                  </a:lnTo>
                  <a:lnTo>
                    <a:pt x="184" y="129"/>
                  </a:lnTo>
                  <a:lnTo>
                    <a:pt x="188" y="144"/>
                  </a:lnTo>
                  <a:lnTo>
                    <a:pt x="188" y="154"/>
                  </a:lnTo>
                  <a:lnTo>
                    <a:pt x="190" y="162"/>
                  </a:lnTo>
                  <a:lnTo>
                    <a:pt x="190" y="169"/>
                  </a:lnTo>
                  <a:lnTo>
                    <a:pt x="186" y="196"/>
                  </a:lnTo>
                  <a:lnTo>
                    <a:pt x="177" y="225"/>
                  </a:lnTo>
                  <a:lnTo>
                    <a:pt x="161" y="254"/>
                  </a:lnTo>
                  <a:lnTo>
                    <a:pt x="140" y="277"/>
                  </a:lnTo>
                  <a:lnTo>
                    <a:pt x="121" y="289"/>
                  </a:lnTo>
                  <a:lnTo>
                    <a:pt x="102" y="294"/>
                  </a:lnTo>
                  <a:lnTo>
                    <a:pt x="79" y="298"/>
                  </a:lnTo>
                  <a:lnTo>
                    <a:pt x="50" y="294"/>
                  </a:lnTo>
                  <a:lnTo>
                    <a:pt x="25" y="283"/>
                  </a:lnTo>
                  <a:lnTo>
                    <a:pt x="0" y="265"/>
                  </a:lnTo>
                  <a:lnTo>
                    <a:pt x="12" y="254"/>
                  </a:lnTo>
                  <a:lnTo>
                    <a:pt x="44" y="273"/>
                  </a:lnTo>
                  <a:lnTo>
                    <a:pt x="79" y="279"/>
                  </a:lnTo>
                  <a:lnTo>
                    <a:pt x="102" y="275"/>
                  </a:lnTo>
                  <a:lnTo>
                    <a:pt x="123" y="267"/>
                  </a:lnTo>
                  <a:lnTo>
                    <a:pt x="142" y="252"/>
                  </a:lnTo>
                  <a:lnTo>
                    <a:pt x="158" y="231"/>
                  </a:lnTo>
                  <a:lnTo>
                    <a:pt x="169" y="204"/>
                  </a:lnTo>
                  <a:lnTo>
                    <a:pt x="171" y="175"/>
                  </a:lnTo>
                  <a:lnTo>
                    <a:pt x="171" y="162"/>
                  </a:lnTo>
                  <a:lnTo>
                    <a:pt x="169" y="148"/>
                  </a:lnTo>
                  <a:lnTo>
                    <a:pt x="154" y="164"/>
                  </a:lnTo>
                  <a:lnTo>
                    <a:pt x="136" y="175"/>
                  </a:lnTo>
                  <a:lnTo>
                    <a:pt x="115" y="177"/>
                  </a:lnTo>
                  <a:lnTo>
                    <a:pt x="131" y="158"/>
                  </a:lnTo>
                  <a:lnTo>
                    <a:pt x="140" y="141"/>
                  </a:lnTo>
                  <a:lnTo>
                    <a:pt x="144" y="125"/>
                  </a:lnTo>
                  <a:lnTo>
                    <a:pt x="142" y="104"/>
                  </a:lnTo>
                  <a:lnTo>
                    <a:pt x="135" y="83"/>
                  </a:lnTo>
                  <a:lnTo>
                    <a:pt x="123" y="62"/>
                  </a:lnTo>
                  <a:lnTo>
                    <a:pt x="104" y="43"/>
                  </a:lnTo>
                  <a:lnTo>
                    <a:pt x="77" y="25"/>
                  </a:lnTo>
                  <a:lnTo>
                    <a:pt x="42" y="14"/>
                  </a:lnTo>
                  <a:lnTo>
                    <a:pt x="7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39" name="Freeform 239"/>
            <p:cNvSpPr/>
            <p:nvPr/>
          </p:nvSpPr>
          <p:spPr bwMode="auto">
            <a:xfrm>
              <a:off x="9961563" y="6412230"/>
              <a:ext cx="284163" cy="271463"/>
            </a:xfrm>
            <a:custGeom>
              <a:avLst/>
              <a:gdLst>
                <a:gd name="T0" fmla="*/ 40 w 179"/>
                <a:gd name="T1" fmla="*/ 0 h 171"/>
                <a:gd name="T2" fmla="*/ 48 w 179"/>
                <a:gd name="T3" fmla="*/ 0 h 171"/>
                <a:gd name="T4" fmla="*/ 56 w 179"/>
                <a:gd name="T5" fmla="*/ 4 h 171"/>
                <a:gd name="T6" fmla="*/ 63 w 179"/>
                <a:gd name="T7" fmla="*/ 12 h 171"/>
                <a:gd name="T8" fmla="*/ 71 w 179"/>
                <a:gd name="T9" fmla="*/ 25 h 171"/>
                <a:gd name="T10" fmla="*/ 73 w 179"/>
                <a:gd name="T11" fmla="*/ 45 h 171"/>
                <a:gd name="T12" fmla="*/ 79 w 179"/>
                <a:gd name="T13" fmla="*/ 37 h 171"/>
                <a:gd name="T14" fmla="*/ 84 w 179"/>
                <a:gd name="T15" fmla="*/ 31 h 171"/>
                <a:gd name="T16" fmla="*/ 90 w 179"/>
                <a:gd name="T17" fmla="*/ 25 h 171"/>
                <a:gd name="T18" fmla="*/ 100 w 179"/>
                <a:gd name="T19" fmla="*/ 22 h 171"/>
                <a:gd name="T20" fmla="*/ 111 w 179"/>
                <a:gd name="T21" fmla="*/ 20 h 171"/>
                <a:gd name="T22" fmla="*/ 129 w 179"/>
                <a:gd name="T23" fmla="*/ 23 h 171"/>
                <a:gd name="T24" fmla="*/ 144 w 179"/>
                <a:gd name="T25" fmla="*/ 35 h 171"/>
                <a:gd name="T26" fmla="*/ 152 w 179"/>
                <a:gd name="T27" fmla="*/ 45 h 171"/>
                <a:gd name="T28" fmla="*/ 157 w 179"/>
                <a:gd name="T29" fmla="*/ 54 h 171"/>
                <a:gd name="T30" fmla="*/ 159 w 179"/>
                <a:gd name="T31" fmla="*/ 64 h 171"/>
                <a:gd name="T32" fmla="*/ 157 w 179"/>
                <a:gd name="T33" fmla="*/ 73 h 171"/>
                <a:gd name="T34" fmla="*/ 152 w 179"/>
                <a:gd name="T35" fmla="*/ 85 h 171"/>
                <a:gd name="T36" fmla="*/ 146 w 179"/>
                <a:gd name="T37" fmla="*/ 91 h 171"/>
                <a:gd name="T38" fmla="*/ 140 w 179"/>
                <a:gd name="T39" fmla="*/ 96 h 171"/>
                <a:gd name="T40" fmla="*/ 132 w 179"/>
                <a:gd name="T41" fmla="*/ 100 h 171"/>
                <a:gd name="T42" fmla="*/ 152 w 179"/>
                <a:gd name="T43" fmla="*/ 104 h 171"/>
                <a:gd name="T44" fmla="*/ 167 w 179"/>
                <a:gd name="T45" fmla="*/ 110 h 171"/>
                <a:gd name="T46" fmla="*/ 175 w 179"/>
                <a:gd name="T47" fmla="*/ 118 h 171"/>
                <a:gd name="T48" fmla="*/ 179 w 179"/>
                <a:gd name="T49" fmla="*/ 125 h 171"/>
                <a:gd name="T50" fmla="*/ 179 w 179"/>
                <a:gd name="T51" fmla="*/ 133 h 171"/>
                <a:gd name="T52" fmla="*/ 179 w 179"/>
                <a:gd name="T53" fmla="*/ 143 h 171"/>
                <a:gd name="T54" fmla="*/ 175 w 179"/>
                <a:gd name="T55" fmla="*/ 150 h 171"/>
                <a:gd name="T56" fmla="*/ 169 w 179"/>
                <a:gd name="T57" fmla="*/ 158 h 171"/>
                <a:gd name="T58" fmla="*/ 163 w 179"/>
                <a:gd name="T59" fmla="*/ 166 h 171"/>
                <a:gd name="T60" fmla="*/ 155 w 179"/>
                <a:gd name="T61" fmla="*/ 169 h 171"/>
                <a:gd name="T62" fmla="*/ 148 w 179"/>
                <a:gd name="T63" fmla="*/ 171 h 171"/>
                <a:gd name="T64" fmla="*/ 136 w 179"/>
                <a:gd name="T65" fmla="*/ 169 h 171"/>
                <a:gd name="T66" fmla="*/ 125 w 179"/>
                <a:gd name="T67" fmla="*/ 166 h 171"/>
                <a:gd name="T68" fmla="*/ 117 w 179"/>
                <a:gd name="T69" fmla="*/ 162 h 171"/>
                <a:gd name="T70" fmla="*/ 111 w 179"/>
                <a:gd name="T71" fmla="*/ 154 h 171"/>
                <a:gd name="T72" fmla="*/ 107 w 179"/>
                <a:gd name="T73" fmla="*/ 144 h 171"/>
                <a:gd name="T74" fmla="*/ 86 w 179"/>
                <a:gd name="T75" fmla="*/ 131 h 171"/>
                <a:gd name="T76" fmla="*/ 92 w 179"/>
                <a:gd name="T77" fmla="*/ 127 h 171"/>
                <a:gd name="T78" fmla="*/ 96 w 179"/>
                <a:gd name="T79" fmla="*/ 121 h 171"/>
                <a:gd name="T80" fmla="*/ 98 w 179"/>
                <a:gd name="T81" fmla="*/ 114 h 171"/>
                <a:gd name="T82" fmla="*/ 100 w 179"/>
                <a:gd name="T83" fmla="*/ 106 h 171"/>
                <a:gd name="T84" fmla="*/ 98 w 179"/>
                <a:gd name="T85" fmla="*/ 98 h 171"/>
                <a:gd name="T86" fmla="*/ 94 w 179"/>
                <a:gd name="T87" fmla="*/ 91 h 171"/>
                <a:gd name="T88" fmla="*/ 88 w 179"/>
                <a:gd name="T89" fmla="*/ 85 h 171"/>
                <a:gd name="T90" fmla="*/ 83 w 179"/>
                <a:gd name="T91" fmla="*/ 79 h 171"/>
                <a:gd name="T92" fmla="*/ 75 w 179"/>
                <a:gd name="T93" fmla="*/ 75 h 171"/>
                <a:gd name="T94" fmla="*/ 67 w 179"/>
                <a:gd name="T95" fmla="*/ 75 h 171"/>
                <a:gd name="T96" fmla="*/ 59 w 179"/>
                <a:gd name="T97" fmla="*/ 75 h 171"/>
                <a:gd name="T98" fmla="*/ 52 w 179"/>
                <a:gd name="T99" fmla="*/ 79 h 171"/>
                <a:gd name="T100" fmla="*/ 46 w 179"/>
                <a:gd name="T101" fmla="*/ 83 h 171"/>
                <a:gd name="T102" fmla="*/ 40 w 179"/>
                <a:gd name="T103" fmla="*/ 89 h 171"/>
                <a:gd name="T104" fmla="*/ 27 w 179"/>
                <a:gd name="T105" fmla="*/ 70 h 171"/>
                <a:gd name="T106" fmla="*/ 11 w 179"/>
                <a:gd name="T107" fmla="*/ 60 h 171"/>
                <a:gd name="T108" fmla="*/ 2 w 179"/>
                <a:gd name="T109" fmla="*/ 47 h 171"/>
                <a:gd name="T110" fmla="*/ 0 w 179"/>
                <a:gd name="T111" fmla="*/ 29 h 171"/>
                <a:gd name="T112" fmla="*/ 2 w 179"/>
                <a:gd name="T113" fmla="*/ 22 h 171"/>
                <a:gd name="T114" fmla="*/ 6 w 179"/>
                <a:gd name="T115" fmla="*/ 14 h 171"/>
                <a:gd name="T116" fmla="*/ 11 w 179"/>
                <a:gd name="T117" fmla="*/ 8 h 171"/>
                <a:gd name="T118" fmla="*/ 21 w 179"/>
                <a:gd name="T119" fmla="*/ 4 h 171"/>
                <a:gd name="T120" fmla="*/ 31 w 179"/>
                <a:gd name="T121" fmla="*/ 0 h 171"/>
                <a:gd name="T122" fmla="*/ 40 w 179"/>
                <a:gd name="T1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71">
                  <a:moveTo>
                    <a:pt x="40" y="0"/>
                  </a:moveTo>
                  <a:lnTo>
                    <a:pt x="48" y="0"/>
                  </a:lnTo>
                  <a:lnTo>
                    <a:pt x="56" y="4"/>
                  </a:lnTo>
                  <a:lnTo>
                    <a:pt x="63" y="12"/>
                  </a:lnTo>
                  <a:lnTo>
                    <a:pt x="71" y="25"/>
                  </a:lnTo>
                  <a:lnTo>
                    <a:pt x="73" y="45"/>
                  </a:lnTo>
                  <a:lnTo>
                    <a:pt x="79" y="37"/>
                  </a:lnTo>
                  <a:lnTo>
                    <a:pt x="84" y="31"/>
                  </a:lnTo>
                  <a:lnTo>
                    <a:pt x="90" y="25"/>
                  </a:lnTo>
                  <a:lnTo>
                    <a:pt x="100" y="22"/>
                  </a:lnTo>
                  <a:lnTo>
                    <a:pt x="111" y="20"/>
                  </a:lnTo>
                  <a:lnTo>
                    <a:pt x="129" y="23"/>
                  </a:lnTo>
                  <a:lnTo>
                    <a:pt x="144" y="35"/>
                  </a:lnTo>
                  <a:lnTo>
                    <a:pt x="152" y="45"/>
                  </a:lnTo>
                  <a:lnTo>
                    <a:pt x="157" y="54"/>
                  </a:lnTo>
                  <a:lnTo>
                    <a:pt x="159" y="64"/>
                  </a:lnTo>
                  <a:lnTo>
                    <a:pt x="157" y="73"/>
                  </a:lnTo>
                  <a:lnTo>
                    <a:pt x="152" y="85"/>
                  </a:lnTo>
                  <a:lnTo>
                    <a:pt x="146" y="91"/>
                  </a:lnTo>
                  <a:lnTo>
                    <a:pt x="140" y="96"/>
                  </a:lnTo>
                  <a:lnTo>
                    <a:pt x="132" y="100"/>
                  </a:lnTo>
                  <a:lnTo>
                    <a:pt x="152" y="104"/>
                  </a:lnTo>
                  <a:lnTo>
                    <a:pt x="167" y="110"/>
                  </a:lnTo>
                  <a:lnTo>
                    <a:pt x="175" y="118"/>
                  </a:lnTo>
                  <a:lnTo>
                    <a:pt x="179" y="125"/>
                  </a:lnTo>
                  <a:lnTo>
                    <a:pt x="179" y="133"/>
                  </a:lnTo>
                  <a:lnTo>
                    <a:pt x="179" y="143"/>
                  </a:lnTo>
                  <a:lnTo>
                    <a:pt x="175" y="150"/>
                  </a:lnTo>
                  <a:lnTo>
                    <a:pt x="169" y="158"/>
                  </a:lnTo>
                  <a:lnTo>
                    <a:pt x="163" y="166"/>
                  </a:lnTo>
                  <a:lnTo>
                    <a:pt x="155" y="169"/>
                  </a:lnTo>
                  <a:lnTo>
                    <a:pt x="148" y="171"/>
                  </a:lnTo>
                  <a:lnTo>
                    <a:pt x="136" y="169"/>
                  </a:lnTo>
                  <a:lnTo>
                    <a:pt x="125" y="166"/>
                  </a:lnTo>
                  <a:lnTo>
                    <a:pt x="117" y="162"/>
                  </a:lnTo>
                  <a:lnTo>
                    <a:pt x="111" y="154"/>
                  </a:lnTo>
                  <a:lnTo>
                    <a:pt x="107" y="144"/>
                  </a:lnTo>
                  <a:lnTo>
                    <a:pt x="86" y="131"/>
                  </a:lnTo>
                  <a:lnTo>
                    <a:pt x="92" y="127"/>
                  </a:lnTo>
                  <a:lnTo>
                    <a:pt x="96" y="121"/>
                  </a:lnTo>
                  <a:lnTo>
                    <a:pt x="98" y="114"/>
                  </a:lnTo>
                  <a:lnTo>
                    <a:pt x="100" y="106"/>
                  </a:lnTo>
                  <a:lnTo>
                    <a:pt x="98" y="98"/>
                  </a:lnTo>
                  <a:lnTo>
                    <a:pt x="94" y="91"/>
                  </a:lnTo>
                  <a:lnTo>
                    <a:pt x="88" y="85"/>
                  </a:lnTo>
                  <a:lnTo>
                    <a:pt x="83" y="79"/>
                  </a:lnTo>
                  <a:lnTo>
                    <a:pt x="75" y="75"/>
                  </a:lnTo>
                  <a:lnTo>
                    <a:pt x="67" y="75"/>
                  </a:lnTo>
                  <a:lnTo>
                    <a:pt x="59" y="75"/>
                  </a:lnTo>
                  <a:lnTo>
                    <a:pt x="52" y="79"/>
                  </a:lnTo>
                  <a:lnTo>
                    <a:pt x="46" y="83"/>
                  </a:lnTo>
                  <a:lnTo>
                    <a:pt x="40" y="89"/>
                  </a:lnTo>
                  <a:lnTo>
                    <a:pt x="27" y="70"/>
                  </a:lnTo>
                  <a:lnTo>
                    <a:pt x="11" y="60"/>
                  </a:lnTo>
                  <a:lnTo>
                    <a:pt x="2" y="47"/>
                  </a:lnTo>
                  <a:lnTo>
                    <a:pt x="0" y="29"/>
                  </a:lnTo>
                  <a:lnTo>
                    <a:pt x="2" y="22"/>
                  </a:lnTo>
                  <a:lnTo>
                    <a:pt x="6" y="14"/>
                  </a:lnTo>
                  <a:lnTo>
                    <a:pt x="11" y="8"/>
                  </a:lnTo>
                  <a:lnTo>
                    <a:pt x="21" y="4"/>
                  </a:lnTo>
                  <a:lnTo>
                    <a:pt x="31" y="0"/>
                  </a:lnTo>
                  <a:lnTo>
                    <a:pt x="4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0" name="Freeform 240"/>
            <p:cNvSpPr/>
            <p:nvPr/>
          </p:nvSpPr>
          <p:spPr bwMode="auto">
            <a:xfrm>
              <a:off x="10677525" y="6412230"/>
              <a:ext cx="287338" cy="271463"/>
            </a:xfrm>
            <a:custGeom>
              <a:avLst/>
              <a:gdLst>
                <a:gd name="T0" fmla="*/ 140 w 181"/>
                <a:gd name="T1" fmla="*/ 0 h 171"/>
                <a:gd name="T2" fmla="*/ 150 w 181"/>
                <a:gd name="T3" fmla="*/ 0 h 171"/>
                <a:gd name="T4" fmla="*/ 158 w 181"/>
                <a:gd name="T5" fmla="*/ 4 h 171"/>
                <a:gd name="T6" fmla="*/ 167 w 181"/>
                <a:gd name="T7" fmla="*/ 8 h 171"/>
                <a:gd name="T8" fmla="*/ 175 w 181"/>
                <a:gd name="T9" fmla="*/ 14 h 171"/>
                <a:gd name="T10" fmla="*/ 179 w 181"/>
                <a:gd name="T11" fmla="*/ 22 h 171"/>
                <a:gd name="T12" fmla="*/ 181 w 181"/>
                <a:gd name="T13" fmla="*/ 29 h 171"/>
                <a:gd name="T14" fmla="*/ 177 w 181"/>
                <a:gd name="T15" fmla="*/ 47 h 171"/>
                <a:gd name="T16" fmla="*/ 167 w 181"/>
                <a:gd name="T17" fmla="*/ 60 h 171"/>
                <a:gd name="T18" fmla="*/ 154 w 181"/>
                <a:gd name="T19" fmla="*/ 70 h 171"/>
                <a:gd name="T20" fmla="*/ 138 w 181"/>
                <a:gd name="T21" fmla="*/ 89 h 171"/>
                <a:gd name="T22" fmla="*/ 133 w 181"/>
                <a:gd name="T23" fmla="*/ 83 h 171"/>
                <a:gd name="T24" fmla="*/ 127 w 181"/>
                <a:gd name="T25" fmla="*/ 79 h 171"/>
                <a:gd name="T26" fmla="*/ 121 w 181"/>
                <a:gd name="T27" fmla="*/ 75 h 171"/>
                <a:gd name="T28" fmla="*/ 113 w 181"/>
                <a:gd name="T29" fmla="*/ 75 h 171"/>
                <a:gd name="T30" fmla="*/ 104 w 181"/>
                <a:gd name="T31" fmla="*/ 75 h 171"/>
                <a:gd name="T32" fmla="*/ 96 w 181"/>
                <a:gd name="T33" fmla="*/ 79 h 171"/>
                <a:gd name="T34" fmla="*/ 90 w 181"/>
                <a:gd name="T35" fmla="*/ 85 h 171"/>
                <a:gd name="T36" fmla="*/ 85 w 181"/>
                <a:gd name="T37" fmla="*/ 93 h 171"/>
                <a:gd name="T38" fmla="*/ 81 w 181"/>
                <a:gd name="T39" fmla="*/ 100 h 171"/>
                <a:gd name="T40" fmla="*/ 79 w 181"/>
                <a:gd name="T41" fmla="*/ 106 h 171"/>
                <a:gd name="T42" fmla="*/ 81 w 181"/>
                <a:gd name="T43" fmla="*/ 114 h 171"/>
                <a:gd name="T44" fmla="*/ 83 w 181"/>
                <a:gd name="T45" fmla="*/ 121 h 171"/>
                <a:gd name="T46" fmla="*/ 88 w 181"/>
                <a:gd name="T47" fmla="*/ 125 h 171"/>
                <a:gd name="T48" fmla="*/ 94 w 181"/>
                <a:gd name="T49" fmla="*/ 131 h 171"/>
                <a:gd name="T50" fmla="*/ 73 w 181"/>
                <a:gd name="T51" fmla="*/ 144 h 171"/>
                <a:gd name="T52" fmla="*/ 64 w 181"/>
                <a:gd name="T53" fmla="*/ 160 h 171"/>
                <a:gd name="T54" fmla="*/ 50 w 181"/>
                <a:gd name="T55" fmla="*/ 167 h 171"/>
                <a:gd name="T56" fmla="*/ 33 w 181"/>
                <a:gd name="T57" fmla="*/ 171 h 171"/>
                <a:gd name="T58" fmla="*/ 23 w 181"/>
                <a:gd name="T59" fmla="*/ 169 h 171"/>
                <a:gd name="T60" fmla="*/ 16 w 181"/>
                <a:gd name="T61" fmla="*/ 166 h 171"/>
                <a:gd name="T62" fmla="*/ 10 w 181"/>
                <a:gd name="T63" fmla="*/ 158 h 171"/>
                <a:gd name="T64" fmla="*/ 4 w 181"/>
                <a:gd name="T65" fmla="*/ 150 h 171"/>
                <a:gd name="T66" fmla="*/ 2 w 181"/>
                <a:gd name="T67" fmla="*/ 143 h 171"/>
                <a:gd name="T68" fmla="*/ 0 w 181"/>
                <a:gd name="T69" fmla="*/ 133 h 171"/>
                <a:gd name="T70" fmla="*/ 2 w 181"/>
                <a:gd name="T71" fmla="*/ 125 h 171"/>
                <a:gd name="T72" fmla="*/ 6 w 181"/>
                <a:gd name="T73" fmla="*/ 118 h 171"/>
                <a:gd name="T74" fmla="*/ 14 w 181"/>
                <a:gd name="T75" fmla="*/ 110 h 171"/>
                <a:gd name="T76" fmla="*/ 27 w 181"/>
                <a:gd name="T77" fmla="*/ 104 h 171"/>
                <a:gd name="T78" fmla="*/ 46 w 181"/>
                <a:gd name="T79" fmla="*/ 100 h 171"/>
                <a:gd name="T80" fmla="*/ 39 w 181"/>
                <a:gd name="T81" fmla="*/ 96 h 171"/>
                <a:gd name="T82" fmla="*/ 33 w 181"/>
                <a:gd name="T83" fmla="*/ 91 h 171"/>
                <a:gd name="T84" fmla="*/ 27 w 181"/>
                <a:gd name="T85" fmla="*/ 83 h 171"/>
                <a:gd name="T86" fmla="*/ 23 w 181"/>
                <a:gd name="T87" fmla="*/ 73 h 171"/>
                <a:gd name="T88" fmla="*/ 21 w 181"/>
                <a:gd name="T89" fmla="*/ 64 h 171"/>
                <a:gd name="T90" fmla="*/ 23 w 181"/>
                <a:gd name="T91" fmla="*/ 56 h 171"/>
                <a:gd name="T92" fmla="*/ 25 w 181"/>
                <a:gd name="T93" fmla="*/ 48 h 171"/>
                <a:gd name="T94" fmla="*/ 29 w 181"/>
                <a:gd name="T95" fmla="*/ 43 h 171"/>
                <a:gd name="T96" fmla="*/ 35 w 181"/>
                <a:gd name="T97" fmla="*/ 35 h 171"/>
                <a:gd name="T98" fmla="*/ 40 w 181"/>
                <a:gd name="T99" fmla="*/ 31 h 171"/>
                <a:gd name="T100" fmla="*/ 48 w 181"/>
                <a:gd name="T101" fmla="*/ 25 h 171"/>
                <a:gd name="T102" fmla="*/ 60 w 181"/>
                <a:gd name="T103" fmla="*/ 22 h 171"/>
                <a:gd name="T104" fmla="*/ 69 w 181"/>
                <a:gd name="T105" fmla="*/ 20 h 171"/>
                <a:gd name="T106" fmla="*/ 79 w 181"/>
                <a:gd name="T107" fmla="*/ 22 h 171"/>
                <a:gd name="T108" fmla="*/ 90 w 181"/>
                <a:gd name="T109" fmla="*/ 25 h 171"/>
                <a:gd name="T110" fmla="*/ 96 w 181"/>
                <a:gd name="T111" fmla="*/ 31 h 171"/>
                <a:gd name="T112" fmla="*/ 102 w 181"/>
                <a:gd name="T113" fmla="*/ 37 h 171"/>
                <a:gd name="T114" fmla="*/ 106 w 181"/>
                <a:gd name="T115" fmla="*/ 45 h 171"/>
                <a:gd name="T116" fmla="*/ 110 w 181"/>
                <a:gd name="T117" fmla="*/ 25 h 171"/>
                <a:gd name="T118" fmla="*/ 117 w 181"/>
                <a:gd name="T119" fmla="*/ 12 h 171"/>
                <a:gd name="T120" fmla="*/ 125 w 181"/>
                <a:gd name="T121" fmla="*/ 4 h 171"/>
                <a:gd name="T122" fmla="*/ 133 w 181"/>
                <a:gd name="T123" fmla="*/ 0 h 171"/>
                <a:gd name="T124" fmla="*/ 140 w 181"/>
                <a:gd name="T12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171">
                  <a:moveTo>
                    <a:pt x="140" y="0"/>
                  </a:moveTo>
                  <a:lnTo>
                    <a:pt x="150" y="0"/>
                  </a:lnTo>
                  <a:lnTo>
                    <a:pt x="158" y="4"/>
                  </a:lnTo>
                  <a:lnTo>
                    <a:pt x="167" y="8"/>
                  </a:lnTo>
                  <a:lnTo>
                    <a:pt x="175" y="14"/>
                  </a:lnTo>
                  <a:lnTo>
                    <a:pt x="179" y="22"/>
                  </a:lnTo>
                  <a:lnTo>
                    <a:pt x="181" y="29"/>
                  </a:lnTo>
                  <a:lnTo>
                    <a:pt x="177" y="47"/>
                  </a:lnTo>
                  <a:lnTo>
                    <a:pt x="167" y="60"/>
                  </a:lnTo>
                  <a:lnTo>
                    <a:pt x="154" y="70"/>
                  </a:lnTo>
                  <a:lnTo>
                    <a:pt x="138" y="89"/>
                  </a:lnTo>
                  <a:lnTo>
                    <a:pt x="133" y="83"/>
                  </a:lnTo>
                  <a:lnTo>
                    <a:pt x="127" y="79"/>
                  </a:lnTo>
                  <a:lnTo>
                    <a:pt x="121" y="75"/>
                  </a:lnTo>
                  <a:lnTo>
                    <a:pt x="113" y="75"/>
                  </a:lnTo>
                  <a:lnTo>
                    <a:pt x="104" y="75"/>
                  </a:lnTo>
                  <a:lnTo>
                    <a:pt x="96" y="79"/>
                  </a:lnTo>
                  <a:lnTo>
                    <a:pt x="90" y="85"/>
                  </a:lnTo>
                  <a:lnTo>
                    <a:pt x="85" y="93"/>
                  </a:lnTo>
                  <a:lnTo>
                    <a:pt x="81" y="100"/>
                  </a:lnTo>
                  <a:lnTo>
                    <a:pt x="79" y="106"/>
                  </a:lnTo>
                  <a:lnTo>
                    <a:pt x="81" y="114"/>
                  </a:lnTo>
                  <a:lnTo>
                    <a:pt x="83" y="121"/>
                  </a:lnTo>
                  <a:lnTo>
                    <a:pt x="88" y="125"/>
                  </a:lnTo>
                  <a:lnTo>
                    <a:pt x="94" y="131"/>
                  </a:lnTo>
                  <a:lnTo>
                    <a:pt x="73" y="144"/>
                  </a:lnTo>
                  <a:lnTo>
                    <a:pt x="64" y="160"/>
                  </a:lnTo>
                  <a:lnTo>
                    <a:pt x="50" y="167"/>
                  </a:lnTo>
                  <a:lnTo>
                    <a:pt x="33" y="171"/>
                  </a:lnTo>
                  <a:lnTo>
                    <a:pt x="23" y="169"/>
                  </a:lnTo>
                  <a:lnTo>
                    <a:pt x="16" y="166"/>
                  </a:lnTo>
                  <a:lnTo>
                    <a:pt x="10" y="158"/>
                  </a:lnTo>
                  <a:lnTo>
                    <a:pt x="4" y="150"/>
                  </a:lnTo>
                  <a:lnTo>
                    <a:pt x="2" y="143"/>
                  </a:lnTo>
                  <a:lnTo>
                    <a:pt x="0" y="133"/>
                  </a:lnTo>
                  <a:lnTo>
                    <a:pt x="2" y="125"/>
                  </a:lnTo>
                  <a:lnTo>
                    <a:pt x="6" y="118"/>
                  </a:lnTo>
                  <a:lnTo>
                    <a:pt x="14" y="110"/>
                  </a:lnTo>
                  <a:lnTo>
                    <a:pt x="27" y="104"/>
                  </a:lnTo>
                  <a:lnTo>
                    <a:pt x="46" y="100"/>
                  </a:lnTo>
                  <a:lnTo>
                    <a:pt x="39" y="96"/>
                  </a:lnTo>
                  <a:lnTo>
                    <a:pt x="33" y="91"/>
                  </a:lnTo>
                  <a:lnTo>
                    <a:pt x="27" y="83"/>
                  </a:lnTo>
                  <a:lnTo>
                    <a:pt x="23" y="73"/>
                  </a:lnTo>
                  <a:lnTo>
                    <a:pt x="21" y="64"/>
                  </a:lnTo>
                  <a:lnTo>
                    <a:pt x="23" y="56"/>
                  </a:lnTo>
                  <a:lnTo>
                    <a:pt x="25" y="48"/>
                  </a:lnTo>
                  <a:lnTo>
                    <a:pt x="29" y="43"/>
                  </a:lnTo>
                  <a:lnTo>
                    <a:pt x="35" y="35"/>
                  </a:lnTo>
                  <a:lnTo>
                    <a:pt x="40" y="31"/>
                  </a:lnTo>
                  <a:lnTo>
                    <a:pt x="48" y="25"/>
                  </a:lnTo>
                  <a:lnTo>
                    <a:pt x="60" y="22"/>
                  </a:lnTo>
                  <a:lnTo>
                    <a:pt x="69" y="20"/>
                  </a:lnTo>
                  <a:lnTo>
                    <a:pt x="79" y="22"/>
                  </a:lnTo>
                  <a:lnTo>
                    <a:pt x="90" y="25"/>
                  </a:lnTo>
                  <a:lnTo>
                    <a:pt x="96" y="31"/>
                  </a:lnTo>
                  <a:lnTo>
                    <a:pt x="102" y="37"/>
                  </a:lnTo>
                  <a:lnTo>
                    <a:pt x="106" y="45"/>
                  </a:lnTo>
                  <a:lnTo>
                    <a:pt x="110" y="25"/>
                  </a:lnTo>
                  <a:lnTo>
                    <a:pt x="117" y="12"/>
                  </a:lnTo>
                  <a:lnTo>
                    <a:pt x="125" y="4"/>
                  </a:lnTo>
                  <a:lnTo>
                    <a:pt x="133" y="0"/>
                  </a:lnTo>
                  <a:lnTo>
                    <a:pt x="14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1" name="Freeform 241"/>
            <p:cNvSpPr/>
            <p:nvPr/>
          </p:nvSpPr>
          <p:spPr bwMode="auto">
            <a:xfrm>
              <a:off x="9991725" y="6559867"/>
              <a:ext cx="101600" cy="93663"/>
            </a:xfrm>
            <a:custGeom>
              <a:avLst/>
              <a:gdLst>
                <a:gd name="T0" fmla="*/ 8 w 64"/>
                <a:gd name="T1" fmla="*/ 0 h 59"/>
                <a:gd name="T2" fmla="*/ 64 w 64"/>
                <a:gd name="T3" fmla="*/ 51 h 59"/>
                <a:gd name="T4" fmla="*/ 54 w 64"/>
                <a:gd name="T5" fmla="*/ 55 h 59"/>
                <a:gd name="T6" fmla="*/ 44 w 64"/>
                <a:gd name="T7" fmla="*/ 57 h 59"/>
                <a:gd name="T8" fmla="*/ 37 w 64"/>
                <a:gd name="T9" fmla="*/ 59 h 59"/>
                <a:gd name="T10" fmla="*/ 19 w 64"/>
                <a:gd name="T11" fmla="*/ 57 h 59"/>
                <a:gd name="T12" fmla="*/ 6 w 64"/>
                <a:gd name="T13" fmla="*/ 53 h 59"/>
                <a:gd name="T14" fmla="*/ 4 w 64"/>
                <a:gd name="T15" fmla="*/ 46 h 59"/>
                <a:gd name="T16" fmla="*/ 2 w 64"/>
                <a:gd name="T17" fmla="*/ 40 h 59"/>
                <a:gd name="T18" fmla="*/ 0 w 64"/>
                <a:gd name="T19" fmla="*/ 34 h 59"/>
                <a:gd name="T20" fmla="*/ 0 w 64"/>
                <a:gd name="T21" fmla="*/ 23 h 59"/>
                <a:gd name="T22" fmla="*/ 2 w 64"/>
                <a:gd name="T23" fmla="*/ 15 h 59"/>
                <a:gd name="T24" fmla="*/ 4 w 64"/>
                <a:gd name="T25" fmla="*/ 7 h 59"/>
                <a:gd name="T26" fmla="*/ 8 w 64"/>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59">
                  <a:moveTo>
                    <a:pt x="8" y="0"/>
                  </a:moveTo>
                  <a:lnTo>
                    <a:pt x="64" y="51"/>
                  </a:lnTo>
                  <a:lnTo>
                    <a:pt x="54" y="55"/>
                  </a:lnTo>
                  <a:lnTo>
                    <a:pt x="44" y="57"/>
                  </a:lnTo>
                  <a:lnTo>
                    <a:pt x="37" y="59"/>
                  </a:lnTo>
                  <a:lnTo>
                    <a:pt x="19" y="57"/>
                  </a:lnTo>
                  <a:lnTo>
                    <a:pt x="6" y="53"/>
                  </a:lnTo>
                  <a:lnTo>
                    <a:pt x="4" y="46"/>
                  </a:lnTo>
                  <a:lnTo>
                    <a:pt x="2" y="40"/>
                  </a:lnTo>
                  <a:lnTo>
                    <a:pt x="0" y="34"/>
                  </a:lnTo>
                  <a:lnTo>
                    <a:pt x="0" y="23"/>
                  </a:lnTo>
                  <a:lnTo>
                    <a:pt x="2" y="15"/>
                  </a:lnTo>
                  <a:lnTo>
                    <a:pt x="4" y="7"/>
                  </a:lnTo>
                  <a:lnTo>
                    <a:pt x="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2" name="Freeform 242"/>
            <p:cNvSpPr/>
            <p:nvPr/>
          </p:nvSpPr>
          <p:spPr bwMode="auto">
            <a:xfrm>
              <a:off x="10833100" y="5921692"/>
              <a:ext cx="98425" cy="98425"/>
            </a:xfrm>
            <a:custGeom>
              <a:avLst/>
              <a:gdLst>
                <a:gd name="T0" fmla="*/ 25 w 62"/>
                <a:gd name="T1" fmla="*/ 0 h 62"/>
                <a:gd name="T2" fmla="*/ 35 w 62"/>
                <a:gd name="T3" fmla="*/ 2 h 62"/>
                <a:gd name="T4" fmla="*/ 44 w 62"/>
                <a:gd name="T5" fmla="*/ 2 h 62"/>
                <a:gd name="T6" fmla="*/ 50 w 62"/>
                <a:gd name="T7" fmla="*/ 4 h 62"/>
                <a:gd name="T8" fmla="*/ 56 w 62"/>
                <a:gd name="T9" fmla="*/ 8 h 62"/>
                <a:gd name="T10" fmla="*/ 60 w 62"/>
                <a:gd name="T11" fmla="*/ 16 h 62"/>
                <a:gd name="T12" fmla="*/ 62 w 62"/>
                <a:gd name="T13" fmla="*/ 25 h 62"/>
                <a:gd name="T14" fmla="*/ 62 w 62"/>
                <a:gd name="T15" fmla="*/ 37 h 62"/>
                <a:gd name="T16" fmla="*/ 62 w 62"/>
                <a:gd name="T17" fmla="*/ 39 h 62"/>
                <a:gd name="T18" fmla="*/ 62 w 62"/>
                <a:gd name="T19" fmla="*/ 44 h 62"/>
                <a:gd name="T20" fmla="*/ 58 w 62"/>
                <a:gd name="T21" fmla="*/ 52 h 62"/>
                <a:gd name="T22" fmla="*/ 56 w 62"/>
                <a:gd name="T23" fmla="*/ 62 h 62"/>
                <a:gd name="T24" fmla="*/ 0 w 62"/>
                <a:gd name="T25" fmla="*/ 8 h 62"/>
                <a:gd name="T26" fmla="*/ 10 w 62"/>
                <a:gd name="T27" fmla="*/ 4 h 62"/>
                <a:gd name="T28" fmla="*/ 17 w 62"/>
                <a:gd name="T29" fmla="*/ 2 h 62"/>
                <a:gd name="T30" fmla="*/ 25 w 62"/>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25" y="0"/>
                  </a:moveTo>
                  <a:lnTo>
                    <a:pt x="35" y="2"/>
                  </a:lnTo>
                  <a:lnTo>
                    <a:pt x="44" y="2"/>
                  </a:lnTo>
                  <a:lnTo>
                    <a:pt x="50" y="4"/>
                  </a:lnTo>
                  <a:lnTo>
                    <a:pt x="56" y="8"/>
                  </a:lnTo>
                  <a:lnTo>
                    <a:pt x="60" y="16"/>
                  </a:lnTo>
                  <a:lnTo>
                    <a:pt x="62" y="25"/>
                  </a:lnTo>
                  <a:lnTo>
                    <a:pt x="62" y="37"/>
                  </a:lnTo>
                  <a:lnTo>
                    <a:pt x="62" y="39"/>
                  </a:lnTo>
                  <a:lnTo>
                    <a:pt x="62" y="44"/>
                  </a:lnTo>
                  <a:lnTo>
                    <a:pt x="58" y="52"/>
                  </a:lnTo>
                  <a:lnTo>
                    <a:pt x="56" y="62"/>
                  </a:lnTo>
                  <a:lnTo>
                    <a:pt x="0" y="8"/>
                  </a:lnTo>
                  <a:lnTo>
                    <a:pt x="10" y="4"/>
                  </a:lnTo>
                  <a:lnTo>
                    <a:pt x="17" y="2"/>
                  </a:lnTo>
                  <a:lnTo>
                    <a:pt x="2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3" name="Freeform 243"/>
            <p:cNvSpPr/>
            <p:nvPr/>
          </p:nvSpPr>
          <p:spPr bwMode="auto">
            <a:xfrm>
              <a:off x="10677525" y="5894705"/>
              <a:ext cx="287338" cy="271463"/>
            </a:xfrm>
            <a:custGeom>
              <a:avLst/>
              <a:gdLst>
                <a:gd name="T0" fmla="*/ 33 w 181"/>
                <a:gd name="T1" fmla="*/ 0 h 171"/>
                <a:gd name="T2" fmla="*/ 50 w 181"/>
                <a:gd name="T3" fmla="*/ 2 h 171"/>
                <a:gd name="T4" fmla="*/ 64 w 181"/>
                <a:gd name="T5" fmla="*/ 11 h 171"/>
                <a:gd name="T6" fmla="*/ 73 w 181"/>
                <a:gd name="T7" fmla="*/ 25 h 171"/>
                <a:gd name="T8" fmla="*/ 94 w 181"/>
                <a:gd name="T9" fmla="*/ 38 h 171"/>
                <a:gd name="T10" fmla="*/ 88 w 181"/>
                <a:gd name="T11" fmla="*/ 44 h 171"/>
                <a:gd name="T12" fmla="*/ 83 w 181"/>
                <a:gd name="T13" fmla="*/ 50 h 171"/>
                <a:gd name="T14" fmla="*/ 81 w 181"/>
                <a:gd name="T15" fmla="*/ 56 h 171"/>
                <a:gd name="T16" fmla="*/ 79 w 181"/>
                <a:gd name="T17" fmla="*/ 63 h 171"/>
                <a:gd name="T18" fmla="*/ 81 w 181"/>
                <a:gd name="T19" fmla="*/ 71 h 171"/>
                <a:gd name="T20" fmla="*/ 85 w 181"/>
                <a:gd name="T21" fmla="*/ 77 h 171"/>
                <a:gd name="T22" fmla="*/ 90 w 181"/>
                <a:gd name="T23" fmla="*/ 84 h 171"/>
                <a:gd name="T24" fmla="*/ 96 w 181"/>
                <a:gd name="T25" fmla="*/ 90 h 171"/>
                <a:gd name="T26" fmla="*/ 104 w 181"/>
                <a:gd name="T27" fmla="*/ 94 h 171"/>
                <a:gd name="T28" fmla="*/ 113 w 181"/>
                <a:gd name="T29" fmla="*/ 96 h 171"/>
                <a:gd name="T30" fmla="*/ 121 w 181"/>
                <a:gd name="T31" fmla="*/ 94 h 171"/>
                <a:gd name="T32" fmla="*/ 127 w 181"/>
                <a:gd name="T33" fmla="*/ 92 h 171"/>
                <a:gd name="T34" fmla="*/ 133 w 181"/>
                <a:gd name="T35" fmla="*/ 86 h 171"/>
                <a:gd name="T36" fmla="*/ 138 w 181"/>
                <a:gd name="T37" fmla="*/ 81 h 171"/>
                <a:gd name="T38" fmla="*/ 154 w 181"/>
                <a:gd name="T39" fmla="*/ 102 h 171"/>
                <a:gd name="T40" fmla="*/ 167 w 181"/>
                <a:gd name="T41" fmla="*/ 109 h 171"/>
                <a:gd name="T42" fmla="*/ 177 w 181"/>
                <a:gd name="T43" fmla="*/ 123 h 171"/>
                <a:gd name="T44" fmla="*/ 181 w 181"/>
                <a:gd name="T45" fmla="*/ 140 h 171"/>
                <a:gd name="T46" fmla="*/ 179 w 181"/>
                <a:gd name="T47" fmla="*/ 148 h 171"/>
                <a:gd name="T48" fmla="*/ 175 w 181"/>
                <a:gd name="T49" fmla="*/ 156 h 171"/>
                <a:gd name="T50" fmla="*/ 167 w 181"/>
                <a:gd name="T51" fmla="*/ 161 h 171"/>
                <a:gd name="T52" fmla="*/ 158 w 181"/>
                <a:gd name="T53" fmla="*/ 167 h 171"/>
                <a:gd name="T54" fmla="*/ 150 w 181"/>
                <a:gd name="T55" fmla="*/ 169 h 171"/>
                <a:gd name="T56" fmla="*/ 140 w 181"/>
                <a:gd name="T57" fmla="*/ 171 h 171"/>
                <a:gd name="T58" fmla="*/ 133 w 181"/>
                <a:gd name="T59" fmla="*/ 169 h 171"/>
                <a:gd name="T60" fmla="*/ 125 w 181"/>
                <a:gd name="T61" fmla="*/ 165 h 171"/>
                <a:gd name="T62" fmla="*/ 117 w 181"/>
                <a:gd name="T63" fmla="*/ 159 h 171"/>
                <a:gd name="T64" fmla="*/ 110 w 181"/>
                <a:gd name="T65" fmla="*/ 144 h 171"/>
                <a:gd name="T66" fmla="*/ 106 w 181"/>
                <a:gd name="T67" fmla="*/ 127 h 171"/>
                <a:gd name="T68" fmla="*/ 102 w 181"/>
                <a:gd name="T69" fmla="*/ 134 h 171"/>
                <a:gd name="T70" fmla="*/ 96 w 181"/>
                <a:gd name="T71" fmla="*/ 140 h 171"/>
                <a:gd name="T72" fmla="*/ 90 w 181"/>
                <a:gd name="T73" fmla="*/ 144 h 171"/>
                <a:gd name="T74" fmla="*/ 79 w 181"/>
                <a:gd name="T75" fmla="*/ 150 h 171"/>
                <a:gd name="T76" fmla="*/ 69 w 181"/>
                <a:gd name="T77" fmla="*/ 150 h 171"/>
                <a:gd name="T78" fmla="*/ 54 w 181"/>
                <a:gd name="T79" fmla="*/ 148 h 171"/>
                <a:gd name="T80" fmla="*/ 37 w 181"/>
                <a:gd name="T81" fmla="*/ 136 h 171"/>
                <a:gd name="T82" fmla="*/ 25 w 181"/>
                <a:gd name="T83" fmla="*/ 121 h 171"/>
                <a:gd name="T84" fmla="*/ 21 w 181"/>
                <a:gd name="T85" fmla="*/ 106 h 171"/>
                <a:gd name="T86" fmla="*/ 23 w 181"/>
                <a:gd name="T87" fmla="*/ 96 h 171"/>
                <a:gd name="T88" fmla="*/ 27 w 181"/>
                <a:gd name="T89" fmla="*/ 86 h 171"/>
                <a:gd name="T90" fmla="*/ 33 w 181"/>
                <a:gd name="T91" fmla="*/ 79 h 171"/>
                <a:gd name="T92" fmla="*/ 39 w 181"/>
                <a:gd name="T93" fmla="*/ 75 h 171"/>
                <a:gd name="T94" fmla="*/ 46 w 181"/>
                <a:gd name="T95" fmla="*/ 69 h 171"/>
                <a:gd name="T96" fmla="*/ 27 w 181"/>
                <a:gd name="T97" fmla="*/ 67 h 171"/>
                <a:gd name="T98" fmla="*/ 14 w 181"/>
                <a:gd name="T99" fmla="*/ 59 h 171"/>
                <a:gd name="T100" fmla="*/ 6 w 181"/>
                <a:gd name="T101" fmla="*/ 52 h 171"/>
                <a:gd name="T102" fmla="*/ 2 w 181"/>
                <a:gd name="T103" fmla="*/ 46 h 171"/>
                <a:gd name="T104" fmla="*/ 0 w 181"/>
                <a:gd name="T105" fmla="*/ 36 h 171"/>
                <a:gd name="T106" fmla="*/ 2 w 181"/>
                <a:gd name="T107" fmla="*/ 29 h 171"/>
                <a:gd name="T108" fmla="*/ 4 w 181"/>
                <a:gd name="T109" fmla="*/ 19 h 171"/>
                <a:gd name="T110" fmla="*/ 10 w 181"/>
                <a:gd name="T111" fmla="*/ 11 h 171"/>
                <a:gd name="T112" fmla="*/ 16 w 181"/>
                <a:gd name="T113" fmla="*/ 4 h 171"/>
                <a:gd name="T114" fmla="*/ 23 w 181"/>
                <a:gd name="T115" fmla="*/ 0 h 171"/>
                <a:gd name="T116" fmla="*/ 33 w 181"/>
                <a:gd name="T1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71">
                  <a:moveTo>
                    <a:pt x="33" y="0"/>
                  </a:moveTo>
                  <a:lnTo>
                    <a:pt x="50" y="2"/>
                  </a:lnTo>
                  <a:lnTo>
                    <a:pt x="64" y="11"/>
                  </a:lnTo>
                  <a:lnTo>
                    <a:pt x="73" y="25"/>
                  </a:lnTo>
                  <a:lnTo>
                    <a:pt x="94" y="38"/>
                  </a:lnTo>
                  <a:lnTo>
                    <a:pt x="88" y="44"/>
                  </a:lnTo>
                  <a:lnTo>
                    <a:pt x="83" y="50"/>
                  </a:lnTo>
                  <a:lnTo>
                    <a:pt x="81" y="56"/>
                  </a:lnTo>
                  <a:lnTo>
                    <a:pt x="79" y="63"/>
                  </a:lnTo>
                  <a:lnTo>
                    <a:pt x="81" y="71"/>
                  </a:lnTo>
                  <a:lnTo>
                    <a:pt x="85" y="77"/>
                  </a:lnTo>
                  <a:lnTo>
                    <a:pt x="90" y="84"/>
                  </a:lnTo>
                  <a:lnTo>
                    <a:pt x="96" y="90"/>
                  </a:lnTo>
                  <a:lnTo>
                    <a:pt x="104" y="94"/>
                  </a:lnTo>
                  <a:lnTo>
                    <a:pt x="113" y="96"/>
                  </a:lnTo>
                  <a:lnTo>
                    <a:pt x="121" y="94"/>
                  </a:lnTo>
                  <a:lnTo>
                    <a:pt x="127" y="92"/>
                  </a:lnTo>
                  <a:lnTo>
                    <a:pt x="133" y="86"/>
                  </a:lnTo>
                  <a:lnTo>
                    <a:pt x="138" y="81"/>
                  </a:lnTo>
                  <a:lnTo>
                    <a:pt x="154" y="102"/>
                  </a:lnTo>
                  <a:lnTo>
                    <a:pt x="167" y="109"/>
                  </a:lnTo>
                  <a:lnTo>
                    <a:pt x="177" y="123"/>
                  </a:lnTo>
                  <a:lnTo>
                    <a:pt x="181" y="140"/>
                  </a:lnTo>
                  <a:lnTo>
                    <a:pt x="179" y="148"/>
                  </a:lnTo>
                  <a:lnTo>
                    <a:pt x="175" y="156"/>
                  </a:lnTo>
                  <a:lnTo>
                    <a:pt x="167" y="161"/>
                  </a:lnTo>
                  <a:lnTo>
                    <a:pt x="158" y="167"/>
                  </a:lnTo>
                  <a:lnTo>
                    <a:pt x="150" y="169"/>
                  </a:lnTo>
                  <a:lnTo>
                    <a:pt x="140" y="171"/>
                  </a:lnTo>
                  <a:lnTo>
                    <a:pt x="133" y="169"/>
                  </a:lnTo>
                  <a:lnTo>
                    <a:pt x="125" y="165"/>
                  </a:lnTo>
                  <a:lnTo>
                    <a:pt x="117" y="159"/>
                  </a:lnTo>
                  <a:lnTo>
                    <a:pt x="110" y="144"/>
                  </a:lnTo>
                  <a:lnTo>
                    <a:pt x="106" y="127"/>
                  </a:lnTo>
                  <a:lnTo>
                    <a:pt x="102" y="134"/>
                  </a:lnTo>
                  <a:lnTo>
                    <a:pt x="96" y="140"/>
                  </a:lnTo>
                  <a:lnTo>
                    <a:pt x="90" y="144"/>
                  </a:lnTo>
                  <a:lnTo>
                    <a:pt x="79" y="150"/>
                  </a:lnTo>
                  <a:lnTo>
                    <a:pt x="69" y="150"/>
                  </a:lnTo>
                  <a:lnTo>
                    <a:pt x="54" y="148"/>
                  </a:lnTo>
                  <a:lnTo>
                    <a:pt x="37" y="136"/>
                  </a:lnTo>
                  <a:lnTo>
                    <a:pt x="25" y="121"/>
                  </a:lnTo>
                  <a:lnTo>
                    <a:pt x="21" y="106"/>
                  </a:lnTo>
                  <a:lnTo>
                    <a:pt x="23" y="96"/>
                  </a:lnTo>
                  <a:lnTo>
                    <a:pt x="27" y="86"/>
                  </a:lnTo>
                  <a:lnTo>
                    <a:pt x="33" y="79"/>
                  </a:lnTo>
                  <a:lnTo>
                    <a:pt x="39" y="75"/>
                  </a:lnTo>
                  <a:lnTo>
                    <a:pt x="46" y="69"/>
                  </a:lnTo>
                  <a:lnTo>
                    <a:pt x="27" y="67"/>
                  </a:lnTo>
                  <a:lnTo>
                    <a:pt x="14" y="59"/>
                  </a:lnTo>
                  <a:lnTo>
                    <a:pt x="6" y="52"/>
                  </a:lnTo>
                  <a:lnTo>
                    <a:pt x="2" y="46"/>
                  </a:lnTo>
                  <a:lnTo>
                    <a:pt x="0" y="36"/>
                  </a:lnTo>
                  <a:lnTo>
                    <a:pt x="2" y="29"/>
                  </a:lnTo>
                  <a:lnTo>
                    <a:pt x="4" y="19"/>
                  </a:lnTo>
                  <a:lnTo>
                    <a:pt x="10" y="11"/>
                  </a:lnTo>
                  <a:lnTo>
                    <a:pt x="16" y="4"/>
                  </a:lnTo>
                  <a:lnTo>
                    <a:pt x="23" y="0"/>
                  </a:lnTo>
                  <a:lnTo>
                    <a:pt x="33"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4" name="Freeform 244"/>
            <p:cNvSpPr/>
            <p:nvPr/>
          </p:nvSpPr>
          <p:spPr bwMode="auto">
            <a:xfrm>
              <a:off x="9961563" y="5894705"/>
              <a:ext cx="284163" cy="271463"/>
            </a:xfrm>
            <a:custGeom>
              <a:avLst/>
              <a:gdLst>
                <a:gd name="T0" fmla="*/ 148 w 179"/>
                <a:gd name="T1" fmla="*/ 0 h 171"/>
                <a:gd name="T2" fmla="*/ 155 w 179"/>
                <a:gd name="T3" fmla="*/ 0 h 171"/>
                <a:gd name="T4" fmla="*/ 163 w 179"/>
                <a:gd name="T5" fmla="*/ 4 h 171"/>
                <a:gd name="T6" fmla="*/ 169 w 179"/>
                <a:gd name="T7" fmla="*/ 11 h 171"/>
                <a:gd name="T8" fmla="*/ 175 w 179"/>
                <a:gd name="T9" fmla="*/ 19 h 171"/>
                <a:gd name="T10" fmla="*/ 179 w 179"/>
                <a:gd name="T11" fmla="*/ 29 h 171"/>
                <a:gd name="T12" fmla="*/ 179 w 179"/>
                <a:gd name="T13" fmla="*/ 36 h 171"/>
                <a:gd name="T14" fmla="*/ 179 w 179"/>
                <a:gd name="T15" fmla="*/ 44 h 171"/>
                <a:gd name="T16" fmla="*/ 173 w 179"/>
                <a:gd name="T17" fmla="*/ 52 h 171"/>
                <a:gd name="T18" fmla="*/ 167 w 179"/>
                <a:gd name="T19" fmla="*/ 59 h 171"/>
                <a:gd name="T20" fmla="*/ 152 w 179"/>
                <a:gd name="T21" fmla="*/ 67 h 171"/>
                <a:gd name="T22" fmla="*/ 132 w 179"/>
                <a:gd name="T23" fmla="*/ 69 h 171"/>
                <a:gd name="T24" fmla="*/ 140 w 179"/>
                <a:gd name="T25" fmla="*/ 73 h 171"/>
                <a:gd name="T26" fmla="*/ 146 w 179"/>
                <a:gd name="T27" fmla="*/ 79 h 171"/>
                <a:gd name="T28" fmla="*/ 152 w 179"/>
                <a:gd name="T29" fmla="*/ 84 h 171"/>
                <a:gd name="T30" fmla="*/ 157 w 179"/>
                <a:gd name="T31" fmla="*/ 96 h 171"/>
                <a:gd name="T32" fmla="*/ 159 w 179"/>
                <a:gd name="T33" fmla="*/ 106 h 171"/>
                <a:gd name="T34" fmla="*/ 157 w 179"/>
                <a:gd name="T35" fmla="*/ 115 h 171"/>
                <a:gd name="T36" fmla="*/ 152 w 179"/>
                <a:gd name="T37" fmla="*/ 125 h 171"/>
                <a:gd name="T38" fmla="*/ 144 w 179"/>
                <a:gd name="T39" fmla="*/ 136 h 171"/>
                <a:gd name="T40" fmla="*/ 129 w 179"/>
                <a:gd name="T41" fmla="*/ 146 h 171"/>
                <a:gd name="T42" fmla="*/ 111 w 179"/>
                <a:gd name="T43" fmla="*/ 150 h 171"/>
                <a:gd name="T44" fmla="*/ 100 w 179"/>
                <a:gd name="T45" fmla="*/ 150 h 171"/>
                <a:gd name="T46" fmla="*/ 90 w 179"/>
                <a:gd name="T47" fmla="*/ 144 h 171"/>
                <a:gd name="T48" fmla="*/ 84 w 179"/>
                <a:gd name="T49" fmla="*/ 140 h 171"/>
                <a:gd name="T50" fmla="*/ 79 w 179"/>
                <a:gd name="T51" fmla="*/ 134 h 171"/>
                <a:gd name="T52" fmla="*/ 73 w 179"/>
                <a:gd name="T53" fmla="*/ 127 h 171"/>
                <a:gd name="T54" fmla="*/ 71 w 179"/>
                <a:gd name="T55" fmla="*/ 144 h 171"/>
                <a:gd name="T56" fmla="*/ 63 w 179"/>
                <a:gd name="T57" fmla="*/ 159 h 171"/>
                <a:gd name="T58" fmla="*/ 56 w 179"/>
                <a:gd name="T59" fmla="*/ 165 h 171"/>
                <a:gd name="T60" fmla="*/ 48 w 179"/>
                <a:gd name="T61" fmla="*/ 169 h 171"/>
                <a:gd name="T62" fmla="*/ 40 w 179"/>
                <a:gd name="T63" fmla="*/ 171 h 171"/>
                <a:gd name="T64" fmla="*/ 31 w 179"/>
                <a:gd name="T65" fmla="*/ 169 h 171"/>
                <a:gd name="T66" fmla="*/ 21 w 179"/>
                <a:gd name="T67" fmla="*/ 167 h 171"/>
                <a:gd name="T68" fmla="*/ 11 w 179"/>
                <a:gd name="T69" fmla="*/ 161 h 171"/>
                <a:gd name="T70" fmla="*/ 6 w 179"/>
                <a:gd name="T71" fmla="*/ 156 h 171"/>
                <a:gd name="T72" fmla="*/ 2 w 179"/>
                <a:gd name="T73" fmla="*/ 148 h 171"/>
                <a:gd name="T74" fmla="*/ 0 w 179"/>
                <a:gd name="T75" fmla="*/ 140 h 171"/>
                <a:gd name="T76" fmla="*/ 2 w 179"/>
                <a:gd name="T77" fmla="*/ 123 h 171"/>
                <a:gd name="T78" fmla="*/ 11 w 179"/>
                <a:gd name="T79" fmla="*/ 109 h 171"/>
                <a:gd name="T80" fmla="*/ 27 w 179"/>
                <a:gd name="T81" fmla="*/ 102 h 171"/>
                <a:gd name="T82" fmla="*/ 40 w 179"/>
                <a:gd name="T83" fmla="*/ 81 h 171"/>
                <a:gd name="T84" fmla="*/ 46 w 179"/>
                <a:gd name="T85" fmla="*/ 86 h 171"/>
                <a:gd name="T86" fmla="*/ 52 w 179"/>
                <a:gd name="T87" fmla="*/ 92 h 171"/>
                <a:gd name="T88" fmla="*/ 59 w 179"/>
                <a:gd name="T89" fmla="*/ 94 h 171"/>
                <a:gd name="T90" fmla="*/ 67 w 179"/>
                <a:gd name="T91" fmla="*/ 96 h 171"/>
                <a:gd name="T92" fmla="*/ 75 w 179"/>
                <a:gd name="T93" fmla="*/ 94 h 171"/>
                <a:gd name="T94" fmla="*/ 83 w 179"/>
                <a:gd name="T95" fmla="*/ 90 h 171"/>
                <a:gd name="T96" fmla="*/ 88 w 179"/>
                <a:gd name="T97" fmla="*/ 84 h 171"/>
                <a:gd name="T98" fmla="*/ 94 w 179"/>
                <a:gd name="T99" fmla="*/ 79 h 171"/>
                <a:gd name="T100" fmla="*/ 98 w 179"/>
                <a:gd name="T101" fmla="*/ 71 h 171"/>
                <a:gd name="T102" fmla="*/ 100 w 179"/>
                <a:gd name="T103" fmla="*/ 63 h 171"/>
                <a:gd name="T104" fmla="*/ 98 w 179"/>
                <a:gd name="T105" fmla="*/ 56 h 171"/>
                <a:gd name="T106" fmla="*/ 96 w 179"/>
                <a:gd name="T107" fmla="*/ 48 h 171"/>
                <a:gd name="T108" fmla="*/ 92 w 179"/>
                <a:gd name="T109" fmla="*/ 44 h 171"/>
                <a:gd name="T110" fmla="*/ 86 w 179"/>
                <a:gd name="T111" fmla="*/ 38 h 171"/>
                <a:gd name="T112" fmla="*/ 107 w 179"/>
                <a:gd name="T113" fmla="*/ 25 h 171"/>
                <a:gd name="T114" fmla="*/ 115 w 179"/>
                <a:gd name="T115" fmla="*/ 11 h 171"/>
                <a:gd name="T116" fmla="*/ 131 w 179"/>
                <a:gd name="T117" fmla="*/ 2 h 171"/>
                <a:gd name="T118" fmla="*/ 148 w 179"/>
                <a:gd name="T1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 h="171">
                  <a:moveTo>
                    <a:pt x="148" y="0"/>
                  </a:moveTo>
                  <a:lnTo>
                    <a:pt x="155" y="0"/>
                  </a:lnTo>
                  <a:lnTo>
                    <a:pt x="163" y="4"/>
                  </a:lnTo>
                  <a:lnTo>
                    <a:pt x="169" y="11"/>
                  </a:lnTo>
                  <a:lnTo>
                    <a:pt x="175" y="19"/>
                  </a:lnTo>
                  <a:lnTo>
                    <a:pt x="179" y="29"/>
                  </a:lnTo>
                  <a:lnTo>
                    <a:pt x="179" y="36"/>
                  </a:lnTo>
                  <a:lnTo>
                    <a:pt x="179" y="44"/>
                  </a:lnTo>
                  <a:lnTo>
                    <a:pt x="173" y="52"/>
                  </a:lnTo>
                  <a:lnTo>
                    <a:pt x="167" y="59"/>
                  </a:lnTo>
                  <a:lnTo>
                    <a:pt x="152" y="67"/>
                  </a:lnTo>
                  <a:lnTo>
                    <a:pt x="132" y="69"/>
                  </a:lnTo>
                  <a:lnTo>
                    <a:pt x="140" y="73"/>
                  </a:lnTo>
                  <a:lnTo>
                    <a:pt x="146" y="79"/>
                  </a:lnTo>
                  <a:lnTo>
                    <a:pt x="152" y="84"/>
                  </a:lnTo>
                  <a:lnTo>
                    <a:pt x="157" y="96"/>
                  </a:lnTo>
                  <a:lnTo>
                    <a:pt x="159" y="106"/>
                  </a:lnTo>
                  <a:lnTo>
                    <a:pt x="157" y="115"/>
                  </a:lnTo>
                  <a:lnTo>
                    <a:pt x="152" y="125"/>
                  </a:lnTo>
                  <a:lnTo>
                    <a:pt x="144" y="136"/>
                  </a:lnTo>
                  <a:lnTo>
                    <a:pt x="129" y="146"/>
                  </a:lnTo>
                  <a:lnTo>
                    <a:pt x="111" y="150"/>
                  </a:lnTo>
                  <a:lnTo>
                    <a:pt x="100" y="150"/>
                  </a:lnTo>
                  <a:lnTo>
                    <a:pt x="90" y="144"/>
                  </a:lnTo>
                  <a:lnTo>
                    <a:pt x="84" y="140"/>
                  </a:lnTo>
                  <a:lnTo>
                    <a:pt x="79" y="134"/>
                  </a:lnTo>
                  <a:lnTo>
                    <a:pt x="73" y="127"/>
                  </a:lnTo>
                  <a:lnTo>
                    <a:pt x="71" y="144"/>
                  </a:lnTo>
                  <a:lnTo>
                    <a:pt x="63" y="159"/>
                  </a:lnTo>
                  <a:lnTo>
                    <a:pt x="56" y="165"/>
                  </a:lnTo>
                  <a:lnTo>
                    <a:pt x="48" y="169"/>
                  </a:lnTo>
                  <a:lnTo>
                    <a:pt x="40" y="171"/>
                  </a:lnTo>
                  <a:lnTo>
                    <a:pt x="31" y="169"/>
                  </a:lnTo>
                  <a:lnTo>
                    <a:pt x="21" y="167"/>
                  </a:lnTo>
                  <a:lnTo>
                    <a:pt x="11" y="161"/>
                  </a:lnTo>
                  <a:lnTo>
                    <a:pt x="6" y="156"/>
                  </a:lnTo>
                  <a:lnTo>
                    <a:pt x="2" y="148"/>
                  </a:lnTo>
                  <a:lnTo>
                    <a:pt x="0" y="140"/>
                  </a:lnTo>
                  <a:lnTo>
                    <a:pt x="2" y="123"/>
                  </a:lnTo>
                  <a:lnTo>
                    <a:pt x="11" y="109"/>
                  </a:lnTo>
                  <a:lnTo>
                    <a:pt x="27" y="102"/>
                  </a:lnTo>
                  <a:lnTo>
                    <a:pt x="40" y="81"/>
                  </a:lnTo>
                  <a:lnTo>
                    <a:pt x="46" y="86"/>
                  </a:lnTo>
                  <a:lnTo>
                    <a:pt x="52" y="92"/>
                  </a:lnTo>
                  <a:lnTo>
                    <a:pt x="59" y="94"/>
                  </a:lnTo>
                  <a:lnTo>
                    <a:pt x="67" y="96"/>
                  </a:lnTo>
                  <a:lnTo>
                    <a:pt x="75" y="94"/>
                  </a:lnTo>
                  <a:lnTo>
                    <a:pt x="83" y="90"/>
                  </a:lnTo>
                  <a:lnTo>
                    <a:pt x="88" y="84"/>
                  </a:lnTo>
                  <a:lnTo>
                    <a:pt x="94" y="79"/>
                  </a:lnTo>
                  <a:lnTo>
                    <a:pt x="98" y="71"/>
                  </a:lnTo>
                  <a:lnTo>
                    <a:pt x="100" y="63"/>
                  </a:lnTo>
                  <a:lnTo>
                    <a:pt x="98" y="56"/>
                  </a:lnTo>
                  <a:lnTo>
                    <a:pt x="96" y="48"/>
                  </a:lnTo>
                  <a:lnTo>
                    <a:pt x="92" y="44"/>
                  </a:lnTo>
                  <a:lnTo>
                    <a:pt x="86" y="38"/>
                  </a:lnTo>
                  <a:lnTo>
                    <a:pt x="107" y="25"/>
                  </a:lnTo>
                  <a:lnTo>
                    <a:pt x="115" y="11"/>
                  </a:lnTo>
                  <a:lnTo>
                    <a:pt x="131" y="2"/>
                  </a:lnTo>
                  <a:lnTo>
                    <a:pt x="148"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5" name="Freeform 245"/>
            <p:cNvSpPr/>
            <p:nvPr/>
          </p:nvSpPr>
          <p:spPr bwMode="auto">
            <a:xfrm>
              <a:off x="9979025" y="6220142"/>
              <a:ext cx="144463" cy="138113"/>
            </a:xfrm>
            <a:custGeom>
              <a:avLst/>
              <a:gdLst>
                <a:gd name="T0" fmla="*/ 45 w 91"/>
                <a:gd name="T1" fmla="*/ 0 h 87"/>
                <a:gd name="T2" fmla="*/ 62 w 91"/>
                <a:gd name="T3" fmla="*/ 2 h 87"/>
                <a:gd name="T4" fmla="*/ 77 w 91"/>
                <a:gd name="T5" fmla="*/ 12 h 87"/>
                <a:gd name="T6" fmla="*/ 87 w 91"/>
                <a:gd name="T7" fmla="*/ 25 h 87"/>
                <a:gd name="T8" fmla="*/ 91 w 91"/>
                <a:gd name="T9" fmla="*/ 43 h 87"/>
                <a:gd name="T10" fmla="*/ 87 w 91"/>
                <a:gd name="T11" fmla="*/ 60 h 87"/>
                <a:gd name="T12" fmla="*/ 77 w 91"/>
                <a:gd name="T13" fmla="*/ 73 h 87"/>
                <a:gd name="T14" fmla="*/ 62 w 91"/>
                <a:gd name="T15" fmla="*/ 83 h 87"/>
                <a:gd name="T16" fmla="*/ 45 w 91"/>
                <a:gd name="T17" fmla="*/ 87 h 87"/>
                <a:gd name="T18" fmla="*/ 27 w 91"/>
                <a:gd name="T19" fmla="*/ 83 h 87"/>
                <a:gd name="T20" fmla="*/ 14 w 91"/>
                <a:gd name="T21" fmla="*/ 73 h 87"/>
                <a:gd name="T22" fmla="*/ 2 w 91"/>
                <a:gd name="T23" fmla="*/ 60 h 87"/>
                <a:gd name="T24" fmla="*/ 0 w 91"/>
                <a:gd name="T25" fmla="*/ 43 h 87"/>
                <a:gd name="T26" fmla="*/ 2 w 91"/>
                <a:gd name="T27" fmla="*/ 25 h 87"/>
                <a:gd name="T28" fmla="*/ 14 w 91"/>
                <a:gd name="T29" fmla="*/ 12 h 87"/>
                <a:gd name="T30" fmla="*/ 27 w 91"/>
                <a:gd name="T31" fmla="*/ 2 h 87"/>
                <a:gd name="T32" fmla="*/ 45 w 91"/>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87">
                  <a:moveTo>
                    <a:pt x="45" y="0"/>
                  </a:moveTo>
                  <a:lnTo>
                    <a:pt x="62" y="2"/>
                  </a:lnTo>
                  <a:lnTo>
                    <a:pt x="77" y="12"/>
                  </a:lnTo>
                  <a:lnTo>
                    <a:pt x="87" y="25"/>
                  </a:lnTo>
                  <a:lnTo>
                    <a:pt x="91" y="43"/>
                  </a:lnTo>
                  <a:lnTo>
                    <a:pt x="87" y="60"/>
                  </a:lnTo>
                  <a:lnTo>
                    <a:pt x="77" y="73"/>
                  </a:lnTo>
                  <a:lnTo>
                    <a:pt x="62" y="83"/>
                  </a:lnTo>
                  <a:lnTo>
                    <a:pt x="45" y="87"/>
                  </a:lnTo>
                  <a:lnTo>
                    <a:pt x="27" y="83"/>
                  </a:lnTo>
                  <a:lnTo>
                    <a:pt x="14" y="73"/>
                  </a:lnTo>
                  <a:lnTo>
                    <a:pt x="2" y="60"/>
                  </a:lnTo>
                  <a:lnTo>
                    <a:pt x="0" y="43"/>
                  </a:lnTo>
                  <a:lnTo>
                    <a:pt x="2" y="25"/>
                  </a:lnTo>
                  <a:lnTo>
                    <a:pt x="14" y="12"/>
                  </a:lnTo>
                  <a:lnTo>
                    <a:pt x="27" y="2"/>
                  </a:lnTo>
                  <a:lnTo>
                    <a:pt x="45"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6" name="Freeform 246"/>
            <p:cNvSpPr/>
            <p:nvPr/>
          </p:nvSpPr>
          <p:spPr bwMode="auto">
            <a:xfrm>
              <a:off x="10461625" y="5808980"/>
              <a:ext cx="355600" cy="473075"/>
            </a:xfrm>
            <a:custGeom>
              <a:avLst/>
              <a:gdLst>
                <a:gd name="T0" fmla="*/ 144 w 224"/>
                <a:gd name="T1" fmla="*/ 0 h 298"/>
                <a:gd name="T2" fmla="*/ 165 w 224"/>
                <a:gd name="T3" fmla="*/ 2 h 298"/>
                <a:gd name="T4" fmla="*/ 186 w 224"/>
                <a:gd name="T5" fmla="*/ 8 h 298"/>
                <a:gd name="T6" fmla="*/ 207 w 224"/>
                <a:gd name="T7" fmla="*/ 17 h 298"/>
                <a:gd name="T8" fmla="*/ 224 w 224"/>
                <a:gd name="T9" fmla="*/ 31 h 298"/>
                <a:gd name="T10" fmla="*/ 211 w 224"/>
                <a:gd name="T11" fmla="*/ 42 h 298"/>
                <a:gd name="T12" fmla="*/ 196 w 224"/>
                <a:gd name="T13" fmla="*/ 33 h 298"/>
                <a:gd name="T14" fmla="*/ 178 w 224"/>
                <a:gd name="T15" fmla="*/ 25 h 298"/>
                <a:gd name="T16" fmla="*/ 161 w 224"/>
                <a:gd name="T17" fmla="*/ 19 h 298"/>
                <a:gd name="T18" fmla="*/ 146 w 224"/>
                <a:gd name="T19" fmla="*/ 17 h 298"/>
                <a:gd name="T20" fmla="*/ 127 w 224"/>
                <a:gd name="T21" fmla="*/ 19 h 298"/>
                <a:gd name="T22" fmla="*/ 105 w 224"/>
                <a:gd name="T23" fmla="*/ 27 h 298"/>
                <a:gd name="T24" fmla="*/ 84 w 224"/>
                <a:gd name="T25" fmla="*/ 41 h 298"/>
                <a:gd name="T26" fmla="*/ 69 w 224"/>
                <a:gd name="T27" fmla="*/ 60 h 298"/>
                <a:gd name="T28" fmla="*/ 57 w 224"/>
                <a:gd name="T29" fmla="*/ 83 h 298"/>
                <a:gd name="T30" fmla="*/ 54 w 224"/>
                <a:gd name="T31" fmla="*/ 110 h 298"/>
                <a:gd name="T32" fmla="*/ 54 w 224"/>
                <a:gd name="T33" fmla="*/ 133 h 298"/>
                <a:gd name="T34" fmla="*/ 56 w 224"/>
                <a:gd name="T35" fmla="*/ 148 h 298"/>
                <a:gd name="T36" fmla="*/ 71 w 224"/>
                <a:gd name="T37" fmla="*/ 133 h 298"/>
                <a:gd name="T38" fmla="*/ 88 w 224"/>
                <a:gd name="T39" fmla="*/ 123 h 298"/>
                <a:gd name="T40" fmla="*/ 109 w 224"/>
                <a:gd name="T41" fmla="*/ 119 h 298"/>
                <a:gd name="T42" fmla="*/ 94 w 224"/>
                <a:gd name="T43" fmla="*/ 138 h 298"/>
                <a:gd name="T44" fmla="*/ 84 w 224"/>
                <a:gd name="T45" fmla="*/ 156 h 298"/>
                <a:gd name="T46" fmla="*/ 80 w 224"/>
                <a:gd name="T47" fmla="*/ 173 h 298"/>
                <a:gd name="T48" fmla="*/ 82 w 224"/>
                <a:gd name="T49" fmla="*/ 194 h 298"/>
                <a:gd name="T50" fmla="*/ 88 w 224"/>
                <a:gd name="T51" fmla="*/ 215 h 298"/>
                <a:gd name="T52" fmla="*/ 100 w 224"/>
                <a:gd name="T53" fmla="*/ 236 h 298"/>
                <a:gd name="T54" fmla="*/ 119 w 224"/>
                <a:gd name="T55" fmla="*/ 256 h 298"/>
                <a:gd name="T56" fmla="*/ 146 w 224"/>
                <a:gd name="T57" fmla="*/ 271 h 298"/>
                <a:gd name="T58" fmla="*/ 182 w 224"/>
                <a:gd name="T59" fmla="*/ 282 h 298"/>
                <a:gd name="T60" fmla="*/ 150 w 224"/>
                <a:gd name="T61" fmla="*/ 298 h 298"/>
                <a:gd name="T62" fmla="*/ 136 w 224"/>
                <a:gd name="T63" fmla="*/ 290 h 298"/>
                <a:gd name="T64" fmla="*/ 115 w 224"/>
                <a:gd name="T65" fmla="*/ 281 h 298"/>
                <a:gd name="T66" fmla="*/ 71 w 224"/>
                <a:gd name="T67" fmla="*/ 261 h 298"/>
                <a:gd name="T68" fmla="*/ 54 w 224"/>
                <a:gd name="T69" fmla="*/ 256 h 298"/>
                <a:gd name="T70" fmla="*/ 40 w 224"/>
                <a:gd name="T71" fmla="*/ 254 h 298"/>
                <a:gd name="T72" fmla="*/ 19 w 224"/>
                <a:gd name="T73" fmla="*/ 254 h 298"/>
                <a:gd name="T74" fmla="*/ 0 w 224"/>
                <a:gd name="T75" fmla="*/ 259 h 298"/>
                <a:gd name="T76" fmla="*/ 8 w 224"/>
                <a:gd name="T77" fmla="*/ 242 h 298"/>
                <a:gd name="T78" fmla="*/ 19 w 224"/>
                <a:gd name="T79" fmla="*/ 229 h 298"/>
                <a:gd name="T80" fmla="*/ 36 w 224"/>
                <a:gd name="T81" fmla="*/ 221 h 298"/>
                <a:gd name="T82" fmla="*/ 42 w 224"/>
                <a:gd name="T83" fmla="*/ 221 h 298"/>
                <a:gd name="T84" fmla="*/ 50 w 224"/>
                <a:gd name="T85" fmla="*/ 219 h 298"/>
                <a:gd name="T86" fmla="*/ 57 w 224"/>
                <a:gd name="T87" fmla="*/ 221 h 298"/>
                <a:gd name="T88" fmla="*/ 61 w 224"/>
                <a:gd name="T89" fmla="*/ 221 h 298"/>
                <a:gd name="T90" fmla="*/ 52 w 224"/>
                <a:gd name="T91" fmla="*/ 202 h 298"/>
                <a:gd name="T92" fmla="*/ 42 w 224"/>
                <a:gd name="T93" fmla="*/ 179 h 298"/>
                <a:gd name="T94" fmla="*/ 36 w 224"/>
                <a:gd name="T95" fmla="*/ 154 h 298"/>
                <a:gd name="T96" fmla="*/ 34 w 224"/>
                <a:gd name="T97" fmla="*/ 125 h 298"/>
                <a:gd name="T98" fmla="*/ 38 w 224"/>
                <a:gd name="T99" fmla="*/ 96 h 298"/>
                <a:gd name="T100" fmla="*/ 48 w 224"/>
                <a:gd name="T101" fmla="*/ 65 h 298"/>
                <a:gd name="T102" fmla="*/ 65 w 224"/>
                <a:gd name="T103" fmla="*/ 39 h 298"/>
                <a:gd name="T104" fmla="*/ 88 w 224"/>
                <a:gd name="T105" fmla="*/ 17 h 298"/>
                <a:gd name="T106" fmla="*/ 115 w 224"/>
                <a:gd name="T107" fmla="*/ 4 h 298"/>
                <a:gd name="T108" fmla="*/ 144 w 224"/>
                <a:gd name="T10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4" h="298">
                  <a:moveTo>
                    <a:pt x="144" y="0"/>
                  </a:moveTo>
                  <a:lnTo>
                    <a:pt x="165" y="2"/>
                  </a:lnTo>
                  <a:lnTo>
                    <a:pt x="186" y="8"/>
                  </a:lnTo>
                  <a:lnTo>
                    <a:pt x="207" y="17"/>
                  </a:lnTo>
                  <a:lnTo>
                    <a:pt x="224" y="31"/>
                  </a:lnTo>
                  <a:lnTo>
                    <a:pt x="211" y="42"/>
                  </a:lnTo>
                  <a:lnTo>
                    <a:pt x="196" y="33"/>
                  </a:lnTo>
                  <a:lnTo>
                    <a:pt x="178" y="25"/>
                  </a:lnTo>
                  <a:lnTo>
                    <a:pt x="161" y="19"/>
                  </a:lnTo>
                  <a:lnTo>
                    <a:pt x="146" y="17"/>
                  </a:lnTo>
                  <a:lnTo>
                    <a:pt x="127" y="19"/>
                  </a:lnTo>
                  <a:lnTo>
                    <a:pt x="105" y="27"/>
                  </a:lnTo>
                  <a:lnTo>
                    <a:pt x="84" y="41"/>
                  </a:lnTo>
                  <a:lnTo>
                    <a:pt x="69" y="60"/>
                  </a:lnTo>
                  <a:lnTo>
                    <a:pt x="57" y="83"/>
                  </a:lnTo>
                  <a:lnTo>
                    <a:pt x="54" y="110"/>
                  </a:lnTo>
                  <a:lnTo>
                    <a:pt x="54" y="133"/>
                  </a:lnTo>
                  <a:lnTo>
                    <a:pt x="56" y="148"/>
                  </a:lnTo>
                  <a:lnTo>
                    <a:pt x="71" y="133"/>
                  </a:lnTo>
                  <a:lnTo>
                    <a:pt x="88" y="123"/>
                  </a:lnTo>
                  <a:lnTo>
                    <a:pt x="109" y="119"/>
                  </a:lnTo>
                  <a:lnTo>
                    <a:pt x="94" y="138"/>
                  </a:lnTo>
                  <a:lnTo>
                    <a:pt x="84" y="156"/>
                  </a:lnTo>
                  <a:lnTo>
                    <a:pt x="80" y="173"/>
                  </a:lnTo>
                  <a:lnTo>
                    <a:pt x="82" y="194"/>
                  </a:lnTo>
                  <a:lnTo>
                    <a:pt x="88" y="215"/>
                  </a:lnTo>
                  <a:lnTo>
                    <a:pt x="100" y="236"/>
                  </a:lnTo>
                  <a:lnTo>
                    <a:pt x="119" y="256"/>
                  </a:lnTo>
                  <a:lnTo>
                    <a:pt x="146" y="271"/>
                  </a:lnTo>
                  <a:lnTo>
                    <a:pt x="182" y="282"/>
                  </a:lnTo>
                  <a:lnTo>
                    <a:pt x="150" y="298"/>
                  </a:lnTo>
                  <a:lnTo>
                    <a:pt x="136" y="290"/>
                  </a:lnTo>
                  <a:lnTo>
                    <a:pt x="115" y="281"/>
                  </a:lnTo>
                  <a:lnTo>
                    <a:pt x="71" y="261"/>
                  </a:lnTo>
                  <a:lnTo>
                    <a:pt x="54" y="256"/>
                  </a:lnTo>
                  <a:lnTo>
                    <a:pt x="40" y="254"/>
                  </a:lnTo>
                  <a:lnTo>
                    <a:pt x="19" y="254"/>
                  </a:lnTo>
                  <a:lnTo>
                    <a:pt x="0" y="259"/>
                  </a:lnTo>
                  <a:lnTo>
                    <a:pt x="8" y="242"/>
                  </a:lnTo>
                  <a:lnTo>
                    <a:pt x="19" y="229"/>
                  </a:lnTo>
                  <a:lnTo>
                    <a:pt x="36" y="221"/>
                  </a:lnTo>
                  <a:lnTo>
                    <a:pt x="42" y="221"/>
                  </a:lnTo>
                  <a:lnTo>
                    <a:pt x="50" y="219"/>
                  </a:lnTo>
                  <a:lnTo>
                    <a:pt x="57" y="221"/>
                  </a:lnTo>
                  <a:lnTo>
                    <a:pt x="61" y="221"/>
                  </a:lnTo>
                  <a:lnTo>
                    <a:pt x="52" y="202"/>
                  </a:lnTo>
                  <a:lnTo>
                    <a:pt x="42" y="179"/>
                  </a:lnTo>
                  <a:lnTo>
                    <a:pt x="36" y="154"/>
                  </a:lnTo>
                  <a:lnTo>
                    <a:pt x="34" y="125"/>
                  </a:lnTo>
                  <a:lnTo>
                    <a:pt x="38" y="96"/>
                  </a:lnTo>
                  <a:lnTo>
                    <a:pt x="48" y="65"/>
                  </a:lnTo>
                  <a:lnTo>
                    <a:pt x="65" y="39"/>
                  </a:lnTo>
                  <a:lnTo>
                    <a:pt x="88" y="17"/>
                  </a:lnTo>
                  <a:lnTo>
                    <a:pt x="115" y="4"/>
                  </a:lnTo>
                  <a:lnTo>
                    <a:pt x="14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7" name="Freeform 247"/>
            <p:cNvSpPr/>
            <p:nvPr/>
          </p:nvSpPr>
          <p:spPr bwMode="auto">
            <a:xfrm>
              <a:off x="10107613" y="5808980"/>
              <a:ext cx="354013" cy="473075"/>
            </a:xfrm>
            <a:custGeom>
              <a:avLst/>
              <a:gdLst>
                <a:gd name="T0" fmla="*/ 81 w 223"/>
                <a:gd name="T1" fmla="*/ 0 h 298"/>
                <a:gd name="T2" fmla="*/ 100 w 223"/>
                <a:gd name="T3" fmla="*/ 2 h 298"/>
                <a:gd name="T4" fmla="*/ 119 w 223"/>
                <a:gd name="T5" fmla="*/ 8 h 298"/>
                <a:gd name="T6" fmla="*/ 138 w 223"/>
                <a:gd name="T7" fmla="*/ 19 h 298"/>
                <a:gd name="T8" fmla="*/ 156 w 223"/>
                <a:gd name="T9" fmla="*/ 35 h 298"/>
                <a:gd name="T10" fmla="*/ 169 w 223"/>
                <a:gd name="T11" fmla="*/ 52 h 298"/>
                <a:gd name="T12" fmla="*/ 179 w 223"/>
                <a:gd name="T13" fmla="*/ 75 h 298"/>
                <a:gd name="T14" fmla="*/ 186 w 223"/>
                <a:gd name="T15" fmla="*/ 100 h 298"/>
                <a:gd name="T16" fmla="*/ 188 w 223"/>
                <a:gd name="T17" fmla="*/ 125 h 298"/>
                <a:gd name="T18" fmla="*/ 183 w 223"/>
                <a:gd name="T19" fmla="*/ 173 h 298"/>
                <a:gd name="T20" fmla="*/ 175 w 223"/>
                <a:gd name="T21" fmla="*/ 196 h 298"/>
                <a:gd name="T22" fmla="*/ 161 w 223"/>
                <a:gd name="T23" fmla="*/ 221 h 298"/>
                <a:gd name="T24" fmla="*/ 169 w 223"/>
                <a:gd name="T25" fmla="*/ 221 h 298"/>
                <a:gd name="T26" fmla="*/ 175 w 223"/>
                <a:gd name="T27" fmla="*/ 219 h 298"/>
                <a:gd name="T28" fmla="*/ 192 w 223"/>
                <a:gd name="T29" fmla="*/ 223 h 298"/>
                <a:gd name="T30" fmla="*/ 206 w 223"/>
                <a:gd name="T31" fmla="*/ 231 h 298"/>
                <a:gd name="T32" fmla="*/ 211 w 223"/>
                <a:gd name="T33" fmla="*/ 236 h 298"/>
                <a:gd name="T34" fmla="*/ 217 w 223"/>
                <a:gd name="T35" fmla="*/ 242 h 298"/>
                <a:gd name="T36" fmla="*/ 221 w 223"/>
                <a:gd name="T37" fmla="*/ 252 h 298"/>
                <a:gd name="T38" fmla="*/ 223 w 223"/>
                <a:gd name="T39" fmla="*/ 259 h 298"/>
                <a:gd name="T40" fmla="*/ 206 w 223"/>
                <a:gd name="T41" fmla="*/ 254 h 298"/>
                <a:gd name="T42" fmla="*/ 183 w 223"/>
                <a:gd name="T43" fmla="*/ 254 h 298"/>
                <a:gd name="T44" fmla="*/ 171 w 223"/>
                <a:gd name="T45" fmla="*/ 254 h 298"/>
                <a:gd name="T46" fmla="*/ 154 w 223"/>
                <a:gd name="T47" fmla="*/ 259 h 298"/>
                <a:gd name="T48" fmla="*/ 133 w 223"/>
                <a:gd name="T49" fmla="*/ 269 h 298"/>
                <a:gd name="T50" fmla="*/ 100 w 223"/>
                <a:gd name="T51" fmla="*/ 284 h 298"/>
                <a:gd name="T52" fmla="*/ 73 w 223"/>
                <a:gd name="T53" fmla="*/ 298 h 298"/>
                <a:gd name="T54" fmla="*/ 42 w 223"/>
                <a:gd name="T55" fmla="*/ 282 h 298"/>
                <a:gd name="T56" fmla="*/ 75 w 223"/>
                <a:gd name="T57" fmla="*/ 273 h 298"/>
                <a:gd name="T58" fmla="*/ 102 w 223"/>
                <a:gd name="T59" fmla="*/ 258 h 298"/>
                <a:gd name="T60" fmla="*/ 121 w 223"/>
                <a:gd name="T61" fmla="*/ 238 h 298"/>
                <a:gd name="T62" fmla="*/ 138 w 223"/>
                <a:gd name="T63" fmla="*/ 206 h 298"/>
                <a:gd name="T64" fmla="*/ 144 w 223"/>
                <a:gd name="T65" fmla="*/ 173 h 298"/>
                <a:gd name="T66" fmla="*/ 140 w 223"/>
                <a:gd name="T67" fmla="*/ 156 h 298"/>
                <a:gd name="T68" fmla="*/ 131 w 223"/>
                <a:gd name="T69" fmla="*/ 138 h 298"/>
                <a:gd name="T70" fmla="*/ 115 w 223"/>
                <a:gd name="T71" fmla="*/ 119 h 298"/>
                <a:gd name="T72" fmla="*/ 136 w 223"/>
                <a:gd name="T73" fmla="*/ 123 h 298"/>
                <a:gd name="T74" fmla="*/ 154 w 223"/>
                <a:gd name="T75" fmla="*/ 133 h 298"/>
                <a:gd name="T76" fmla="*/ 169 w 223"/>
                <a:gd name="T77" fmla="*/ 148 h 298"/>
                <a:gd name="T78" fmla="*/ 169 w 223"/>
                <a:gd name="T79" fmla="*/ 138 h 298"/>
                <a:gd name="T80" fmla="*/ 171 w 223"/>
                <a:gd name="T81" fmla="*/ 127 h 298"/>
                <a:gd name="T82" fmla="*/ 171 w 223"/>
                <a:gd name="T83" fmla="*/ 115 h 298"/>
                <a:gd name="T84" fmla="*/ 167 w 223"/>
                <a:gd name="T85" fmla="*/ 94 h 298"/>
                <a:gd name="T86" fmla="*/ 161 w 223"/>
                <a:gd name="T87" fmla="*/ 75 h 298"/>
                <a:gd name="T88" fmla="*/ 150 w 223"/>
                <a:gd name="T89" fmla="*/ 58 h 298"/>
                <a:gd name="T90" fmla="*/ 138 w 223"/>
                <a:gd name="T91" fmla="*/ 42 h 298"/>
                <a:gd name="T92" fmla="*/ 129 w 223"/>
                <a:gd name="T93" fmla="*/ 35 h 298"/>
                <a:gd name="T94" fmla="*/ 119 w 223"/>
                <a:gd name="T95" fmla="*/ 29 h 298"/>
                <a:gd name="T96" fmla="*/ 110 w 223"/>
                <a:gd name="T97" fmla="*/ 23 h 298"/>
                <a:gd name="T98" fmla="*/ 77 w 223"/>
                <a:gd name="T99" fmla="*/ 17 h 298"/>
                <a:gd name="T100" fmla="*/ 62 w 223"/>
                <a:gd name="T101" fmla="*/ 19 h 298"/>
                <a:gd name="T102" fmla="*/ 44 w 223"/>
                <a:gd name="T103" fmla="*/ 25 h 298"/>
                <a:gd name="T104" fmla="*/ 12 w 223"/>
                <a:gd name="T105" fmla="*/ 42 h 298"/>
                <a:gd name="T106" fmla="*/ 0 w 223"/>
                <a:gd name="T107" fmla="*/ 31 h 298"/>
                <a:gd name="T108" fmla="*/ 17 w 223"/>
                <a:gd name="T109" fmla="*/ 17 h 298"/>
                <a:gd name="T110" fmla="*/ 39 w 223"/>
                <a:gd name="T111" fmla="*/ 8 h 298"/>
                <a:gd name="T112" fmla="*/ 60 w 223"/>
                <a:gd name="T113" fmla="*/ 2 h 298"/>
                <a:gd name="T114" fmla="*/ 81 w 223"/>
                <a:gd name="T11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3" h="298">
                  <a:moveTo>
                    <a:pt x="81" y="0"/>
                  </a:moveTo>
                  <a:lnTo>
                    <a:pt x="100" y="2"/>
                  </a:lnTo>
                  <a:lnTo>
                    <a:pt x="119" y="8"/>
                  </a:lnTo>
                  <a:lnTo>
                    <a:pt x="138" y="19"/>
                  </a:lnTo>
                  <a:lnTo>
                    <a:pt x="156" y="35"/>
                  </a:lnTo>
                  <a:lnTo>
                    <a:pt x="169" y="52"/>
                  </a:lnTo>
                  <a:lnTo>
                    <a:pt x="179" y="75"/>
                  </a:lnTo>
                  <a:lnTo>
                    <a:pt x="186" y="100"/>
                  </a:lnTo>
                  <a:lnTo>
                    <a:pt x="188" y="125"/>
                  </a:lnTo>
                  <a:lnTo>
                    <a:pt x="183" y="173"/>
                  </a:lnTo>
                  <a:lnTo>
                    <a:pt x="175" y="196"/>
                  </a:lnTo>
                  <a:lnTo>
                    <a:pt x="161" y="221"/>
                  </a:lnTo>
                  <a:lnTo>
                    <a:pt x="169" y="221"/>
                  </a:lnTo>
                  <a:lnTo>
                    <a:pt x="175" y="219"/>
                  </a:lnTo>
                  <a:lnTo>
                    <a:pt x="192" y="223"/>
                  </a:lnTo>
                  <a:lnTo>
                    <a:pt x="206" y="231"/>
                  </a:lnTo>
                  <a:lnTo>
                    <a:pt x="211" y="236"/>
                  </a:lnTo>
                  <a:lnTo>
                    <a:pt x="217" y="242"/>
                  </a:lnTo>
                  <a:lnTo>
                    <a:pt x="221" y="252"/>
                  </a:lnTo>
                  <a:lnTo>
                    <a:pt x="223" y="259"/>
                  </a:lnTo>
                  <a:lnTo>
                    <a:pt x="206" y="254"/>
                  </a:lnTo>
                  <a:lnTo>
                    <a:pt x="183" y="254"/>
                  </a:lnTo>
                  <a:lnTo>
                    <a:pt x="171" y="254"/>
                  </a:lnTo>
                  <a:lnTo>
                    <a:pt x="154" y="259"/>
                  </a:lnTo>
                  <a:lnTo>
                    <a:pt x="133" y="269"/>
                  </a:lnTo>
                  <a:lnTo>
                    <a:pt x="100" y="284"/>
                  </a:lnTo>
                  <a:lnTo>
                    <a:pt x="73" y="298"/>
                  </a:lnTo>
                  <a:lnTo>
                    <a:pt x="42" y="282"/>
                  </a:lnTo>
                  <a:lnTo>
                    <a:pt x="75" y="273"/>
                  </a:lnTo>
                  <a:lnTo>
                    <a:pt x="102" y="258"/>
                  </a:lnTo>
                  <a:lnTo>
                    <a:pt x="121" y="238"/>
                  </a:lnTo>
                  <a:lnTo>
                    <a:pt x="138" y="206"/>
                  </a:lnTo>
                  <a:lnTo>
                    <a:pt x="144" y="173"/>
                  </a:lnTo>
                  <a:lnTo>
                    <a:pt x="140" y="156"/>
                  </a:lnTo>
                  <a:lnTo>
                    <a:pt x="131" y="138"/>
                  </a:lnTo>
                  <a:lnTo>
                    <a:pt x="115" y="119"/>
                  </a:lnTo>
                  <a:lnTo>
                    <a:pt x="136" y="123"/>
                  </a:lnTo>
                  <a:lnTo>
                    <a:pt x="154" y="133"/>
                  </a:lnTo>
                  <a:lnTo>
                    <a:pt x="169" y="148"/>
                  </a:lnTo>
                  <a:lnTo>
                    <a:pt x="169" y="138"/>
                  </a:lnTo>
                  <a:lnTo>
                    <a:pt x="171" y="127"/>
                  </a:lnTo>
                  <a:lnTo>
                    <a:pt x="171" y="115"/>
                  </a:lnTo>
                  <a:lnTo>
                    <a:pt x="167" y="94"/>
                  </a:lnTo>
                  <a:lnTo>
                    <a:pt x="161" y="75"/>
                  </a:lnTo>
                  <a:lnTo>
                    <a:pt x="150" y="58"/>
                  </a:lnTo>
                  <a:lnTo>
                    <a:pt x="138" y="42"/>
                  </a:lnTo>
                  <a:lnTo>
                    <a:pt x="129" y="35"/>
                  </a:lnTo>
                  <a:lnTo>
                    <a:pt x="119" y="29"/>
                  </a:lnTo>
                  <a:lnTo>
                    <a:pt x="110" y="23"/>
                  </a:lnTo>
                  <a:lnTo>
                    <a:pt x="77" y="17"/>
                  </a:lnTo>
                  <a:lnTo>
                    <a:pt x="62" y="19"/>
                  </a:lnTo>
                  <a:lnTo>
                    <a:pt x="44" y="25"/>
                  </a:lnTo>
                  <a:lnTo>
                    <a:pt x="12" y="42"/>
                  </a:lnTo>
                  <a:lnTo>
                    <a:pt x="0" y="31"/>
                  </a:lnTo>
                  <a:lnTo>
                    <a:pt x="17" y="17"/>
                  </a:lnTo>
                  <a:lnTo>
                    <a:pt x="39" y="8"/>
                  </a:lnTo>
                  <a:lnTo>
                    <a:pt x="60" y="2"/>
                  </a:lnTo>
                  <a:lnTo>
                    <a:pt x="81"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8" name="Freeform 248"/>
            <p:cNvSpPr/>
            <p:nvPr/>
          </p:nvSpPr>
          <p:spPr bwMode="auto">
            <a:xfrm>
              <a:off x="9991725" y="5921692"/>
              <a:ext cx="101600" cy="98425"/>
            </a:xfrm>
            <a:custGeom>
              <a:avLst/>
              <a:gdLst>
                <a:gd name="T0" fmla="*/ 37 w 64"/>
                <a:gd name="T1" fmla="*/ 0 h 62"/>
                <a:gd name="T2" fmla="*/ 44 w 64"/>
                <a:gd name="T3" fmla="*/ 2 h 62"/>
                <a:gd name="T4" fmla="*/ 54 w 64"/>
                <a:gd name="T5" fmla="*/ 4 h 62"/>
                <a:gd name="T6" fmla="*/ 64 w 64"/>
                <a:gd name="T7" fmla="*/ 8 h 62"/>
                <a:gd name="T8" fmla="*/ 8 w 64"/>
                <a:gd name="T9" fmla="*/ 62 h 62"/>
                <a:gd name="T10" fmla="*/ 4 w 64"/>
                <a:gd name="T11" fmla="*/ 52 h 62"/>
                <a:gd name="T12" fmla="*/ 2 w 64"/>
                <a:gd name="T13" fmla="*/ 44 h 62"/>
                <a:gd name="T14" fmla="*/ 0 w 64"/>
                <a:gd name="T15" fmla="*/ 37 h 62"/>
                <a:gd name="T16" fmla="*/ 0 w 64"/>
                <a:gd name="T17" fmla="*/ 27 h 62"/>
                <a:gd name="T18" fmla="*/ 2 w 64"/>
                <a:gd name="T19" fmla="*/ 19 h 62"/>
                <a:gd name="T20" fmla="*/ 4 w 64"/>
                <a:gd name="T21" fmla="*/ 14 h 62"/>
                <a:gd name="T22" fmla="*/ 6 w 64"/>
                <a:gd name="T23" fmla="*/ 8 h 62"/>
                <a:gd name="T24" fmla="*/ 19 w 64"/>
                <a:gd name="T25" fmla="*/ 2 h 62"/>
                <a:gd name="T26" fmla="*/ 37 w 64"/>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2">
                  <a:moveTo>
                    <a:pt x="37" y="0"/>
                  </a:moveTo>
                  <a:lnTo>
                    <a:pt x="44" y="2"/>
                  </a:lnTo>
                  <a:lnTo>
                    <a:pt x="54" y="4"/>
                  </a:lnTo>
                  <a:lnTo>
                    <a:pt x="64" y="8"/>
                  </a:lnTo>
                  <a:lnTo>
                    <a:pt x="8" y="62"/>
                  </a:lnTo>
                  <a:lnTo>
                    <a:pt x="4" y="52"/>
                  </a:lnTo>
                  <a:lnTo>
                    <a:pt x="2" y="44"/>
                  </a:lnTo>
                  <a:lnTo>
                    <a:pt x="0" y="37"/>
                  </a:lnTo>
                  <a:lnTo>
                    <a:pt x="0" y="27"/>
                  </a:lnTo>
                  <a:lnTo>
                    <a:pt x="2" y="19"/>
                  </a:lnTo>
                  <a:lnTo>
                    <a:pt x="4" y="14"/>
                  </a:lnTo>
                  <a:lnTo>
                    <a:pt x="6" y="8"/>
                  </a:lnTo>
                  <a:lnTo>
                    <a:pt x="19" y="2"/>
                  </a:lnTo>
                  <a:lnTo>
                    <a:pt x="37"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49" name="Freeform 249"/>
            <p:cNvSpPr/>
            <p:nvPr/>
          </p:nvSpPr>
          <p:spPr bwMode="auto">
            <a:xfrm>
              <a:off x="10802938" y="6220142"/>
              <a:ext cx="142875" cy="138113"/>
            </a:xfrm>
            <a:custGeom>
              <a:avLst/>
              <a:gdLst>
                <a:gd name="T0" fmla="*/ 44 w 90"/>
                <a:gd name="T1" fmla="*/ 0 h 87"/>
                <a:gd name="T2" fmla="*/ 61 w 90"/>
                <a:gd name="T3" fmla="*/ 2 h 87"/>
                <a:gd name="T4" fmla="*/ 77 w 90"/>
                <a:gd name="T5" fmla="*/ 12 h 87"/>
                <a:gd name="T6" fmla="*/ 86 w 90"/>
                <a:gd name="T7" fmla="*/ 25 h 87"/>
                <a:gd name="T8" fmla="*/ 90 w 90"/>
                <a:gd name="T9" fmla="*/ 43 h 87"/>
                <a:gd name="T10" fmla="*/ 86 w 90"/>
                <a:gd name="T11" fmla="*/ 60 h 87"/>
                <a:gd name="T12" fmla="*/ 77 w 90"/>
                <a:gd name="T13" fmla="*/ 73 h 87"/>
                <a:gd name="T14" fmla="*/ 61 w 90"/>
                <a:gd name="T15" fmla="*/ 83 h 87"/>
                <a:gd name="T16" fmla="*/ 44 w 90"/>
                <a:gd name="T17" fmla="*/ 87 h 87"/>
                <a:gd name="T18" fmla="*/ 29 w 90"/>
                <a:gd name="T19" fmla="*/ 83 h 87"/>
                <a:gd name="T20" fmla="*/ 13 w 90"/>
                <a:gd name="T21" fmla="*/ 73 h 87"/>
                <a:gd name="T22" fmla="*/ 4 w 90"/>
                <a:gd name="T23" fmla="*/ 60 h 87"/>
                <a:gd name="T24" fmla="*/ 0 w 90"/>
                <a:gd name="T25" fmla="*/ 43 h 87"/>
                <a:gd name="T26" fmla="*/ 4 w 90"/>
                <a:gd name="T27" fmla="*/ 25 h 87"/>
                <a:gd name="T28" fmla="*/ 13 w 90"/>
                <a:gd name="T29" fmla="*/ 12 h 87"/>
                <a:gd name="T30" fmla="*/ 29 w 90"/>
                <a:gd name="T31" fmla="*/ 2 h 87"/>
                <a:gd name="T32" fmla="*/ 44 w 90"/>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87">
                  <a:moveTo>
                    <a:pt x="44" y="0"/>
                  </a:moveTo>
                  <a:lnTo>
                    <a:pt x="61" y="2"/>
                  </a:lnTo>
                  <a:lnTo>
                    <a:pt x="77" y="12"/>
                  </a:lnTo>
                  <a:lnTo>
                    <a:pt x="86" y="25"/>
                  </a:lnTo>
                  <a:lnTo>
                    <a:pt x="90" y="43"/>
                  </a:lnTo>
                  <a:lnTo>
                    <a:pt x="86" y="60"/>
                  </a:lnTo>
                  <a:lnTo>
                    <a:pt x="77" y="73"/>
                  </a:lnTo>
                  <a:lnTo>
                    <a:pt x="61" y="83"/>
                  </a:lnTo>
                  <a:lnTo>
                    <a:pt x="44" y="87"/>
                  </a:lnTo>
                  <a:lnTo>
                    <a:pt x="29" y="83"/>
                  </a:lnTo>
                  <a:lnTo>
                    <a:pt x="13" y="73"/>
                  </a:lnTo>
                  <a:lnTo>
                    <a:pt x="4" y="60"/>
                  </a:lnTo>
                  <a:lnTo>
                    <a:pt x="0" y="43"/>
                  </a:lnTo>
                  <a:lnTo>
                    <a:pt x="4" y="25"/>
                  </a:lnTo>
                  <a:lnTo>
                    <a:pt x="13" y="12"/>
                  </a:lnTo>
                  <a:lnTo>
                    <a:pt x="29" y="2"/>
                  </a:lnTo>
                  <a:lnTo>
                    <a:pt x="4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grpSp>
      <p:sp>
        <p:nvSpPr>
          <p:cNvPr id="253" name="文本框 252"/>
          <p:cNvSpPr txBox="1"/>
          <p:nvPr/>
        </p:nvSpPr>
        <p:spPr>
          <a:xfrm>
            <a:off x="1100141" y="2157246"/>
            <a:ext cx="1661993" cy="2554545"/>
          </a:xfrm>
          <a:prstGeom prst="rect">
            <a:avLst/>
          </a:prstGeom>
          <a:noFill/>
        </p:spPr>
        <p:txBody>
          <a:bodyPr vert="eaVert" wrap="none" rtlCol="0">
            <a:spAutoFit/>
          </a:bodyPr>
          <a:lstStyle/>
          <a:p>
            <a:r>
              <a:rPr lang="zh-CN" altLang="en-US" sz="9600" dirty="0" smtClean="0">
                <a:latin typeface="叶根友刀锋黑草" panose="02010601030101010101" pitchFamily="2" charset="-122"/>
                <a:ea typeface="叶根友刀锋黑草" panose="02010601030101010101" pitchFamily="2" charset="-122"/>
              </a:rPr>
              <a:t>赠送</a:t>
            </a:r>
            <a:endParaRPr lang="zh-CN" altLang="en-US" sz="9600" dirty="0">
              <a:latin typeface="叶根友刀锋黑草" panose="02010601030101010101" pitchFamily="2" charset="-122"/>
              <a:ea typeface="叶根友刀锋黑草" panose="02010601030101010101" pitchFamily="2" charset="-122"/>
            </a:endParaRPr>
          </a:p>
        </p:txBody>
      </p:sp>
      <p:grpSp>
        <p:nvGrpSpPr>
          <p:cNvPr id="254" name="组合 253"/>
          <p:cNvGrpSpPr/>
          <p:nvPr/>
        </p:nvGrpSpPr>
        <p:grpSpPr>
          <a:xfrm>
            <a:off x="1123069" y="1662660"/>
            <a:ext cx="1589651" cy="428335"/>
            <a:chOff x="3885927" y="1084021"/>
            <a:chExt cx="3868201" cy="867400"/>
          </a:xfrm>
          <a:solidFill>
            <a:srgbClr val="4E556D"/>
          </a:solidFill>
        </p:grpSpPr>
        <p:sp>
          <p:nvSpPr>
            <p:cNvPr id="255"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56"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57"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58"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59"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60"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61"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62"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63"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64"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65"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grpSp>
      <p:grpSp>
        <p:nvGrpSpPr>
          <p:cNvPr id="266" name="组合 265"/>
          <p:cNvGrpSpPr/>
          <p:nvPr/>
        </p:nvGrpSpPr>
        <p:grpSpPr>
          <a:xfrm rot="10800000">
            <a:off x="1107829" y="4878300"/>
            <a:ext cx="1589651" cy="428335"/>
            <a:chOff x="3885927" y="1084021"/>
            <a:chExt cx="3868201" cy="867400"/>
          </a:xfrm>
          <a:solidFill>
            <a:srgbClr val="4E556D"/>
          </a:solidFill>
        </p:grpSpPr>
        <p:sp>
          <p:nvSpPr>
            <p:cNvPr id="267"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68"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69"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70"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71"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72"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73"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74"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75"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76"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277"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2522">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rot="16200000">
            <a:off x="6113864" y="601985"/>
            <a:ext cx="4277422" cy="8234606"/>
          </a:xfrm>
          <a:prstGeom prst="rect">
            <a:avLst/>
          </a:prstGeom>
          <a:blipFill dpi="0" rotWithShape="1">
            <a:blip r:embed="rId1">
              <a:alphaModFix amt="1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206821" y="2157246"/>
            <a:ext cx="1661993" cy="2554545"/>
          </a:xfrm>
          <a:prstGeom prst="rect">
            <a:avLst/>
          </a:prstGeom>
          <a:noFill/>
        </p:spPr>
        <p:txBody>
          <a:bodyPr vert="eaVert" wrap="none" rtlCol="0">
            <a:spAutoFit/>
          </a:bodyPr>
          <a:lstStyle/>
          <a:p>
            <a:r>
              <a:rPr lang="zh-CN" altLang="en-US" sz="9600" dirty="0">
                <a:latin typeface="叶根友刀锋黑草" panose="02010601030101010101" pitchFamily="2" charset="-122"/>
                <a:ea typeface="叶根友刀锋黑草" panose="02010601030101010101" pitchFamily="2" charset="-122"/>
              </a:rPr>
              <a:t>目录</a:t>
            </a:r>
            <a:endParaRPr lang="zh-CN" altLang="en-US" sz="9600" dirty="0">
              <a:latin typeface="叶根友刀锋黑草" panose="02010601030101010101" pitchFamily="2" charset="-122"/>
              <a:ea typeface="叶根友刀锋黑草" panose="02010601030101010101" pitchFamily="2" charset="-122"/>
            </a:endParaRPr>
          </a:p>
        </p:txBody>
      </p:sp>
      <p:grpSp>
        <p:nvGrpSpPr>
          <p:cNvPr id="48" name="组合 47"/>
          <p:cNvGrpSpPr/>
          <p:nvPr/>
        </p:nvGrpSpPr>
        <p:grpSpPr>
          <a:xfrm>
            <a:off x="1199269" y="1632180"/>
            <a:ext cx="1589651" cy="428335"/>
            <a:chOff x="3885927" y="1084021"/>
            <a:chExt cx="3868201" cy="867400"/>
          </a:xfrm>
          <a:solidFill>
            <a:srgbClr val="4E556D"/>
          </a:solidFill>
        </p:grpSpPr>
        <p:sp>
          <p:nvSpPr>
            <p:cNvPr id="49"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0"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1"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2"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4"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5"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6"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7"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8"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9"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0"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1184029" y="4847820"/>
            <a:ext cx="1589651" cy="428335"/>
            <a:chOff x="1290709" y="4847820"/>
            <a:chExt cx="1589651" cy="428335"/>
          </a:xfrm>
        </p:grpSpPr>
        <p:sp>
          <p:nvSpPr>
            <p:cNvPr id="62" name="Freeform 6"/>
            <p:cNvSpPr>
              <a:spLocks noEditPoints="1"/>
            </p:cNvSpPr>
            <p:nvPr/>
          </p:nvSpPr>
          <p:spPr bwMode="auto">
            <a:xfrm rot="10800000">
              <a:off x="2035912" y="4847820"/>
              <a:ext cx="844448" cy="368088"/>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3" name="Freeform 7"/>
            <p:cNvSpPr>
              <a:spLocks noEditPoints="1"/>
            </p:cNvSpPr>
            <p:nvPr/>
          </p:nvSpPr>
          <p:spPr bwMode="auto">
            <a:xfrm rot="10800000">
              <a:off x="1290709" y="4847820"/>
              <a:ext cx="844448" cy="368088"/>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4" name="Freeform 8"/>
            <p:cNvSpPr>
              <a:spLocks noEditPoints="1"/>
            </p:cNvSpPr>
            <p:nvPr/>
          </p:nvSpPr>
          <p:spPr bwMode="auto">
            <a:xfrm rot="10800000">
              <a:off x="1969977" y="5013294"/>
              <a:ext cx="231116" cy="175378"/>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5" name="Freeform 9"/>
            <p:cNvSpPr/>
            <p:nvPr/>
          </p:nvSpPr>
          <p:spPr bwMode="auto">
            <a:xfrm rot="10800000">
              <a:off x="2019084" y="5168452"/>
              <a:ext cx="49451" cy="39202"/>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6" name="Freeform 10"/>
            <p:cNvSpPr/>
            <p:nvPr/>
          </p:nvSpPr>
          <p:spPr bwMode="auto">
            <a:xfrm rot="10800000">
              <a:off x="2038659" y="5172166"/>
              <a:ext cx="36745" cy="56946"/>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7" name="Freeform 11"/>
            <p:cNvSpPr/>
            <p:nvPr/>
          </p:nvSpPr>
          <p:spPr bwMode="auto">
            <a:xfrm rot="10800000">
              <a:off x="2070939" y="5175467"/>
              <a:ext cx="29190" cy="66437"/>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8" name="Freeform 12"/>
            <p:cNvSpPr/>
            <p:nvPr/>
          </p:nvSpPr>
          <p:spPr bwMode="auto">
            <a:xfrm rot="10800000">
              <a:off x="2101847" y="5168452"/>
              <a:ext cx="50138" cy="39202"/>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9" name="Freeform 13"/>
            <p:cNvSpPr/>
            <p:nvPr/>
          </p:nvSpPr>
          <p:spPr bwMode="auto">
            <a:xfrm rot="10800000">
              <a:off x="2095665" y="5172166"/>
              <a:ext cx="36058" cy="56946"/>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0" name="Freeform 14"/>
            <p:cNvSpPr/>
            <p:nvPr/>
          </p:nvSpPr>
          <p:spPr bwMode="auto">
            <a:xfrm rot="10800000">
              <a:off x="2077808" y="5238603"/>
              <a:ext cx="15453" cy="14855"/>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1" name="Freeform 15"/>
            <p:cNvSpPr/>
            <p:nvPr/>
          </p:nvSpPr>
          <p:spPr bwMode="auto">
            <a:xfrm rot="10800000">
              <a:off x="2080212" y="5255935"/>
              <a:ext cx="10646" cy="10316"/>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2" name="Freeform 16"/>
            <p:cNvSpPr/>
            <p:nvPr/>
          </p:nvSpPr>
          <p:spPr bwMode="auto">
            <a:xfrm rot="10800000">
              <a:off x="2082615" y="5270791"/>
              <a:ext cx="5838" cy="5364"/>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grpSp>
      <p:pic>
        <p:nvPicPr>
          <p:cNvPr id="73" name="图片 72"/>
          <p:cNvPicPr>
            <a:picLocks noChangeAspect="1"/>
          </p:cNvPicPr>
          <p:nvPr/>
        </p:nvPicPr>
        <p:blipFill>
          <a:blip r:embed="rId2"/>
          <a:stretch>
            <a:fillRect/>
          </a:stretch>
        </p:blipFill>
        <p:spPr>
          <a:xfrm>
            <a:off x="8741410" y="2240317"/>
            <a:ext cx="2478100" cy="2377365"/>
          </a:xfrm>
          <a:prstGeom prst="rect">
            <a:avLst/>
          </a:prstGeom>
        </p:spPr>
      </p:pic>
      <p:sp>
        <p:nvSpPr>
          <p:cNvPr id="74" name="文本框 73"/>
          <p:cNvSpPr txBox="1"/>
          <p:nvPr/>
        </p:nvSpPr>
        <p:spPr>
          <a:xfrm>
            <a:off x="3279765" y="2978383"/>
            <a:ext cx="1292662" cy="1015663"/>
          </a:xfrm>
          <a:prstGeom prst="rect">
            <a:avLst/>
          </a:prstGeom>
          <a:noFill/>
        </p:spPr>
        <p:txBody>
          <a:bodyPr vert="eaVert" wrap="none" rtlCol="0">
            <a:spAutoFit/>
          </a:bodyPr>
          <a:lstStyle/>
          <a:p>
            <a:r>
              <a:rPr lang="zh-CN" altLang="en-US" sz="7200" dirty="0">
                <a:latin typeface="書體坊顏體㊣" panose="02010600030101010101" pitchFamily="2" charset="-122"/>
                <a:ea typeface="書體坊顏體㊣" panose="02010600030101010101" pitchFamily="2" charset="-122"/>
              </a:rPr>
              <a:t>壹</a:t>
            </a:r>
            <a:endParaRPr lang="zh-CN" altLang="en-US" sz="7200" dirty="0">
              <a:latin typeface="書體坊顏體㊣" panose="02010600030101010101" pitchFamily="2" charset="-122"/>
              <a:ea typeface="書體坊顏體㊣" panose="02010600030101010101" pitchFamily="2" charset="-122"/>
            </a:endParaRPr>
          </a:p>
        </p:txBody>
      </p:sp>
      <p:sp>
        <p:nvSpPr>
          <p:cNvPr id="75" name="文本框 74"/>
          <p:cNvSpPr txBox="1"/>
          <p:nvPr/>
        </p:nvSpPr>
        <p:spPr>
          <a:xfrm>
            <a:off x="4349177" y="2956560"/>
            <a:ext cx="2926080" cy="645160"/>
          </a:xfrm>
          <a:prstGeom prst="rect">
            <a:avLst/>
          </a:prstGeom>
          <a:noFill/>
        </p:spPr>
        <p:txBody>
          <a:bodyPr wrap="none" rtlCol="0">
            <a:spAutoFit/>
          </a:bodyPr>
          <a:lstStyle/>
          <a:p>
            <a:r>
              <a:rPr lang="zh-CN" altLang="en-US" sz="3600" dirty="0" smtClean="0">
                <a:latin typeface="华文楷体" panose="02010600040101010101" pitchFamily="2" charset="-122"/>
                <a:ea typeface="华文楷体" panose="02010600040101010101" pitchFamily="2" charset="-122"/>
              </a:rPr>
              <a:t>点击即可编辑</a:t>
            </a:r>
            <a:endParaRPr lang="zh-CN" altLang="en-US" sz="3600" dirty="0">
              <a:latin typeface="华文楷体" panose="02010600040101010101" pitchFamily="2" charset="-122"/>
              <a:ea typeface="华文楷体" panose="02010600040101010101" pitchFamily="2" charset="-122"/>
            </a:endParaRPr>
          </a:p>
        </p:txBody>
      </p:sp>
      <p:sp>
        <p:nvSpPr>
          <p:cNvPr id="76" name="文本框 75"/>
          <p:cNvSpPr txBox="1"/>
          <p:nvPr/>
        </p:nvSpPr>
        <p:spPr>
          <a:xfrm>
            <a:off x="4394897" y="3505200"/>
            <a:ext cx="1935480" cy="398780"/>
          </a:xfrm>
          <a:prstGeom prst="rect">
            <a:avLst/>
          </a:prstGeom>
          <a:noFill/>
        </p:spPr>
        <p:txBody>
          <a:bodyPr wrap="non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cxnSp>
        <p:nvCxnSpPr>
          <p:cNvPr id="77" name="直接连接符 76"/>
          <p:cNvCxnSpPr/>
          <p:nvPr/>
        </p:nvCxnSpPr>
        <p:spPr>
          <a:xfrm>
            <a:off x="4364417" y="3093720"/>
            <a:ext cx="0" cy="7315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065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3900" fill="hold"/>
                                        <p:tgtEl>
                                          <p:spTgt spid="73"/>
                                        </p:tgtEl>
                                        <p:attrNameLst>
                                          <p:attrName>ppt_x</p:attrName>
                                        </p:attrNameLst>
                                      </p:cBhvr>
                                      <p:tavLst>
                                        <p:tav tm="0">
                                          <p:val>
                                            <p:strVal val="0-#ppt_w/2"/>
                                          </p:val>
                                        </p:tav>
                                        <p:tav tm="100000">
                                          <p:val>
                                            <p:strVal val="#ppt_x"/>
                                          </p:val>
                                        </p:tav>
                                      </p:tavLst>
                                    </p:anim>
                                    <p:anim calcmode="lin" valueType="num">
                                      <p:cBhvr additive="base">
                                        <p:cTn id="8" dur="3900" fill="hold"/>
                                        <p:tgtEl>
                                          <p:spTgt spid="73"/>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6100" fill="hold"/>
                                        <p:tgtEl>
                                          <p:spTgt spid="73"/>
                                        </p:tgtEl>
                                        <p:attrNameLst>
                                          <p:attrName>r</p:attrName>
                                        </p:attrNameLst>
                                      </p:cBhvr>
                                    </p:animRot>
                                  </p:childTnLst>
                                </p:cTn>
                              </p:par>
                              <p:par>
                                <p:cTn id="11" presetID="1" presetClass="entr" presetSubtype="0" fill="hold" nodeType="withEffect">
                                  <p:stCondLst>
                                    <p:cond delay="2000"/>
                                  </p:stCondLst>
                                  <p:childTnLst>
                                    <p:set>
                                      <p:cBhvr>
                                        <p:cTn id="12" dur="1" fill="hold">
                                          <p:stCondLst>
                                            <p:cond delay="0"/>
                                          </p:stCondLst>
                                        </p:cTn>
                                        <p:tgtEl>
                                          <p:spTgt spid="48"/>
                                        </p:tgtEl>
                                        <p:attrNameLst>
                                          <p:attrName>style.visibility</p:attrName>
                                        </p:attrNameLst>
                                      </p:cBhvr>
                                      <p:to>
                                        <p:strVal val="visible"/>
                                      </p:to>
                                    </p:set>
                                  </p:childTnLst>
                                </p:cTn>
                              </p:par>
                              <p:par>
                                <p:cTn id="13" presetID="42" presetClass="path" presetSubtype="0" accel="50000" decel="50000" fill="hold" nodeType="withEffect">
                                  <p:stCondLst>
                                    <p:cond delay="2000"/>
                                  </p:stCondLst>
                                  <p:childTnLst>
                                    <p:animMotion origin="layout" path="M -1.66667E-6 -2.96296E-6 L 0.00143 0.19074 " pathEditMode="relative" rAng="0" ptsTypes="AA">
                                      <p:cBhvr>
                                        <p:cTn id="14" dur="2000" spd="-100000" fill="hold"/>
                                        <p:tgtEl>
                                          <p:spTgt spid="48"/>
                                        </p:tgtEl>
                                        <p:attrNameLst>
                                          <p:attrName>ppt_x</p:attrName>
                                          <p:attrName>ppt_y</p:attrName>
                                        </p:attrNameLst>
                                      </p:cBhvr>
                                      <p:rCtr x="65" y="9537"/>
                                    </p:animMotion>
                                  </p:childTnLst>
                                </p:cTn>
                              </p:par>
                              <p:par>
                                <p:cTn id="15" presetID="1" presetClass="entr" presetSubtype="0" fill="hold" nodeType="withEffect">
                                  <p:stCondLst>
                                    <p:cond delay="2000"/>
                                  </p:stCondLst>
                                  <p:childTnLst>
                                    <p:set>
                                      <p:cBhvr>
                                        <p:cTn id="16" dur="1" fill="hold">
                                          <p:stCondLst>
                                            <p:cond delay="0"/>
                                          </p:stCondLst>
                                        </p:cTn>
                                        <p:tgtEl>
                                          <p:spTgt spid="61"/>
                                        </p:tgtEl>
                                        <p:attrNameLst>
                                          <p:attrName>style.visibility</p:attrName>
                                        </p:attrNameLst>
                                      </p:cBhvr>
                                      <p:to>
                                        <p:strVal val="visible"/>
                                      </p:to>
                                    </p:set>
                                  </p:childTnLst>
                                </p:cTn>
                              </p:par>
                              <p:par>
                                <p:cTn id="17" presetID="64" presetClass="path" presetSubtype="0" accel="50000" decel="50000" fill="hold" nodeType="withEffect">
                                  <p:stCondLst>
                                    <p:cond delay="2000"/>
                                  </p:stCondLst>
                                  <p:childTnLst>
                                    <p:animMotion origin="layout" path="M 4.16667E-7 -4.44444E-6 L 0.00156 -0.19143 " pathEditMode="relative" rAng="0" ptsTypes="AA">
                                      <p:cBhvr>
                                        <p:cTn id="18" dur="2000" spd="-100000" fill="hold"/>
                                        <p:tgtEl>
                                          <p:spTgt spid="61"/>
                                        </p:tgtEl>
                                        <p:attrNameLst>
                                          <p:attrName>ppt_x</p:attrName>
                                          <p:attrName>ppt_y</p:attrName>
                                        </p:attrNameLst>
                                      </p:cBhvr>
                                      <p:rCtr x="78" y="-9583"/>
                                    </p:animMotion>
                                  </p:childTnLst>
                                </p:cTn>
                              </p:par>
                              <p:par>
                                <p:cTn id="19" presetID="16" presetClass="entr" presetSubtype="42" fill="hold" grpId="0" nodeType="withEffect">
                                  <p:stCondLst>
                                    <p:cond delay="2500"/>
                                  </p:stCondLst>
                                  <p:childTnLst>
                                    <p:set>
                                      <p:cBhvr>
                                        <p:cTn id="20" dur="1" fill="hold">
                                          <p:stCondLst>
                                            <p:cond delay="0"/>
                                          </p:stCondLst>
                                        </p:cTn>
                                        <p:tgtEl>
                                          <p:spTgt spid="47"/>
                                        </p:tgtEl>
                                        <p:attrNameLst>
                                          <p:attrName>style.visibility</p:attrName>
                                        </p:attrNameLst>
                                      </p:cBhvr>
                                      <p:to>
                                        <p:strVal val="visible"/>
                                      </p:to>
                                    </p:set>
                                    <p:animEffect transition="in" filter="barn(outHorizontal)">
                                      <p:cBhvr>
                                        <p:cTn id="21" dur="1400"/>
                                        <p:tgtEl>
                                          <p:spTgt spid="47"/>
                                        </p:tgtEl>
                                      </p:cBhvr>
                                    </p:animEffect>
                                  </p:childTnLst>
                                </p:cTn>
                              </p:par>
                              <p:par>
                                <p:cTn id="22" presetID="10" presetClass="entr" presetSubtype="0" fill="hold" grpId="0" nodeType="withEffect">
                                  <p:stCondLst>
                                    <p:cond delay="390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16" presetClass="entr" presetSubtype="42" fill="hold" nodeType="withEffect">
                                  <p:stCondLst>
                                    <p:cond delay="4500"/>
                                  </p:stCondLst>
                                  <p:childTnLst>
                                    <p:set>
                                      <p:cBhvr>
                                        <p:cTn id="26" dur="1" fill="hold">
                                          <p:stCondLst>
                                            <p:cond delay="0"/>
                                          </p:stCondLst>
                                        </p:cTn>
                                        <p:tgtEl>
                                          <p:spTgt spid="77"/>
                                        </p:tgtEl>
                                        <p:attrNameLst>
                                          <p:attrName>style.visibility</p:attrName>
                                        </p:attrNameLst>
                                      </p:cBhvr>
                                      <p:to>
                                        <p:strVal val="visible"/>
                                      </p:to>
                                    </p:set>
                                    <p:animEffect transition="in" filter="barn(outHorizontal)">
                                      <p:cBhvr>
                                        <p:cTn id="27" dur="500"/>
                                        <p:tgtEl>
                                          <p:spTgt spid="77"/>
                                        </p:tgtEl>
                                      </p:cBhvr>
                                    </p:animEffect>
                                  </p:childTnLst>
                                </p:cTn>
                              </p:par>
                              <p:par>
                                <p:cTn id="28" presetID="6" presetClass="entr" presetSubtype="32" fill="hold" grpId="0" nodeType="withEffect">
                                  <p:stCondLst>
                                    <p:cond delay="5100"/>
                                  </p:stCondLst>
                                  <p:iterate type="lt">
                                    <p:tmPct val="10000"/>
                                  </p:iterate>
                                  <p:childTnLst>
                                    <p:set>
                                      <p:cBhvr>
                                        <p:cTn id="29" dur="1" fill="hold">
                                          <p:stCondLst>
                                            <p:cond delay="0"/>
                                          </p:stCondLst>
                                        </p:cTn>
                                        <p:tgtEl>
                                          <p:spTgt spid="75"/>
                                        </p:tgtEl>
                                        <p:attrNameLst>
                                          <p:attrName>style.visibility</p:attrName>
                                        </p:attrNameLst>
                                      </p:cBhvr>
                                      <p:to>
                                        <p:strVal val="visible"/>
                                      </p:to>
                                    </p:set>
                                    <p:animEffect transition="in" filter="circle(out)">
                                      <p:cBhvr>
                                        <p:cTn id="30" dur="1000"/>
                                        <p:tgtEl>
                                          <p:spTgt spid="75"/>
                                        </p:tgtEl>
                                      </p:cBhvr>
                                    </p:animEffect>
                                  </p:childTnLst>
                                </p:cTn>
                              </p:par>
                            </p:childTnLst>
                          </p:cTn>
                        </p:par>
                        <p:par>
                          <p:cTn id="31" fill="hold">
                            <p:stCondLst>
                              <p:cond delay="0"/>
                            </p:stCondLst>
                            <p:childTnLst>
                              <p:par>
                                <p:cTn id="32" presetID="6" presetClass="entr" presetSubtype="32" fill="hold" grpId="0" nodeType="afterEffect">
                                  <p:stCondLst>
                                    <p:cond delay="0"/>
                                  </p:stCondLst>
                                  <p:iterate type="lt">
                                    <p:tmPct val="10000"/>
                                  </p:iterate>
                                  <p:childTnLst>
                                    <p:set>
                                      <p:cBhvr>
                                        <p:cTn id="33" dur="1" fill="hold">
                                          <p:stCondLst>
                                            <p:cond delay="0"/>
                                          </p:stCondLst>
                                        </p:cTn>
                                        <p:tgtEl>
                                          <p:spTgt spid="76"/>
                                        </p:tgtEl>
                                        <p:attrNameLst>
                                          <p:attrName>style.visibility</p:attrName>
                                        </p:attrNameLst>
                                      </p:cBhvr>
                                      <p:to>
                                        <p:strVal val="visible"/>
                                      </p:to>
                                    </p:set>
                                    <p:animEffect transition="in" filter="circle(out)">
                                      <p:cBhvr>
                                        <p:cTn id="3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4" grpId="0"/>
      <p:bldP spid="75"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1">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0" y="1589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壹</a:t>
            </a:r>
            <a:endParaRPr lang="zh-CN" altLang="en-US" sz="5400" dirty="0">
              <a:latin typeface="書體坊顏體㊣" panose="02010600030101010101" pitchFamily="2" charset="-122"/>
              <a:ea typeface="書體坊顏體㊣" panose="02010600030101010101" pitchFamily="2" charset="-122"/>
            </a:endParaRPr>
          </a:p>
        </p:txBody>
      </p:sp>
      <p:sp>
        <p:nvSpPr>
          <p:cNvPr id="11" name="文本框 10"/>
          <p:cNvSpPr txBox="1"/>
          <p:nvPr/>
        </p:nvSpPr>
        <p:spPr>
          <a:xfrm>
            <a:off x="792413" y="1371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12" name="文本框 11"/>
          <p:cNvSpPr txBox="1"/>
          <p:nvPr/>
        </p:nvSpPr>
        <p:spPr>
          <a:xfrm>
            <a:off x="838133" y="5486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13" name="直接连接符 12"/>
          <p:cNvCxnSpPr/>
          <p:nvPr/>
        </p:nvCxnSpPr>
        <p:spPr>
          <a:xfrm>
            <a:off x="807653" y="2438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358463" y="2767898"/>
            <a:ext cx="9736257" cy="1938020"/>
          </a:xfrm>
          <a:prstGeom prst="rect">
            <a:avLst/>
          </a:prstGeom>
          <a:noFill/>
        </p:spPr>
        <p:txBody>
          <a:bodyPr wrap="square" rtlCol="0">
            <a:spAutoFit/>
          </a:bodyPr>
          <a:lstStyle/>
          <a:p>
            <a:r>
              <a:rPr lang="zh-CN" altLang="en-US" sz="2000" spc="300" dirty="0" smtClean="0">
                <a:latin typeface="华文楷体" panose="02010600040101010101" pitchFamily="2" charset="-122"/>
                <a:ea typeface="华文楷体" panose="02010600040101010101" pitchFamily="2" charset="-122"/>
              </a:rPr>
              <a:t>点击输入</a:t>
            </a:r>
            <a:r>
              <a:rPr sz="2000" spc="300" dirty="0">
                <a:latin typeface="华文楷体" panose="02010600040101010101" pitchFamily="2" charset="-122"/>
                <a:ea typeface="华文楷体" panose="02010600040101010101" pitchFamily="2" charset="-122"/>
              </a:rPr>
              <a:t>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a:t>
            </a:r>
            <a:endParaRPr sz="2000" spc="3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1417253" y="2164080"/>
            <a:ext cx="2325370" cy="521970"/>
          </a:xfrm>
          <a:prstGeom prst="rect">
            <a:avLst/>
          </a:prstGeom>
          <a:noFill/>
        </p:spPr>
        <p:txBody>
          <a:bodyPr wrap="none" rtlCol="0">
            <a:spAutoFit/>
          </a:bodyPr>
          <a:lstStyle/>
          <a:p>
            <a:r>
              <a:rPr lang="zh-CN" altLang="en-US" sz="2800" b="1" dirty="0" smtClean="0">
                <a:solidFill>
                  <a:srgbClr val="3F4256"/>
                </a:solidFill>
                <a:latin typeface="华文楷体" panose="02010600040101010101" pitchFamily="2" charset="-122"/>
                <a:ea typeface="华文楷体" panose="02010600040101010101" pitchFamily="2" charset="-122"/>
              </a:rPr>
              <a:t>点击即可编辑</a:t>
            </a:r>
            <a:endParaRPr lang="zh-CN" altLang="en-US" sz="2800" b="1" dirty="0">
              <a:solidFill>
                <a:srgbClr val="3F4256"/>
              </a:solidFill>
              <a:latin typeface="华文楷体" panose="02010600040101010101" pitchFamily="2" charset="-122"/>
              <a:ea typeface="华文楷体" panose="02010600040101010101" pitchFamily="2" charset="-122"/>
            </a:endParaRPr>
          </a:p>
        </p:txBody>
      </p:sp>
      <p:pic>
        <p:nvPicPr>
          <p:cNvPr id="31" name="图片 30"/>
          <p:cNvPicPr>
            <a:picLocks noChangeAspect="1"/>
          </p:cNvPicPr>
          <p:nvPr/>
        </p:nvPicPr>
        <p:blipFill>
          <a:blip r:embed="rId2"/>
          <a:stretch>
            <a:fillRect/>
          </a:stretch>
        </p:blipFill>
        <p:spPr>
          <a:xfrm>
            <a:off x="10972805" y="5648345"/>
            <a:ext cx="2478100" cy="2377365"/>
          </a:xfrm>
          <a:prstGeom prst="rect">
            <a:avLst/>
          </a:prstGeom>
        </p:spPr>
      </p:pic>
    </p:spTree>
  </p:cSld>
  <p:clrMapOvr>
    <a:masterClrMapping/>
  </p:clrMapOvr>
  <p:transition spd="slow" advClick="0" advTm="79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8" presetClass="emph" presetSubtype="0" repeatCount="indefinite" fill="hold" nodeType="withEffect">
                                  <p:stCondLst>
                                    <p:cond delay="200"/>
                                  </p:stCondLst>
                                  <p:childTnLst>
                                    <p:animRot by="21600000">
                                      <p:cBhvr>
                                        <p:cTn id="9" dur="7000" fill="hold"/>
                                        <p:tgtEl>
                                          <p:spTgt spid="31"/>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6" presetClass="entr" presetSubtype="42"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Effect transition="in" filter="barn(outHorizontal)">
                                      <p:cBhvr>
                                        <p:cTn id="15" dur="500"/>
                                        <p:tgtEl>
                                          <p:spTgt spid="13"/>
                                        </p:tgtEl>
                                      </p:cBhvr>
                                    </p:animEffect>
                                  </p:childTnLst>
                                </p:cTn>
                              </p:par>
                              <p:par>
                                <p:cTn id="16" presetID="6" presetClass="entr" presetSubtype="32" fill="hold" grpId="0" nodeType="withEffect">
                                  <p:stCondLst>
                                    <p:cond delay="800"/>
                                  </p:stCondLst>
                                  <p:iterate type="lt">
                                    <p:tmPct val="10000"/>
                                  </p:iterate>
                                  <p:childTnLst>
                                    <p:set>
                                      <p:cBhvr>
                                        <p:cTn id="17" dur="1" fill="hold">
                                          <p:stCondLst>
                                            <p:cond delay="0"/>
                                          </p:stCondLst>
                                        </p:cTn>
                                        <p:tgtEl>
                                          <p:spTgt spid="11"/>
                                        </p:tgtEl>
                                        <p:attrNameLst>
                                          <p:attrName>style.visibility</p:attrName>
                                        </p:attrNameLst>
                                      </p:cBhvr>
                                      <p:to>
                                        <p:strVal val="visible"/>
                                      </p:to>
                                    </p:set>
                                    <p:animEffect transition="in" filter="circle(out)">
                                      <p:cBhvr>
                                        <p:cTn id="18" dur="1000"/>
                                        <p:tgtEl>
                                          <p:spTgt spid="11"/>
                                        </p:tgtEl>
                                      </p:cBhvr>
                                    </p:animEffect>
                                  </p:childTnLst>
                                </p:cTn>
                              </p:par>
                              <p:par>
                                <p:cTn id="19" presetID="6" presetClass="entr" presetSubtype="32" fill="hold" grpId="0" nodeType="withEffect">
                                  <p:stCondLst>
                                    <p:cond delay="1900"/>
                                  </p:stCondLst>
                                  <p:iterate type="lt">
                                    <p:tmPct val="6923"/>
                                  </p:iterate>
                                  <p:childTnLst>
                                    <p:set>
                                      <p:cBhvr>
                                        <p:cTn id="20" dur="1" fill="hold">
                                          <p:stCondLst>
                                            <p:cond delay="0"/>
                                          </p:stCondLst>
                                        </p:cTn>
                                        <p:tgtEl>
                                          <p:spTgt spid="12"/>
                                        </p:tgtEl>
                                        <p:attrNameLst>
                                          <p:attrName>style.visibility</p:attrName>
                                        </p:attrNameLst>
                                      </p:cBhvr>
                                      <p:to>
                                        <p:strVal val="visible"/>
                                      </p:to>
                                    </p:set>
                                    <p:animEffect transition="in" filter="circle(out)">
                                      <p:cBhvr>
                                        <p:cTn id="21" dur="1000"/>
                                        <p:tgtEl>
                                          <p:spTgt spid="12"/>
                                        </p:tgtEl>
                                      </p:cBhvr>
                                    </p:animEffect>
                                  </p:childTnLst>
                                </p:cTn>
                              </p:par>
                              <p:par>
                                <p:cTn id="22" presetID="42" presetClass="entr" presetSubtype="0" fill="hold" grpId="0" nodeType="withEffect">
                                  <p:stCondLst>
                                    <p:cond delay="37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470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28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9"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肘形连接符 47"/>
          <p:cNvCxnSpPr/>
          <p:nvPr/>
        </p:nvCxnSpPr>
        <p:spPr>
          <a:xfrm flipV="1">
            <a:off x="3749226" y="2125318"/>
            <a:ext cx="2873341" cy="747813"/>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a:off x="3749226" y="3188664"/>
            <a:ext cx="3057918" cy="802277"/>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6622568" y="1795146"/>
            <a:ext cx="540147" cy="5401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Impact MT Std" pitchFamily="34" charset="0"/>
            </a:endParaRPr>
          </a:p>
        </p:txBody>
      </p:sp>
      <p:sp>
        <p:nvSpPr>
          <p:cNvPr id="51" name="标题 4"/>
          <p:cNvSpPr txBox="1"/>
          <p:nvPr/>
        </p:nvSpPr>
        <p:spPr>
          <a:xfrm>
            <a:off x="6651336" y="1888544"/>
            <a:ext cx="511378" cy="355572"/>
          </a:xfrm>
          <a:prstGeom prst="rect">
            <a:avLst/>
          </a:prstGeom>
        </p:spPr>
        <p:txBody>
          <a:bodyPr vert="horz" lIns="90305" tIns="45153" rIns="90305" bIns="451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780" dirty="0">
                <a:solidFill>
                  <a:schemeClr val="bg1"/>
                </a:solidFill>
                <a:latin typeface="Impact MT Std" pitchFamily="34" charset="0"/>
                <a:ea typeface="微软雅黑" panose="020B0503020204020204" pitchFamily="34" charset="-122"/>
              </a:rPr>
              <a:t>01</a:t>
            </a:r>
            <a:endParaRPr lang="en-US" altLang="zh-CN" sz="1780" dirty="0">
              <a:solidFill>
                <a:schemeClr val="bg1"/>
              </a:solidFill>
              <a:latin typeface="Impact MT Std" pitchFamily="34" charset="0"/>
              <a:ea typeface="微软雅黑" panose="020B0503020204020204" pitchFamily="34" charset="-122"/>
            </a:endParaRPr>
          </a:p>
        </p:txBody>
      </p:sp>
      <p:cxnSp>
        <p:nvCxnSpPr>
          <p:cNvPr id="52" name="肘形连接符 51"/>
          <p:cNvCxnSpPr/>
          <p:nvPr/>
        </p:nvCxnSpPr>
        <p:spPr>
          <a:xfrm flipV="1">
            <a:off x="4360490" y="3100859"/>
            <a:ext cx="2973223" cy="76787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a:off x="4318141" y="4164247"/>
            <a:ext cx="3057918" cy="802277"/>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7333713" y="2790747"/>
            <a:ext cx="540147" cy="5401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Impact MT Std" pitchFamily="34" charset="0"/>
            </a:endParaRPr>
          </a:p>
        </p:txBody>
      </p:sp>
      <p:sp>
        <p:nvSpPr>
          <p:cNvPr id="55" name="标题 4"/>
          <p:cNvSpPr txBox="1"/>
          <p:nvPr/>
        </p:nvSpPr>
        <p:spPr>
          <a:xfrm>
            <a:off x="7362481" y="2884145"/>
            <a:ext cx="511378" cy="355572"/>
          </a:xfrm>
          <a:prstGeom prst="rect">
            <a:avLst/>
          </a:prstGeom>
        </p:spPr>
        <p:txBody>
          <a:bodyPr vert="horz" lIns="90305" tIns="45153" rIns="90305" bIns="451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780" dirty="0">
                <a:solidFill>
                  <a:schemeClr val="bg1"/>
                </a:solidFill>
                <a:latin typeface="Impact MT Std" pitchFamily="34" charset="0"/>
                <a:ea typeface="微软雅黑" panose="020B0503020204020204" pitchFamily="34" charset="-122"/>
              </a:rPr>
              <a:t>02</a:t>
            </a:r>
            <a:endParaRPr lang="en-US" altLang="zh-CN" sz="1780" dirty="0">
              <a:solidFill>
                <a:schemeClr val="bg1"/>
              </a:solidFill>
              <a:latin typeface="Impact MT Std" pitchFamily="34" charset="0"/>
              <a:ea typeface="微软雅黑" panose="020B0503020204020204" pitchFamily="34" charset="-122"/>
            </a:endParaRPr>
          </a:p>
        </p:txBody>
      </p:sp>
      <p:sp>
        <p:nvSpPr>
          <p:cNvPr id="56" name="椭圆 55"/>
          <p:cNvSpPr/>
          <p:nvPr/>
        </p:nvSpPr>
        <p:spPr>
          <a:xfrm>
            <a:off x="6551454" y="3686466"/>
            <a:ext cx="540147" cy="5401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Impact MT Std" pitchFamily="34" charset="0"/>
            </a:endParaRPr>
          </a:p>
        </p:txBody>
      </p:sp>
      <p:sp>
        <p:nvSpPr>
          <p:cNvPr id="57" name="标题 4"/>
          <p:cNvSpPr txBox="1"/>
          <p:nvPr/>
        </p:nvSpPr>
        <p:spPr>
          <a:xfrm>
            <a:off x="6580223" y="3779865"/>
            <a:ext cx="511378" cy="355572"/>
          </a:xfrm>
          <a:prstGeom prst="rect">
            <a:avLst/>
          </a:prstGeom>
        </p:spPr>
        <p:txBody>
          <a:bodyPr vert="horz" lIns="90305" tIns="45153" rIns="90305" bIns="451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780" dirty="0">
                <a:solidFill>
                  <a:schemeClr val="bg1"/>
                </a:solidFill>
                <a:latin typeface="Impact MT Std" pitchFamily="34" charset="0"/>
                <a:ea typeface="微软雅黑" panose="020B0503020204020204" pitchFamily="34" charset="-122"/>
              </a:rPr>
              <a:t>03</a:t>
            </a:r>
            <a:endParaRPr lang="en-US" altLang="zh-CN" sz="1780" dirty="0">
              <a:solidFill>
                <a:schemeClr val="bg1"/>
              </a:solidFill>
              <a:latin typeface="Impact MT Std" pitchFamily="34" charset="0"/>
              <a:ea typeface="微软雅黑" panose="020B0503020204020204" pitchFamily="34" charset="-122"/>
            </a:endParaRPr>
          </a:p>
        </p:txBody>
      </p:sp>
      <p:sp>
        <p:nvSpPr>
          <p:cNvPr id="58" name="椭圆 57"/>
          <p:cNvSpPr/>
          <p:nvPr/>
        </p:nvSpPr>
        <p:spPr>
          <a:xfrm>
            <a:off x="7262598" y="4682067"/>
            <a:ext cx="540147" cy="540147"/>
          </a:xfrm>
          <a:prstGeom prst="ellipse">
            <a:avLst/>
          </a:prstGeom>
          <a:solidFill>
            <a:srgbClr val="4C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Impact MT Std" pitchFamily="34" charset="0"/>
            </a:endParaRPr>
          </a:p>
        </p:txBody>
      </p:sp>
      <p:sp>
        <p:nvSpPr>
          <p:cNvPr id="59" name="标题 4"/>
          <p:cNvSpPr txBox="1"/>
          <p:nvPr/>
        </p:nvSpPr>
        <p:spPr>
          <a:xfrm>
            <a:off x="7291367" y="4775466"/>
            <a:ext cx="511378" cy="355572"/>
          </a:xfrm>
          <a:prstGeom prst="rect">
            <a:avLst/>
          </a:prstGeom>
        </p:spPr>
        <p:txBody>
          <a:bodyPr vert="horz" lIns="90305" tIns="45153" rIns="90305" bIns="451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780" dirty="0">
                <a:solidFill>
                  <a:schemeClr val="bg1"/>
                </a:solidFill>
                <a:latin typeface="Impact MT Std" pitchFamily="34" charset="0"/>
                <a:ea typeface="微软雅黑" panose="020B0503020204020204" pitchFamily="34" charset="-122"/>
              </a:rPr>
              <a:t>04</a:t>
            </a:r>
            <a:endParaRPr lang="en-US" altLang="zh-CN" sz="1780" dirty="0">
              <a:solidFill>
                <a:schemeClr val="bg1"/>
              </a:solidFill>
              <a:latin typeface="Impact MT Std" pitchFamily="34" charset="0"/>
              <a:ea typeface="微软雅黑" panose="020B0503020204020204" pitchFamily="34" charset="-122"/>
            </a:endParaRPr>
          </a:p>
        </p:txBody>
      </p:sp>
      <p:sp>
        <p:nvSpPr>
          <p:cNvPr id="62" name="矩形 61"/>
          <p:cNvSpPr/>
          <p:nvPr/>
        </p:nvSpPr>
        <p:spPr>
          <a:xfrm>
            <a:off x="2042482" y="3748411"/>
            <a:ext cx="2101424" cy="379847"/>
          </a:xfrm>
          <a:prstGeom prst="rect">
            <a:avLst/>
          </a:prstGeom>
        </p:spPr>
        <p:txBody>
          <a:bodyPr wrap="square" lIns="90296" tIns="45148" rIns="90296" bIns="45148">
            <a:spAutoFit/>
          </a:bodyPr>
          <a:lstStyle/>
          <a:p>
            <a:pPr algn="ctr"/>
            <a:r>
              <a:rPr lang="zh-CN" altLang="en-US" sz="1875" dirty="0">
                <a:solidFill>
                  <a:schemeClr val="bg1"/>
                </a:solidFill>
                <a:latin typeface="微软雅黑" panose="020B0503020204020204" pitchFamily="34" charset="-122"/>
              </a:rPr>
              <a:t>市场拓展</a:t>
            </a:r>
            <a:endParaRPr lang="en-US" altLang="zh-CN" sz="1875" dirty="0">
              <a:solidFill>
                <a:schemeClr val="bg1"/>
              </a:solidFill>
              <a:latin typeface="微软雅黑" panose="020B0503020204020204" pitchFamily="34" charset="-122"/>
            </a:endParaRPr>
          </a:p>
        </p:txBody>
      </p:sp>
      <p:sp>
        <p:nvSpPr>
          <p:cNvPr id="66" name="矩形 65"/>
          <p:cNvSpPr/>
          <p:nvPr/>
        </p:nvSpPr>
        <p:spPr>
          <a:xfrm>
            <a:off x="1836260" y="5032290"/>
            <a:ext cx="2061639"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solidFill>
                  <a:schemeClr val="tx1">
                    <a:lumMod val="65000"/>
                    <a:lumOff val="35000"/>
                  </a:schemeClr>
                </a:solidFill>
                <a:latin typeface="微软雅黑" panose="020B0503020204020204" pitchFamily="34" charset="-122"/>
                <a:cs typeface="Arial" panose="020B0604020202020204" pitchFamily="34" charset="0"/>
              </a:rPr>
              <a:t>点击输入标题</a:t>
            </a:r>
            <a:endParaRPr lang="zh-CN" altLang="en-US" sz="187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67" name="矩形 47"/>
          <p:cNvSpPr>
            <a:spLocks noChangeArrowheads="1"/>
          </p:cNvSpPr>
          <p:nvPr/>
        </p:nvSpPr>
        <p:spPr bwMode="auto">
          <a:xfrm>
            <a:off x="1836260" y="5426417"/>
            <a:ext cx="2462167" cy="8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85" dirty="0">
              <a:solidFill>
                <a:schemeClr val="tx1">
                  <a:lumMod val="65000"/>
                  <a:lumOff val="35000"/>
                </a:schemeClr>
              </a:solidFill>
              <a:sym typeface="微软雅黑" panose="020B0503020204020204" pitchFamily="34" charset="-122"/>
            </a:endParaRPr>
          </a:p>
        </p:txBody>
      </p:sp>
      <p:sp>
        <p:nvSpPr>
          <p:cNvPr id="68" name="矩形 67"/>
          <p:cNvSpPr/>
          <p:nvPr/>
        </p:nvSpPr>
        <p:spPr>
          <a:xfrm>
            <a:off x="7376738" y="1651141"/>
            <a:ext cx="2723975"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solidFill>
                  <a:schemeClr val="tx1">
                    <a:lumMod val="65000"/>
                    <a:lumOff val="35000"/>
                  </a:schemeClr>
                </a:solidFill>
                <a:latin typeface="微软雅黑" panose="020B0503020204020204" pitchFamily="34" charset="-122"/>
                <a:cs typeface="Arial" panose="020B0604020202020204" pitchFamily="34" charset="0"/>
              </a:rPr>
              <a:t>点击输入标题</a:t>
            </a:r>
            <a:endParaRPr lang="zh-CN" altLang="en-US" sz="187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70" name="矩形 47"/>
          <p:cNvSpPr>
            <a:spLocks noChangeArrowheads="1"/>
          </p:cNvSpPr>
          <p:nvPr/>
        </p:nvSpPr>
        <p:spPr bwMode="auto">
          <a:xfrm>
            <a:off x="7376058" y="1948644"/>
            <a:ext cx="2773461"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85" dirty="0">
              <a:solidFill>
                <a:schemeClr val="tx1">
                  <a:lumMod val="65000"/>
                  <a:lumOff val="35000"/>
                </a:schemeClr>
              </a:solidFill>
              <a:sym typeface="微软雅黑" panose="020B0503020204020204" pitchFamily="34" charset="-122"/>
            </a:endParaRPr>
          </a:p>
        </p:txBody>
      </p:sp>
      <p:sp>
        <p:nvSpPr>
          <p:cNvPr id="73" name="矩形 72"/>
          <p:cNvSpPr/>
          <p:nvPr/>
        </p:nvSpPr>
        <p:spPr>
          <a:xfrm>
            <a:off x="8158994" y="2717856"/>
            <a:ext cx="3148569"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solidFill>
                  <a:schemeClr val="tx1">
                    <a:lumMod val="65000"/>
                    <a:lumOff val="35000"/>
                  </a:schemeClr>
                </a:solidFill>
                <a:latin typeface="微软雅黑" panose="020B0503020204020204" pitchFamily="34" charset="-122"/>
                <a:cs typeface="Arial" panose="020B0604020202020204" pitchFamily="34" charset="0"/>
              </a:rPr>
              <a:t>点击输入标题</a:t>
            </a:r>
            <a:endParaRPr lang="zh-CN" altLang="en-US" sz="187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74" name="矩形 47"/>
          <p:cNvSpPr>
            <a:spLocks noChangeArrowheads="1"/>
          </p:cNvSpPr>
          <p:nvPr/>
        </p:nvSpPr>
        <p:spPr bwMode="auto">
          <a:xfrm>
            <a:off x="8158317" y="3015359"/>
            <a:ext cx="2773461"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85" dirty="0">
              <a:solidFill>
                <a:schemeClr val="tx1">
                  <a:lumMod val="65000"/>
                  <a:lumOff val="35000"/>
                </a:schemeClr>
              </a:solidFill>
              <a:sym typeface="微软雅黑" panose="020B0503020204020204" pitchFamily="34" charset="-122"/>
            </a:endParaRPr>
          </a:p>
        </p:txBody>
      </p:sp>
      <p:sp>
        <p:nvSpPr>
          <p:cNvPr id="75" name="矩形 74"/>
          <p:cNvSpPr/>
          <p:nvPr/>
        </p:nvSpPr>
        <p:spPr>
          <a:xfrm>
            <a:off x="7376738" y="3562061"/>
            <a:ext cx="2097196"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solidFill>
                  <a:schemeClr val="tx1">
                    <a:lumMod val="65000"/>
                    <a:lumOff val="35000"/>
                  </a:schemeClr>
                </a:solidFill>
                <a:latin typeface="微软雅黑" panose="020B0503020204020204" pitchFamily="34" charset="-122"/>
                <a:cs typeface="Arial" panose="020B0604020202020204" pitchFamily="34" charset="0"/>
              </a:rPr>
              <a:t>点击输入标题</a:t>
            </a:r>
            <a:endParaRPr lang="zh-CN" altLang="en-US" sz="187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76" name="矩形 47"/>
          <p:cNvSpPr>
            <a:spLocks noChangeArrowheads="1"/>
          </p:cNvSpPr>
          <p:nvPr/>
        </p:nvSpPr>
        <p:spPr bwMode="auto">
          <a:xfrm>
            <a:off x="7376058" y="3868732"/>
            <a:ext cx="2773461"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85" dirty="0">
              <a:solidFill>
                <a:schemeClr val="tx1">
                  <a:lumMod val="65000"/>
                  <a:lumOff val="35000"/>
                </a:schemeClr>
              </a:solidFill>
              <a:sym typeface="微软雅黑" panose="020B0503020204020204" pitchFamily="34" charset="-122"/>
            </a:endParaRPr>
          </a:p>
        </p:txBody>
      </p:sp>
      <p:sp>
        <p:nvSpPr>
          <p:cNvPr id="77" name="矩形 76"/>
          <p:cNvSpPr/>
          <p:nvPr/>
        </p:nvSpPr>
        <p:spPr>
          <a:xfrm>
            <a:off x="8087882" y="4566830"/>
            <a:ext cx="2205292" cy="379847"/>
          </a:xfrm>
          <a:prstGeom prst="rect">
            <a:avLst/>
          </a:prstGeom>
        </p:spPr>
        <p:txBody>
          <a:bodyPr wrap="square" lIns="90296" tIns="45148" rIns="90296" bIns="45148">
            <a:spAutoFit/>
          </a:bodyPr>
          <a:lstStyle/>
          <a:p>
            <a:pPr>
              <a:spcBef>
                <a:spcPct val="0"/>
              </a:spcBef>
              <a:buFont typeface="Arial" panose="020B0604020202020204" pitchFamily="34" charset="0"/>
              <a:buNone/>
            </a:pPr>
            <a:r>
              <a:rPr lang="zh-CN" altLang="en-US" sz="1875" dirty="0">
                <a:solidFill>
                  <a:schemeClr val="tx1">
                    <a:lumMod val="65000"/>
                    <a:lumOff val="35000"/>
                  </a:schemeClr>
                </a:solidFill>
                <a:latin typeface="微软雅黑" panose="020B0503020204020204" pitchFamily="34" charset="-122"/>
                <a:cs typeface="Arial" panose="020B0604020202020204" pitchFamily="34" charset="0"/>
              </a:rPr>
              <a:t>点击输入标题</a:t>
            </a:r>
            <a:endParaRPr lang="zh-CN" altLang="en-US" sz="187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78" name="矩形 47"/>
          <p:cNvSpPr>
            <a:spLocks noChangeArrowheads="1"/>
          </p:cNvSpPr>
          <p:nvPr/>
        </p:nvSpPr>
        <p:spPr bwMode="auto">
          <a:xfrm>
            <a:off x="8087202" y="4864333"/>
            <a:ext cx="2773461" cy="6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6" tIns="45148" rIns="90296" bIns="451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85"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85" dirty="0">
              <a:solidFill>
                <a:schemeClr val="tx1">
                  <a:lumMod val="65000"/>
                  <a:lumOff val="35000"/>
                </a:schemeClr>
              </a:solidFill>
              <a:sym typeface="微软雅黑" panose="020B0503020204020204" pitchFamily="34" charset="-122"/>
            </a:endParaRPr>
          </a:p>
        </p:txBody>
      </p:sp>
      <p:pic>
        <p:nvPicPr>
          <p:cNvPr id="32" name="图片 31"/>
          <p:cNvPicPr>
            <a:picLocks noChangeAspect="1"/>
          </p:cNvPicPr>
          <p:nvPr/>
        </p:nvPicPr>
        <p:blipFill>
          <a:blip r:embed="rId1"/>
          <a:stretch>
            <a:fillRect/>
          </a:stretch>
        </p:blipFill>
        <p:spPr>
          <a:xfrm>
            <a:off x="10972805" y="5648345"/>
            <a:ext cx="2478100" cy="2377365"/>
          </a:xfrm>
          <a:prstGeom prst="rect">
            <a:avLst/>
          </a:prstGeom>
        </p:spPr>
      </p:pic>
      <p:pic>
        <p:nvPicPr>
          <p:cNvPr id="33" name="图片 32"/>
          <p:cNvPicPr>
            <a:picLocks noChangeAspect="1"/>
          </p:cNvPicPr>
          <p:nvPr/>
        </p:nvPicPr>
        <p:blipFill>
          <a:blip r:embed="rId1"/>
          <a:stretch>
            <a:fillRect/>
          </a:stretch>
        </p:blipFill>
        <p:spPr>
          <a:xfrm>
            <a:off x="2042481" y="2041398"/>
            <a:ext cx="2944986" cy="2825272"/>
          </a:xfrm>
          <a:prstGeom prst="rect">
            <a:avLst/>
          </a:prstGeom>
        </p:spPr>
      </p:pic>
      <p:sp>
        <p:nvSpPr>
          <p:cNvPr id="34" name="矩形 33"/>
          <p:cNvSpPr/>
          <p:nvPr/>
        </p:nvSpPr>
        <p:spPr>
          <a:xfrm>
            <a:off x="0" y="-2645300"/>
            <a:ext cx="2542252" cy="4889416"/>
          </a:xfrm>
          <a:prstGeom prst="rect">
            <a:avLst/>
          </a:prstGeom>
          <a:blipFill dpi="0" rotWithShape="1">
            <a:blip r:embed="rId2">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0" y="1589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壹</a:t>
            </a:r>
            <a:endParaRPr lang="zh-CN" altLang="en-US" sz="5400" dirty="0">
              <a:latin typeface="書體坊顏體㊣" panose="02010600030101010101" pitchFamily="2" charset="-122"/>
              <a:ea typeface="書體坊顏體㊣" panose="02010600030101010101" pitchFamily="2" charset="-122"/>
            </a:endParaRPr>
          </a:p>
        </p:txBody>
      </p:sp>
      <p:sp>
        <p:nvSpPr>
          <p:cNvPr id="36" name="文本框 35"/>
          <p:cNvSpPr txBox="1"/>
          <p:nvPr/>
        </p:nvSpPr>
        <p:spPr>
          <a:xfrm>
            <a:off x="792413" y="1371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37" name="文本框 36"/>
          <p:cNvSpPr txBox="1"/>
          <p:nvPr/>
        </p:nvSpPr>
        <p:spPr>
          <a:xfrm>
            <a:off x="838133" y="5486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200"/>
                                  </p:stCondLst>
                                  <p:childTnLst>
                                    <p:animRot by="21600000">
                                      <p:cBhvr>
                                        <p:cTn id="6" dur="7000" fill="hold"/>
                                        <p:tgtEl>
                                          <p:spTgt spid="3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par>
                                <p:cTn id="19" presetID="2" presetClass="entr" presetSubtype="4" fill="hold" grpId="0" nodeType="withEffect">
                                  <p:stCondLst>
                                    <p:cond delay="5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fill="hold"/>
                                        <p:tgtEl>
                                          <p:spTgt spid="66"/>
                                        </p:tgtEl>
                                        <p:attrNameLst>
                                          <p:attrName>ppt_x</p:attrName>
                                        </p:attrNameLst>
                                      </p:cBhvr>
                                      <p:tavLst>
                                        <p:tav tm="0">
                                          <p:val>
                                            <p:strVal val="#ppt_x"/>
                                          </p:val>
                                        </p:tav>
                                        <p:tav tm="100000">
                                          <p:val>
                                            <p:strVal val="#ppt_x"/>
                                          </p:val>
                                        </p:tav>
                                      </p:tavLst>
                                    </p:anim>
                                    <p:anim calcmode="lin" valueType="num">
                                      <p:cBhvr additive="base">
                                        <p:cTn id="22" dur="500" fill="hold"/>
                                        <p:tgtEl>
                                          <p:spTgt spid="6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50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ppt_x"/>
                                          </p:val>
                                        </p:tav>
                                        <p:tav tm="100000">
                                          <p:val>
                                            <p:strVal val="#ppt_x"/>
                                          </p:val>
                                        </p:tav>
                                      </p:tavLst>
                                    </p:anim>
                                    <p:anim calcmode="lin" valueType="num">
                                      <p:cBhvr additive="base">
                                        <p:cTn id="26" dur="500" fill="hold"/>
                                        <p:tgtEl>
                                          <p:spTgt spid="67"/>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down)">
                                      <p:cBhvr>
                                        <p:cTn id="30" dur="500"/>
                                        <p:tgtEl>
                                          <p:spTgt spid="48"/>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ppt_w</p:attrName>
                                        </p:attrNameLst>
                                      </p:cBhvr>
                                      <p:tavLst>
                                        <p:tav tm="0">
                                          <p:val>
                                            <p:fltVal val="0"/>
                                          </p:val>
                                        </p:tav>
                                        <p:tav tm="100000">
                                          <p:val>
                                            <p:strVal val="#ppt_w"/>
                                          </p:val>
                                        </p:tav>
                                      </p:tavLst>
                                    </p:anim>
                                    <p:anim calcmode="lin" valueType="num">
                                      <p:cBhvr>
                                        <p:cTn id="39" dur="500" fill="hold"/>
                                        <p:tgtEl>
                                          <p:spTgt spid="51"/>
                                        </p:tgtEl>
                                        <p:attrNameLst>
                                          <p:attrName>ppt_h</p:attrName>
                                        </p:attrNameLst>
                                      </p:cBhvr>
                                      <p:tavLst>
                                        <p:tav tm="0">
                                          <p:val>
                                            <p:fltVal val="0"/>
                                          </p:val>
                                        </p:tav>
                                        <p:tav tm="100000">
                                          <p:val>
                                            <p:strVal val="#ppt_h"/>
                                          </p:val>
                                        </p:tav>
                                      </p:tavLst>
                                    </p:anim>
                                    <p:animEffect transition="in" filter="fade">
                                      <p:cBhvr>
                                        <p:cTn id="40" dur="500"/>
                                        <p:tgtEl>
                                          <p:spTgt spid="51"/>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animEffect transition="in" filter="fade">
                                      <p:cBhvr>
                                        <p:cTn id="45" dur="500"/>
                                        <p:tgtEl>
                                          <p:spTgt spid="68"/>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70"/>
                                        </p:tgtEl>
                                        <p:attrNameLst>
                                          <p:attrName>style.visibility</p:attrName>
                                        </p:attrNameLst>
                                      </p:cBhvr>
                                      <p:to>
                                        <p:strVal val="visible"/>
                                      </p:to>
                                    </p:set>
                                    <p:anim calcmode="lin" valueType="num">
                                      <p:cBhvr>
                                        <p:cTn id="48" dur="500" fill="hold"/>
                                        <p:tgtEl>
                                          <p:spTgt spid="70"/>
                                        </p:tgtEl>
                                        <p:attrNameLst>
                                          <p:attrName>ppt_w</p:attrName>
                                        </p:attrNameLst>
                                      </p:cBhvr>
                                      <p:tavLst>
                                        <p:tav tm="0">
                                          <p:val>
                                            <p:fltVal val="0"/>
                                          </p:val>
                                        </p:tav>
                                        <p:tav tm="100000">
                                          <p:val>
                                            <p:strVal val="#ppt_w"/>
                                          </p:val>
                                        </p:tav>
                                      </p:tavLst>
                                    </p:anim>
                                    <p:anim calcmode="lin" valueType="num">
                                      <p:cBhvr>
                                        <p:cTn id="49" dur="500" fill="hold"/>
                                        <p:tgtEl>
                                          <p:spTgt spid="70"/>
                                        </p:tgtEl>
                                        <p:attrNameLst>
                                          <p:attrName>ppt_h</p:attrName>
                                        </p:attrNameLst>
                                      </p:cBhvr>
                                      <p:tavLst>
                                        <p:tav tm="0">
                                          <p:val>
                                            <p:fltVal val="0"/>
                                          </p:val>
                                        </p:tav>
                                        <p:tav tm="100000">
                                          <p:val>
                                            <p:strVal val="#ppt_h"/>
                                          </p:val>
                                        </p:tav>
                                      </p:tavLst>
                                    </p:anim>
                                    <p:animEffect transition="in" filter="fade">
                                      <p:cBhvr>
                                        <p:cTn id="50" dur="500"/>
                                        <p:tgtEl>
                                          <p:spTgt spid="70"/>
                                        </p:tgtEl>
                                      </p:cBhvr>
                                    </p:animEffect>
                                  </p:childTnLst>
                                </p:cTn>
                              </p:par>
                            </p:childTnLst>
                          </p:cTn>
                        </p:par>
                        <p:par>
                          <p:cTn id="51" fill="hold">
                            <p:stCondLst>
                              <p:cond delay="1500"/>
                            </p:stCondLst>
                            <p:childTnLst>
                              <p:par>
                                <p:cTn id="52" presetID="22" presetClass="entr" presetSubtype="4" fill="hold"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down)">
                                      <p:cBhvr>
                                        <p:cTn id="54" dur="500"/>
                                        <p:tgtEl>
                                          <p:spTgt spid="52"/>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73"/>
                                        </p:tgtEl>
                                        <p:attrNameLst>
                                          <p:attrName>style.visibility</p:attrName>
                                        </p:attrNameLst>
                                      </p:cBhvr>
                                      <p:to>
                                        <p:strVal val="visible"/>
                                      </p:to>
                                    </p:set>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fltVal val="0"/>
                                          </p:val>
                                        </p:tav>
                                        <p:tav tm="100000">
                                          <p:val>
                                            <p:strVal val="#ppt_h"/>
                                          </p:val>
                                        </p:tav>
                                      </p:tavLst>
                                    </p:anim>
                                    <p:animEffect transition="in" filter="fade">
                                      <p:cBhvr>
                                        <p:cTn id="69" dur="500"/>
                                        <p:tgtEl>
                                          <p:spTgt spid="73"/>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74"/>
                                        </p:tgtEl>
                                        <p:attrNameLst>
                                          <p:attrName>style.visibility</p:attrName>
                                        </p:attrNameLst>
                                      </p:cBhvr>
                                      <p:to>
                                        <p:strVal val="visible"/>
                                      </p:to>
                                    </p:set>
                                    <p:anim calcmode="lin" valueType="num">
                                      <p:cBhvr>
                                        <p:cTn id="72" dur="500" fill="hold"/>
                                        <p:tgtEl>
                                          <p:spTgt spid="74"/>
                                        </p:tgtEl>
                                        <p:attrNameLst>
                                          <p:attrName>ppt_w</p:attrName>
                                        </p:attrNameLst>
                                      </p:cBhvr>
                                      <p:tavLst>
                                        <p:tav tm="0">
                                          <p:val>
                                            <p:fltVal val="0"/>
                                          </p:val>
                                        </p:tav>
                                        <p:tav tm="100000">
                                          <p:val>
                                            <p:strVal val="#ppt_w"/>
                                          </p:val>
                                        </p:tav>
                                      </p:tavLst>
                                    </p:anim>
                                    <p:anim calcmode="lin" valueType="num">
                                      <p:cBhvr>
                                        <p:cTn id="73" dur="500" fill="hold"/>
                                        <p:tgtEl>
                                          <p:spTgt spid="74"/>
                                        </p:tgtEl>
                                        <p:attrNameLst>
                                          <p:attrName>ppt_h</p:attrName>
                                        </p:attrNameLst>
                                      </p:cBhvr>
                                      <p:tavLst>
                                        <p:tav tm="0">
                                          <p:val>
                                            <p:fltVal val="0"/>
                                          </p:val>
                                        </p:tav>
                                        <p:tav tm="100000">
                                          <p:val>
                                            <p:strVal val="#ppt_h"/>
                                          </p:val>
                                        </p:tav>
                                      </p:tavLst>
                                    </p:anim>
                                    <p:animEffect transition="in" filter="fade">
                                      <p:cBhvr>
                                        <p:cTn id="74" dur="500"/>
                                        <p:tgtEl>
                                          <p:spTgt spid="74"/>
                                        </p:tgtEl>
                                      </p:cBhvr>
                                    </p:animEffect>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500"/>
                                        <p:tgtEl>
                                          <p:spTgt spid="49"/>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fill="hold"/>
                                        <p:tgtEl>
                                          <p:spTgt spid="56"/>
                                        </p:tgtEl>
                                        <p:attrNameLst>
                                          <p:attrName>ppt_w</p:attrName>
                                        </p:attrNameLst>
                                      </p:cBhvr>
                                      <p:tavLst>
                                        <p:tav tm="0">
                                          <p:val>
                                            <p:fltVal val="0"/>
                                          </p:val>
                                        </p:tav>
                                        <p:tav tm="100000">
                                          <p:val>
                                            <p:strVal val="#ppt_w"/>
                                          </p:val>
                                        </p:tav>
                                      </p:tavLst>
                                    </p:anim>
                                    <p:anim calcmode="lin" valueType="num">
                                      <p:cBhvr>
                                        <p:cTn id="82" dur="500" fill="hold"/>
                                        <p:tgtEl>
                                          <p:spTgt spid="56"/>
                                        </p:tgtEl>
                                        <p:attrNameLst>
                                          <p:attrName>ppt_h</p:attrName>
                                        </p:attrNameLst>
                                      </p:cBhvr>
                                      <p:tavLst>
                                        <p:tav tm="0">
                                          <p:val>
                                            <p:fltVal val="0"/>
                                          </p:val>
                                        </p:tav>
                                        <p:tav tm="100000">
                                          <p:val>
                                            <p:strVal val="#ppt_h"/>
                                          </p:val>
                                        </p:tav>
                                      </p:tavLst>
                                    </p:anim>
                                    <p:animEffect transition="in" filter="fade">
                                      <p:cBhvr>
                                        <p:cTn id="83" dur="500"/>
                                        <p:tgtEl>
                                          <p:spTgt spid="56"/>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75"/>
                                        </p:tgtEl>
                                        <p:attrNameLst>
                                          <p:attrName>style.visibility</p:attrName>
                                        </p:attrNameLst>
                                      </p:cBhvr>
                                      <p:to>
                                        <p:strVal val="visible"/>
                                      </p:to>
                                    </p:set>
                                    <p:anim calcmode="lin" valueType="num">
                                      <p:cBhvr>
                                        <p:cTn id="91" dur="500" fill="hold"/>
                                        <p:tgtEl>
                                          <p:spTgt spid="75"/>
                                        </p:tgtEl>
                                        <p:attrNameLst>
                                          <p:attrName>ppt_w</p:attrName>
                                        </p:attrNameLst>
                                      </p:cBhvr>
                                      <p:tavLst>
                                        <p:tav tm="0">
                                          <p:val>
                                            <p:fltVal val="0"/>
                                          </p:val>
                                        </p:tav>
                                        <p:tav tm="100000">
                                          <p:val>
                                            <p:strVal val="#ppt_w"/>
                                          </p:val>
                                        </p:tav>
                                      </p:tavLst>
                                    </p:anim>
                                    <p:anim calcmode="lin" valueType="num">
                                      <p:cBhvr>
                                        <p:cTn id="92" dur="500" fill="hold"/>
                                        <p:tgtEl>
                                          <p:spTgt spid="75"/>
                                        </p:tgtEl>
                                        <p:attrNameLst>
                                          <p:attrName>ppt_h</p:attrName>
                                        </p:attrNameLst>
                                      </p:cBhvr>
                                      <p:tavLst>
                                        <p:tav tm="0">
                                          <p:val>
                                            <p:fltVal val="0"/>
                                          </p:val>
                                        </p:tav>
                                        <p:tav tm="100000">
                                          <p:val>
                                            <p:strVal val="#ppt_h"/>
                                          </p:val>
                                        </p:tav>
                                      </p:tavLst>
                                    </p:anim>
                                    <p:animEffect transition="in" filter="fade">
                                      <p:cBhvr>
                                        <p:cTn id="93" dur="500"/>
                                        <p:tgtEl>
                                          <p:spTgt spid="75"/>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76"/>
                                        </p:tgtEl>
                                        <p:attrNameLst>
                                          <p:attrName>style.visibility</p:attrName>
                                        </p:attrNameLst>
                                      </p:cBhvr>
                                      <p:to>
                                        <p:strVal val="visible"/>
                                      </p:to>
                                    </p:set>
                                    <p:anim calcmode="lin" valueType="num">
                                      <p:cBhvr>
                                        <p:cTn id="96" dur="500" fill="hold"/>
                                        <p:tgtEl>
                                          <p:spTgt spid="76"/>
                                        </p:tgtEl>
                                        <p:attrNameLst>
                                          <p:attrName>ppt_w</p:attrName>
                                        </p:attrNameLst>
                                      </p:cBhvr>
                                      <p:tavLst>
                                        <p:tav tm="0">
                                          <p:val>
                                            <p:fltVal val="0"/>
                                          </p:val>
                                        </p:tav>
                                        <p:tav tm="100000">
                                          <p:val>
                                            <p:strVal val="#ppt_w"/>
                                          </p:val>
                                        </p:tav>
                                      </p:tavLst>
                                    </p:anim>
                                    <p:anim calcmode="lin" valueType="num">
                                      <p:cBhvr>
                                        <p:cTn id="97" dur="500" fill="hold"/>
                                        <p:tgtEl>
                                          <p:spTgt spid="76"/>
                                        </p:tgtEl>
                                        <p:attrNameLst>
                                          <p:attrName>ppt_h</p:attrName>
                                        </p:attrNameLst>
                                      </p:cBhvr>
                                      <p:tavLst>
                                        <p:tav tm="0">
                                          <p:val>
                                            <p:fltVal val="0"/>
                                          </p:val>
                                        </p:tav>
                                        <p:tav tm="100000">
                                          <p:val>
                                            <p:strVal val="#ppt_h"/>
                                          </p:val>
                                        </p:tav>
                                      </p:tavLst>
                                    </p:anim>
                                    <p:animEffect transition="in" filter="fade">
                                      <p:cBhvr>
                                        <p:cTn id="98" dur="500"/>
                                        <p:tgtEl>
                                          <p:spTgt spid="76"/>
                                        </p:tgtEl>
                                      </p:cBhvr>
                                    </p:animEffect>
                                  </p:childTnLst>
                                </p:cTn>
                              </p:par>
                            </p:childTnLst>
                          </p:cTn>
                        </p:par>
                        <p:par>
                          <p:cTn id="99" fill="hold">
                            <p:stCondLst>
                              <p:cond delay="2500"/>
                            </p:stCondLst>
                            <p:childTnLst>
                              <p:par>
                                <p:cTn id="100" presetID="22" presetClass="entr" presetSubtype="8"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left)">
                                      <p:cBhvr>
                                        <p:cTn id="102" dur="500"/>
                                        <p:tgtEl>
                                          <p:spTgt spid="53"/>
                                        </p:tgtEl>
                                      </p:cBhvr>
                                    </p:animEffect>
                                  </p:childTnLst>
                                </p:cTn>
                              </p:par>
                              <p:par>
                                <p:cTn id="103" presetID="53" presetClass="entr" presetSubtype="16" fill="hold" grpId="0" nodeType="withEffect">
                                  <p:stCondLst>
                                    <p:cond delay="500"/>
                                  </p:stCondLst>
                                  <p:childTnLst>
                                    <p:set>
                                      <p:cBhvr>
                                        <p:cTn id="104" dur="1" fill="hold">
                                          <p:stCondLst>
                                            <p:cond delay="0"/>
                                          </p:stCondLst>
                                        </p:cTn>
                                        <p:tgtEl>
                                          <p:spTgt spid="58"/>
                                        </p:tgtEl>
                                        <p:attrNameLst>
                                          <p:attrName>style.visibility</p:attrName>
                                        </p:attrNameLst>
                                      </p:cBhvr>
                                      <p:to>
                                        <p:strVal val="visible"/>
                                      </p:to>
                                    </p:set>
                                    <p:anim calcmode="lin" valueType="num">
                                      <p:cBhvr>
                                        <p:cTn id="105" dur="500" fill="hold"/>
                                        <p:tgtEl>
                                          <p:spTgt spid="58"/>
                                        </p:tgtEl>
                                        <p:attrNameLst>
                                          <p:attrName>ppt_w</p:attrName>
                                        </p:attrNameLst>
                                      </p:cBhvr>
                                      <p:tavLst>
                                        <p:tav tm="0">
                                          <p:val>
                                            <p:fltVal val="0"/>
                                          </p:val>
                                        </p:tav>
                                        <p:tav tm="100000">
                                          <p:val>
                                            <p:strVal val="#ppt_w"/>
                                          </p:val>
                                        </p:tav>
                                      </p:tavLst>
                                    </p:anim>
                                    <p:anim calcmode="lin" valueType="num">
                                      <p:cBhvr>
                                        <p:cTn id="106" dur="500" fill="hold"/>
                                        <p:tgtEl>
                                          <p:spTgt spid="58"/>
                                        </p:tgtEl>
                                        <p:attrNameLst>
                                          <p:attrName>ppt_h</p:attrName>
                                        </p:attrNameLst>
                                      </p:cBhvr>
                                      <p:tavLst>
                                        <p:tav tm="0">
                                          <p:val>
                                            <p:fltVal val="0"/>
                                          </p:val>
                                        </p:tav>
                                        <p:tav tm="100000">
                                          <p:val>
                                            <p:strVal val="#ppt_h"/>
                                          </p:val>
                                        </p:tav>
                                      </p:tavLst>
                                    </p:anim>
                                    <p:animEffect transition="in" filter="fade">
                                      <p:cBhvr>
                                        <p:cTn id="107" dur="500"/>
                                        <p:tgtEl>
                                          <p:spTgt spid="58"/>
                                        </p:tgtEl>
                                      </p:cBhvr>
                                    </p:animEffect>
                                  </p:childTnLst>
                                </p:cTn>
                              </p:par>
                              <p:par>
                                <p:cTn id="108" presetID="53" presetClass="entr" presetSubtype="16" fill="hold" grpId="0" nodeType="withEffect">
                                  <p:stCondLst>
                                    <p:cond delay="500"/>
                                  </p:stCondLst>
                                  <p:childTnLst>
                                    <p:set>
                                      <p:cBhvr>
                                        <p:cTn id="109" dur="1" fill="hold">
                                          <p:stCondLst>
                                            <p:cond delay="0"/>
                                          </p:stCondLst>
                                        </p:cTn>
                                        <p:tgtEl>
                                          <p:spTgt spid="59"/>
                                        </p:tgtEl>
                                        <p:attrNameLst>
                                          <p:attrName>style.visibility</p:attrName>
                                        </p:attrNameLst>
                                      </p:cBhvr>
                                      <p:to>
                                        <p:strVal val="visible"/>
                                      </p:to>
                                    </p:set>
                                    <p:anim calcmode="lin" valueType="num">
                                      <p:cBhvr>
                                        <p:cTn id="110" dur="500" fill="hold"/>
                                        <p:tgtEl>
                                          <p:spTgt spid="59"/>
                                        </p:tgtEl>
                                        <p:attrNameLst>
                                          <p:attrName>ppt_w</p:attrName>
                                        </p:attrNameLst>
                                      </p:cBhvr>
                                      <p:tavLst>
                                        <p:tav tm="0">
                                          <p:val>
                                            <p:fltVal val="0"/>
                                          </p:val>
                                        </p:tav>
                                        <p:tav tm="100000">
                                          <p:val>
                                            <p:strVal val="#ppt_w"/>
                                          </p:val>
                                        </p:tav>
                                      </p:tavLst>
                                    </p:anim>
                                    <p:anim calcmode="lin" valueType="num">
                                      <p:cBhvr>
                                        <p:cTn id="111" dur="500" fill="hold"/>
                                        <p:tgtEl>
                                          <p:spTgt spid="59"/>
                                        </p:tgtEl>
                                        <p:attrNameLst>
                                          <p:attrName>ppt_h</p:attrName>
                                        </p:attrNameLst>
                                      </p:cBhvr>
                                      <p:tavLst>
                                        <p:tav tm="0">
                                          <p:val>
                                            <p:fltVal val="0"/>
                                          </p:val>
                                        </p:tav>
                                        <p:tav tm="100000">
                                          <p:val>
                                            <p:strVal val="#ppt_h"/>
                                          </p:val>
                                        </p:tav>
                                      </p:tavLst>
                                    </p:anim>
                                    <p:animEffect transition="in" filter="fade">
                                      <p:cBhvr>
                                        <p:cTn id="112" dur="500"/>
                                        <p:tgtEl>
                                          <p:spTgt spid="59"/>
                                        </p:tgtEl>
                                      </p:cBhvr>
                                    </p:animEffect>
                                  </p:childTnLst>
                                </p:cTn>
                              </p:par>
                              <p:par>
                                <p:cTn id="113" presetID="53" presetClass="entr" presetSubtype="16" fill="hold" grpId="0" nodeType="withEffect">
                                  <p:stCondLst>
                                    <p:cond delay="500"/>
                                  </p:stCondLst>
                                  <p:childTnLst>
                                    <p:set>
                                      <p:cBhvr>
                                        <p:cTn id="114" dur="1" fill="hold">
                                          <p:stCondLst>
                                            <p:cond delay="0"/>
                                          </p:stCondLst>
                                        </p:cTn>
                                        <p:tgtEl>
                                          <p:spTgt spid="77"/>
                                        </p:tgtEl>
                                        <p:attrNameLst>
                                          <p:attrName>style.visibility</p:attrName>
                                        </p:attrNameLst>
                                      </p:cBhvr>
                                      <p:to>
                                        <p:strVal val="visible"/>
                                      </p:to>
                                    </p:set>
                                    <p:anim calcmode="lin" valueType="num">
                                      <p:cBhvr>
                                        <p:cTn id="115" dur="500" fill="hold"/>
                                        <p:tgtEl>
                                          <p:spTgt spid="77"/>
                                        </p:tgtEl>
                                        <p:attrNameLst>
                                          <p:attrName>ppt_w</p:attrName>
                                        </p:attrNameLst>
                                      </p:cBhvr>
                                      <p:tavLst>
                                        <p:tav tm="0">
                                          <p:val>
                                            <p:fltVal val="0"/>
                                          </p:val>
                                        </p:tav>
                                        <p:tav tm="100000">
                                          <p:val>
                                            <p:strVal val="#ppt_w"/>
                                          </p:val>
                                        </p:tav>
                                      </p:tavLst>
                                    </p:anim>
                                    <p:anim calcmode="lin" valueType="num">
                                      <p:cBhvr>
                                        <p:cTn id="116" dur="500" fill="hold"/>
                                        <p:tgtEl>
                                          <p:spTgt spid="77"/>
                                        </p:tgtEl>
                                        <p:attrNameLst>
                                          <p:attrName>ppt_h</p:attrName>
                                        </p:attrNameLst>
                                      </p:cBhvr>
                                      <p:tavLst>
                                        <p:tav tm="0">
                                          <p:val>
                                            <p:fltVal val="0"/>
                                          </p:val>
                                        </p:tav>
                                        <p:tav tm="100000">
                                          <p:val>
                                            <p:strVal val="#ppt_h"/>
                                          </p:val>
                                        </p:tav>
                                      </p:tavLst>
                                    </p:anim>
                                    <p:animEffect transition="in" filter="fade">
                                      <p:cBhvr>
                                        <p:cTn id="117" dur="500"/>
                                        <p:tgtEl>
                                          <p:spTgt spid="77"/>
                                        </p:tgtEl>
                                      </p:cBhvr>
                                    </p:animEffect>
                                  </p:childTnLst>
                                </p:cTn>
                              </p:par>
                              <p:par>
                                <p:cTn id="118" presetID="53" presetClass="entr" presetSubtype="16" fill="hold" grpId="0" nodeType="withEffect">
                                  <p:stCondLst>
                                    <p:cond delay="500"/>
                                  </p:stCondLst>
                                  <p:childTnLst>
                                    <p:set>
                                      <p:cBhvr>
                                        <p:cTn id="119" dur="1" fill="hold">
                                          <p:stCondLst>
                                            <p:cond delay="0"/>
                                          </p:stCondLst>
                                        </p:cTn>
                                        <p:tgtEl>
                                          <p:spTgt spid="78"/>
                                        </p:tgtEl>
                                        <p:attrNameLst>
                                          <p:attrName>style.visibility</p:attrName>
                                        </p:attrNameLst>
                                      </p:cBhvr>
                                      <p:to>
                                        <p:strVal val="visible"/>
                                      </p:to>
                                    </p:set>
                                    <p:anim calcmode="lin" valueType="num">
                                      <p:cBhvr>
                                        <p:cTn id="120" dur="500" fill="hold"/>
                                        <p:tgtEl>
                                          <p:spTgt spid="78"/>
                                        </p:tgtEl>
                                        <p:attrNameLst>
                                          <p:attrName>ppt_w</p:attrName>
                                        </p:attrNameLst>
                                      </p:cBhvr>
                                      <p:tavLst>
                                        <p:tav tm="0">
                                          <p:val>
                                            <p:fltVal val="0"/>
                                          </p:val>
                                        </p:tav>
                                        <p:tav tm="100000">
                                          <p:val>
                                            <p:strVal val="#ppt_w"/>
                                          </p:val>
                                        </p:tav>
                                      </p:tavLst>
                                    </p:anim>
                                    <p:anim calcmode="lin" valueType="num">
                                      <p:cBhvr>
                                        <p:cTn id="121" dur="500" fill="hold"/>
                                        <p:tgtEl>
                                          <p:spTgt spid="78"/>
                                        </p:tgtEl>
                                        <p:attrNameLst>
                                          <p:attrName>ppt_h</p:attrName>
                                        </p:attrNameLst>
                                      </p:cBhvr>
                                      <p:tavLst>
                                        <p:tav tm="0">
                                          <p:val>
                                            <p:fltVal val="0"/>
                                          </p:val>
                                        </p:tav>
                                        <p:tav tm="100000">
                                          <p:val>
                                            <p:strVal val="#ppt_h"/>
                                          </p:val>
                                        </p:tav>
                                      </p:tavLst>
                                    </p:anim>
                                    <p:animEffect transition="in" filter="fade">
                                      <p:cBhvr>
                                        <p:cTn id="122" dur="500"/>
                                        <p:tgtEl>
                                          <p:spTgt spid="78"/>
                                        </p:tgtEl>
                                      </p:cBhvr>
                                    </p:animEffect>
                                  </p:childTnLst>
                                </p:cTn>
                              </p:par>
                              <p:par>
                                <p:cTn id="123" presetID="10" presetClass="entr" presetSubtype="0" fill="hold"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childTnLst>
                                </p:cTn>
                              </p:par>
                              <p:par>
                                <p:cTn id="126" presetID="8" presetClass="emph" presetSubtype="0" repeatCount="indefinite" fill="hold" nodeType="withEffect">
                                  <p:stCondLst>
                                    <p:cond delay="200"/>
                                  </p:stCondLst>
                                  <p:childTnLst>
                                    <p:animRot by="21600000">
                                      <p:cBhvr>
                                        <p:cTn id="127" dur="7000" fill="hold"/>
                                        <p:tgtEl>
                                          <p:spTgt spid="32"/>
                                        </p:tgtEl>
                                        <p:attrNameLst>
                                          <p:attrName>r</p:attrName>
                                        </p:attrNameLst>
                                      </p:cBhvr>
                                    </p:animRot>
                                  </p:childTnLst>
                                </p:cTn>
                              </p:par>
                              <p:par>
                                <p:cTn id="128" presetID="10" presetClass="entr" presetSubtype="0" fill="hold" grpId="0" nodeType="with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500"/>
                                        <p:tgtEl>
                                          <p:spTgt spid="35"/>
                                        </p:tgtEl>
                                      </p:cBhvr>
                                    </p:animEffect>
                                  </p:childTnLst>
                                </p:cTn>
                              </p:par>
                              <p:par>
                                <p:cTn id="131" presetID="6" presetClass="entr" presetSubtype="32" fill="hold" grpId="0" nodeType="withEffect">
                                  <p:stCondLst>
                                    <p:cond delay="800"/>
                                  </p:stCondLst>
                                  <p:iterate type="lt">
                                    <p:tmPct val="10000"/>
                                  </p:iterate>
                                  <p:childTnLst>
                                    <p:set>
                                      <p:cBhvr>
                                        <p:cTn id="132" dur="1" fill="hold">
                                          <p:stCondLst>
                                            <p:cond delay="0"/>
                                          </p:stCondLst>
                                        </p:cTn>
                                        <p:tgtEl>
                                          <p:spTgt spid="36"/>
                                        </p:tgtEl>
                                        <p:attrNameLst>
                                          <p:attrName>style.visibility</p:attrName>
                                        </p:attrNameLst>
                                      </p:cBhvr>
                                      <p:to>
                                        <p:strVal val="visible"/>
                                      </p:to>
                                    </p:set>
                                    <p:animEffect transition="in" filter="circle(out)">
                                      <p:cBhvr>
                                        <p:cTn id="133" dur="1000"/>
                                        <p:tgtEl>
                                          <p:spTgt spid="36"/>
                                        </p:tgtEl>
                                      </p:cBhvr>
                                    </p:animEffect>
                                  </p:childTnLst>
                                </p:cTn>
                              </p:par>
                              <p:par>
                                <p:cTn id="134" presetID="6" presetClass="entr" presetSubtype="32" fill="hold" grpId="0" nodeType="withEffect">
                                  <p:stCondLst>
                                    <p:cond delay="1900"/>
                                  </p:stCondLst>
                                  <p:iterate type="lt">
                                    <p:tmPct val="6923"/>
                                  </p:iterate>
                                  <p:childTnLst>
                                    <p:set>
                                      <p:cBhvr>
                                        <p:cTn id="135" dur="1" fill="hold">
                                          <p:stCondLst>
                                            <p:cond delay="0"/>
                                          </p:stCondLst>
                                        </p:cTn>
                                        <p:tgtEl>
                                          <p:spTgt spid="37"/>
                                        </p:tgtEl>
                                        <p:attrNameLst>
                                          <p:attrName>style.visibility</p:attrName>
                                        </p:attrNameLst>
                                      </p:cBhvr>
                                      <p:to>
                                        <p:strVal val="visible"/>
                                      </p:to>
                                    </p:set>
                                    <p:animEffect transition="in" filter="circle(out)">
                                      <p:cBhvr>
                                        <p:cTn id="13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4" grpId="0" animBg="1"/>
      <p:bldP spid="55" grpId="0"/>
      <p:bldP spid="56" grpId="0" animBg="1"/>
      <p:bldP spid="57" grpId="0"/>
      <p:bldP spid="58" grpId="0" animBg="1"/>
      <p:bldP spid="59" grpId="0"/>
      <p:bldP spid="62" grpId="0"/>
      <p:bldP spid="66" grpId="0"/>
      <p:bldP spid="67" grpId="0"/>
      <p:bldP spid="68" grpId="0"/>
      <p:bldP spid="70" grpId="0"/>
      <p:bldP spid="73" grpId="0"/>
      <p:bldP spid="74" grpId="0"/>
      <p:bldP spid="75" grpId="0"/>
      <p:bldP spid="76" grpId="0"/>
      <p:bldP spid="77" grpId="0"/>
      <p:bldP spid="78"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81005" y="-2556664"/>
            <a:ext cx="2542252" cy="4889416"/>
          </a:xfrm>
          <a:prstGeom prst="rect">
            <a:avLst/>
          </a:prstGeom>
          <a:blipFill dpi="0" rotWithShape="1">
            <a:blip r:embed="rId1">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065874" y="1851661"/>
            <a:ext cx="916460" cy="916460"/>
            <a:chOff x="1855470" y="2425447"/>
            <a:chExt cx="1695451" cy="1695451"/>
          </a:xfrm>
        </p:grpSpPr>
        <p:sp>
          <p:nvSpPr>
            <p:cNvPr id="14" name="椭圆 13"/>
            <p:cNvSpPr/>
            <p:nvPr/>
          </p:nvSpPr>
          <p:spPr>
            <a:xfrm>
              <a:off x="1855470" y="2425447"/>
              <a:ext cx="1695451" cy="1695451"/>
            </a:xfrm>
            <a:prstGeom prst="ellipse">
              <a:avLst/>
            </a:prstGeom>
            <a:solidFill>
              <a:schemeClr val="bg1">
                <a:alpha val="30000"/>
              </a:schemeClr>
            </a:solidFill>
            <a:ln w="28575">
              <a:solidFill>
                <a:srgbClr val="55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2323271" y="2679785"/>
              <a:ext cx="770449" cy="1171481"/>
              <a:chOff x="10705271" y="2237826"/>
              <a:chExt cx="281299" cy="427720"/>
            </a:xfrm>
            <a:solidFill>
              <a:srgbClr val="555868"/>
            </a:solidFill>
          </p:grpSpPr>
          <p:sp>
            <p:nvSpPr>
              <p:cNvPr id="18" name="Freeform 563"/>
              <p:cNvSpPr/>
              <p:nvPr/>
            </p:nvSpPr>
            <p:spPr bwMode="auto">
              <a:xfrm>
                <a:off x="10705271" y="2413819"/>
                <a:ext cx="281299" cy="251727"/>
              </a:xfrm>
              <a:custGeom>
                <a:avLst/>
                <a:gdLst>
                  <a:gd name="T0" fmla="*/ 107 w 165"/>
                  <a:gd name="T1" fmla="*/ 0 h 148"/>
                  <a:gd name="T2" fmla="*/ 82 w 165"/>
                  <a:gd name="T3" fmla="*/ 10 h 148"/>
                  <a:gd name="T4" fmla="*/ 102 w 165"/>
                  <a:gd name="T5" fmla="*/ 81 h 148"/>
                  <a:gd name="T6" fmla="*/ 82 w 165"/>
                  <a:gd name="T7" fmla="*/ 109 h 148"/>
                  <a:gd name="T8" fmla="*/ 63 w 165"/>
                  <a:gd name="T9" fmla="*/ 81 h 148"/>
                  <a:gd name="T10" fmla="*/ 82 w 165"/>
                  <a:gd name="T11" fmla="*/ 10 h 148"/>
                  <a:gd name="T12" fmla="*/ 58 w 165"/>
                  <a:gd name="T13" fmla="*/ 0 h 148"/>
                  <a:gd name="T14" fmla="*/ 0 w 165"/>
                  <a:gd name="T15" fmla="*/ 58 h 148"/>
                  <a:gd name="T16" fmla="*/ 0 w 165"/>
                  <a:gd name="T17" fmla="*/ 121 h 148"/>
                  <a:gd name="T18" fmla="*/ 75 w 165"/>
                  <a:gd name="T19" fmla="*/ 148 h 148"/>
                  <a:gd name="T20" fmla="*/ 90 w 165"/>
                  <a:gd name="T21" fmla="*/ 148 h 148"/>
                  <a:gd name="T22" fmla="*/ 165 w 165"/>
                  <a:gd name="T23" fmla="*/ 121 h 148"/>
                  <a:gd name="T24" fmla="*/ 165 w 165"/>
                  <a:gd name="T25" fmla="*/ 58 h 148"/>
                  <a:gd name="T26" fmla="*/ 107 w 165"/>
                  <a:gd name="T2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48">
                    <a:moveTo>
                      <a:pt x="107" y="0"/>
                    </a:moveTo>
                    <a:cubicBezTo>
                      <a:pt x="82" y="10"/>
                      <a:pt x="82" y="10"/>
                      <a:pt x="82" y="10"/>
                    </a:cubicBezTo>
                    <a:cubicBezTo>
                      <a:pt x="102" y="81"/>
                      <a:pt x="102" y="81"/>
                      <a:pt x="102" y="81"/>
                    </a:cubicBezTo>
                    <a:cubicBezTo>
                      <a:pt x="82" y="109"/>
                      <a:pt x="82" y="109"/>
                      <a:pt x="82" y="109"/>
                    </a:cubicBezTo>
                    <a:cubicBezTo>
                      <a:pt x="63" y="81"/>
                      <a:pt x="63" y="81"/>
                      <a:pt x="63" y="81"/>
                    </a:cubicBezTo>
                    <a:cubicBezTo>
                      <a:pt x="82" y="10"/>
                      <a:pt x="82" y="10"/>
                      <a:pt x="82" y="10"/>
                    </a:cubicBezTo>
                    <a:cubicBezTo>
                      <a:pt x="58" y="0"/>
                      <a:pt x="58" y="0"/>
                      <a:pt x="58" y="0"/>
                    </a:cubicBezTo>
                    <a:cubicBezTo>
                      <a:pt x="36" y="6"/>
                      <a:pt x="0" y="21"/>
                      <a:pt x="0" y="58"/>
                    </a:cubicBezTo>
                    <a:cubicBezTo>
                      <a:pt x="0" y="111"/>
                      <a:pt x="0" y="121"/>
                      <a:pt x="0" y="121"/>
                    </a:cubicBezTo>
                    <a:cubicBezTo>
                      <a:pt x="0" y="121"/>
                      <a:pt x="2" y="148"/>
                      <a:pt x="75" y="148"/>
                    </a:cubicBezTo>
                    <a:cubicBezTo>
                      <a:pt x="90" y="148"/>
                      <a:pt x="90" y="148"/>
                      <a:pt x="90" y="148"/>
                    </a:cubicBezTo>
                    <a:cubicBezTo>
                      <a:pt x="163" y="148"/>
                      <a:pt x="165" y="121"/>
                      <a:pt x="165" y="121"/>
                    </a:cubicBezTo>
                    <a:cubicBezTo>
                      <a:pt x="165" y="121"/>
                      <a:pt x="165" y="111"/>
                      <a:pt x="165" y="58"/>
                    </a:cubicBezTo>
                    <a:cubicBezTo>
                      <a:pt x="165" y="21"/>
                      <a:pt x="129" y="6"/>
                      <a:pt x="107"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 name="Oval 564"/>
              <p:cNvSpPr>
                <a:spLocks noChangeArrowheads="1"/>
              </p:cNvSpPr>
              <p:nvPr/>
            </p:nvSpPr>
            <p:spPr bwMode="auto">
              <a:xfrm>
                <a:off x="10775235" y="2237826"/>
                <a:ext cx="141371" cy="163731"/>
              </a:xfrm>
              <a:prstGeom prst="ellipse">
                <a:avLst/>
              </a:prstGeom>
              <a:grpFill/>
              <a:ln w="9525">
                <a:noFill/>
                <a:round/>
              </a:ln>
            </p:spPr>
            <p:txBody>
              <a:bodyPr vert="horz" wrap="square" lIns="91440" tIns="45720" rIns="91440" bIns="45720" numCol="1" anchor="t" anchorCtr="0" compatLnSpc="1"/>
              <a:lstStyle/>
              <a:p>
                <a:endParaRPr lang="zh-CN" altLang="en-US"/>
              </a:p>
            </p:txBody>
          </p:sp>
        </p:grpSp>
      </p:grpSp>
      <p:sp>
        <p:nvSpPr>
          <p:cNvPr id="20" name="文本框 19"/>
          <p:cNvSpPr txBox="1"/>
          <p:nvPr/>
        </p:nvSpPr>
        <p:spPr>
          <a:xfrm>
            <a:off x="1332191" y="2310698"/>
            <a:ext cx="4920417" cy="3169285"/>
          </a:xfrm>
          <a:prstGeom prst="rect">
            <a:avLst/>
          </a:prstGeom>
          <a:noFill/>
        </p:spPr>
        <p:txBody>
          <a:bodyPr wrap="square" rtlCol="0">
            <a:spAutoFit/>
          </a:bodyPr>
          <a:lstStyle/>
          <a:p>
            <a:r>
              <a:rPr lang="zh-CN" altLang="en-US" sz="2000" spc="300" dirty="0" smtClean="0">
                <a:latin typeface="华文楷体" panose="02010600040101010101" pitchFamily="2" charset="-122"/>
                <a:ea typeface="华文楷体" panose="02010600040101010101" pitchFamily="2" charset="-122"/>
              </a:rPr>
              <a:t>点击输入</a:t>
            </a:r>
            <a:r>
              <a:rPr sz="2000" spc="300" dirty="0">
                <a:latin typeface="华文楷体" panose="02010600040101010101" pitchFamily="2" charset="-122"/>
                <a:ea typeface="华文楷体" panose="02010600040101010101" pitchFamily="2" charset="-122"/>
              </a:rPr>
              <a:t>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a:t>
            </a:r>
            <a:endParaRPr sz="2000" spc="300" dirty="0">
              <a:latin typeface="华文楷体" panose="02010600040101010101" pitchFamily="2" charset="-122"/>
              <a:ea typeface="华文楷体" panose="02010600040101010101" pitchFamily="2" charset="-122"/>
            </a:endParaRPr>
          </a:p>
        </p:txBody>
      </p:sp>
      <p:grpSp>
        <p:nvGrpSpPr>
          <p:cNvPr id="5" name="组合 4"/>
          <p:cNvGrpSpPr/>
          <p:nvPr/>
        </p:nvGrpSpPr>
        <p:grpSpPr>
          <a:xfrm>
            <a:off x="8452714" y="1851661"/>
            <a:ext cx="916460" cy="916460"/>
            <a:chOff x="9065740" y="2667001"/>
            <a:chExt cx="916460" cy="916460"/>
          </a:xfrm>
        </p:grpSpPr>
        <p:sp>
          <p:nvSpPr>
            <p:cNvPr id="25" name="椭圆 24"/>
            <p:cNvSpPr/>
            <p:nvPr/>
          </p:nvSpPr>
          <p:spPr>
            <a:xfrm>
              <a:off x="9065740" y="2667001"/>
              <a:ext cx="916460" cy="916460"/>
            </a:xfrm>
            <a:prstGeom prst="ellipse">
              <a:avLst/>
            </a:prstGeom>
            <a:solidFill>
              <a:schemeClr val="bg1">
                <a:alpha val="30000"/>
              </a:schemeClr>
            </a:solidFill>
            <a:ln w="28575">
              <a:solidFill>
                <a:srgbClr val="55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9233353" y="2810104"/>
              <a:ext cx="611714" cy="569294"/>
              <a:chOff x="5704083" y="3572168"/>
              <a:chExt cx="258340" cy="240425"/>
            </a:xfrm>
            <a:solidFill>
              <a:srgbClr val="555868"/>
            </a:solidFill>
          </p:grpSpPr>
          <p:sp>
            <p:nvSpPr>
              <p:cNvPr id="22" name="Freeform 572"/>
              <p:cNvSpPr/>
              <p:nvPr/>
            </p:nvSpPr>
            <p:spPr bwMode="auto">
              <a:xfrm>
                <a:off x="5739912" y="3706052"/>
                <a:ext cx="187155" cy="106541"/>
              </a:xfrm>
              <a:custGeom>
                <a:avLst/>
                <a:gdLst>
                  <a:gd name="T0" fmla="*/ 0 w 397"/>
                  <a:gd name="T1" fmla="*/ 0 h 226"/>
                  <a:gd name="T2" fmla="*/ 0 w 397"/>
                  <a:gd name="T3" fmla="*/ 226 h 226"/>
                  <a:gd name="T4" fmla="*/ 132 w 397"/>
                  <a:gd name="T5" fmla="*/ 226 h 226"/>
                  <a:gd name="T6" fmla="*/ 132 w 397"/>
                  <a:gd name="T7" fmla="*/ 56 h 226"/>
                  <a:gd name="T8" fmla="*/ 264 w 397"/>
                  <a:gd name="T9" fmla="*/ 56 h 226"/>
                  <a:gd name="T10" fmla="*/ 264 w 397"/>
                  <a:gd name="T11" fmla="*/ 226 h 226"/>
                  <a:gd name="T12" fmla="*/ 397 w 397"/>
                  <a:gd name="T13" fmla="*/ 226 h 226"/>
                  <a:gd name="T14" fmla="*/ 397 w 397"/>
                  <a:gd name="T15" fmla="*/ 0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226">
                    <a:moveTo>
                      <a:pt x="0" y="0"/>
                    </a:moveTo>
                    <a:lnTo>
                      <a:pt x="0" y="226"/>
                    </a:lnTo>
                    <a:lnTo>
                      <a:pt x="132" y="226"/>
                    </a:lnTo>
                    <a:lnTo>
                      <a:pt x="132" y="56"/>
                    </a:lnTo>
                    <a:lnTo>
                      <a:pt x="264" y="56"/>
                    </a:lnTo>
                    <a:lnTo>
                      <a:pt x="264" y="226"/>
                    </a:lnTo>
                    <a:lnTo>
                      <a:pt x="397" y="226"/>
                    </a:lnTo>
                    <a:lnTo>
                      <a:pt x="397" y="0"/>
                    </a:lnTo>
                  </a:path>
                </a:pathLst>
              </a:custGeom>
              <a:grpFill/>
              <a:ln w="30163" cap="rnd">
                <a:noFill/>
                <a:prstDash val="solid"/>
                <a:miter lim="800000"/>
              </a:ln>
            </p:spPr>
            <p:txBody>
              <a:bodyPr vert="horz" wrap="square" lIns="91440" tIns="45720" rIns="91440" bIns="45720" numCol="1" anchor="t" anchorCtr="0" compatLnSpc="1"/>
              <a:lstStyle/>
              <a:p>
                <a:endParaRPr lang="zh-CN" altLang="en-US"/>
              </a:p>
            </p:txBody>
          </p:sp>
          <p:sp>
            <p:nvSpPr>
              <p:cNvPr id="23" name="Freeform 573"/>
              <p:cNvSpPr/>
              <p:nvPr/>
            </p:nvSpPr>
            <p:spPr bwMode="auto">
              <a:xfrm>
                <a:off x="5704083" y="3572168"/>
                <a:ext cx="258340" cy="129170"/>
              </a:xfrm>
              <a:custGeom>
                <a:avLst/>
                <a:gdLst>
                  <a:gd name="T0" fmla="*/ 0 w 548"/>
                  <a:gd name="T1" fmla="*/ 274 h 274"/>
                  <a:gd name="T2" fmla="*/ 274 w 548"/>
                  <a:gd name="T3" fmla="*/ 0 h 274"/>
                  <a:gd name="T4" fmla="*/ 548 w 548"/>
                  <a:gd name="T5" fmla="*/ 274 h 274"/>
                </a:gdLst>
                <a:ahLst/>
                <a:cxnLst>
                  <a:cxn ang="0">
                    <a:pos x="T0" y="T1"/>
                  </a:cxn>
                  <a:cxn ang="0">
                    <a:pos x="T2" y="T3"/>
                  </a:cxn>
                  <a:cxn ang="0">
                    <a:pos x="T4" y="T5"/>
                  </a:cxn>
                </a:cxnLst>
                <a:rect l="0" t="0" r="r" b="b"/>
                <a:pathLst>
                  <a:path w="548" h="274">
                    <a:moveTo>
                      <a:pt x="0" y="274"/>
                    </a:moveTo>
                    <a:lnTo>
                      <a:pt x="274" y="0"/>
                    </a:lnTo>
                    <a:lnTo>
                      <a:pt x="548" y="274"/>
                    </a:lnTo>
                  </a:path>
                </a:pathLst>
              </a:custGeom>
              <a:grpFill/>
              <a:ln w="30163" cap="rnd">
                <a:noFill/>
                <a:prstDash val="solid"/>
                <a:round/>
              </a:ln>
            </p:spPr>
            <p:txBody>
              <a:bodyPr vert="horz" wrap="square" lIns="91440" tIns="45720" rIns="91440" bIns="45720" numCol="1" anchor="t" anchorCtr="0" compatLnSpc="1"/>
              <a:lstStyle/>
              <a:p>
                <a:endParaRPr lang="zh-CN" altLang="en-US"/>
              </a:p>
            </p:txBody>
          </p:sp>
          <p:sp>
            <p:nvSpPr>
              <p:cNvPr id="24" name="Freeform 574"/>
              <p:cNvSpPr/>
              <p:nvPr/>
            </p:nvSpPr>
            <p:spPr bwMode="auto">
              <a:xfrm>
                <a:off x="5866888" y="3593997"/>
                <a:ext cx="44785" cy="44314"/>
              </a:xfrm>
              <a:custGeom>
                <a:avLst/>
                <a:gdLst>
                  <a:gd name="T0" fmla="*/ 0 w 95"/>
                  <a:gd name="T1" fmla="*/ 0 h 94"/>
                  <a:gd name="T2" fmla="*/ 95 w 95"/>
                  <a:gd name="T3" fmla="*/ 0 h 94"/>
                  <a:gd name="T4" fmla="*/ 95 w 95"/>
                  <a:gd name="T5" fmla="*/ 94 h 94"/>
                </a:gdLst>
                <a:ahLst/>
                <a:cxnLst>
                  <a:cxn ang="0">
                    <a:pos x="T0" y="T1"/>
                  </a:cxn>
                  <a:cxn ang="0">
                    <a:pos x="T2" y="T3"/>
                  </a:cxn>
                  <a:cxn ang="0">
                    <a:pos x="T4" y="T5"/>
                  </a:cxn>
                </a:cxnLst>
                <a:rect l="0" t="0" r="r" b="b"/>
                <a:pathLst>
                  <a:path w="95" h="94">
                    <a:moveTo>
                      <a:pt x="0" y="0"/>
                    </a:moveTo>
                    <a:lnTo>
                      <a:pt x="95" y="0"/>
                    </a:lnTo>
                    <a:lnTo>
                      <a:pt x="95" y="94"/>
                    </a:lnTo>
                  </a:path>
                </a:pathLst>
              </a:custGeom>
              <a:grpFill/>
              <a:ln w="30163" cap="rnd">
                <a:noFill/>
                <a:prstDash val="solid"/>
                <a:miter lim="800000"/>
              </a:ln>
            </p:spPr>
            <p:txBody>
              <a:bodyPr vert="horz" wrap="square" lIns="91440" tIns="45720" rIns="91440" bIns="45720" numCol="1" anchor="t" anchorCtr="0" compatLnSpc="1"/>
              <a:lstStyle/>
              <a:p>
                <a:endParaRPr lang="zh-CN" altLang="en-US"/>
              </a:p>
            </p:txBody>
          </p:sp>
        </p:grpSp>
      </p:grpSp>
      <p:grpSp>
        <p:nvGrpSpPr>
          <p:cNvPr id="6" name="组合 5"/>
          <p:cNvGrpSpPr/>
          <p:nvPr/>
        </p:nvGrpSpPr>
        <p:grpSpPr>
          <a:xfrm>
            <a:off x="9839554" y="1851661"/>
            <a:ext cx="916460" cy="916460"/>
            <a:chOff x="8029420" y="3977641"/>
            <a:chExt cx="916460" cy="916460"/>
          </a:xfrm>
        </p:grpSpPr>
        <p:sp>
          <p:nvSpPr>
            <p:cNvPr id="31" name="椭圆 30"/>
            <p:cNvSpPr/>
            <p:nvPr/>
          </p:nvSpPr>
          <p:spPr>
            <a:xfrm>
              <a:off x="8029420" y="3977641"/>
              <a:ext cx="916460" cy="916460"/>
            </a:xfrm>
            <a:prstGeom prst="ellipse">
              <a:avLst/>
            </a:prstGeom>
            <a:solidFill>
              <a:schemeClr val="bg1">
                <a:alpha val="30000"/>
              </a:schemeClr>
            </a:solidFill>
            <a:ln w="28575">
              <a:solidFill>
                <a:srgbClr val="55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8134669" y="4065589"/>
              <a:ext cx="674051" cy="670842"/>
              <a:chOff x="11609389" y="4598989"/>
              <a:chExt cx="333375" cy="331788"/>
            </a:xfrm>
            <a:solidFill>
              <a:srgbClr val="555868"/>
            </a:solidFill>
          </p:grpSpPr>
          <p:sp>
            <p:nvSpPr>
              <p:cNvPr id="28" name="Freeform 677"/>
              <p:cNvSpPr>
                <a:spLocks noEditPoints="1"/>
              </p:cNvSpPr>
              <p:nvPr/>
            </p:nvSpPr>
            <p:spPr bwMode="auto">
              <a:xfrm>
                <a:off x="11609389" y="4598989"/>
                <a:ext cx="333375" cy="331788"/>
              </a:xfrm>
              <a:custGeom>
                <a:avLst/>
                <a:gdLst>
                  <a:gd name="T0" fmla="*/ 249 w 288"/>
                  <a:gd name="T1" fmla="*/ 60 h 286"/>
                  <a:gd name="T2" fmla="*/ 138 w 288"/>
                  <a:gd name="T3" fmla="*/ 27 h 286"/>
                  <a:gd name="T4" fmla="*/ 86 w 288"/>
                  <a:gd name="T5" fmla="*/ 0 h 286"/>
                  <a:gd name="T6" fmla="*/ 68 w 288"/>
                  <a:gd name="T7" fmla="*/ 17 h 286"/>
                  <a:gd name="T8" fmla="*/ 68 w 288"/>
                  <a:gd name="T9" fmla="*/ 18 h 286"/>
                  <a:gd name="T10" fmla="*/ 32 w 288"/>
                  <a:gd name="T11" fmla="*/ 104 h 286"/>
                  <a:gd name="T12" fmla="*/ 16 w 288"/>
                  <a:gd name="T13" fmla="*/ 103 h 286"/>
                  <a:gd name="T14" fmla="*/ 0 w 288"/>
                  <a:gd name="T15" fmla="*/ 118 h 286"/>
                  <a:gd name="T16" fmla="*/ 5 w 288"/>
                  <a:gd name="T17" fmla="*/ 182 h 286"/>
                  <a:gd name="T18" fmla="*/ 17 w 288"/>
                  <a:gd name="T19" fmla="*/ 186 h 286"/>
                  <a:gd name="T20" fmla="*/ 75 w 288"/>
                  <a:gd name="T21" fmla="*/ 237 h 286"/>
                  <a:gd name="T22" fmla="*/ 71 w 288"/>
                  <a:gd name="T23" fmla="*/ 270 h 286"/>
                  <a:gd name="T24" fmla="*/ 87 w 288"/>
                  <a:gd name="T25" fmla="*/ 286 h 286"/>
                  <a:gd name="T26" fmla="*/ 150 w 288"/>
                  <a:gd name="T27" fmla="*/ 280 h 286"/>
                  <a:gd name="T28" fmla="*/ 153 w 288"/>
                  <a:gd name="T29" fmla="*/ 268 h 286"/>
                  <a:gd name="T30" fmla="*/ 156 w 288"/>
                  <a:gd name="T31" fmla="*/ 262 h 286"/>
                  <a:gd name="T32" fmla="*/ 162 w 288"/>
                  <a:gd name="T33" fmla="*/ 268 h 286"/>
                  <a:gd name="T34" fmla="*/ 165 w 288"/>
                  <a:gd name="T35" fmla="*/ 280 h 286"/>
                  <a:gd name="T36" fmla="*/ 228 w 288"/>
                  <a:gd name="T37" fmla="*/ 286 h 286"/>
                  <a:gd name="T38" fmla="*/ 244 w 288"/>
                  <a:gd name="T39" fmla="*/ 270 h 286"/>
                  <a:gd name="T40" fmla="*/ 240 w 288"/>
                  <a:gd name="T41" fmla="*/ 236 h 286"/>
                  <a:gd name="T42" fmla="*/ 224 w 288"/>
                  <a:gd name="T43" fmla="*/ 223 h 286"/>
                  <a:gd name="T44" fmla="*/ 224 w 288"/>
                  <a:gd name="T45" fmla="*/ 266 h 286"/>
                  <a:gd name="T46" fmla="*/ 185 w 288"/>
                  <a:gd name="T47" fmla="*/ 240 h 286"/>
                  <a:gd name="T48" fmla="*/ 156 w 288"/>
                  <a:gd name="T49" fmla="*/ 243 h 286"/>
                  <a:gd name="T50" fmla="*/ 130 w 288"/>
                  <a:gd name="T51" fmla="*/ 241 h 286"/>
                  <a:gd name="T52" fmla="*/ 91 w 288"/>
                  <a:gd name="T53" fmla="*/ 266 h 286"/>
                  <a:gd name="T54" fmla="*/ 91 w 288"/>
                  <a:gd name="T55" fmla="*/ 224 h 286"/>
                  <a:gd name="T56" fmla="*/ 46 w 288"/>
                  <a:gd name="T57" fmla="*/ 164 h 286"/>
                  <a:gd name="T58" fmla="*/ 20 w 288"/>
                  <a:gd name="T59" fmla="*/ 122 h 286"/>
                  <a:gd name="T60" fmla="*/ 48 w 288"/>
                  <a:gd name="T61" fmla="*/ 117 h 286"/>
                  <a:gd name="T62" fmla="*/ 88 w 288"/>
                  <a:gd name="T63" fmla="*/ 65 h 286"/>
                  <a:gd name="T64" fmla="*/ 135 w 288"/>
                  <a:gd name="T65" fmla="*/ 47 h 286"/>
                  <a:gd name="T66" fmla="*/ 156 w 288"/>
                  <a:gd name="T67" fmla="*/ 45 h 286"/>
                  <a:gd name="T68" fmla="*/ 269 w 288"/>
                  <a:gd name="T69" fmla="*/ 144 h 286"/>
                  <a:gd name="T70" fmla="*/ 224 w 288"/>
                  <a:gd name="T71" fmla="*/ 22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286">
                    <a:moveTo>
                      <a:pt x="288" y="144"/>
                    </a:moveTo>
                    <a:cubicBezTo>
                      <a:pt x="288" y="111"/>
                      <a:pt x="273" y="81"/>
                      <a:pt x="249" y="60"/>
                    </a:cubicBezTo>
                    <a:cubicBezTo>
                      <a:pt x="225" y="39"/>
                      <a:pt x="192" y="26"/>
                      <a:pt x="156" y="26"/>
                    </a:cubicBezTo>
                    <a:cubicBezTo>
                      <a:pt x="150" y="26"/>
                      <a:pt x="144" y="26"/>
                      <a:pt x="138" y="27"/>
                    </a:cubicBezTo>
                    <a:cubicBezTo>
                      <a:pt x="94" y="2"/>
                      <a:pt x="94" y="2"/>
                      <a:pt x="94" y="2"/>
                    </a:cubicBezTo>
                    <a:cubicBezTo>
                      <a:pt x="92" y="0"/>
                      <a:pt x="89" y="0"/>
                      <a:pt x="86" y="0"/>
                    </a:cubicBezTo>
                    <a:cubicBezTo>
                      <a:pt x="83" y="0"/>
                      <a:pt x="80" y="0"/>
                      <a:pt x="77" y="2"/>
                    </a:cubicBezTo>
                    <a:cubicBezTo>
                      <a:pt x="72" y="5"/>
                      <a:pt x="68" y="11"/>
                      <a:pt x="68" y="17"/>
                    </a:cubicBezTo>
                    <a:cubicBezTo>
                      <a:pt x="68" y="17"/>
                      <a:pt x="68" y="17"/>
                      <a:pt x="68" y="17"/>
                    </a:cubicBezTo>
                    <a:cubicBezTo>
                      <a:pt x="68" y="17"/>
                      <a:pt x="68" y="17"/>
                      <a:pt x="68" y="18"/>
                    </a:cubicBezTo>
                    <a:cubicBezTo>
                      <a:pt x="69" y="55"/>
                      <a:pt x="69" y="55"/>
                      <a:pt x="69" y="55"/>
                    </a:cubicBezTo>
                    <a:cubicBezTo>
                      <a:pt x="52" y="68"/>
                      <a:pt x="40" y="85"/>
                      <a:pt x="32" y="104"/>
                    </a:cubicBezTo>
                    <a:cubicBezTo>
                      <a:pt x="17" y="103"/>
                      <a:pt x="17" y="103"/>
                      <a:pt x="17" y="103"/>
                    </a:cubicBezTo>
                    <a:cubicBezTo>
                      <a:pt x="17" y="103"/>
                      <a:pt x="16" y="103"/>
                      <a:pt x="16" y="103"/>
                    </a:cubicBezTo>
                    <a:cubicBezTo>
                      <a:pt x="12" y="103"/>
                      <a:pt x="8" y="104"/>
                      <a:pt x="5" y="107"/>
                    </a:cubicBezTo>
                    <a:cubicBezTo>
                      <a:pt x="2" y="110"/>
                      <a:pt x="0" y="114"/>
                      <a:pt x="0" y="118"/>
                    </a:cubicBezTo>
                    <a:cubicBezTo>
                      <a:pt x="0" y="170"/>
                      <a:pt x="0" y="170"/>
                      <a:pt x="0" y="170"/>
                    </a:cubicBezTo>
                    <a:cubicBezTo>
                      <a:pt x="0" y="175"/>
                      <a:pt x="2" y="179"/>
                      <a:pt x="5" y="182"/>
                    </a:cubicBezTo>
                    <a:cubicBezTo>
                      <a:pt x="8" y="184"/>
                      <a:pt x="12" y="186"/>
                      <a:pt x="16" y="186"/>
                    </a:cubicBezTo>
                    <a:cubicBezTo>
                      <a:pt x="16" y="186"/>
                      <a:pt x="17" y="186"/>
                      <a:pt x="17" y="186"/>
                    </a:cubicBezTo>
                    <a:cubicBezTo>
                      <a:pt x="32" y="184"/>
                      <a:pt x="32" y="184"/>
                      <a:pt x="32" y="184"/>
                    </a:cubicBezTo>
                    <a:cubicBezTo>
                      <a:pt x="41" y="206"/>
                      <a:pt x="56" y="224"/>
                      <a:pt x="75" y="237"/>
                    </a:cubicBezTo>
                    <a:cubicBezTo>
                      <a:pt x="71" y="268"/>
                      <a:pt x="71" y="268"/>
                      <a:pt x="71" y="268"/>
                    </a:cubicBezTo>
                    <a:cubicBezTo>
                      <a:pt x="71" y="269"/>
                      <a:pt x="71" y="269"/>
                      <a:pt x="71" y="270"/>
                    </a:cubicBezTo>
                    <a:cubicBezTo>
                      <a:pt x="71" y="274"/>
                      <a:pt x="73" y="277"/>
                      <a:pt x="75" y="280"/>
                    </a:cubicBezTo>
                    <a:cubicBezTo>
                      <a:pt x="78" y="284"/>
                      <a:pt x="82" y="286"/>
                      <a:pt x="87" y="286"/>
                    </a:cubicBezTo>
                    <a:cubicBezTo>
                      <a:pt x="138" y="286"/>
                      <a:pt x="138" y="286"/>
                      <a:pt x="138" y="286"/>
                    </a:cubicBezTo>
                    <a:cubicBezTo>
                      <a:pt x="142" y="286"/>
                      <a:pt x="147" y="284"/>
                      <a:pt x="150" y="280"/>
                    </a:cubicBezTo>
                    <a:cubicBezTo>
                      <a:pt x="152" y="277"/>
                      <a:pt x="153" y="274"/>
                      <a:pt x="153" y="270"/>
                    </a:cubicBezTo>
                    <a:cubicBezTo>
                      <a:pt x="153" y="269"/>
                      <a:pt x="153" y="269"/>
                      <a:pt x="153" y="268"/>
                    </a:cubicBezTo>
                    <a:cubicBezTo>
                      <a:pt x="153" y="262"/>
                      <a:pt x="153" y="262"/>
                      <a:pt x="153" y="262"/>
                    </a:cubicBezTo>
                    <a:cubicBezTo>
                      <a:pt x="154" y="262"/>
                      <a:pt x="155" y="262"/>
                      <a:pt x="156" y="262"/>
                    </a:cubicBezTo>
                    <a:cubicBezTo>
                      <a:pt x="158" y="262"/>
                      <a:pt x="160" y="262"/>
                      <a:pt x="162" y="262"/>
                    </a:cubicBezTo>
                    <a:cubicBezTo>
                      <a:pt x="162" y="268"/>
                      <a:pt x="162" y="268"/>
                      <a:pt x="162" y="268"/>
                    </a:cubicBezTo>
                    <a:cubicBezTo>
                      <a:pt x="162" y="269"/>
                      <a:pt x="161" y="269"/>
                      <a:pt x="161" y="270"/>
                    </a:cubicBezTo>
                    <a:cubicBezTo>
                      <a:pt x="161" y="274"/>
                      <a:pt x="163" y="277"/>
                      <a:pt x="165" y="280"/>
                    </a:cubicBezTo>
                    <a:cubicBezTo>
                      <a:pt x="168" y="284"/>
                      <a:pt x="173" y="286"/>
                      <a:pt x="177" y="286"/>
                    </a:cubicBezTo>
                    <a:cubicBezTo>
                      <a:pt x="228" y="286"/>
                      <a:pt x="228" y="286"/>
                      <a:pt x="228" y="286"/>
                    </a:cubicBezTo>
                    <a:cubicBezTo>
                      <a:pt x="233" y="285"/>
                      <a:pt x="237" y="284"/>
                      <a:pt x="240" y="280"/>
                    </a:cubicBezTo>
                    <a:cubicBezTo>
                      <a:pt x="242" y="277"/>
                      <a:pt x="244" y="274"/>
                      <a:pt x="244" y="270"/>
                    </a:cubicBezTo>
                    <a:cubicBezTo>
                      <a:pt x="244" y="269"/>
                      <a:pt x="244" y="269"/>
                      <a:pt x="243" y="268"/>
                    </a:cubicBezTo>
                    <a:cubicBezTo>
                      <a:pt x="240" y="236"/>
                      <a:pt x="240" y="236"/>
                      <a:pt x="240" y="236"/>
                    </a:cubicBezTo>
                    <a:cubicBezTo>
                      <a:pt x="269" y="214"/>
                      <a:pt x="288" y="181"/>
                      <a:pt x="288" y="144"/>
                    </a:cubicBezTo>
                    <a:close/>
                    <a:moveTo>
                      <a:pt x="224" y="223"/>
                    </a:moveTo>
                    <a:cubicBezTo>
                      <a:pt x="219" y="226"/>
                      <a:pt x="219" y="226"/>
                      <a:pt x="219" y="226"/>
                    </a:cubicBezTo>
                    <a:cubicBezTo>
                      <a:pt x="224" y="266"/>
                      <a:pt x="224" y="266"/>
                      <a:pt x="224" y="266"/>
                    </a:cubicBezTo>
                    <a:cubicBezTo>
                      <a:pt x="181" y="266"/>
                      <a:pt x="181" y="266"/>
                      <a:pt x="181" y="266"/>
                    </a:cubicBezTo>
                    <a:cubicBezTo>
                      <a:pt x="185" y="240"/>
                      <a:pt x="185" y="240"/>
                      <a:pt x="185" y="240"/>
                    </a:cubicBezTo>
                    <a:cubicBezTo>
                      <a:pt x="172" y="242"/>
                      <a:pt x="172" y="242"/>
                      <a:pt x="172" y="242"/>
                    </a:cubicBezTo>
                    <a:cubicBezTo>
                      <a:pt x="167" y="242"/>
                      <a:pt x="162" y="243"/>
                      <a:pt x="156" y="243"/>
                    </a:cubicBezTo>
                    <a:cubicBezTo>
                      <a:pt x="152" y="243"/>
                      <a:pt x="147" y="243"/>
                      <a:pt x="143" y="242"/>
                    </a:cubicBezTo>
                    <a:cubicBezTo>
                      <a:pt x="130" y="241"/>
                      <a:pt x="130" y="241"/>
                      <a:pt x="130" y="241"/>
                    </a:cubicBezTo>
                    <a:cubicBezTo>
                      <a:pt x="134" y="266"/>
                      <a:pt x="134" y="266"/>
                      <a:pt x="134" y="266"/>
                    </a:cubicBezTo>
                    <a:cubicBezTo>
                      <a:pt x="91" y="266"/>
                      <a:pt x="91" y="266"/>
                      <a:pt x="91" y="266"/>
                    </a:cubicBezTo>
                    <a:cubicBezTo>
                      <a:pt x="96" y="228"/>
                      <a:pt x="96" y="228"/>
                      <a:pt x="96" y="228"/>
                    </a:cubicBezTo>
                    <a:cubicBezTo>
                      <a:pt x="91" y="224"/>
                      <a:pt x="91" y="224"/>
                      <a:pt x="91" y="224"/>
                    </a:cubicBezTo>
                    <a:cubicBezTo>
                      <a:pt x="70" y="211"/>
                      <a:pt x="55" y="193"/>
                      <a:pt x="48" y="171"/>
                    </a:cubicBezTo>
                    <a:cubicBezTo>
                      <a:pt x="46" y="164"/>
                      <a:pt x="46" y="164"/>
                      <a:pt x="46" y="164"/>
                    </a:cubicBezTo>
                    <a:cubicBezTo>
                      <a:pt x="20" y="166"/>
                      <a:pt x="20" y="166"/>
                      <a:pt x="20" y="166"/>
                    </a:cubicBezTo>
                    <a:cubicBezTo>
                      <a:pt x="20" y="122"/>
                      <a:pt x="20" y="122"/>
                      <a:pt x="20" y="122"/>
                    </a:cubicBezTo>
                    <a:cubicBezTo>
                      <a:pt x="45" y="125"/>
                      <a:pt x="45" y="125"/>
                      <a:pt x="45" y="125"/>
                    </a:cubicBezTo>
                    <a:cubicBezTo>
                      <a:pt x="48" y="117"/>
                      <a:pt x="48" y="117"/>
                      <a:pt x="48" y="117"/>
                    </a:cubicBezTo>
                    <a:cubicBezTo>
                      <a:pt x="54" y="98"/>
                      <a:pt x="67" y="81"/>
                      <a:pt x="84" y="68"/>
                    </a:cubicBezTo>
                    <a:cubicBezTo>
                      <a:pt x="88" y="65"/>
                      <a:pt x="88" y="65"/>
                      <a:pt x="88" y="65"/>
                    </a:cubicBezTo>
                    <a:cubicBezTo>
                      <a:pt x="88" y="20"/>
                      <a:pt x="88" y="20"/>
                      <a:pt x="88" y="20"/>
                    </a:cubicBezTo>
                    <a:cubicBezTo>
                      <a:pt x="135" y="47"/>
                      <a:pt x="135" y="47"/>
                      <a:pt x="135" y="47"/>
                    </a:cubicBezTo>
                    <a:cubicBezTo>
                      <a:pt x="138" y="46"/>
                      <a:pt x="138" y="46"/>
                      <a:pt x="138" y="46"/>
                    </a:cubicBezTo>
                    <a:cubicBezTo>
                      <a:pt x="144" y="46"/>
                      <a:pt x="150" y="45"/>
                      <a:pt x="156" y="45"/>
                    </a:cubicBezTo>
                    <a:cubicBezTo>
                      <a:pt x="188" y="45"/>
                      <a:pt x="216" y="56"/>
                      <a:pt x="236" y="74"/>
                    </a:cubicBezTo>
                    <a:cubicBezTo>
                      <a:pt x="256" y="92"/>
                      <a:pt x="269" y="117"/>
                      <a:pt x="269" y="144"/>
                    </a:cubicBezTo>
                    <a:cubicBezTo>
                      <a:pt x="269" y="144"/>
                      <a:pt x="269" y="144"/>
                      <a:pt x="269" y="144"/>
                    </a:cubicBezTo>
                    <a:cubicBezTo>
                      <a:pt x="269" y="176"/>
                      <a:pt x="251" y="205"/>
                      <a:pt x="224"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78"/>
              <p:cNvSpPr/>
              <p:nvPr/>
            </p:nvSpPr>
            <p:spPr bwMode="auto">
              <a:xfrm>
                <a:off x="11785601" y="4668839"/>
                <a:ext cx="92075" cy="50800"/>
              </a:xfrm>
              <a:custGeom>
                <a:avLst/>
                <a:gdLst>
                  <a:gd name="T0" fmla="*/ 10 w 80"/>
                  <a:gd name="T1" fmla="*/ 0 h 44"/>
                  <a:gd name="T2" fmla="*/ 0 w 80"/>
                  <a:gd name="T3" fmla="*/ 9 h 44"/>
                  <a:gd name="T4" fmla="*/ 9 w 80"/>
                  <a:gd name="T5" fmla="*/ 19 h 44"/>
                  <a:gd name="T6" fmla="*/ 9 w 80"/>
                  <a:gd name="T7" fmla="*/ 19 h 44"/>
                  <a:gd name="T8" fmla="*/ 10 w 80"/>
                  <a:gd name="T9" fmla="*/ 19 h 44"/>
                  <a:gd name="T10" fmla="*/ 62 w 80"/>
                  <a:gd name="T11" fmla="*/ 41 h 44"/>
                  <a:gd name="T12" fmla="*/ 69 w 80"/>
                  <a:gd name="T13" fmla="*/ 44 h 44"/>
                  <a:gd name="T14" fmla="*/ 76 w 80"/>
                  <a:gd name="T15" fmla="*/ 41 h 44"/>
                  <a:gd name="T16" fmla="*/ 76 w 80"/>
                  <a:gd name="T17" fmla="*/ 27 h 44"/>
                  <a:gd name="T18" fmla="*/ 10 w 80"/>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4">
                    <a:moveTo>
                      <a:pt x="10" y="0"/>
                    </a:moveTo>
                    <a:cubicBezTo>
                      <a:pt x="5" y="0"/>
                      <a:pt x="0" y="4"/>
                      <a:pt x="0" y="9"/>
                    </a:cubicBezTo>
                    <a:cubicBezTo>
                      <a:pt x="0" y="15"/>
                      <a:pt x="4" y="19"/>
                      <a:pt x="9" y="19"/>
                    </a:cubicBezTo>
                    <a:cubicBezTo>
                      <a:pt x="9" y="19"/>
                      <a:pt x="9" y="19"/>
                      <a:pt x="9" y="19"/>
                    </a:cubicBezTo>
                    <a:cubicBezTo>
                      <a:pt x="9" y="19"/>
                      <a:pt x="10" y="19"/>
                      <a:pt x="10" y="19"/>
                    </a:cubicBezTo>
                    <a:cubicBezTo>
                      <a:pt x="16" y="20"/>
                      <a:pt x="44" y="23"/>
                      <a:pt x="62" y="41"/>
                    </a:cubicBezTo>
                    <a:cubicBezTo>
                      <a:pt x="64" y="43"/>
                      <a:pt x="66" y="44"/>
                      <a:pt x="69" y="44"/>
                    </a:cubicBezTo>
                    <a:cubicBezTo>
                      <a:pt x="71" y="44"/>
                      <a:pt x="74" y="43"/>
                      <a:pt x="76" y="41"/>
                    </a:cubicBezTo>
                    <a:cubicBezTo>
                      <a:pt x="80" y="37"/>
                      <a:pt x="79" y="31"/>
                      <a:pt x="76" y="27"/>
                    </a:cubicBezTo>
                    <a:cubicBezTo>
                      <a:pt x="48"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79"/>
              <p:cNvSpPr/>
              <p:nvPr/>
            </p:nvSpPr>
            <p:spPr bwMode="auto">
              <a:xfrm>
                <a:off x="11676064" y="4710114"/>
                <a:ext cx="49213" cy="49213"/>
              </a:xfrm>
              <a:custGeom>
                <a:avLst/>
                <a:gdLst>
                  <a:gd name="T0" fmla="*/ 11 w 42"/>
                  <a:gd name="T1" fmla="*/ 12 h 43"/>
                  <a:gd name="T2" fmla="*/ 5 w 42"/>
                  <a:gd name="T3" fmla="*/ 38 h 43"/>
                  <a:gd name="T4" fmla="*/ 31 w 42"/>
                  <a:gd name="T5" fmla="*/ 31 h 43"/>
                  <a:gd name="T6" fmla="*/ 37 w 42"/>
                  <a:gd name="T7" fmla="*/ 5 h 43"/>
                  <a:gd name="T8" fmla="*/ 11 w 42"/>
                  <a:gd name="T9" fmla="*/ 12 h 43"/>
                </a:gdLst>
                <a:ahLst/>
                <a:cxnLst>
                  <a:cxn ang="0">
                    <a:pos x="T0" y="T1"/>
                  </a:cxn>
                  <a:cxn ang="0">
                    <a:pos x="T2" y="T3"/>
                  </a:cxn>
                  <a:cxn ang="0">
                    <a:pos x="T4" y="T5"/>
                  </a:cxn>
                  <a:cxn ang="0">
                    <a:pos x="T6" y="T7"/>
                  </a:cxn>
                  <a:cxn ang="0">
                    <a:pos x="T8" y="T9"/>
                  </a:cxn>
                </a:cxnLst>
                <a:rect l="0" t="0" r="r" b="b"/>
                <a:pathLst>
                  <a:path w="42" h="43">
                    <a:moveTo>
                      <a:pt x="11" y="12"/>
                    </a:moveTo>
                    <a:cubicBezTo>
                      <a:pt x="2" y="21"/>
                      <a:pt x="0" y="33"/>
                      <a:pt x="5" y="38"/>
                    </a:cubicBezTo>
                    <a:cubicBezTo>
                      <a:pt x="11" y="43"/>
                      <a:pt x="22" y="40"/>
                      <a:pt x="31" y="31"/>
                    </a:cubicBezTo>
                    <a:cubicBezTo>
                      <a:pt x="40" y="21"/>
                      <a:pt x="42" y="10"/>
                      <a:pt x="37" y="5"/>
                    </a:cubicBezTo>
                    <a:cubicBezTo>
                      <a:pt x="31" y="0"/>
                      <a:pt x="20" y="3"/>
                      <a:pt x="1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 name="组合 6"/>
          <p:cNvGrpSpPr/>
          <p:nvPr/>
        </p:nvGrpSpPr>
        <p:grpSpPr>
          <a:xfrm>
            <a:off x="7065874" y="3154681"/>
            <a:ext cx="916460" cy="916460"/>
            <a:chOff x="5149060" y="4434841"/>
            <a:chExt cx="916460" cy="916460"/>
          </a:xfrm>
        </p:grpSpPr>
        <p:sp>
          <p:nvSpPr>
            <p:cNvPr id="32" name="椭圆 31"/>
            <p:cNvSpPr/>
            <p:nvPr/>
          </p:nvSpPr>
          <p:spPr>
            <a:xfrm>
              <a:off x="5149060" y="4434841"/>
              <a:ext cx="916460" cy="916460"/>
            </a:xfrm>
            <a:prstGeom prst="ellipse">
              <a:avLst/>
            </a:prstGeom>
            <a:solidFill>
              <a:schemeClr val="bg1">
                <a:alpha val="30000"/>
              </a:schemeClr>
            </a:solidFill>
            <a:ln w="28575">
              <a:solidFill>
                <a:srgbClr val="55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274628" y="4587240"/>
              <a:ext cx="642278" cy="616586"/>
              <a:chOff x="230188" y="3260726"/>
              <a:chExt cx="357188" cy="342900"/>
            </a:xfrm>
            <a:solidFill>
              <a:srgbClr val="555868"/>
            </a:solidFill>
          </p:grpSpPr>
          <p:sp>
            <p:nvSpPr>
              <p:cNvPr id="34" name="Freeform 618"/>
              <p:cNvSpPr/>
              <p:nvPr/>
            </p:nvSpPr>
            <p:spPr bwMode="auto">
              <a:xfrm>
                <a:off x="469901" y="3405189"/>
                <a:ext cx="12700"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19"/>
              <p:cNvSpPr/>
              <p:nvPr/>
            </p:nvSpPr>
            <p:spPr bwMode="auto">
              <a:xfrm>
                <a:off x="230188" y="3260726"/>
                <a:ext cx="357188" cy="3429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8452714" y="3154681"/>
            <a:ext cx="916460" cy="916460"/>
            <a:chOff x="4554700" y="4815841"/>
            <a:chExt cx="916460" cy="916460"/>
          </a:xfrm>
        </p:grpSpPr>
        <p:sp>
          <p:nvSpPr>
            <p:cNvPr id="36" name="椭圆 35"/>
            <p:cNvSpPr/>
            <p:nvPr/>
          </p:nvSpPr>
          <p:spPr>
            <a:xfrm>
              <a:off x="4554700" y="4815841"/>
              <a:ext cx="916460" cy="916460"/>
            </a:xfrm>
            <a:prstGeom prst="ellipse">
              <a:avLst/>
            </a:prstGeom>
            <a:solidFill>
              <a:schemeClr val="bg1">
                <a:alpha val="30000"/>
              </a:schemeClr>
            </a:solidFill>
            <a:ln w="28575">
              <a:solidFill>
                <a:srgbClr val="55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541"/>
            <p:cNvSpPr>
              <a:spLocks noEditPoints="1"/>
            </p:cNvSpPr>
            <p:nvPr/>
          </p:nvSpPr>
          <p:spPr bwMode="auto">
            <a:xfrm>
              <a:off x="4794251" y="4955001"/>
              <a:ext cx="448309" cy="595854"/>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555868"/>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9839554" y="3154681"/>
            <a:ext cx="916460" cy="916460"/>
            <a:chOff x="9461980" y="2834641"/>
            <a:chExt cx="916460" cy="916460"/>
          </a:xfrm>
        </p:grpSpPr>
        <p:sp>
          <p:nvSpPr>
            <p:cNvPr id="37" name="椭圆 36"/>
            <p:cNvSpPr/>
            <p:nvPr/>
          </p:nvSpPr>
          <p:spPr>
            <a:xfrm>
              <a:off x="9461980" y="2834641"/>
              <a:ext cx="916460" cy="916460"/>
            </a:xfrm>
            <a:prstGeom prst="ellipse">
              <a:avLst/>
            </a:prstGeom>
            <a:solidFill>
              <a:schemeClr val="bg1">
                <a:alpha val="30000"/>
              </a:schemeClr>
            </a:solidFill>
            <a:ln w="28575">
              <a:solidFill>
                <a:srgbClr val="55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9665019" y="3017521"/>
              <a:ext cx="543244" cy="543244"/>
              <a:chOff x="5595939" y="4598989"/>
              <a:chExt cx="333375" cy="333375"/>
            </a:xfrm>
            <a:solidFill>
              <a:srgbClr val="555868"/>
            </a:solidFill>
          </p:grpSpPr>
          <p:sp>
            <p:nvSpPr>
              <p:cNvPr id="42" name="Freeform 691"/>
              <p:cNvSpPr>
                <a:spLocks noEditPoints="1"/>
              </p:cNvSpPr>
              <p:nvPr/>
            </p:nvSpPr>
            <p:spPr bwMode="auto">
              <a:xfrm>
                <a:off x="5595939" y="4598989"/>
                <a:ext cx="333375" cy="333375"/>
              </a:xfrm>
              <a:custGeom>
                <a:avLst/>
                <a:gdLst>
                  <a:gd name="T0" fmla="*/ 0 w 210"/>
                  <a:gd name="T1" fmla="*/ 0 h 210"/>
                  <a:gd name="T2" fmla="*/ 0 w 210"/>
                  <a:gd name="T3" fmla="*/ 210 h 210"/>
                  <a:gd name="T4" fmla="*/ 210 w 210"/>
                  <a:gd name="T5" fmla="*/ 210 h 210"/>
                  <a:gd name="T6" fmla="*/ 210 w 210"/>
                  <a:gd name="T7" fmla="*/ 0 h 210"/>
                  <a:gd name="T8" fmla="*/ 0 w 210"/>
                  <a:gd name="T9" fmla="*/ 0 h 210"/>
                  <a:gd name="T10" fmla="*/ 18 w 210"/>
                  <a:gd name="T11" fmla="*/ 17 h 210"/>
                  <a:gd name="T12" fmla="*/ 192 w 210"/>
                  <a:gd name="T13" fmla="*/ 17 h 210"/>
                  <a:gd name="T14" fmla="*/ 192 w 210"/>
                  <a:gd name="T15" fmla="*/ 135 h 210"/>
                  <a:gd name="T16" fmla="*/ 135 w 210"/>
                  <a:gd name="T17" fmla="*/ 193 h 210"/>
                  <a:gd name="T18" fmla="*/ 18 w 210"/>
                  <a:gd name="T19" fmla="*/ 193 h 210"/>
                  <a:gd name="T20" fmla="*/ 18 w 210"/>
                  <a:gd name="T21" fmla="*/ 1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210">
                    <a:moveTo>
                      <a:pt x="0" y="0"/>
                    </a:moveTo>
                    <a:lnTo>
                      <a:pt x="0" y="210"/>
                    </a:lnTo>
                    <a:lnTo>
                      <a:pt x="210" y="210"/>
                    </a:lnTo>
                    <a:lnTo>
                      <a:pt x="210" y="0"/>
                    </a:lnTo>
                    <a:lnTo>
                      <a:pt x="0" y="0"/>
                    </a:lnTo>
                    <a:close/>
                    <a:moveTo>
                      <a:pt x="18" y="17"/>
                    </a:moveTo>
                    <a:lnTo>
                      <a:pt x="192" y="17"/>
                    </a:lnTo>
                    <a:lnTo>
                      <a:pt x="192" y="135"/>
                    </a:lnTo>
                    <a:lnTo>
                      <a:pt x="135" y="193"/>
                    </a:lnTo>
                    <a:lnTo>
                      <a:pt x="18" y="193"/>
                    </a:lnTo>
                    <a:lnTo>
                      <a:pt x="1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692"/>
              <p:cNvSpPr>
                <a:spLocks noChangeArrowheads="1"/>
              </p:cNvSpPr>
              <p:nvPr/>
            </p:nvSpPr>
            <p:spPr bwMode="auto">
              <a:xfrm>
                <a:off x="5664201" y="4683126"/>
                <a:ext cx="1952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693"/>
              <p:cNvSpPr>
                <a:spLocks noChangeArrowheads="1"/>
              </p:cNvSpPr>
              <p:nvPr/>
            </p:nvSpPr>
            <p:spPr bwMode="auto">
              <a:xfrm>
                <a:off x="5664201" y="4751389"/>
                <a:ext cx="1952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694"/>
              <p:cNvSpPr>
                <a:spLocks noChangeArrowheads="1"/>
              </p:cNvSpPr>
              <p:nvPr/>
            </p:nvSpPr>
            <p:spPr bwMode="auto">
              <a:xfrm>
                <a:off x="5664201" y="4819651"/>
                <a:ext cx="11747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50" name="组合 49"/>
          <p:cNvGrpSpPr/>
          <p:nvPr/>
        </p:nvGrpSpPr>
        <p:grpSpPr>
          <a:xfrm>
            <a:off x="7065874" y="4457701"/>
            <a:ext cx="916460" cy="916460"/>
            <a:chOff x="6673060" y="4114801"/>
            <a:chExt cx="916460" cy="916460"/>
          </a:xfrm>
        </p:grpSpPr>
        <p:sp>
          <p:nvSpPr>
            <p:cNvPr id="40" name="椭圆 39"/>
            <p:cNvSpPr/>
            <p:nvPr/>
          </p:nvSpPr>
          <p:spPr>
            <a:xfrm>
              <a:off x="6673060" y="4114801"/>
              <a:ext cx="916460" cy="916460"/>
            </a:xfrm>
            <a:prstGeom prst="ellipse">
              <a:avLst/>
            </a:prstGeom>
            <a:solidFill>
              <a:schemeClr val="bg1">
                <a:alpha val="30000"/>
              </a:schemeClr>
            </a:solidFill>
            <a:ln w="28575">
              <a:solidFill>
                <a:srgbClr val="55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570"/>
            <p:cNvSpPr/>
            <p:nvPr/>
          </p:nvSpPr>
          <p:spPr bwMode="auto">
            <a:xfrm>
              <a:off x="6858062" y="4301091"/>
              <a:ext cx="546457" cy="543880"/>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rgbClr val="555868"/>
            </a:solidFill>
            <a:ln>
              <a:noFill/>
            </a:ln>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8452714" y="4457701"/>
            <a:ext cx="916460" cy="916460"/>
            <a:chOff x="8136100" y="4130041"/>
            <a:chExt cx="916460" cy="916460"/>
          </a:xfrm>
        </p:grpSpPr>
        <p:sp>
          <p:nvSpPr>
            <p:cNvPr id="47" name="椭圆 46"/>
            <p:cNvSpPr/>
            <p:nvPr/>
          </p:nvSpPr>
          <p:spPr>
            <a:xfrm>
              <a:off x="8136100" y="4130041"/>
              <a:ext cx="916460" cy="916460"/>
            </a:xfrm>
            <a:prstGeom prst="ellipse">
              <a:avLst/>
            </a:prstGeom>
            <a:solidFill>
              <a:schemeClr val="bg1">
                <a:alpha val="30000"/>
              </a:schemeClr>
            </a:solidFill>
            <a:ln w="28575">
              <a:solidFill>
                <a:srgbClr val="55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8284528" y="4343400"/>
              <a:ext cx="640067" cy="555943"/>
              <a:chOff x="5678488" y="5541963"/>
              <a:chExt cx="277813" cy="241300"/>
            </a:xfrm>
            <a:solidFill>
              <a:srgbClr val="555868"/>
            </a:solidFill>
          </p:grpSpPr>
          <p:sp>
            <p:nvSpPr>
              <p:cNvPr id="52" name="Freeform 412"/>
              <p:cNvSpPr>
                <a:spLocks noEditPoints="1"/>
              </p:cNvSpPr>
              <p:nvPr/>
            </p:nvSpPr>
            <p:spPr bwMode="auto">
              <a:xfrm>
                <a:off x="5678488" y="5541963"/>
                <a:ext cx="277813" cy="241300"/>
              </a:xfrm>
              <a:custGeom>
                <a:avLst/>
                <a:gdLst>
                  <a:gd name="T0" fmla="*/ 235 w 288"/>
                  <a:gd name="T1" fmla="*/ 0 h 250"/>
                  <a:gd name="T2" fmla="*/ 53 w 288"/>
                  <a:gd name="T3" fmla="*/ 0 h 250"/>
                  <a:gd name="T4" fmla="*/ 0 w 288"/>
                  <a:gd name="T5" fmla="*/ 53 h 250"/>
                  <a:gd name="T6" fmla="*/ 0 w 288"/>
                  <a:gd name="T7" fmla="*/ 156 h 250"/>
                  <a:gd name="T8" fmla="*/ 40 w 288"/>
                  <a:gd name="T9" fmla="*/ 207 h 250"/>
                  <a:gd name="T10" fmla="*/ 11 w 288"/>
                  <a:gd name="T11" fmla="*/ 243 h 250"/>
                  <a:gd name="T12" fmla="*/ 25 w 288"/>
                  <a:gd name="T13" fmla="*/ 250 h 250"/>
                  <a:gd name="T14" fmla="*/ 106 w 288"/>
                  <a:gd name="T15" fmla="*/ 209 h 250"/>
                  <a:gd name="T16" fmla="*/ 235 w 288"/>
                  <a:gd name="T17" fmla="*/ 209 h 250"/>
                  <a:gd name="T18" fmla="*/ 288 w 288"/>
                  <a:gd name="T19" fmla="*/ 156 h 250"/>
                  <a:gd name="T20" fmla="*/ 288 w 288"/>
                  <a:gd name="T21" fmla="*/ 53 h 250"/>
                  <a:gd name="T22" fmla="*/ 235 w 288"/>
                  <a:gd name="T23" fmla="*/ 0 h 250"/>
                  <a:gd name="T24" fmla="*/ 265 w 288"/>
                  <a:gd name="T25" fmla="*/ 156 h 250"/>
                  <a:gd name="T26" fmla="*/ 235 w 288"/>
                  <a:gd name="T27" fmla="*/ 185 h 250"/>
                  <a:gd name="T28" fmla="*/ 106 w 288"/>
                  <a:gd name="T29" fmla="*/ 185 h 250"/>
                  <a:gd name="T30" fmla="*/ 96 w 288"/>
                  <a:gd name="T31" fmla="*/ 185 h 250"/>
                  <a:gd name="T32" fmla="*/ 89 w 288"/>
                  <a:gd name="T33" fmla="*/ 192 h 250"/>
                  <a:gd name="T34" fmla="*/ 63 w 288"/>
                  <a:gd name="T35" fmla="*/ 213 h 250"/>
                  <a:gd name="T36" fmla="*/ 71 w 288"/>
                  <a:gd name="T37" fmla="*/ 191 h 250"/>
                  <a:gd name="T38" fmla="*/ 46 w 288"/>
                  <a:gd name="T39" fmla="*/ 184 h 250"/>
                  <a:gd name="T40" fmla="*/ 24 w 288"/>
                  <a:gd name="T41" fmla="*/ 156 h 250"/>
                  <a:gd name="T42" fmla="*/ 24 w 288"/>
                  <a:gd name="T43" fmla="*/ 53 h 250"/>
                  <a:gd name="T44" fmla="*/ 53 w 288"/>
                  <a:gd name="T45" fmla="*/ 24 h 250"/>
                  <a:gd name="T46" fmla="*/ 235 w 288"/>
                  <a:gd name="T47" fmla="*/ 24 h 250"/>
                  <a:gd name="T48" fmla="*/ 265 w 288"/>
                  <a:gd name="T49" fmla="*/ 53 h 250"/>
                  <a:gd name="T50" fmla="*/ 265 w 288"/>
                  <a:gd name="T51"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250">
                    <a:moveTo>
                      <a:pt x="235" y="0"/>
                    </a:moveTo>
                    <a:cubicBezTo>
                      <a:pt x="53" y="0"/>
                      <a:pt x="53" y="0"/>
                      <a:pt x="53" y="0"/>
                    </a:cubicBezTo>
                    <a:cubicBezTo>
                      <a:pt x="24" y="0"/>
                      <a:pt x="0" y="24"/>
                      <a:pt x="0" y="53"/>
                    </a:cubicBezTo>
                    <a:cubicBezTo>
                      <a:pt x="0" y="156"/>
                      <a:pt x="0" y="156"/>
                      <a:pt x="0" y="156"/>
                    </a:cubicBezTo>
                    <a:cubicBezTo>
                      <a:pt x="0" y="181"/>
                      <a:pt x="17" y="201"/>
                      <a:pt x="40" y="207"/>
                    </a:cubicBezTo>
                    <a:cubicBezTo>
                      <a:pt x="36" y="218"/>
                      <a:pt x="28" y="231"/>
                      <a:pt x="11" y="243"/>
                    </a:cubicBezTo>
                    <a:cubicBezTo>
                      <a:pt x="7" y="246"/>
                      <a:pt x="13" y="250"/>
                      <a:pt x="25" y="250"/>
                    </a:cubicBezTo>
                    <a:cubicBezTo>
                      <a:pt x="43" y="250"/>
                      <a:pt x="75" y="241"/>
                      <a:pt x="106" y="209"/>
                    </a:cubicBezTo>
                    <a:cubicBezTo>
                      <a:pt x="235" y="209"/>
                      <a:pt x="235" y="209"/>
                      <a:pt x="235" y="209"/>
                    </a:cubicBezTo>
                    <a:cubicBezTo>
                      <a:pt x="265" y="209"/>
                      <a:pt x="288" y="185"/>
                      <a:pt x="288" y="156"/>
                    </a:cubicBezTo>
                    <a:cubicBezTo>
                      <a:pt x="288" y="53"/>
                      <a:pt x="288" y="53"/>
                      <a:pt x="288" y="53"/>
                    </a:cubicBezTo>
                    <a:cubicBezTo>
                      <a:pt x="288" y="24"/>
                      <a:pt x="265" y="0"/>
                      <a:pt x="235" y="0"/>
                    </a:cubicBezTo>
                    <a:close/>
                    <a:moveTo>
                      <a:pt x="265" y="156"/>
                    </a:moveTo>
                    <a:cubicBezTo>
                      <a:pt x="265" y="172"/>
                      <a:pt x="251" y="185"/>
                      <a:pt x="235" y="185"/>
                    </a:cubicBezTo>
                    <a:cubicBezTo>
                      <a:pt x="106" y="185"/>
                      <a:pt x="106" y="185"/>
                      <a:pt x="106" y="185"/>
                    </a:cubicBezTo>
                    <a:cubicBezTo>
                      <a:pt x="96" y="185"/>
                      <a:pt x="96" y="185"/>
                      <a:pt x="96" y="185"/>
                    </a:cubicBezTo>
                    <a:cubicBezTo>
                      <a:pt x="89" y="192"/>
                      <a:pt x="89" y="192"/>
                      <a:pt x="89" y="192"/>
                    </a:cubicBezTo>
                    <a:cubicBezTo>
                      <a:pt x="80" y="202"/>
                      <a:pt x="71" y="209"/>
                      <a:pt x="63" y="213"/>
                    </a:cubicBezTo>
                    <a:cubicBezTo>
                      <a:pt x="71" y="191"/>
                      <a:pt x="71" y="191"/>
                      <a:pt x="71" y="191"/>
                    </a:cubicBezTo>
                    <a:cubicBezTo>
                      <a:pt x="46" y="184"/>
                      <a:pt x="46" y="184"/>
                      <a:pt x="46" y="184"/>
                    </a:cubicBezTo>
                    <a:cubicBezTo>
                      <a:pt x="33" y="181"/>
                      <a:pt x="24" y="169"/>
                      <a:pt x="24" y="156"/>
                    </a:cubicBezTo>
                    <a:cubicBezTo>
                      <a:pt x="24" y="53"/>
                      <a:pt x="24" y="53"/>
                      <a:pt x="24" y="53"/>
                    </a:cubicBezTo>
                    <a:cubicBezTo>
                      <a:pt x="24" y="37"/>
                      <a:pt x="37" y="24"/>
                      <a:pt x="53" y="24"/>
                    </a:cubicBezTo>
                    <a:cubicBezTo>
                      <a:pt x="235" y="24"/>
                      <a:pt x="235" y="24"/>
                      <a:pt x="235" y="24"/>
                    </a:cubicBezTo>
                    <a:cubicBezTo>
                      <a:pt x="251" y="24"/>
                      <a:pt x="265" y="37"/>
                      <a:pt x="265" y="53"/>
                    </a:cubicBezTo>
                    <a:lnTo>
                      <a:pt x="265"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Rectangle 413"/>
              <p:cNvSpPr>
                <a:spLocks noChangeArrowheads="1"/>
              </p:cNvSpPr>
              <p:nvPr/>
            </p:nvSpPr>
            <p:spPr bwMode="auto">
              <a:xfrm>
                <a:off x="5743575" y="5603876"/>
                <a:ext cx="1476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14"/>
              <p:cNvSpPr>
                <a:spLocks noChangeArrowheads="1"/>
              </p:cNvSpPr>
              <p:nvPr/>
            </p:nvSpPr>
            <p:spPr bwMode="auto">
              <a:xfrm>
                <a:off x="5743575" y="5659438"/>
                <a:ext cx="1476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57" name="组合 56"/>
          <p:cNvGrpSpPr/>
          <p:nvPr/>
        </p:nvGrpSpPr>
        <p:grpSpPr>
          <a:xfrm>
            <a:off x="9839554" y="4457701"/>
            <a:ext cx="916460" cy="916460"/>
            <a:chOff x="9522940" y="4191001"/>
            <a:chExt cx="916460" cy="916460"/>
          </a:xfrm>
        </p:grpSpPr>
        <p:sp>
          <p:nvSpPr>
            <p:cNvPr id="48" name="椭圆 47"/>
            <p:cNvSpPr/>
            <p:nvPr/>
          </p:nvSpPr>
          <p:spPr>
            <a:xfrm>
              <a:off x="9522940" y="4191001"/>
              <a:ext cx="916460" cy="916460"/>
            </a:xfrm>
            <a:prstGeom prst="ellipse">
              <a:avLst/>
            </a:prstGeom>
            <a:solidFill>
              <a:schemeClr val="bg1">
                <a:alpha val="30000"/>
              </a:schemeClr>
            </a:solidFill>
            <a:ln w="28575">
              <a:solidFill>
                <a:srgbClr val="55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220"/>
            <p:cNvSpPr/>
            <p:nvPr/>
          </p:nvSpPr>
          <p:spPr bwMode="auto">
            <a:xfrm>
              <a:off x="9662160" y="4373880"/>
              <a:ext cx="609600" cy="484189"/>
            </a:xfrm>
            <a:custGeom>
              <a:avLst/>
              <a:gdLst>
                <a:gd name="T0" fmla="*/ 160 w 176"/>
                <a:gd name="T1" fmla="*/ 118 h 131"/>
                <a:gd name="T2" fmla="*/ 160 w 176"/>
                <a:gd name="T3" fmla="*/ 0 h 131"/>
                <a:gd name="T4" fmla="*/ 125 w 176"/>
                <a:gd name="T5" fmla="*/ 0 h 131"/>
                <a:gd name="T6" fmla="*/ 125 w 176"/>
                <a:gd name="T7" fmla="*/ 118 h 131"/>
                <a:gd name="T8" fmla="*/ 105 w 176"/>
                <a:gd name="T9" fmla="*/ 118 h 131"/>
                <a:gd name="T10" fmla="*/ 105 w 176"/>
                <a:gd name="T11" fmla="*/ 72 h 131"/>
                <a:gd name="T12" fmla="*/ 70 w 176"/>
                <a:gd name="T13" fmla="*/ 72 h 131"/>
                <a:gd name="T14" fmla="*/ 70 w 176"/>
                <a:gd name="T15" fmla="*/ 118 h 131"/>
                <a:gd name="T16" fmla="*/ 51 w 176"/>
                <a:gd name="T17" fmla="*/ 118 h 131"/>
                <a:gd name="T18" fmla="*/ 51 w 176"/>
                <a:gd name="T19" fmla="*/ 32 h 131"/>
                <a:gd name="T20" fmla="*/ 15 w 176"/>
                <a:gd name="T21" fmla="*/ 32 h 131"/>
                <a:gd name="T22" fmla="*/ 15 w 176"/>
                <a:gd name="T23" fmla="*/ 118 h 131"/>
                <a:gd name="T24" fmla="*/ 0 w 176"/>
                <a:gd name="T25" fmla="*/ 118 h 131"/>
                <a:gd name="T26" fmla="*/ 0 w 176"/>
                <a:gd name="T27" fmla="*/ 131 h 131"/>
                <a:gd name="T28" fmla="*/ 176 w 176"/>
                <a:gd name="T29" fmla="*/ 131 h 131"/>
                <a:gd name="T30" fmla="*/ 176 w 176"/>
                <a:gd name="T31" fmla="*/ 118 h 131"/>
                <a:gd name="T32" fmla="*/ 160 w 176"/>
                <a:gd name="T33"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rgbClr val="555868"/>
            </a:solidFill>
            <a:ln>
              <a:noFill/>
            </a:ln>
          </p:spPr>
          <p:txBody>
            <a:bodyPr vert="horz" wrap="square" lIns="91440" tIns="45720" rIns="91440" bIns="45720" numCol="1" anchor="t" anchorCtr="0" compatLnSpc="1"/>
            <a:lstStyle/>
            <a:p>
              <a:endParaRPr lang="zh-CN" altLang="en-US"/>
            </a:p>
          </p:txBody>
        </p:sp>
      </p:grpSp>
      <p:sp>
        <p:nvSpPr>
          <p:cNvPr id="58" name="文本框 57"/>
          <p:cNvSpPr txBox="1"/>
          <p:nvPr/>
        </p:nvSpPr>
        <p:spPr>
          <a:xfrm>
            <a:off x="1330021" y="1752600"/>
            <a:ext cx="2325370" cy="521970"/>
          </a:xfrm>
          <a:prstGeom prst="rect">
            <a:avLst/>
          </a:prstGeom>
          <a:noFill/>
        </p:spPr>
        <p:txBody>
          <a:bodyPr wrap="none" rtlCol="0">
            <a:spAutoFit/>
          </a:bodyPr>
          <a:lstStyle/>
          <a:p>
            <a:r>
              <a:rPr lang="zh-CN" altLang="en-US" sz="2800" b="1" dirty="0" smtClean="0">
                <a:solidFill>
                  <a:srgbClr val="3F4256"/>
                </a:solidFill>
                <a:latin typeface="华文楷体" panose="02010600040101010101" pitchFamily="2" charset="-122"/>
                <a:ea typeface="华文楷体" panose="02010600040101010101" pitchFamily="2" charset="-122"/>
              </a:rPr>
              <a:t>点击即可编辑</a:t>
            </a:r>
            <a:endParaRPr lang="zh-CN" altLang="en-US" sz="2800" b="1" dirty="0">
              <a:solidFill>
                <a:srgbClr val="3F4256"/>
              </a:solidFill>
              <a:latin typeface="华文楷体" panose="02010600040101010101" pitchFamily="2" charset="-122"/>
              <a:ea typeface="华文楷体" panose="02010600040101010101" pitchFamily="2" charset="-122"/>
            </a:endParaRPr>
          </a:p>
        </p:txBody>
      </p:sp>
      <p:sp>
        <p:nvSpPr>
          <p:cNvPr id="61" name="文本框 60"/>
          <p:cNvSpPr txBox="1"/>
          <p:nvPr/>
        </p:nvSpPr>
        <p:spPr>
          <a:xfrm>
            <a:off x="0" y="1589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壹</a:t>
            </a:r>
            <a:endParaRPr lang="zh-CN" altLang="en-US" sz="5400" dirty="0">
              <a:latin typeface="書體坊顏體㊣" panose="02010600030101010101" pitchFamily="2" charset="-122"/>
              <a:ea typeface="書體坊顏體㊣" panose="02010600030101010101" pitchFamily="2" charset="-122"/>
            </a:endParaRPr>
          </a:p>
        </p:txBody>
      </p:sp>
      <p:sp>
        <p:nvSpPr>
          <p:cNvPr id="62" name="文本框 61"/>
          <p:cNvSpPr txBox="1"/>
          <p:nvPr/>
        </p:nvSpPr>
        <p:spPr>
          <a:xfrm>
            <a:off x="792413" y="1371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63" name="文本框 62"/>
          <p:cNvSpPr txBox="1"/>
          <p:nvPr/>
        </p:nvSpPr>
        <p:spPr>
          <a:xfrm>
            <a:off x="838133" y="5486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64" name="直接连接符 63"/>
          <p:cNvCxnSpPr/>
          <p:nvPr/>
        </p:nvCxnSpPr>
        <p:spPr>
          <a:xfrm>
            <a:off x="807653" y="2438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a:blip r:embed="rId2"/>
          <a:stretch>
            <a:fillRect/>
          </a:stretch>
        </p:blipFill>
        <p:spPr>
          <a:xfrm>
            <a:off x="10972805" y="5648345"/>
            <a:ext cx="2478100" cy="237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10732">
        <p:blinds dir="vert"/>
      </p:transition>
    </mc:Choice>
    <mc:Fallback>
      <p:transition spd="slow" advClick="0" advTm="1073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8" presetClass="emph" presetSubtype="0" repeatCount="indefinite" fill="hold" nodeType="withEffect">
                                  <p:stCondLst>
                                    <p:cond delay="200"/>
                                  </p:stCondLst>
                                  <p:childTnLst>
                                    <p:animRot by="21600000">
                                      <p:cBhvr>
                                        <p:cTn id="9" dur="7000" fill="hold"/>
                                        <p:tgtEl>
                                          <p:spTgt spid="65"/>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par>
                                <p:cTn id="13" presetID="16" presetClass="entr" presetSubtype="42" fill="hold" nodeType="withEffect">
                                  <p:stCondLst>
                                    <p:cond delay="400"/>
                                  </p:stCondLst>
                                  <p:childTnLst>
                                    <p:set>
                                      <p:cBhvr>
                                        <p:cTn id="14" dur="1" fill="hold">
                                          <p:stCondLst>
                                            <p:cond delay="0"/>
                                          </p:stCondLst>
                                        </p:cTn>
                                        <p:tgtEl>
                                          <p:spTgt spid="64"/>
                                        </p:tgtEl>
                                        <p:attrNameLst>
                                          <p:attrName>style.visibility</p:attrName>
                                        </p:attrNameLst>
                                      </p:cBhvr>
                                      <p:to>
                                        <p:strVal val="visible"/>
                                      </p:to>
                                    </p:set>
                                    <p:animEffect transition="in" filter="barn(outHorizontal)">
                                      <p:cBhvr>
                                        <p:cTn id="15" dur="500"/>
                                        <p:tgtEl>
                                          <p:spTgt spid="64"/>
                                        </p:tgtEl>
                                      </p:cBhvr>
                                    </p:animEffect>
                                  </p:childTnLst>
                                </p:cTn>
                              </p:par>
                              <p:par>
                                <p:cTn id="16" presetID="6" presetClass="entr" presetSubtype="32" fill="hold" grpId="0" nodeType="withEffect">
                                  <p:stCondLst>
                                    <p:cond delay="800"/>
                                  </p:stCondLst>
                                  <p:iterate type="lt">
                                    <p:tmPct val="10000"/>
                                  </p:iterate>
                                  <p:childTnLst>
                                    <p:set>
                                      <p:cBhvr>
                                        <p:cTn id="17" dur="1" fill="hold">
                                          <p:stCondLst>
                                            <p:cond delay="0"/>
                                          </p:stCondLst>
                                        </p:cTn>
                                        <p:tgtEl>
                                          <p:spTgt spid="62"/>
                                        </p:tgtEl>
                                        <p:attrNameLst>
                                          <p:attrName>style.visibility</p:attrName>
                                        </p:attrNameLst>
                                      </p:cBhvr>
                                      <p:to>
                                        <p:strVal val="visible"/>
                                      </p:to>
                                    </p:set>
                                    <p:animEffect transition="in" filter="circle(out)">
                                      <p:cBhvr>
                                        <p:cTn id="18" dur="1000"/>
                                        <p:tgtEl>
                                          <p:spTgt spid="62"/>
                                        </p:tgtEl>
                                      </p:cBhvr>
                                    </p:animEffect>
                                  </p:childTnLst>
                                </p:cTn>
                              </p:par>
                              <p:par>
                                <p:cTn id="19" presetID="6" presetClass="entr" presetSubtype="32" fill="hold" grpId="0" nodeType="withEffect">
                                  <p:stCondLst>
                                    <p:cond delay="1900"/>
                                  </p:stCondLst>
                                  <p:iterate type="lt">
                                    <p:tmPct val="6923"/>
                                  </p:iterate>
                                  <p:childTnLst>
                                    <p:set>
                                      <p:cBhvr>
                                        <p:cTn id="20" dur="1" fill="hold">
                                          <p:stCondLst>
                                            <p:cond delay="0"/>
                                          </p:stCondLst>
                                        </p:cTn>
                                        <p:tgtEl>
                                          <p:spTgt spid="63"/>
                                        </p:tgtEl>
                                        <p:attrNameLst>
                                          <p:attrName>style.visibility</p:attrName>
                                        </p:attrNameLst>
                                      </p:cBhvr>
                                      <p:to>
                                        <p:strVal val="visible"/>
                                      </p:to>
                                    </p:set>
                                    <p:animEffect transition="in" filter="circle(out)">
                                      <p:cBhvr>
                                        <p:cTn id="21" dur="1000"/>
                                        <p:tgtEl>
                                          <p:spTgt spid="63"/>
                                        </p:tgtEl>
                                      </p:cBhvr>
                                    </p:animEffect>
                                  </p:childTnLst>
                                </p:cTn>
                              </p:par>
                              <p:par>
                                <p:cTn id="22" presetID="42" presetClass="entr" presetSubtype="0" fill="hold" grpId="0" nodeType="withEffect">
                                  <p:stCondLst>
                                    <p:cond delay="380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000"/>
                                        <p:tgtEl>
                                          <p:spTgt spid="58"/>
                                        </p:tgtEl>
                                      </p:cBhvr>
                                    </p:animEffect>
                                    <p:anim calcmode="lin" valueType="num">
                                      <p:cBhvr>
                                        <p:cTn id="25" dur="1000" fill="hold"/>
                                        <p:tgtEl>
                                          <p:spTgt spid="58"/>
                                        </p:tgtEl>
                                        <p:attrNameLst>
                                          <p:attrName>ppt_x</p:attrName>
                                        </p:attrNameLst>
                                      </p:cBhvr>
                                      <p:tavLst>
                                        <p:tav tm="0">
                                          <p:val>
                                            <p:strVal val="#ppt_x"/>
                                          </p:val>
                                        </p:tav>
                                        <p:tav tm="100000">
                                          <p:val>
                                            <p:strVal val="#ppt_x"/>
                                          </p:val>
                                        </p:tav>
                                      </p:tavLst>
                                    </p:anim>
                                    <p:anim calcmode="lin" valueType="num">
                                      <p:cBhvr>
                                        <p:cTn id="26" dur="1000" fill="hold"/>
                                        <p:tgtEl>
                                          <p:spTgt spid="58"/>
                                        </p:tgtEl>
                                        <p:attrNameLst>
                                          <p:attrName>ppt_y</p:attrName>
                                        </p:attrNameLst>
                                      </p:cBhvr>
                                      <p:tavLst>
                                        <p:tav tm="0">
                                          <p:val>
                                            <p:strVal val="#ppt_y+.1"/>
                                          </p:val>
                                        </p:tav>
                                        <p:tav tm="100000">
                                          <p:val>
                                            <p:strVal val="#ppt_y"/>
                                          </p:val>
                                        </p:tav>
                                      </p:tavLst>
                                    </p:anim>
                                  </p:childTnLst>
                                </p:cTn>
                              </p:par>
                              <p:par>
                                <p:cTn id="27" presetID="6" presetClass="entr" presetSubtype="32" fill="hold" grpId="0" nodeType="withEffect">
                                  <p:stCondLst>
                                    <p:cond delay="4700"/>
                                  </p:stCondLst>
                                  <p:iterate type="lt">
                                    <p:tmPct val="2438"/>
                                  </p:iterate>
                                  <p:childTnLst>
                                    <p:set>
                                      <p:cBhvr>
                                        <p:cTn id="28" dur="1" fill="hold">
                                          <p:stCondLst>
                                            <p:cond delay="0"/>
                                          </p:stCondLst>
                                        </p:cTn>
                                        <p:tgtEl>
                                          <p:spTgt spid="20"/>
                                        </p:tgtEl>
                                        <p:attrNameLst>
                                          <p:attrName>style.visibility</p:attrName>
                                        </p:attrNameLst>
                                      </p:cBhvr>
                                      <p:to>
                                        <p:strVal val="visible"/>
                                      </p:to>
                                    </p:set>
                                    <p:animEffect transition="in" filter="circle(out)">
                                      <p:cBhvr>
                                        <p:cTn id="29" dur="1000"/>
                                        <p:tgtEl>
                                          <p:spTgt spid="20"/>
                                        </p:tgtEl>
                                      </p:cBhvr>
                                    </p:animEffect>
                                  </p:childTnLst>
                                </p:cTn>
                              </p:par>
                              <p:par>
                                <p:cTn id="30" presetID="49" presetClass="entr" presetSubtype="0" decel="100000" fill="hold" nodeType="withEffect">
                                  <p:stCondLst>
                                    <p:cond delay="570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 calcmode="lin" valueType="num">
                                      <p:cBhvr>
                                        <p:cTn id="34" dur="500" fill="hold"/>
                                        <p:tgtEl>
                                          <p:spTgt spid="4"/>
                                        </p:tgtEl>
                                        <p:attrNameLst>
                                          <p:attrName>style.rotation</p:attrName>
                                        </p:attrNameLst>
                                      </p:cBhvr>
                                      <p:tavLst>
                                        <p:tav tm="0">
                                          <p:val>
                                            <p:fltVal val="360"/>
                                          </p:val>
                                        </p:tav>
                                        <p:tav tm="100000">
                                          <p:val>
                                            <p:fltVal val="0"/>
                                          </p:val>
                                        </p:tav>
                                      </p:tavLst>
                                    </p:anim>
                                    <p:animEffect transition="in" filter="fade">
                                      <p:cBhvr>
                                        <p:cTn id="35" dur="500"/>
                                        <p:tgtEl>
                                          <p:spTgt spid="4"/>
                                        </p:tgtEl>
                                      </p:cBhvr>
                                    </p:animEffect>
                                  </p:childTnLst>
                                </p:cTn>
                              </p:par>
                              <p:par>
                                <p:cTn id="36" presetID="49" presetClass="entr" presetSubtype="0" decel="100000" fill="hold" nodeType="withEffect">
                                  <p:stCondLst>
                                    <p:cond delay="61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 calcmode="lin" valueType="num">
                                      <p:cBhvr>
                                        <p:cTn id="40" dur="500" fill="hold"/>
                                        <p:tgtEl>
                                          <p:spTgt spid="5"/>
                                        </p:tgtEl>
                                        <p:attrNameLst>
                                          <p:attrName>style.rotation</p:attrName>
                                        </p:attrNameLst>
                                      </p:cBhvr>
                                      <p:tavLst>
                                        <p:tav tm="0">
                                          <p:val>
                                            <p:fltVal val="360"/>
                                          </p:val>
                                        </p:tav>
                                        <p:tav tm="100000">
                                          <p:val>
                                            <p:fltVal val="0"/>
                                          </p:val>
                                        </p:tav>
                                      </p:tavLst>
                                    </p:anim>
                                    <p:animEffect transition="in" filter="fade">
                                      <p:cBhvr>
                                        <p:cTn id="41" dur="500"/>
                                        <p:tgtEl>
                                          <p:spTgt spid="5"/>
                                        </p:tgtEl>
                                      </p:cBhvr>
                                    </p:animEffect>
                                  </p:childTnLst>
                                </p:cTn>
                              </p:par>
                              <p:par>
                                <p:cTn id="42" presetID="49" presetClass="entr" presetSubtype="0" decel="100000" fill="hold" nodeType="withEffect">
                                  <p:stCondLst>
                                    <p:cond delay="65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style.rotation</p:attrName>
                                        </p:attrNameLst>
                                      </p:cBhvr>
                                      <p:tavLst>
                                        <p:tav tm="0">
                                          <p:val>
                                            <p:fltVal val="360"/>
                                          </p:val>
                                        </p:tav>
                                        <p:tav tm="100000">
                                          <p:val>
                                            <p:fltVal val="0"/>
                                          </p:val>
                                        </p:tav>
                                      </p:tavLst>
                                    </p:anim>
                                    <p:animEffect transition="in" filter="fade">
                                      <p:cBhvr>
                                        <p:cTn id="47" dur="500"/>
                                        <p:tgtEl>
                                          <p:spTgt spid="6"/>
                                        </p:tgtEl>
                                      </p:cBhvr>
                                    </p:animEffect>
                                  </p:childTnLst>
                                </p:cTn>
                              </p:par>
                              <p:par>
                                <p:cTn id="48" presetID="49" presetClass="entr" presetSubtype="0" decel="100000" fill="hold" nodeType="withEffect">
                                  <p:stCondLst>
                                    <p:cond delay="6900"/>
                                  </p:stCondLst>
                                  <p:childTnLst>
                                    <p:set>
                                      <p:cBhvr>
                                        <p:cTn id="49" dur="1" fill="hold">
                                          <p:stCondLst>
                                            <p:cond delay="0"/>
                                          </p:stCondLst>
                                        </p:cTn>
                                        <p:tgtEl>
                                          <p:spTgt spid="7"/>
                                        </p:tgtEl>
                                        <p:attrNameLst>
                                          <p:attrName>style.visibility</p:attrName>
                                        </p:attrNameLst>
                                      </p:cBhvr>
                                      <p:to>
                                        <p:strVal val="visible"/>
                                      </p:to>
                                    </p:set>
                                    <p:anim calcmode="lin" valueType="num">
                                      <p:cBhvr>
                                        <p:cTn id="50" dur="600" fill="hold"/>
                                        <p:tgtEl>
                                          <p:spTgt spid="7"/>
                                        </p:tgtEl>
                                        <p:attrNameLst>
                                          <p:attrName>ppt_w</p:attrName>
                                        </p:attrNameLst>
                                      </p:cBhvr>
                                      <p:tavLst>
                                        <p:tav tm="0">
                                          <p:val>
                                            <p:fltVal val="0"/>
                                          </p:val>
                                        </p:tav>
                                        <p:tav tm="100000">
                                          <p:val>
                                            <p:strVal val="#ppt_w"/>
                                          </p:val>
                                        </p:tav>
                                      </p:tavLst>
                                    </p:anim>
                                    <p:anim calcmode="lin" valueType="num">
                                      <p:cBhvr>
                                        <p:cTn id="51" dur="600" fill="hold"/>
                                        <p:tgtEl>
                                          <p:spTgt spid="7"/>
                                        </p:tgtEl>
                                        <p:attrNameLst>
                                          <p:attrName>ppt_h</p:attrName>
                                        </p:attrNameLst>
                                      </p:cBhvr>
                                      <p:tavLst>
                                        <p:tav tm="0">
                                          <p:val>
                                            <p:fltVal val="0"/>
                                          </p:val>
                                        </p:tav>
                                        <p:tav tm="100000">
                                          <p:val>
                                            <p:strVal val="#ppt_h"/>
                                          </p:val>
                                        </p:tav>
                                      </p:tavLst>
                                    </p:anim>
                                    <p:anim calcmode="lin" valueType="num">
                                      <p:cBhvr>
                                        <p:cTn id="52" dur="600" fill="hold"/>
                                        <p:tgtEl>
                                          <p:spTgt spid="7"/>
                                        </p:tgtEl>
                                        <p:attrNameLst>
                                          <p:attrName>style.rotation</p:attrName>
                                        </p:attrNameLst>
                                      </p:cBhvr>
                                      <p:tavLst>
                                        <p:tav tm="0">
                                          <p:val>
                                            <p:fltVal val="360"/>
                                          </p:val>
                                        </p:tav>
                                        <p:tav tm="100000">
                                          <p:val>
                                            <p:fltVal val="0"/>
                                          </p:val>
                                        </p:tav>
                                      </p:tavLst>
                                    </p:anim>
                                    <p:animEffect transition="in" filter="fade">
                                      <p:cBhvr>
                                        <p:cTn id="53" dur="600"/>
                                        <p:tgtEl>
                                          <p:spTgt spid="7"/>
                                        </p:tgtEl>
                                      </p:cBhvr>
                                    </p:animEffect>
                                  </p:childTnLst>
                                </p:cTn>
                              </p:par>
                              <p:par>
                                <p:cTn id="54" presetID="49" presetClass="entr" presetSubtype="0" decel="100000" fill="hold" nodeType="withEffect">
                                  <p:stCondLst>
                                    <p:cond delay="730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 calcmode="lin" valueType="num">
                                      <p:cBhvr>
                                        <p:cTn id="58" dur="500" fill="hold"/>
                                        <p:tgtEl>
                                          <p:spTgt spid="39"/>
                                        </p:tgtEl>
                                        <p:attrNameLst>
                                          <p:attrName>style.rotation</p:attrName>
                                        </p:attrNameLst>
                                      </p:cBhvr>
                                      <p:tavLst>
                                        <p:tav tm="0">
                                          <p:val>
                                            <p:fltVal val="360"/>
                                          </p:val>
                                        </p:tav>
                                        <p:tav tm="100000">
                                          <p:val>
                                            <p:fltVal val="0"/>
                                          </p:val>
                                        </p:tav>
                                      </p:tavLst>
                                    </p:anim>
                                    <p:animEffect transition="in" filter="fade">
                                      <p:cBhvr>
                                        <p:cTn id="59" dur="500"/>
                                        <p:tgtEl>
                                          <p:spTgt spid="39"/>
                                        </p:tgtEl>
                                      </p:cBhvr>
                                    </p:animEffect>
                                  </p:childTnLst>
                                </p:cTn>
                              </p:par>
                              <p:par>
                                <p:cTn id="60" presetID="49" presetClass="entr" presetSubtype="0" decel="100000" fill="hold" nodeType="withEffect">
                                  <p:stCondLst>
                                    <p:cond delay="780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par>
                                <p:cTn id="66" presetID="49" presetClass="entr" presetSubtype="0" decel="100000" fill="hold" nodeType="withEffect">
                                  <p:stCondLst>
                                    <p:cond delay="8200"/>
                                  </p:stCondLst>
                                  <p:childTnLst>
                                    <p:set>
                                      <p:cBhvr>
                                        <p:cTn id="67" dur="1" fill="hold">
                                          <p:stCondLst>
                                            <p:cond delay="0"/>
                                          </p:stCondLst>
                                        </p:cTn>
                                        <p:tgtEl>
                                          <p:spTgt spid="50"/>
                                        </p:tgtEl>
                                        <p:attrNameLst>
                                          <p:attrName>style.visibility</p:attrName>
                                        </p:attrNameLst>
                                      </p:cBhvr>
                                      <p:to>
                                        <p:strVal val="visible"/>
                                      </p:to>
                                    </p:set>
                                    <p:anim calcmode="lin" valueType="num">
                                      <p:cBhvr>
                                        <p:cTn id="68" dur="500" fill="hold"/>
                                        <p:tgtEl>
                                          <p:spTgt spid="50"/>
                                        </p:tgtEl>
                                        <p:attrNameLst>
                                          <p:attrName>ppt_w</p:attrName>
                                        </p:attrNameLst>
                                      </p:cBhvr>
                                      <p:tavLst>
                                        <p:tav tm="0">
                                          <p:val>
                                            <p:fltVal val="0"/>
                                          </p:val>
                                        </p:tav>
                                        <p:tav tm="100000">
                                          <p:val>
                                            <p:strVal val="#ppt_w"/>
                                          </p:val>
                                        </p:tav>
                                      </p:tavLst>
                                    </p:anim>
                                    <p:anim calcmode="lin" valueType="num">
                                      <p:cBhvr>
                                        <p:cTn id="69" dur="500" fill="hold"/>
                                        <p:tgtEl>
                                          <p:spTgt spid="50"/>
                                        </p:tgtEl>
                                        <p:attrNameLst>
                                          <p:attrName>ppt_h</p:attrName>
                                        </p:attrNameLst>
                                      </p:cBhvr>
                                      <p:tavLst>
                                        <p:tav tm="0">
                                          <p:val>
                                            <p:fltVal val="0"/>
                                          </p:val>
                                        </p:tav>
                                        <p:tav tm="100000">
                                          <p:val>
                                            <p:strVal val="#ppt_h"/>
                                          </p:val>
                                        </p:tav>
                                      </p:tavLst>
                                    </p:anim>
                                    <p:anim calcmode="lin" valueType="num">
                                      <p:cBhvr>
                                        <p:cTn id="70" dur="500" fill="hold"/>
                                        <p:tgtEl>
                                          <p:spTgt spid="50"/>
                                        </p:tgtEl>
                                        <p:attrNameLst>
                                          <p:attrName>style.rotation</p:attrName>
                                        </p:attrNameLst>
                                      </p:cBhvr>
                                      <p:tavLst>
                                        <p:tav tm="0">
                                          <p:val>
                                            <p:fltVal val="360"/>
                                          </p:val>
                                        </p:tav>
                                        <p:tav tm="100000">
                                          <p:val>
                                            <p:fltVal val="0"/>
                                          </p:val>
                                        </p:tav>
                                      </p:tavLst>
                                    </p:anim>
                                    <p:animEffect transition="in" filter="fade">
                                      <p:cBhvr>
                                        <p:cTn id="71" dur="500"/>
                                        <p:tgtEl>
                                          <p:spTgt spid="50"/>
                                        </p:tgtEl>
                                      </p:cBhvr>
                                    </p:animEffect>
                                  </p:childTnLst>
                                </p:cTn>
                              </p:par>
                              <p:par>
                                <p:cTn id="72" presetID="49" presetClass="entr" presetSubtype="0" decel="100000" fill="hold" nodeType="withEffect">
                                  <p:stCondLst>
                                    <p:cond delay="8700"/>
                                  </p:stCondLst>
                                  <p:childTnLst>
                                    <p:set>
                                      <p:cBhvr>
                                        <p:cTn id="73" dur="1" fill="hold">
                                          <p:stCondLst>
                                            <p:cond delay="0"/>
                                          </p:stCondLst>
                                        </p:cTn>
                                        <p:tgtEl>
                                          <p:spTgt spid="55"/>
                                        </p:tgtEl>
                                        <p:attrNameLst>
                                          <p:attrName>style.visibility</p:attrName>
                                        </p:attrNameLst>
                                      </p:cBhvr>
                                      <p:to>
                                        <p:strVal val="visible"/>
                                      </p:to>
                                    </p:set>
                                    <p:anim calcmode="lin" valueType="num">
                                      <p:cBhvr>
                                        <p:cTn id="74" dur="500" fill="hold"/>
                                        <p:tgtEl>
                                          <p:spTgt spid="55"/>
                                        </p:tgtEl>
                                        <p:attrNameLst>
                                          <p:attrName>ppt_w</p:attrName>
                                        </p:attrNameLst>
                                      </p:cBhvr>
                                      <p:tavLst>
                                        <p:tav tm="0">
                                          <p:val>
                                            <p:fltVal val="0"/>
                                          </p:val>
                                        </p:tav>
                                        <p:tav tm="100000">
                                          <p:val>
                                            <p:strVal val="#ppt_w"/>
                                          </p:val>
                                        </p:tav>
                                      </p:tavLst>
                                    </p:anim>
                                    <p:anim calcmode="lin" valueType="num">
                                      <p:cBhvr>
                                        <p:cTn id="75" dur="500" fill="hold"/>
                                        <p:tgtEl>
                                          <p:spTgt spid="55"/>
                                        </p:tgtEl>
                                        <p:attrNameLst>
                                          <p:attrName>ppt_h</p:attrName>
                                        </p:attrNameLst>
                                      </p:cBhvr>
                                      <p:tavLst>
                                        <p:tav tm="0">
                                          <p:val>
                                            <p:fltVal val="0"/>
                                          </p:val>
                                        </p:tav>
                                        <p:tav tm="100000">
                                          <p:val>
                                            <p:strVal val="#ppt_h"/>
                                          </p:val>
                                        </p:tav>
                                      </p:tavLst>
                                    </p:anim>
                                    <p:anim calcmode="lin" valueType="num">
                                      <p:cBhvr>
                                        <p:cTn id="76" dur="500" fill="hold"/>
                                        <p:tgtEl>
                                          <p:spTgt spid="55"/>
                                        </p:tgtEl>
                                        <p:attrNameLst>
                                          <p:attrName>style.rotation</p:attrName>
                                        </p:attrNameLst>
                                      </p:cBhvr>
                                      <p:tavLst>
                                        <p:tav tm="0">
                                          <p:val>
                                            <p:fltVal val="360"/>
                                          </p:val>
                                        </p:tav>
                                        <p:tav tm="100000">
                                          <p:val>
                                            <p:fltVal val="0"/>
                                          </p:val>
                                        </p:tav>
                                      </p:tavLst>
                                    </p:anim>
                                    <p:animEffect transition="in" filter="fade">
                                      <p:cBhvr>
                                        <p:cTn id="77" dur="500"/>
                                        <p:tgtEl>
                                          <p:spTgt spid="55"/>
                                        </p:tgtEl>
                                      </p:cBhvr>
                                    </p:animEffect>
                                  </p:childTnLst>
                                </p:cTn>
                              </p:par>
                              <p:par>
                                <p:cTn id="78" presetID="49" presetClass="entr" presetSubtype="0" decel="100000" fill="hold" nodeType="withEffect">
                                  <p:stCondLst>
                                    <p:cond delay="9100"/>
                                  </p:stCondLst>
                                  <p:childTnLst>
                                    <p:set>
                                      <p:cBhvr>
                                        <p:cTn id="79" dur="1" fill="hold">
                                          <p:stCondLst>
                                            <p:cond delay="0"/>
                                          </p:stCondLst>
                                        </p:cTn>
                                        <p:tgtEl>
                                          <p:spTgt spid="57"/>
                                        </p:tgtEl>
                                        <p:attrNameLst>
                                          <p:attrName>style.visibility</p:attrName>
                                        </p:attrNameLst>
                                      </p:cBhvr>
                                      <p:to>
                                        <p:strVal val="visible"/>
                                      </p:to>
                                    </p:set>
                                    <p:anim calcmode="lin" valueType="num">
                                      <p:cBhvr>
                                        <p:cTn id="80" dur="500" fill="hold"/>
                                        <p:tgtEl>
                                          <p:spTgt spid="57"/>
                                        </p:tgtEl>
                                        <p:attrNameLst>
                                          <p:attrName>ppt_w</p:attrName>
                                        </p:attrNameLst>
                                      </p:cBhvr>
                                      <p:tavLst>
                                        <p:tav tm="0">
                                          <p:val>
                                            <p:fltVal val="0"/>
                                          </p:val>
                                        </p:tav>
                                        <p:tav tm="100000">
                                          <p:val>
                                            <p:strVal val="#ppt_w"/>
                                          </p:val>
                                        </p:tav>
                                      </p:tavLst>
                                    </p:anim>
                                    <p:anim calcmode="lin" valueType="num">
                                      <p:cBhvr>
                                        <p:cTn id="81" dur="500" fill="hold"/>
                                        <p:tgtEl>
                                          <p:spTgt spid="57"/>
                                        </p:tgtEl>
                                        <p:attrNameLst>
                                          <p:attrName>ppt_h</p:attrName>
                                        </p:attrNameLst>
                                      </p:cBhvr>
                                      <p:tavLst>
                                        <p:tav tm="0">
                                          <p:val>
                                            <p:fltVal val="0"/>
                                          </p:val>
                                        </p:tav>
                                        <p:tav tm="100000">
                                          <p:val>
                                            <p:strVal val="#ppt_h"/>
                                          </p:val>
                                        </p:tav>
                                      </p:tavLst>
                                    </p:anim>
                                    <p:anim calcmode="lin" valueType="num">
                                      <p:cBhvr>
                                        <p:cTn id="82" dur="500" fill="hold"/>
                                        <p:tgtEl>
                                          <p:spTgt spid="57"/>
                                        </p:tgtEl>
                                        <p:attrNameLst>
                                          <p:attrName>style.rotation</p:attrName>
                                        </p:attrNameLst>
                                      </p:cBhvr>
                                      <p:tavLst>
                                        <p:tav tm="0">
                                          <p:val>
                                            <p:fltVal val="360"/>
                                          </p:val>
                                        </p:tav>
                                        <p:tav tm="100000">
                                          <p:val>
                                            <p:fltVal val="0"/>
                                          </p:val>
                                        </p:tav>
                                      </p:tavLst>
                                    </p:anim>
                                    <p:animEffect transition="in" filter="fade">
                                      <p:cBhvr>
                                        <p:cTn id="8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8" grpId="0"/>
      <p:bldP spid="61"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5">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0" name="图表 59"/>
          <p:cNvGraphicFramePr/>
          <p:nvPr/>
        </p:nvGraphicFramePr>
        <p:xfrm>
          <a:off x="5835292" y="1578931"/>
          <a:ext cx="2520639" cy="1758425"/>
        </p:xfrm>
        <a:graphic>
          <a:graphicData uri="http://schemas.openxmlformats.org/drawingml/2006/chart">
            <c:chart xmlns:c="http://schemas.openxmlformats.org/drawingml/2006/chart" xmlns:r="http://schemas.openxmlformats.org/officeDocument/2006/relationships" r:id="rId1"/>
          </a:graphicData>
        </a:graphic>
      </p:graphicFrame>
      <p:grpSp>
        <p:nvGrpSpPr>
          <p:cNvPr id="61" name="组合 60"/>
          <p:cNvGrpSpPr/>
          <p:nvPr/>
        </p:nvGrpSpPr>
        <p:grpSpPr>
          <a:xfrm>
            <a:off x="5639118" y="2927667"/>
            <a:ext cx="944563" cy="960438"/>
            <a:chOff x="8809038" y="2851467"/>
            <a:chExt cx="944563" cy="960438"/>
          </a:xfrm>
          <a:solidFill>
            <a:srgbClr val="3F4256"/>
          </a:solidFill>
        </p:grpSpPr>
        <p:sp>
          <p:nvSpPr>
            <p:cNvPr id="64" name="Freeform 146"/>
            <p:cNvSpPr/>
            <p:nvPr/>
          </p:nvSpPr>
          <p:spPr bwMode="auto">
            <a:xfrm>
              <a:off x="9139238" y="3194367"/>
              <a:ext cx="285750" cy="276225"/>
            </a:xfrm>
            <a:custGeom>
              <a:avLst/>
              <a:gdLst>
                <a:gd name="T0" fmla="*/ 48 w 180"/>
                <a:gd name="T1" fmla="*/ 0 h 174"/>
                <a:gd name="T2" fmla="*/ 132 w 180"/>
                <a:gd name="T3" fmla="*/ 0 h 174"/>
                <a:gd name="T4" fmla="*/ 132 w 180"/>
                <a:gd name="T5" fmla="*/ 49 h 174"/>
                <a:gd name="T6" fmla="*/ 180 w 180"/>
                <a:gd name="T7" fmla="*/ 49 h 174"/>
                <a:gd name="T8" fmla="*/ 180 w 180"/>
                <a:gd name="T9" fmla="*/ 124 h 174"/>
                <a:gd name="T10" fmla="*/ 132 w 180"/>
                <a:gd name="T11" fmla="*/ 124 h 174"/>
                <a:gd name="T12" fmla="*/ 132 w 180"/>
                <a:gd name="T13" fmla="*/ 174 h 174"/>
                <a:gd name="T14" fmla="*/ 48 w 180"/>
                <a:gd name="T15" fmla="*/ 174 h 174"/>
                <a:gd name="T16" fmla="*/ 48 w 180"/>
                <a:gd name="T17" fmla="*/ 124 h 174"/>
                <a:gd name="T18" fmla="*/ 0 w 180"/>
                <a:gd name="T19" fmla="*/ 124 h 174"/>
                <a:gd name="T20" fmla="*/ 0 w 180"/>
                <a:gd name="T21" fmla="*/ 49 h 174"/>
                <a:gd name="T22" fmla="*/ 48 w 180"/>
                <a:gd name="T23" fmla="*/ 49 h 174"/>
                <a:gd name="T24" fmla="*/ 48 w 180"/>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74">
                  <a:moveTo>
                    <a:pt x="48" y="0"/>
                  </a:moveTo>
                  <a:lnTo>
                    <a:pt x="132" y="0"/>
                  </a:lnTo>
                  <a:lnTo>
                    <a:pt x="132" y="49"/>
                  </a:lnTo>
                  <a:lnTo>
                    <a:pt x="180" y="49"/>
                  </a:lnTo>
                  <a:lnTo>
                    <a:pt x="180" y="124"/>
                  </a:lnTo>
                  <a:lnTo>
                    <a:pt x="132" y="124"/>
                  </a:lnTo>
                  <a:lnTo>
                    <a:pt x="132" y="174"/>
                  </a:lnTo>
                  <a:lnTo>
                    <a:pt x="48" y="174"/>
                  </a:lnTo>
                  <a:lnTo>
                    <a:pt x="48" y="124"/>
                  </a:lnTo>
                  <a:lnTo>
                    <a:pt x="0" y="124"/>
                  </a:lnTo>
                  <a:lnTo>
                    <a:pt x="0" y="49"/>
                  </a:lnTo>
                  <a:lnTo>
                    <a:pt x="48" y="49"/>
                  </a:lnTo>
                  <a:lnTo>
                    <a:pt x="48" y="0"/>
                  </a:lnTo>
                  <a:close/>
                </a:path>
              </a:pathLst>
            </a:custGeom>
            <a:grpFill/>
            <a:ln w="28575">
              <a:solidFill>
                <a:srgbClr val="DAC99B"/>
              </a:solidFill>
              <a:prstDash val="solid"/>
              <a:round/>
            </a:ln>
          </p:spPr>
          <p:txBody>
            <a:bodyPr vert="horz" wrap="square" lIns="91440" tIns="45720" rIns="91440" bIns="45720" numCol="1" anchor="t" anchorCtr="0" compatLnSpc="1"/>
            <a:lstStyle/>
            <a:p>
              <a:endParaRPr lang="zh-CN" altLang="en-US"/>
            </a:p>
          </p:txBody>
        </p:sp>
        <p:sp>
          <p:nvSpPr>
            <p:cNvPr id="66" name="Freeform 148"/>
            <p:cNvSpPr>
              <a:spLocks noEditPoints="1"/>
            </p:cNvSpPr>
            <p:nvPr/>
          </p:nvSpPr>
          <p:spPr bwMode="auto">
            <a:xfrm>
              <a:off x="8809038" y="2851467"/>
              <a:ext cx="944563" cy="960438"/>
            </a:xfrm>
            <a:custGeom>
              <a:avLst/>
              <a:gdLst>
                <a:gd name="T0" fmla="*/ 208 w 595"/>
                <a:gd name="T1" fmla="*/ 150 h 605"/>
                <a:gd name="T2" fmla="*/ 208 w 595"/>
                <a:gd name="T3" fmla="*/ 216 h 605"/>
                <a:gd name="T4" fmla="*/ 138 w 595"/>
                <a:gd name="T5" fmla="*/ 216 h 605"/>
                <a:gd name="T6" fmla="*/ 138 w 595"/>
                <a:gd name="T7" fmla="*/ 390 h 605"/>
                <a:gd name="T8" fmla="*/ 208 w 595"/>
                <a:gd name="T9" fmla="*/ 390 h 605"/>
                <a:gd name="T10" fmla="*/ 208 w 595"/>
                <a:gd name="T11" fmla="*/ 456 h 605"/>
                <a:gd name="T12" fmla="*/ 388 w 595"/>
                <a:gd name="T13" fmla="*/ 456 h 605"/>
                <a:gd name="T14" fmla="*/ 388 w 595"/>
                <a:gd name="T15" fmla="*/ 390 h 605"/>
                <a:gd name="T16" fmla="*/ 457 w 595"/>
                <a:gd name="T17" fmla="*/ 390 h 605"/>
                <a:gd name="T18" fmla="*/ 457 w 595"/>
                <a:gd name="T19" fmla="*/ 216 h 605"/>
                <a:gd name="T20" fmla="*/ 388 w 595"/>
                <a:gd name="T21" fmla="*/ 216 h 605"/>
                <a:gd name="T22" fmla="*/ 388 w 595"/>
                <a:gd name="T23" fmla="*/ 150 h 605"/>
                <a:gd name="T24" fmla="*/ 208 w 595"/>
                <a:gd name="T25" fmla="*/ 150 h 605"/>
                <a:gd name="T26" fmla="*/ 256 w 595"/>
                <a:gd name="T27" fmla="*/ 0 h 605"/>
                <a:gd name="T28" fmla="*/ 340 w 595"/>
                <a:gd name="T29" fmla="*/ 0 h 605"/>
                <a:gd name="T30" fmla="*/ 340 w 595"/>
                <a:gd name="T31" fmla="*/ 89 h 605"/>
                <a:gd name="T32" fmla="*/ 432 w 595"/>
                <a:gd name="T33" fmla="*/ 89 h 605"/>
                <a:gd name="T34" fmla="*/ 432 w 595"/>
                <a:gd name="T35" fmla="*/ 173 h 605"/>
                <a:gd name="T36" fmla="*/ 526 w 595"/>
                <a:gd name="T37" fmla="*/ 173 h 605"/>
                <a:gd name="T38" fmla="*/ 526 w 595"/>
                <a:gd name="T39" fmla="*/ 260 h 605"/>
                <a:gd name="T40" fmla="*/ 595 w 595"/>
                <a:gd name="T41" fmla="*/ 260 h 605"/>
                <a:gd name="T42" fmla="*/ 595 w 595"/>
                <a:gd name="T43" fmla="*/ 346 h 605"/>
                <a:gd name="T44" fmla="*/ 526 w 595"/>
                <a:gd name="T45" fmla="*/ 346 h 605"/>
                <a:gd name="T46" fmla="*/ 526 w 595"/>
                <a:gd name="T47" fmla="*/ 433 h 605"/>
                <a:gd name="T48" fmla="*/ 432 w 595"/>
                <a:gd name="T49" fmla="*/ 433 h 605"/>
                <a:gd name="T50" fmla="*/ 432 w 595"/>
                <a:gd name="T51" fmla="*/ 517 h 605"/>
                <a:gd name="T52" fmla="*/ 340 w 595"/>
                <a:gd name="T53" fmla="*/ 517 h 605"/>
                <a:gd name="T54" fmla="*/ 340 w 595"/>
                <a:gd name="T55" fmla="*/ 605 h 605"/>
                <a:gd name="T56" fmla="*/ 256 w 595"/>
                <a:gd name="T57" fmla="*/ 605 h 605"/>
                <a:gd name="T58" fmla="*/ 256 w 595"/>
                <a:gd name="T59" fmla="*/ 517 h 605"/>
                <a:gd name="T60" fmla="*/ 163 w 595"/>
                <a:gd name="T61" fmla="*/ 517 h 605"/>
                <a:gd name="T62" fmla="*/ 163 w 595"/>
                <a:gd name="T63" fmla="*/ 433 h 605"/>
                <a:gd name="T64" fmla="*/ 69 w 595"/>
                <a:gd name="T65" fmla="*/ 433 h 605"/>
                <a:gd name="T66" fmla="*/ 69 w 595"/>
                <a:gd name="T67" fmla="*/ 346 h 605"/>
                <a:gd name="T68" fmla="*/ 0 w 595"/>
                <a:gd name="T69" fmla="*/ 346 h 605"/>
                <a:gd name="T70" fmla="*/ 0 w 595"/>
                <a:gd name="T71" fmla="*/ 260 h 605"/>
                <a:gd name="T72" fmla="*/ 69 w 595"/>
                <a:gd name="T73" fmla="*/ 260 h 605"/>
                <a:gd name="T74" fmla="*/ 69 w 595"/>
                <a:gd name="T75" fmla="*/ 173 h 605"/>
                <a:gd name="T76" fmla="*/ 163 w 595"/>
                <a:gd name="T77" fmla="*/ 173 h 605"/>
                <a:gd name="T78" fmla="*/ 163 w 595"/>
                <a:gd name="T79" fmla="*/ 89 h 605"/>
                <a:gd name="T80" fmla="*/ 256 w 595"/>
                <a:gd name="T81" fmla="*/ 89 h 605"/>
                <a:gd name="T82" fmla="*/ 256 w 595"/>
                <a:gd name="T83"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5" h="605">
                  <a:moveTo>
                    <a:pt x="208" y="150"/>
                  </a:moveTo>
                  <a:lnTo>
                    <a:pt x="208" y="216"/>
                  </a:lnTo>
                  <a:lnTo>
                    <a:pt x="138" y="216"/>
                  </a:lnTo>
                  <a:lnTo>
                    <a:pt x="138" y="390"/>
                  </a:lnTo>
                  <a:lnTo>
                    <a:pt x="208" y="390"/>
                  </a:lnTo>
                  <a:lnTo>
                    <a:pt x="208" y="456"/>
                  </a:lnTo>
                  <a:lnTo>
                    <a:pt x="388" y="456"/>
                  </a:lnTo>
                  <a:lnTo>
                    <a:pt x="388" y="390"/>
                  </a:lnTo>
                  <a:lnTo>
                    <a:pt x="457" y="390"/>
                  </a:lnTo>
                  <a:lnTo>
                    <a:pt x="457" y="216"/>
                  </a:lnTo>
                  <a:lnTo>
                    <a:pt x="388" y="216"/>
                  </a:lnTo>
                  <a:lnTo>
                    <a:pt x="388" y="150"/>
                  </a:lnTo>
                  <a:lnTo>
                    <a:pt x="208" y="150"/>
                  </a:lnTo>
                  <a:close/>
                  <a:moveTo>
                    <a:pt x="256" y="0"/>
                  </a:moveTo>
                  <a:lnTo>
                    <a:pt x="340" y="0"/>
                  </a:lnTo>
                  <a:lnTo>
                    <a:pt x="340" y="89"/>
                  </a:lnTo>
                  <a:lnTo>
                    <a:pt x="432" y="89"/>
                  </a:lnTo>
                  <a:lnTo>
                    <a:pt x="432" y="173"/>
                  </a:lnTo>
                  <a:lnTo>
                    <a:pt x="526" y="173"/>
                  </a:lnTo>
                  <a:lnTo>
                    <a:pt x="526" y="260"/>
                  </a:lnTo>
                  <a:lnTo>
                    <a:pt x="595" y="260"/>
                  </a:lnTo>
                  <a:lnTo>
                    <a:pt x="595" y="346"/>
                  </a:lnTo>
                  <a:lnTo>
                    <a:pt x="526" y="346"/>
                  </a:lnTo>
                  <a:lnTo>
                    <a:pt x="526" y="433"/>
                  </a:lnTo>
                  <a:lnTo>
                    <a:pt x="432" y="433"/>
                  </a:lnTo>
                  <a:lnTo>
                    <a:pt x="432" y="517"/>
                  </a:lnTo>
                  <a:lnTo>
                    <a:pt x="340" y="517"/>
                  </a:lnTo>
                  <a:lnTo>
                    <a:pt x="340" y="605"/>
                  </a:lnTo>
                  <a:lnTo>
                    <a:pt x="256" y="605"/>
                  </a:lnTo>
                  <a:lnTo>
                    <a:pt x="256" y="517"/>
                  </a:lnTo>
                  <a:lnTo>
                    <a:pt x="163" y="517"/>
                  </a:lnTo>
                  <a:lnTo>
                    <a:pt x="163" y="433"/>
                  </a:lnTo>
                  <a:lnTo>
                    <a:pt x="69" y="433"/>
                  </a:lnTo>
                  <a:lnTo>
                    <a:pt x="69" y="346"/>
                  </a:lnTo>
                  <a:lnTo>
                    <a:pt x="0" y="346"/>
                  </a:lnTo>
                  <a:lnTo>
                    <a:pt x="0" y="260"/>
                  </a:lnTo>
                  <a:lnTo>
                    <a:pt x="69" y="260"/>
                  </a:lnTo>
                  <a:lnTo>
                    <a:pt x="69" y="173"/>
                  </a:lnTo>
                  <a:lnTo>
                    <a:pt x="163" y="173"/>
                  </a:lnTo>
                  <a:lnTo>
                    <a:pt x="163" y="89"/>
                  </a:lnTo>
                  <a:lnTo>
                    <a:pt x="256" y="89"/>
                  </a:lnTo>
                  <a:lnTo>
                    <a:pt x="256" y="0"/>
                  </a:lnTo>
                  <a:close/>
                </a:path>
              </a:pathLst>
            </a:custGeom>
            <a:grpFill/>
            <a:ln w="28575">
              <a:solidFill>
                <a:srgbClr val="DAC99B"/>
              </a:solidFill>
              <a:prstDash val="solid"/>
              <a:round/>
            </a:ln>
          </p:spPr>
          <p:txBody>
            <a:bodyPr vert="horz" wrap="square" lIns="91440" tIns="45720" rIns="91440" bIns="45720" numCol="1" anchor="t" anchorCtr="0" compatLnSpc="1"/>
            <a:lstStyle/>
            <a:p>
              <a:endParaRPr lang="zh-CN" altLang="en-US"/>
            </a:p>
          </p:txBody>
        </p:sp>
      </p:grpSp>
      <p:graphicFrame>
        <p:nvGraphicFramePr>
          <p:cNvPr id="68" name="图表 67"/>
          <p:cNvGraphicFramePr/>
          <p:nvPr/>
        </p:nvGraphicFramePr>
        <p:xfrm>
          <a:off x="3854092" y="1578931"/>
          <a:ext cx="2520639" cy="1758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9" name="图表 68"/>
          <p:cNvGraphicFramePr/>
          <p:nvPr/>
        </p:nvGraphicFramePr>
        <p:xfrm>
          <a:off x="3854092" y="3476311"/>
          <a:ext cx="2520639" cy="1758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图表 69"/>
          <p:cNvGraphicFramePr/>
          <p:nvPr/>
        </p:nvGraphicFramePr>
        <p:xfrm>
          <a:off x="5835292" y="3476311"/>
          <a:ext cx="2520639" cy="1758425"/>
        </p:xfrm>
        <a:graphic>
          <a:graphicData uri="http://schemas.openxmlformats.org/drawingml/2006/chart">
            <c:chart xmlns:c="http://schemas.openxmlformats.org/drawingml/2006/chart" xmlns:r="http://schemas.openxmlformats.org/officeDocument/2006/relationships" r:id="rId4"/>
          </a:graphicData>
        </a:graphic>
      </p:graphicFrame>
      <p:sp>
        <p:nvSpPr>
          <p:cNvPr id="71" name="Freeform 144"/>
          <p:cNvSpPr/>
          <p:nvPr/>
        </p:nvSpPr>
        <p:spPr bwMode="auto">
          <a:xfrm>
            <a:off x="4118293" y="1647507"/>
            <a:ext cx="225425" cy="204788"/>
          </a:xfrm>
          <a:custGeom>
            <a:avLst/>
            <a:gdLst>
              <a:gd name="T0" fmla="*/ 142 w 142"/>
              <a:gd name="T1" fmla="*/ 0 h 129"/>
              <a:gd name="T2" fmla="*/ 142 w 142"/>
              <a:gd name="T3" fmla="*/ 41 h 129"/>
              <a:gd name="T4" fmla="*/ 119 w 142"/>
              <a:gd name="T5" fmla="*/ 41 h 129"/>
              <a:gd name="T6" fmla="*/ 119 w 142"/>
              <a:gd name="T7" fmla="*/ 89 h 129"/>
              <a:gd name="T8" fmla="*/ 87 w 142"/>
              <a:gd name="T9" fmla="*/ 89 h 129"/>
              <a:gd name="T10" fmla="*/ 87 w 142"/>
              <a:gd name="T11" fmla="*/ 41 h 129"/>
              <a:gd name="T12" fmla="*/ 48 w 142"/>
              <a:gd name="T13" fmla="*/ 41 h 129"/>
              <a:gd name="T14" fmla="*/ 48 w 142"/>
              <a:gd name="T15" fmla="*/ 129 h 129"/>
              <a:gd name="T16" fmla="*/ 0 w 142"/>
              <a:gd name="T17" fmla="*/ 129 h 129"/>
              <a:gd name="T18" fmla="*/ 0 w 142"/>
              <a:gd name="T19" fmla="*/ 0 h 129"/>
              <a:gd name="T20" fmla="*/ 142 w 142"/>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0"/>
                </a:moveTo>
                <a:lnTo>
                  <a:pt x="142" y="41"/>
                </a:lnTo>
                <a:lnTo>
                  <a:pt x="119" y="41"/>
                </a:lnTo>
                <a:lnTo>
                  <a:pt x="119" y="89"/>
                </a:lnTo>
                <a:lnTo>
                  <a:pt x="87" y="89"/>
                </a:lnTo>
                <a:lnTo>
                  <a:pt x="87" y="41"/>
                </a:lnTo>
                <a:lnTo>
                  <a:pt x="48" y="41"/>
                </a:lnTo>
                <a:lnTo>
                  <a:pt x="48" y="129"/>
                </a:lnTo>
                <a:lnTo>
                  <a:pt x="0" y="129"/>
                </a:lnTo>
                <a:lnTo>
                  <a:pt x="0" y="0"/>
                </a:lnTo>
                <a:lnTo>
                  <a:pt x="142"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2" name="Freeform 145"/>
          <p:cNvSpPr/>
          <p:nvPr/>
        </p:nvSpPr>
        <p:spPr bwMode="auto">
          <a:xfrm>
            <a:off x="4133533" y="5026025"/>
            <a:ext cx="225425" cy="203200"/>
          </a:xfrm>
          <a:custGeom>
            <a:avLst/>
            <a:gdLst>
              <a:gd name="T0" fmla="*/ 0 w 142"/>
              <a:gd name="T1" fmla="*/ 0 h 128"/>
              <a:gd name="T2" fmla="*/ 48 w 142"/>
              <a:gd name="T3" fmla="*/ 0 h 128"/>
              <a:gd name="T4" fmla="*/ 48 w 142"/>
              <a:gd name="T5" fmla="*/ 88 h 128"/>
              <a:gd name="T6" fmla="*/ 87 w 142"/>
              <a:gd name="T7" fmla="*/ 88 h 128"/>
              <a:gd name="T8" fmla="*/ 87 w 142"/>
              <a:gd name="T9" fmla="*/ 40 h 128"/>
              <a:gd name="T10" fmla="*/ 119 w 142"/>
              <a:gd name="T11" fmla="*/ 40 h 128"/>
              <a:gd name="T12" fmla="*/ 119 w 142"/>
              <a:gd name="T13" fmla="*/ 88 h 128"/>
              <a:gd name="T14" fmla="*/ 142 w 142"/>
              <a:gd name="T15" fmla="*/ 88 h 128"/>
              <a:gd name="T16" fmla="*/ 142 w 142"/>
              <a:gd name="T17" fmla="*/ 128 h 128"/>
              <a:gd name="T18" fmla="*/ 0 w 142"/>
              <a:gd name="T19" fmla="*/ 128 h 128"/>
              <a:gd name="T20" fmla="*/ 0 w 142"/>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8">
                <a:moveTo>
                  <a:pt x="0" y="0"/>
                </a:moveTo>
                <a:lnTo>
                  <a:pt x="48" y="0"/>
                </a:lnTo>
                <a:lnTo>
                  <a:pt x="48" y="88"/>
                </a:lnTo>
                <a:lnTo>
                  <a:pt x="87" y="88"/>
                </a:lnTo>
                <a:lnTo>
                  <a:pt x="87" y="40"/>
                </a:lnTo>
                <a:lnTo>
                  <a:pt x="119" y="40"/>
                </a:lnTo>
                <a:lnTo>
                  <a:pt x="119" y="88"/>
                </a:lnTo>
                <a:lnTo>
                  <a:pt x="142" y="88"/>
                </a:lnTo>
                <a:lnTo>
                  <a:pt x="142" y="128"/>
                </a:lnTo>
                <a:lnTo>
                  <a:pt x="0" y="128"/>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3" name="Freeform 147"/>
          <p:cNvSpPr/>
          <p:nvPr/>
        </p:nvSpPr>
        <p:spPr bwMode="auto">
          <a:xfrm>
            <a:off x="7772400" y="1647507"/>
            <a:ext cx="228600" cy="204788"/>
          </a:xfrm>
          <a:custGeom>
            <a:avLst/>
            <a:gdLst>
              <a:gd name="T0" fmla="*/ 0 w 144"/>
              <a:gd name="T1" fmla="*/ 0 h 129"/>
              <a:gd name="T2" fmla="*/ 144 w 144"/>
              <a:gd name="T3" fmla="*/ 0 h 129"/>
              <a:gd name="T4" fmla="*/ 144 w 144"/>
              <a:gd name="T5" fmla="*/ 129 h 129"/>
              <a:gd name="T6" fmla="*/ 94 w 144"/>
              <a:gd name="T7" fmla="*/ 129 h 129"/>
              <a:gd name="T8" fmla="*/ 94 w 144"/>
              <a:gd name="T9" fmla="*/ 41 h 129"/>
              <a:gd name="T10" fmla="*/ 58 w 144"/>
              <a:gd name="T11" fmla="*/ 41 h 129"/>
              <a:gd name="T12" fmla="*/ 58 w 144"/>
              <a:gd name="T13" fmla="*/ 89 h 129"/>
              <a:gd name="T14" fmla="*/ 23 w 144"/>
              <a:gd name="T15" fmla="*/ 89 h 129"/>
              <a:gd name="T16" fmla="*/ 23 w 144"/>
              <a:gd name="T17" fmla="*/ 41 h 129"/>
              <a:gd name="T18" fmla="*/ 0 w 144"/>
              <a:gd name="T19" fmla="*/ 41 h 129"/>
              <a:gd name="T20" fmla="*/ 0 w 144"/>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9">
                <a:moveTo>
                  <a:pt x="0" y="0"/>
                </a:moveTo>
                <a:lnTo>
                  <a:pt x="144" y="0"/>
                </a:lnTo>
                <a:lnTo>
                  <a:pt x="144" y="129"/>
                </a:lnTo>
                <a:lnTo>
                  <a:pt x="94" y="129"/>
                </a:lnTo>
                <a:lnTo>
                  <a:pt x="94" y="41"/>
                </a:lnTo>
                <a:lnTo>
                  <a:pt x="58" y="41"/>
                </a:lnTo>
                <a:lnTo>
                  <a:pt x="58" y="89"/>
                </a:lnTo>
                <a:lnTo>
                  <a:pt x="23" y="89"/>
                </a:lnTo>
                <a:lnTo>
                  <a:pt x="23" y="41"/>
                </a:lnTo>
                <a:lnTo>
                  <a:pt x="0" y="41"/>
                </a:lnTo>
                <a:lnTo>
                  <a:pt x="0"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sp>
        <p:nvSpPr>
          <p:cNvPr id="74" name="Freeform 149"/>
          <p:cNvSpPr/>
          <p:nvPr/>
        </p:nvSpPr>
        <p:spPr bwMode="auto">
          <a:xfrm>
            <a:off x="7833360" y="4995545"/>
            <a:ext cx="228600" cy="203200"/>
          </a:xfrm>
          <a:custGeom>
            <a:avLst/>
            <a:gdLst>
              <a:gd name="T0" fmla="*/ 94 w 144"/>
              <a:gd name="T1" fmla="*/ 0 h 128"/>
              <a:gd name="T2" fmla="*/ 144 w 144"/>
              <a:gd name="T3" fmla="*/ 0 h 128"/>
              <a:gd name="T4" fmla="*/ 144 w 144"/>
              <a:gd name="T5" fmla="*/ 128 h 128"/>
              <a:gd name="T6" fmla="*/ 0 w 144"/>
              <a:gd name="T7" fmla="*/ 128 h 128"/>
              <a:gd name="T8" fmla="*/ 0 w 144"/>
              <a:gd name="T9" fmla="*/ 90 h 128"/>
              <a:gd name="T10" fmla="*/ 23 w 144"/>
              <a:gd name="T11" fmla="*/ 90 h 128"/>
              <a:gd name="T12" fmla="*/ 23 w 144"/>
              <a:gd name="T13" fmla="*/ 40 h 128"/>
              <a:gd name="T14" fmla="*/ 58 w 144"/>
              <a:gd name="T15" fmla="*/ 40 h 128"/>
              <a:gd name="T16" fmla="*/ 58 w 144"/>
              <a:gd name="T17" fmla="*/ 90 h 128"/>
              <a:gd name="T18" fmla="*/ 94 w 144"/>
              <a:gd name="T19" fmla="*/ 90 h 128"/>
              <a:gd name="T20" fmla="*/ 94 w 144"/>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8">
                <a:moveTo>
                  <a:pt x="94" y="0"/>
                </a:moveTo>
                <a:lnTo>
                  <a:pt x="144" y="0"/>
                </a:lnTo>
                <a:lnTo>
                  <a:pt x="144" y="128"/>
                </a:lnTo>
                <a:lnTo>
                  <a:pt x="0" y="128"/>
                </a:lnTo>
                <a:lnTo>
                  <a:pt x="0" y="90"/>
                </a:lnTo>
                <a:lnTo>
                  <a:pt x="23" y="90"/>
                </a:lnTo>
                <a:lnTo>
                  <a:pt x="23" y="40"/>
                </a:lnTo>
                <a:lnTo>
                  <a:pt x="58" y="40"/>
                </a:lnTo>
                <a:lnTo>
                  <a:pt x="58" y="90"/>
                </a:lnTo>
                <a:lnTo>
                  <a:pt x="94" y="90"/>
                </a:lnTo>
                <a:lnTo>
                  <a:pt x="94" y="0"/>
                </a:lnTo>
                <a:close/>
              </a:path>
            </a:pathLst>
          </a:custGeom>
          <a:solidFill>
            <a:srgbClr val="555868"/>
          </a:solidFill>
          <a:ln w="0">
            <a:solidFill>
              <a:srgbClr val="555868"/>
            </a:solidFill>
            <a:prstDash val="solid"/>
            <a:round/>
          </a:ln>
        </p:spPr>
        <p:txBody>
          <a:bodyPr vert="horz" wrap="square" lIns="91440" tIns="45720" rIns="91440" bIns="45720" numCol="1" anchor="t" anchorCtr="0" compatLnSpc="1"/>
          <a:lstStyle/>
          <a:p>
            <a:endParaRPr lang="zh-CN" altLang="en-US"/>
          </a:p>
        </p:txBody>
      </p:sp>
      <p:cxnSp>
        <p:nvCxnSpPr>
          <p:cNvPr id="3" name="直接连接符 2"/>
          <p:cNvCxnSpPr/>
          <p:nvPr/>
        </p:nvCxnSpPr>
        <p:spPr>
          <a:xfrm>
            <a:off x="1432560" y="3429000"/>
            <a:ext cx="4023360" cy="0"/>
          </a:xfrm>
          <a:prstGeom prst="line">
            <a:avLst/>
          </a:prstGeom>
          <a:ln w="28575">
            <a:solidFill>
              <a:srgbClr val="3F4256"/>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766560" y="3429000"/>
            <a:ext cx="4023360" cy="0"/>
          </a:xfrm>
          <a:prstGeom prst="line">
            <a:avLst/>
          </a:prstGeom>
          <a:ln w="28575">
            <a:solidFill>
              <a:srgbClr val="3F4256"/>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632783" y="3910898"/>
            <a:ext cx="2664897" cy="398780"/>
          </a:xfrm>
          <a:prstGeom prst="rect">
            <a:avLst/>
          </a:prstGeom>
          <a:noFill/>
        </p:spPr>
        <p:txBody>
          <a:bodyPr wrap="squar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sp>
        <p:nvSpPr>
          <p:cNvPr id="77" name="文本框 76"/>
          <p:cNvSpPr txBox="1"/>
          <p:nvPr/>
        </p:nvSpPr>
        <p:spPr>
          <a:xfrm>
            <a:off x="1632783" y="2082098"/>
            <a:ext cx="2664897" cy="398780"/>
          </a:xfrm>
          <a:prstGeom prst="rect">
            <a:avLst/>
          </a:prstGeom>
          <a:noFill/>
        </p:spPr>
        <p:txBody>
          <a:bodyPr wrap="squar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sp>
        <p:nvSpPr>
          <p:cNvPr id="78" name="文本框 77"/>
          <p:cNvSpPr txBox="1"/>
          <p:nvPr/>
        </p:nvSpPr>
        <p:spPr>
          <a:xfrm>
            <a:off x="8033583" y="2051618"/>
            <a:ext cx="2664897" cy="398780"/>
          </a:xfrm>
          <a:prstGeom prst="rect">
            <a:avLst/>
          </a:prstGeom>
          <a:noFill/>
        </p:spPr>
        <p:txBody>
          <a:bodyPr wrap="squar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sp>
        <p:nvSpPr>
          <p:cNvPr id="79" name="文本框 78"/>
          <p:cNvSpPr txBox="1"/>
          <p:nvPr/>
        </p:nvSpPr>
        <p:spPr>
          <a:xfrm>
            <a:off x="8048823" y="3834698"/>
            <a:ext cx="2664897" cy="398780"/>
          </a:xfrm>
          <a:prstGeom prst="rect">
            <a:avLst/>
          </a:prstGeom>
          <a:noFill/>
        </p:spPr>
        <p:txBody>
          <a:bodyPr wrap="squar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sp>
        <p:nvSpPr>
          <p:cNvPr id="80" name="文本框 79"/>
          <p:cNvSpPr txBox="1"/>
          <p:nvPr/>
        </p:nvSpPr>
        <p:spPr>
          <a:xfrm>
            <a:off x="4635063" y="2173538"/>
            <a:ext cx="1201857" cy="646331"/>
          </a:xfrm>
          <a:prstGeom prst="rect">
            <a:avLst/>
          </a:prstGeom>
          <a:noFill/>
        </p:spPr>
        <p:txBody>
          <a:bodyPr wrap="square" rtlCol="0">
            <a:spAutoFit/>
          </a:bodyPr>
          <a:lstStyle/>
          <a:p>
            <a:r>
              <a:rPr lang="en-US" altLang="zh-CN" sz="3600" spc="300" dirty="0" smtClean="0">
                <a:latin typeface="华文细黑" panose="02010600040101010101" pitchFamily="2" charset="-122"/>
                <a:ea typeface="华文细黑" panose="02010600040101010101" pitchFamily="2" charset="-122"/>
              </a:rPr>
              <a:t>80</a:t>
            </a:r>
            <a:r>
              <a:rPr lang="en-US" altLang="zh-CN" sz="2000" spc="300" dirty="0" smtClean="0">
                <a:latin typeface="华文细黑" panose="02010600040101010101" pitchFamily="2" charset="-122"/>
                <a:ea typeface="华文细黑" panose="02010600040101010101" pitchFamily="2" charset="-122"/>
              </a:rPr>
              <a:t>%</a:t>
            </a:r>
            <a:endParaRPr lang="zh-CN" altLang="en-US" sz="2000" spc="300" dirty="0">
              <a:latin typeface="华文细黑" panose="02010600040101010101" pitchFamily="2" charset="-122"/>
              <a:ea typeface="华文细黑" panose="02010600040101010101" pitchFamily="2" charset="-122"/>
            </a:endParaRPr>
          </a:p>
        </p:txBody>
      </p:sp>
      <p:sp>
        <p:nvSpPr>
          <p:cNvPr id="81" name="文本框 80"/>
          <p:cNvSpPr txBox="1"/>
          <p:nvPr/>
        </p:nvSpPr>
        <p:spPr>
          <a:xfrm>
            <a:off x="6631503" y="2173538"/>
            <a:ext cx="1201857" cy="646331"/>
          </a:xfrm>
          <a:prstGeom prst="rect">
            <a:avLst/>
          </a:prstGeom>
          <a:noFill/>
        </p:spPr>
        <p:txBody>
          <a:bodyPr wrap="square" rtlCol="0">
            <a:spAutoFit/>
          </a:bodyPr>
          <a:lstStyle/>
          <a:p>
            <a:r>
              <a:rPr lang="en-US" altLang="zh-CN" sz="3600" spc="300" dirty="0" smtClean="0">
                <a:latin typeface="华文细黑" panose="02010600040101010101" pitchFamily="2" charset="-122"/>
                <a:ea typeface="华文细黑" panose="02010600040101010101" pitchFamily="2" charset="-122"/>
              </a:rPr>
              <a:t>62</a:t>
            </a:r>
            <a:r>
              <a:rPr lang="en-US" altLang="zh-CN" sz="2000" spc="300" dirty="0" smtClean="0">
                <a:latin typeface="华文细黑" panose="02010600040101010101" pitchFamily="2" charset="-122"/>
                <a:ea typeface="华文细黑" panose="02010600040101010101" pitchFamily="2" charset="-122"/>
              </a:rPr>
              <a:t>%</a:t>
            </a:r>
            <a:endParaRPr lang="zh-CN" altLang="en-US" sz="2000" spc="300" dirty="0">
              <a:latin typeface="华文细黑" panose="02010600040101010101" pitchFamily="2" charset="-122"/>
              <a:ea typeface="华文细黑" panose="02010600040101010101" pitchFamily="2" charset="-122"/>
            </a:endParaRPr>
          </a:p>
        </p:txBody>
      </p:sp>
      <p:sp>
        <p:nvSpPr>
          <p:cNvPr id="82" name="文本框 81"/>
          <p:cNvSpPr txBox="1"/>
          <p:nvPr/>
        </p:nvSpPr>
        <p:spPr>
          <a:xfrm>
            <a:off x="4650303" y="4093778"/>
            <a:ext cx="1201857" cy="646331"/>
          </a:xfrm>
          <a:prstGeom prst="rect">
            <a:avLst/>
          </a:prstGeom>
          <a:noFill/>
        </p:spPr>
        <p:txBody>
          <a:bodyPr wrap="square" rtlCol="0">
            <a:spAutoFit/>
          </a:bodyPr>
          <a:lstStyle/>
          <a:p>
            <a:r>
              <a:rPr lang="en-US" altLang="zh-CN" sz="3600" spc="300" dirty="0" smtClean="0">
                <a:latin typeface="华文细黑" panose="02010600040101010101" pitchFamily="2" charset="-122"/>
                <a:ea typeface="华文细黑" panose="02010600040101010101" pitchFamily="2" charset="-122"/>
              </a:rPr>
              <a:t>51</a:t>
            </a:r>
            <a:r>
              <a:rPr lang="en-US" altLang="zh-CN" sz="2000" spc="300" dirty="0" smtClean="0">
                <a:latin typeface="华文细黑" panose="02010600040101010101" pitchFamily="2" charset="-122"/>
                <a:ea typeface="华文细黑" panose="02010600040101010101" pitchFamily="2" charset="-122"/>
              </a:rPr>
              <a:t>%</a:t>
            </a:r>
            <a:endParaRPr lang="zh-CN" altLang="en-US" sz="2000" spc="300" dirty="0">
              <a:latin typeface="华文细黑" panose="02010600040101010101" pitchFamily="2" charset="-122"/>
              <a:ea typeface="华文细黑" panose="02010600040101010101" pitchFamily="2" charset="-122"/>
            </a:endParaRPr>
          </a:p>
        </p:txBody>
      </p:sp>
      <p:sp>
        <p:nvSpPr>
          <p:cNvPr id="83" name="文本框 82"/>
          <p:cNvSpPr txBox="1"/>
          <p:nvPr/>
        </p:nvSpPr>
        <p:spPr>
          <a:xfrm>
            <a:off x="6646743" y="4093778"/>
            <a:ext cx="1201857" cy="646331"/>
          </a:xfrm>
          <a:prstGeom prst="rect">
            <a:avLst/>
          </a:prstGeom>
          <a:noFill/>
        </p:spPr>
        <p:txBody>
          <a:bodyPr wrap="square" rtlCol="0">
            <a:spAutoFit/>
          </a:bodyPr>
          <a:lstStyle/>
          <a:p>
            <a:r>
              <a:rPr lang="en-US" altLang="zh-CN" sz="3600" spc="300" dirty="0" smtClean="0">
                <a:latin typeface="华文细黑" panose="02010600040101010101" pitchFamily="2" charset="-122"/>
                <a:ea typeface="华文细黑" panose="02010600040101010101" pitchFamily="2" charset="-122"/>
              </a:rPr>
              <a:t>91</a:t>
            </a:r>
            <a:r>
              <a:rPr lang="en-US" altLang="zh-CN" sz="2000" spc="300" dirty="0" smtClean="0">
                <a:latin typeface="华文细黑" panose="02010600040101010101" pitchFamily="2" charset="-122"/>
                <a:ea typeface="华文细黑" panose="02010600040101010101" pitchFamily="2" charset="-122"/>
              </a:rPr>
              <a:t>%</a:t>
            </a:r>
            <a:endParaRPr lang="zh-CN" altLang="en-US" sz="2000" spc="300" dirty="0">
              <a:latin typeface="华文细黑" panose="02010600040101010101" pitchFamily="2" charset="-122"/>
              <a:ea typeface="华文细黑" panose="02010600040101010101" pitchFamily="2" charset="-122"/>
            </a:endParaRPr>
          </a:p>
        </p:txBody>
      </p:sp>
      <p:sp>
        <p:nvSpPr>
          <p:cNvPr id="85" name="文本框 84"/>
          <p:cNvSpPr txBox="1"/>
          <p:nvPr/>
        </p:nvSpPr>
        <p:spPr>
          <a:xfrm>
            <a:off x="0" y="1589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壹</a:t>
            </a:r>
            <a:endParaRPr lang="zh-CN" altLang="en-US" sz="5400" dirty="0">
              <a:latin typeface="書體坊顏體㊣" panose="02010600030101010101" pitchFamily="2" charset="-122"/>
              <a:ea typeface="書體坊顏體㊣" panose="02010600030101010101" pitchFamily="2" charset="-122"/>
            </a:endParaRPr>
          </a:p>
        </p:txBody>
      </p:sp>
      <p:sp>
        <p:nvSpPr>
          <p:cNvPr id="86" name="文本框 85"/>
          <p:cNvSpPr txBox="1"/>
          <p:nvPr/>
        </p:nvSpPr>
        <p:spPr>
          <a:xfrm>
            <a:off x="792413" y="1371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87" name="文本框 86"/>
          <p:cNvSpPr txBox="1"/>
          <p:nvPr/>
        </p:nvSpPr>
        <p:spPr>
          <a:xfrm>
            <a:off x="838133" y="5486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88" name="直接连接符 87"/>
          <p:cNvCxnSpPr/>
          <p:nvPr/>
        </p:nvCxnSpPr>
        <p:spPr>
          <a:xfrm>
            <a:off x="807653" y="2438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89" name="图片 88"/>
          <p:cNvPicPr>
            <a:picLocks noChangeAspect="1"/>
          </p:cNvPicPr>
          <p:nvPr/>
        </p:nvPicPr>
        <p:blipFill>
          <a:blip r:embed="rId6"/>
          <a:stretch>
            <a:fillRect/>
          </a:stretch>
        </p:blipFill>
        <p:spPr>
          <a:xfrm>
            <a:off x="10972805" y="5648345"/>
            <a:ext cx="2478100" cy="2377365"/>
          </a:xfrm>
          <a:prstGeom prst="rect">
            <a:avLst/>
          </a:prstGeom>
        </p:spPr>
      </p:pic>
    </p:spTree>
  </p:cSld>
  <p:clrMapOvr>
    <a:masterClrMapping/>
  </p:clrMapOvr>
  <p:transition spd="slow" advClick="0" advTm="97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8" presetClass="emph" presetSubtype="0" repeatCount="indefinite" fill="hold" nodeType="withEffect">
                                  <p:stCondLst>
                                    <p:cond delay="200"/>
                                  </p:stCondLst>
                                  <p:childTnLst>
                                    <p:animRot by="21600000">
                                      <p:cBhvr>
                                        <p:cTn id="9" dur="6500" fill="hold"/>
                                        <p:tgtEl>
                                          <p:spTgt spid="89"/>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par>
                                <p:cTn id="13" presetID="16" presetClass="entr" presetSubtype="42" fill="hold" nodeType="withEffect">
                                  <p:stCondLst>
                                    <p:cond delay="400"/>
                                  </p:stCondLst>
                                  <p:childTnLst>
                                    <p:set>
                                      <p:cBhvr>
                                        <p:cTn id="14" dur="1" fill="hold">
                                          <p:stCondLst>
                                            <p:cond delay="0"/>
                                          </p:stCondLst>
                                        </p:cTn>
                                        <p:tgtEl>
                                          <p:spTgt spid="88"/>
                                        </p:tgtEl>
                                        <p:attrNameLst>
                                          <p:attrName>style.visibility</p:attrName>
                                        </p:attrNameLst>
                                      </p:cBhvr>
                                      <p:to>
                                        <p:strVal val="visible"/>
                                      </p:to>
                                    </p:set>
                                    <p:animEffect transition="in" filter="barn(outHorizontal)">
                                      <p:cBhvr>
                                        <p:cTn id="15" dur="500"/>
                                        <p:tgtEl>
                                          <p:spTgt spid="88"/>
                                        </p:tgtEl>
                                      </p:cBhvr>
                                    </p:animEffect>
                                  </p:childTnLst>
                                </p:cTn>
                              </p:par>
                              <p:par>
                                <p:cTn id="16" presetID="6" presetClass="entr" presetSubtype="32" fill="hold" grpId="0" nodeType="withEffect">
                                  <p:stCondLst>
                                    <p:cond delay="800"/>
                                  </p:stCondLst>
                                  <p:iterate type="lt">
                                    <p:tmPct val="10000"/>
                                  </p:iterate>
                                  <p:childTnLst>
                                    <p:set>
                                      <p:cBhvr>
                                        <p:cTn id="17" dur="1" fill="hold">
                                          <p:stCondLst>
                                            <p:cond delay="0"/>
                                          </p:stCondLst>
                                        </p:cTn>
                                        <p:tgtEl>
                                          <p:spTgt spid="86"/>
                                        </p:tgtEl>
                                        <p:attrNameLst>
                                          <p:attrName>style.visibility</p:attrName>
                                        </p:attrNameLst>
                                      </p:cBhvr>
                                      <p:to>
                                        <p:strVal val="visible"/>
                                      </p:to>
                                    </p:set>
                                    <p:animEffect transition="in" filter="circle(out)">
                                      <p:cBhvr>
                                        <p:cTn id="18" dur="1000"/>
                                        <p:tgtEl>
                                          <p:spTgt spid="86"/>
                                        </p:tgtEl>
                                      </p:cBhvr>
                                    </p:animEffect>
                                  </p:childTnLst>
                                </p:cTn>
                              </p:par>
                              <p:par>
                                <p:cTn id="19" presetID="6" presetClass="entr" presetSubtype="32" fill="hold" grpId="0" nodeType="withEffect">
                                  <p:stCondLst>
                                    <p:cond delay="1800"/>
                                  </p:stCondLst>
                                  <p:iterate type="lt">
                                    <p:tmPct val="6923"/>
                                  </p:iterate>
                                  <p:childTnLst>
                                    <p:set>
                                      <p:cBhvr>
                                        <p:cTn id="20" dur="1" fill="hold">
                                          <p:stCondLst>
                                            <p:cond delay="0"/>
                                          </p:stCondLst>
                                        </p:cTn>
                                        <p:tgtEl>
                                          <p:spTgt spid="87"/>
                                        </p:tgtEl>
                                        <p:attrNameLst>
                                          <p:attrName>style.visibility</p:attrName>
                                        </p:attrNameLst>
                                      </p:cBhvr>
                                      <p:to>
                                        <p:strVal val="visible"/>
                                      </p:to>
                                    </p:set>
                                    <p:animEffect transition="in" filter="circle(out)">
                                      <p:cBhvr>
                                        <p:cTn id="21" dur="1000"/>
                                        <p:tgtEl>
                                          <p:spTgt spid="87"/>
                                        </p:tgtEl>
                                      </p:cBhvr>
                                    </p:animEffect>
                                  </p:childTnLst>
                                </p:cTn>
                              </p:par>
                              <p:par>
                                <p:cTn id="22" presetID="49" presetClass="entr" presetSubtype="0" decel="100000" fill="hold" nodeType="withEffect">
                                  <p:stCondLst>
                                    <p:cond delay="3700"/>
                                  </p:stCondLst>
                                  <p:childTnLst>
                                    <p:set>
                                      <p:cBhvr>
                                        <p:cTn id="23" dur="1" fill="hold">
                                          <p:stCondLst>
                                            <p:cond delay="0"/>
                                          </p:stCondLst>
                                        </p:cTn>
                                        <p:tgtEl>
                                          <p:spTgt spid="61"/>
                                        </p:tgtEl>
                                        <p:attrNameLst>
                                          <p:attrName>style.visibility</p:attrName>
                                        </p:attrNameLst>
                                      </p:cBhvr>
                                      <p:to>
                                        <p:strVal val="visible"/>
                                      </p:to>
                                    </p:set>
                                    <p:anim calcmode="lin" valueType="num">
                                      <p:cBhvr>
                                        <p:cTn id="24" dur="500" fill="hold"/>
                                        <p:tgtEl>
                                          <p:spTgt spid="61"/>
                                        </p:tgtEl>
                                        <p:attrNameLst>
                                          <p:attrName>ppt_w</p:attrName>
                                        </p:attrNameLst>
                                      </p:cBhvr>
                                      <p:tavLst>
                                        <p:tav tm="0">
                                          <p:val>
                                            <p:fltVal val="0"/>
                                          </p:val>
                                        </p:tav>
                                        <p:tav tm="100000">
                                          <p:val>
                                            <p:strVal val="#ppt_w"/>
                                          </p:val>
                                        </p:tav>
                                      </p:tavLst>
                                    </p:anim>
                                    <p:anim calcmode="lin" valueType="num">
                                      <p:cBhvr>
                                        <p:cTn id="25" dur="500" fill="hold"/>
                                        <p:tgtEl>
                                          <p:spTgt spid="61"/>
                                        </p:tgtEl>
                                        <p:attrNameLst>
                                          <p:attrName>ppt_h</p:attrName>
                                        </p:attrNameLst>
                                      </p:cBhvr>
                                      <p:tavLst>
                                        <p:tav tm="0">
                                          <p:val>
                                            <p:fltVal val="0"/>
                                          </p:val>
                                        </p:tav>
                                        <p:tav tm="100000">
                                          <p:val>
                                            <p:strVal val="#ppt_h"/>
                                          </p:val>
                                        </p:tav>
                                      </p:tavLst>
                                    </p:anim>
                                    <p:anim calcmode="lin" valueType="num">
                                      <p:cBhvr>
                                        <p:cTn id="26" dur="500" fill="hold"/>
                                        <p:tgtEl>
                                          <p:spTgt spid="61"/>
                                        </p:tgtEl>
                                        <p:attrNameLst>
                                          <p:attrName>style.rotation</p:attrName>
                                        </p:attrNameLst>
                                      </p:cBhvr>
                                      <p:tavLst>
                                        <p:tav tm="0">
                                          <p:val>
                                            <p:fltVal val="360"/>
                                          </p:val>
                                        </p:tav>
                                        <p:tav tm="100000">
                                          <p:val>
                                            <p:fltVal val="0"/>
                                          </p:val>
                                        </p:tav>
                                      </p:tavLst>
                                    </p:anim>
                                    <p:animEffect transition="in" filter="fade">
                                      <p:cBhvr>
                                        <p:cTn id="27" dur="500"/>
                                        <p:tgtEl>
                                          <p:spTgt spid="61"/>
                                        </p:tgtEl>
                                      </p:cBhvr>
                                    </p:animEffect>
                                  </p:childTnLst>
                                </p:cTn>
                              </p:par>
                              <p:par>
                                <p:cTn id="28" presetID="22" presetClass="entr" presetSubtype="8" fill="hold" nodeType="withEffect">
                                  <p:stCondLst>
                                    <p:cond delay="4300"/>
                                  </p:stCondLst>
                                  <p:childTnLst>
                                    <p:set>
                                      <p:cBhvr>
                                        <p:cTn id="29" dur="1" fill="hold">
                                          <p:stCondLst>
                                            <p:cond delay="0"/>
                                          </p:stCondLst>
                                        </p:cTn>
                                        <p:tgtEl>
                                          <p:spTgt spid="75"/>
                                        </p:tgtEl>
                                        <p:attrNameLst>
                                          <p:attrName>style.visibility</p:attrName>
                                        </p:attrNameLst>
                                      </p:cBhvr>
                                      <p:to>
                                        <p:strVal val="visible"/>
                                      </p:to>
                                    </p:set>
                                    <p:animEffect transition="in" filter="wipe(left)">
                                      <p:cBhvr>
                                        <p:cTn id="30" dur="500"/>
                                        <p:tgtEl>
                                          <p:spTgt spid="75"/>
                                        </p:tgtEl>
                                      </p:cBhvr>
                                    </p:animEffect>
                                  </p:childTnLst>
                                </p:cTn>
                              </p:par>
                              <p:par>
                                <p:cTn id="31" presetID="22" presetClass="entr" presetSubtype="2" fill="hold" nodeType="withEffect">
                                  <p:stCondLst>
                                    <p:cond delay="430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par>
                                <p:cTn id="34" presetID="1" presetClass="entr" presetSubtype="0" fill="hold" grpId="0" nodeType="withEffect">
                                  <p:stCondLst>
                                    <p:cond delay="4300"/>
                                  </p:stCondLst>
                                  <p:childTnLst>
                                    <p:set>
                                      <p:cBhvr>
                                        <p:cTn id="35" dur="1" fill="hold">
                                          <p:stCondLst>
                                            <p:cond delay="0"/>
                                          </p:stCondLst>
                                        </p:cTn>
                                        <p:tgtEl>
                                          <p:spTgt spid="71"/>
                                        </p:tgtEl>
                                        <p:attrNameLst>
                                          <p:attrName>style.visibility</p:attrName>
                                        </p:attrNameLst>
                                      </p:cBhvr>
                                      <p:to>
                                        <p:strVal val="visible"/>
                                      </p:to>
                                    </p:set>
                                  </p:childTnLst>
                                </p:cTn>
                              </p:par>
                              <p:par>
                                <p:cTn id="36" presetID="0" presetClass="path" presetSubtype="0" accel="50000" decel="50000" fill="hold" grpId="1" nodeType="withEffect">
                                  <p:stCondLst>
                                    <p:cond delay="4300"/>
                                  </p:stCondLst>
                                  <p:childTnLst>
                                    <p:animMotion origin="layout" path="M 4.79167E-6 -2.59259E-6 L 0.12239 0.19722 L 0.12239 0.19769 " pathEditMode="relative" rAng="0" ptsTypes="AAA">
                                      <p:cBhvr>
                                        <p:cTn id="37" dur="2000" spd="-100000" fill="hold"/>
                                        <p:tgtEl>
                                          <p:spTgt spid="71"/>
                                        </p:tgtEl>
                                        <p:attrNameLst>
                                          <p:attrName>ppt_x</p:attrName>
                                          <p:attrName>ppt_y</p:attrName>
                                        </p:attrNameLst>
                                      </p:cBhvr>
                                      <p:rCtr x="6120" y="9884"/>
                                    </p:animMotion>
                                  </p:childTnLst>
                                </p:cTn>
                              </p:par>
                              <p:par>
                                <p:cTn id="38" presetID="1" presetClass="entr" presetSubtype="0" fill="hold" grpId="0" nodeType="withEffect">
                                  <p:stCondLst>
                                    <p:cond delay="4300"/>
                                  </p:stCondLst>
                                  <p:childTnLst>
                                    <p:set>
                                      <p:cBhvr>
                                        <p:cTn id="39" dur="1" fill="hold">
                                          <p:stCondLst>
                                            <p:cond delay="0"/>
                                          </p:stCondLst>
                                        </p:cTn>
                                        <p:tgtEl>
                                          <p:spTgt spid="72"/>
                                        </p:tgtEl>
                                        <p:attrNameLst>
                                          <p:attrName>style.visibility</p:attrName>
                                        </p:attrNameLst>
                                      </p:cBhvr>
                                      <p:to>
                                        <p:strVal val="visible"/>
                                      </p:to>
                                    </p:set>
                                  </p:childTnLst>
                                </p:cTn>
                              </p:par>
                              <p:par>
                                <p:cTn id="40" presetID="0" presetClass="path" presetSubtype="0" accel="50000" decel="50000" fill="hold" grpId="1" nodeType="withEffect">
                                  <p:stCondLst>
                                    <p:cond delay="4300"/>
                                  </p:stCondLst>
                                  <p:childTnLst>
                                    <p:animMotion origin="layout" path="M 2.70833E-6 4.81481E-6 L 0.125 -0.20741 L 0.125 -0.20718 " pathEditMode="relative" rAng="0" ptsTypes="AAA">
                                      <p:cBhvr>
                                        <p:cTn id="41" dur="2000" spd="-100000" fill="hold"/>
                                        <p:tgtEl>
                                          <p:spTgt spid="72"/>
                                        </p:tgtEl>
                                        <p:attrNameLst>
                                          <p:attrName>ppt_x</p:attrName>
                                          <p:attrName>ppt_y</p:attrName>
                                        </p:attrNameLst>
                                      </p:cBhvr>
                                      <p:rCtr x="6250" y="-10370"/>
                                    </p:animMotion>
                                  </p:childTnLst>
                                </p:cTn>
                              </p:par>
                              <p:par>
                                <p:cTn id="42" presetID="1" presetClass="entr" presetSubtype="0" fill="hold" grpId="0" nodeType="withEffect">
                                  <p:stCondLst>
                                    <p:cond delay="4300"/>
                                  </p:stCondLst>
                                  <p:childTnLst>
                                    <p:set>
                                      <p:cBhvr>
                                        <p:cTn id="43" dur="1" fill="hold">
                                          <p:stCondLst>
                                            <p:cond delay="0"/>
                                          </p:stCondLst>
                                        </p:cTn>
                                        <p:tgtEl>
                                          <p:spTgt spid="73"/>
                                        </p:tgtEl>
                                        <p:attrNameLst>
                                          <p:attrName>style.visibility</p:attrName>
                                        </p:attrNameLst>
                                      </p:cBhvr>
                                      <p:to>
                                        <p:strVal val="visible"/>
                                      </p:to>
                                    </p:set>
                                  </p:childTnLst>
                                </p:cTn>
                              </p:par>
                              <p:par>
                                <p:cTn id="44" presetID="0" presetClass="path" presetSubtype="0" accel="50000" decel="50000" fill="hold" grpId="1" nodeType="withEffect">
                                  <p:stCondLst>
                                    <p:cond delay="4300"/>
                                  </p:stCondLst>
                                  <p:childTnLst>
                                    <p:animMotion origin="layout" path="M 5E-6 -2.59259E-6 L -0.11407 0.19769 L -0.11407 0.19722 " pathEditMode="relative" rAng="0" ptsTypes="AAA">
                                      <p:cBhvr>
                                        <p:cTn id="45" dur="2000" spd="-100000" fill="hold"/>
                                        <p:tgtEl>
                                          <p:spTgt spid="73"/>
                                        </p:tgtEl>
                                        <p:attrNameLst>
                                          <p:attrName>ppt_x</p:attrName>
                                          <p:attrName>ppt_y</p:attrName>
                                        </p:attrNameLst>
                                      </p:cBhvr>
                                      <p:rCtr x="-5703" y="9884"/>
                                    </p:animMotion>
                                  </p:childTnLst>
                                </p:cTn>
                              </p:par>
                              <p:par>
                                <p:cTn id="46" presetID="1" presetClass="entr" presetSubtype="0" fill="hold" grpId="0" nodeType="withEffect">
                                  <p:stCondLst>
                                    <p:cond delay="4300"/>
                                  </p:stCondLst>
                                  <p:childTnLst>
                                    <p:set>
                                      <p:cBhvr>
                                        <p:cTn id="47" dur="1" fill="hold">
                                          <p:stCondLst>
                                            <p:cond delay="0"/>
                                          </p:stCondLst>
                                        </p:cTn>
                                        <p:tgtEl>
                                          <p:spTgt spid="74"/>
                                        </p:tgtEl>
                                        <p:attrNameLst>
                                          <p:attrName>style.visibility</p:attrName>
                                        </p:attrNameLst>
                                      </p:cBhvr>
                                      <p:to>
                                        <p:strVal val="visible"/>
                                      </p:to>
                                    </p:set>
                                  </p:childTnLst>
                                </p:cTn>
                              </p:par>
                              <p:par>
                                <p:cTn id="48" presetID="0" presetClass="path" presetSubtype="0" accel="50000" decel="50000" fill="hold" grpId="1" nodeType="withEffect">
                                  <p:stCondLst>
                                    <p:cond delay="4300"/>
                                  </p:stCondLst>
                                  <p:childTnLst>
                                    <p:animMotion origin="layout" path="M -2.91667E-6 2.96296E-6 L -0.12161 -0.20533 L -0.12161 -0.2051 " pathEditMode="relative" rAng="0" ptsTypes="AAA">
                                      <p:cBhvr>
                                        <p:cTn id="49" dur="2000" spd="-100000" fill="hold"/>
                                        <p:tgtEl>
                                          <p:spTgt spid="74"/>
                                        </p:tgtEl>
                                        <p:attrNameLst>
                                          <p:attrName>ppt_x</p:attrName>
                                          <p:attrName>ppt_y</p:attrName>
                                        </p:attrNameLst>
                                      </p:cBhvr>
                                      <p:rCtr x="-6081" y="-10278"/>
                                    </p:animMotion>
                                  </p:childTnLst>
                                </p:cTn>
                              </p:par>
                              <p:par>
                                <p:cTn id="50" presetID="49" presetClass="entr" presetSubtype="0" decel="100000" fill="hold" grpId="0" nodeType="withEffect">
                                  <p:stCondLst>
                                    <p:cond delay="6300"/>
                                  </p:stCondLst>
                                  <p:childTnLst>
                                    <p:set>
                                      <p:cBhvr>
                                        <p:cTn id="51" dur="1" fill="hold">
                                          <p:stCondLst>
                                            <p:cond delay="0"/>
                                          </p:stCondLst>
                                        </p:cTn>
                                        <p:tgtEl>
                                          <p:spTgt spid="80"/>
                                        </p:tgtEl>
                                        <p:attrNameLst>
                                          <p:attrName>style.visibility</p:attrName>
                                        </p:attrNameLst>
                                      </p:cBhvr>
                                      <p:to>
                                        <p:strVal val="visible"/>
                                      </p:to>
                                    </p:set>
                                    <p:anim calcmode="lin" valueType="num">
                                      <p:cBhvr>
                                        <p:cTn id="52" dur="500" fill="hold"/>
                                        <p:tgtEl>
                                          <p:spTgt spid="80"/>
                                        </p:tgtEl>
                                        <p:attrNameLst>
                                          <p:attrName>ppt_w</p:attrName>
                                        </p:attrNameLst>
                                      </p:cBhvr>
                                      <p:tavLst>
                                        <p:tav tm="0">
                                          <p:val>
                                            <p:fltVal val="0"/>
                                          </p:val>
                                        </p:tav>
                                        <p:tav tm="100000">
                                          <p:val>
                                            <p:strVal val="#ppt_w"/>
                                          </p:val>
                                        </p:tav>
                                      </p:tavLst>
                                    </p:anim>
                                    <p:anim calcmode="lin" valueType="num">
                                      <p:cBhvr>
                                        <p:cTn id="53" dur="500" fill="hold"/>
                                        <p:tgtEl>
                                          <p:spTgt spid="80"/>
                                        </p:tgtEl>
                                        <p:attrNameLst>
                                          <p:attrName>ppt_h</p:attrName>
                                        </p:attrNameLst>
                                      </p:cBhvr>
                                      <p:tavLst>
                                        <p:tav tm="0">
                                          <p:val>
                                            <p:fltVal val="0"/>
                                          </p:val>
                                        </p:tav>
                                        <p:tav tm="100000">
                                          <p:val>
                                            <p:strVal val="#ppt_h"/>
                                          </p:val>
                                        </p:tav>
                                      </p:tavLst>
                                    </p:anim>
                                    <p:anim calcmode="lin" valueType="num">
                                      <p:cBhvr>
                                        <p:cTn id="54" dur="500" fill="hold"/>
                                        <p:tgtEl>
                                          <p:spTgt spid="80"/>
                                        </p:tgtEl>
                                        <p:attrNameLst>
                                          <p:attrName>style.rotation</p:attrName>
                                        </p:attrNameLst>
                                      </p:cBhvr>
                                      <p:tavLst>
                                        <p:tav tm="0">
                                          <p:val>
                                            <p:fltVal val="360"/>
                                          </p:val>
                                        </p:tav>
                                        <p:tav tm="100000">
                                          <p:val>
                                            <p:fltVal val="0"/>
                                          </p:val>
                                        </p:tav>
                                      </p:tavLst>
                                    </p:anim>
                                    <p:animEffect transition="in" filter="fade">
                                      <p:cBhvr>
                                        <p:cTn id="55" dur="500"/>
                                        <p:tgtEl>
                                          <p:spTgt spid="80"/>
                                        </p:tgtEl>
                                      </p:cBhvr>
                                    </p:animEffect>
                                  </p:childTnLst>
                                </p:cTn>
                              </p:par>
                              <p:par>
                                <p:cTn id="56" presetID="49" presetClass="entr" presetSubtype="0" decel="100000" fill="hold" grpId="0" nodeType="withEffect">
                                  <p:stCondLst>
                                    <p:cond delay="630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 calcmode="lin" valueType="num">
                                      <p:cBhvr>
                                        <p:cTn id="60" dur="500" fill="hold"/>
                                        <p:tgtEl>
                                          <p:spTgt spid="68"/>
                                        </p:tgtEl>
                                        <p:attrNameLst>
                                          <p:attrName>style.rotation</p:attrName>
                                        </p:attrNameLst>
                                      </p:cBhvr>
                                      <p:tavLst>
                                        <p:tav tm="0">
                                          <p:val>
                                            <p:fltVal val="360"/>
                                          </p:val>
                                        </p:tav>
                                        <p:tav tm="100000">
                                          <p:val>
                                            <p:fltVal val="0"/>
                                          </p:val>
                                        </p:tav>
                                      </p:tavLst>
                                    </p:anim>
                                    <p:animEffect transition="in" filter="fade">
                                      <p:cBhvr>
                                        <p:cTn id="61" dur="500"/>
                                        <p:tgtEl>
                                          <p:spTgt spid="68"/>
                                        </p:tgtEl>
                                      </p:cBhvr>
                                    </p:animEffect>
                                  </p:childTnLst>
                                </p:cTn>
                              </p:par>
                              <p:par>
                                <p:cTn id="62" presetID="22" presetClass="entr" presetSubtype="2" fill="hold" grpId="0" nodeType="withEffect">
                                  <p:stCondLst>
                                    <p:cond delay="6300"/>
                                  </p:stCondLst>
                                  <p:childTnLst>
                                    <p:set>
                                      <p:cBhvr>
                                        <p:cTn id="63" dur="1" fill="hold">
                                          <p:stCondLst>
                                            <p:cond delay="0"/>
                                          </p:stCondLst>
                                        </p:cTn>
                                        <p:tgtEl>
                                          <p:spTgt spid="77"/>
                                        </p:tgtEl>
                                        <p:attrNameLst>
                                          <p:attrName>style.visibility</p:attrName>
                                        </p:attrNameLst>
                                      </p:cBhvr>
                                      <p:to>
                                        <p:strVal val="visible"/>
                                      </p:to>
                                    </p:set>
                                    <p:animEffect transition="in" filter="wipe(right)">
                                      <p:cBhvr>
                                        <p:cTn id="64" dur="500"/>
                                        <p:tgtEl>
                                          <p:spTgt spid="77"/>
                                        </p:tgtEl>
                                      </p:cBhvr>
                                    </p:animEffect>
                                  </p:childTnLst>
                                </p:cTn>
                              </p:par>
                              <p:par>
                                <p:cTn id="65" presetID="49" presetClass="entr" presetSubtype="0" decel="100000" fill="hold" grpId="0" nodeType="withEffect">
                                  <p:stCondLst>
                                    <p:cond delay="6800"/>
                                  </p:stCondLst>
                                  <p:childTnLst>
                                    <p:set>
                                      <p:cBhvr>
                                        <p:cTn id="66" dur="1" fill="hold">
                                          <p:stCondLst>
                                            <p:cond delay="0"/>
                                          </p:stCondLst>
                                        </p:cTn>
                                        <p:tgtEl>
                                          <p:spTgt spid="81"/>
                                        </p:tgtEl>
                                        <p:attrNameLst>
                                          <p:attrName>style.visibility</p:attrName>
                                        </p:attrNameLst>
                                      </p:cBhvr>
                                      <p:to>
                                        <p:strVal val="visible"/>
                                      </p:to>
                                    </p:set>
                                    <p:anim calcmode="lin" valueType="num">
                                      <p:cBhvr>
                                        <p:cTn id="67" dur="500" fill="hold"/>
                                        <p:tgtEl>
                                          <p:spTgt spid="81"/>
                                        </p:tgtEl>
                                        <p:attrNameLst>
                                          <p:attrName>ppt_w</p:attrName>
                                        </p:attrNameLst>
                                      </p:cBhvr>
                                      <p:tavLst>
                                        <p:tav tm="0">
                                          <p:val>
                                            <p:fltVal val="0"/>
                                          </p:val>
                                        </p:tav>
                                        <p:tav tm="100000">
                                          <p:val>
                                            <p:strVal val="#ppt_w"/>
                                          </p:val>
                                        </p:tav>
                                      </p:tavLst>
                                    </p:anim>
                                    <p:anim calcmode="lin" valueType="num">
                                      <p:cBhvr>
                                        <p:cTn id="68" dur="500" fill="hold"/>
                                        <p:tgtEl>
                                          <p:spTgt spid="81"/>
                                        </p:tgtEl>
                                        <p:attrNameLst>
                                          <p:attrName>ppt_h</p:attrName>
                                        </p:attrNameLst>
                                      </p:cBhvr>
                                      <p:tavLst>
                                        <p:tav tm="0">
                                          <p:val>
                                            <p:fltVal val="0"/>
                                          </p:val>
                                        </p:tav>
                                        <p:tav tm="100000">
                                          <p:val>
                                            <p:strVal val="#ppt_h"/>
                                          </p:val>
                                        </p:tav>
                                      </p:tavLst>
                                    </p:anim>
                                    <p:anim calcmode="lin" valueType="num">
                                      <p:cBhvr>
                                        <p:cTn id="69" dur="500" fill="hold"/>
                                        <p:tgtEl>
                                          <p:spTgt spid="81"/>
                                        </p:tgtEl>
                                        <p:attrNameLst>
                                          <p:attrName>style.rotation</p:attrName>
                                        </p:attrNameLst>
                                      </p:cBhvr>
                                      <p:tavLst>
                                        <p:tav tm="0">
                                          <p:val>
                                            <p:fltVal val="360"/>
                                          </p:val>
                                        </p:tav>
                                        <p:tav tm="100000">
                                          <p:val>
                                            <p:fltVal val="0"/>
                                          </p:val>
                                        </p:tav>
                                      </p:tavLst>
                                    </p:anim>
                                    <p:animEffect transition="in" filter="fade">
                                      <p:cBhvr>
                                        <p:cTn id="70" dur="500"/>
                                        <p:tgtEl>
                                          <p:spTgt spid="81"/>
                                        </p:tgtEl>
                                      </p:cBhvr>
                                    </p:animEffect>
                                  </p:childTnLst>
                                </p:cTn>
                              </p:par>
                              <p:par>
                                <p:cTn id="71" presetID="49" presetClass="entr" presetSubtype="0" decel="100000" fill="hold" grpId="0" nodeType="withEffect">
                                  <p:stCondLst>
                                    <p:cond delay="6800"/>
                                  </p:stCondLst>
                                  <p:childTnLst>
                                    <p:set>
                                      <p:cBhvr>
                                        <p:cTn id="72" dur="1" fill="hold">
                                          <p:stCondLst>
                                            <p:cond delay="0"/>
                                          </p:stCondLst>
                                        </p:cTn>
                                        <p:tgtEl>
                                          <p:spTgt spid="60"/>
                                        </p:tgtEl>
                                        <p:attrNameLst>
                                          <p:attrName>style.visibility</p:attrName>
                                        </p:attrNameLst>
                                      </p:cBhvr>
                                      <p:to>
                                        <p:strVal val="visible"/>
                                      </p:to>
                                    </p:set>
                                    <p:anim calcmode="lin" valueType="num">
                                      <p:cBhvr>
                                        <p:cTn id="73" dur="500" fill="hold"/>
                                        <p:tgtEl>
                                          <p:spTgt spid="60"/>
                                        </p:tgtEl>
                                        <p:attrNameLst>
                                          <p:attrName>ppt_w</p:attrName>
                                        </p:attrNameLst>
                                      </p:cBhvr>
                                      <p:tavLst>
                                        <p:tav tm="0">
                                          <p:val>
                                            <p:fltVal val="0"/>
                                          </p:val>
                                        </p:tav>
                                        <p:tav tm="100000">
                                          <p:val>
                                            <p:strVal val="#ppt_w"/>
                                          </p:val>
                                        </p:tav>
                                      </p:tavLst>
                                    </p:anim>
                                    <p:anim calcmode="lin" valueType="num">
                                      <p:cBhvr>
                                        <p:cTn id="74" dur="500" fill="hold"/>
                                        <p:tgtEl>
                                          <p:spTgt spid="60"/>
                                        </p:tgtEl>
                                        <p:attrNameLst>
                                          <p:attrName>ppt_h</p:attrName>
                                        </p:attrNameLst>
                                      </p:cBhvr>
                                      <p:tavLst>
                                        <p:tav tm="0">
                                          <p:val>
                                            <p:fltVal val="0"/>
                                          </p:val>
                                        </p:tav>
                                        <p:tav tm="100000">
                                          <p:val>
                                            <p:strVal val="#ppt_h"/>
                                          </p:val>
                                        </p:tav>
                                      </p:tavLst>
                                    </p:anim>
                                    <p:anim calcmode="lin" valueType="num">
                                      <p:cBhvr>
                                        <p:cTn id="75" dur="500" fill="hold"/>
                                        <p:tgtEl>
                                          <p:spTgt spid="60"/>
                                        </p:tgtEl>
                                        <p:attrNameLst>
                                          <p:attrName>style.rotation</p:attrName>
                                        </p:attrNameLst>
                                      </p:cBhvr>
                                      <p:tavLst>
                                        <p:tav tm="0">
                                          <p:val>
                                            <p:fltVal val="360"/>
                                          </p:val>
                                        </p:tav>
                                        <p:tav tm="100000">
                                          <p:val>
                                            <p:fltVal val="0"/>
                                          </p:val>
                                        </p:tav>
                                      </p:tavLst>
                                    </p:anim>
                                    <p:animEffect transition="in" filter="fade">
                                      <p:cBhvr>
                                        <p:cTn id="76" dur="500"/>
                                        <p:tgtEl>
                                          <p:spTgt spid="60"/>
                                        </p:tgtEl>
                                      </p:cBhvr>
                                    </p:animEffect>
                                  </p:childTnLst>
                                </p:cTn>
                              </p:par>
                              <p:par>
                                <p:cTn id="77" presetID="22" presetClass="entr" presetSubtype="8" fill="hold" grpId="0" nodeType="withEffect">
                                  <p:stCondLst>
                                    <p:cond delay="680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par>
                                <p:cTn id="80" presetID="49" presetClass="entr" presetSubtype="0" decel="100000" fill="hold" grpId="0" nodeType="withEffect">
                                  <p:stCondLst>
                                    <p:cond delay="7300"/>
                                  </p:stCondLst>
                                  <p:childTnLst>
                                    <p:set>
                                      <p:cBhvr>
                                        <p:cTn id="81" dur="1" fill="hold">
                                          <p:stCondLst>
                                            <p:cond delay="0"/>
                                          </p:stCondLst>
                                        </p:cTn>
                                        <p:tgtEl>
                                          <p:spTgt spid="82"/>
                                        </p:tgtEl>
                                        <p:attrNameLst>
                                          <p:attrName>style.visibility</p:attrName>
                                        </p:attrNameLst>
                                      </p:cBhvr>
                                      <p:to>
                                        <p:strVal val="visible"/>
                                      </p:to>
                                    </p:set>
                                    <p:anim calcmode="lin" valueType="num">
                                      <p:cBhvr>
                                        <p:cTn id="82" dur="500" fill="hold"/>
                                        <p:tgtEl>
                                          <p:spTgt spid="82"/>
                                        </p:tgtEl>
                                        <p:attrNameLst>
                                          <p:attrName>ppt_w</p:attrName>
                                        </p:attrNameLst>
                                      </p:cBhvr>
                                      <p:tavLst>
                                        <p:tav tm="0">
                                          <p:val>
                                            <p:fltVal val="0"/>
                                          </p:val>
                                        </p:tav>
                                        <p:tav tm="100000">
                                          <p:val>
                                            <p:strVal val="#ppt_w"/>
                                          </p:val>
                                        </p:tav>
                                      </p:tavLst>
                                    </p:anim>
                                    <p:anim calcmode="lin" valueType="num">
                                      <p:cBhvr>
                                        <p:cTn id="83" dur="500" fill="hold"/>
                                        <p:tgtEl>
                                          <p:spTgt spid="82"/>
                                        </p:tgtEl>
                                        <p:attrNameLst>
                                          <p:attrName>ppt_h</p:attrName>
                                        </p:attrNameLst>
                                      </p:cBhvr>
                                      <p:tavLst>
                                        <p:tav tm="0">
                                          <p:val>
                                            <p:fltVal val="0"/>
                                          </p:val>
                                        </p:tav>
                                        <p:tav tm="100000">
                                          <p:val>
                                            <p:strVal val="#ppt_h"/>
                                          </p:val>
                                        </p:tav>
                                      </p:tavLst>
                                    </p:anim>
                                    <p:anim calcmode="lin" valueType="num">
                                      <p:cBhvr>
                                        <p:cTn id="84" dur="500" fill="hold"/>
                                        <p:tgtEl>
                                          <p:spTgt spid="82"/>
                                        </p:tgtEl>
                                        <p:attrNameLst>
                                          <p:attrName>style.rotation</p:attrName>
                                        </p:attrNameLst>
                                      </p:cBhvr>
                                      <p:tavLst>
                                        <p:tav tm="0">
                                          <p:val>
                                            <p:fltVal val="360"/>
                                          </p:val>
                                        </p:tav>
                                        <p:tav tm="100000">
                                          <p:val>
                                            <p:fltVal val="0"/>
                                          </p:val>
                                        </p:tav>
                                      </p:tavLst>
                                    </p:anim>
                                    <p:animEffect transition="in" filter="fade">
                                      <p:cBhvr>
                                        <p:cTn id="85" dur="500"/>
                                        <p:tgtEl>
                                          <p:spTgt spid="82"/>
                                        </p:tgtEl>
                                      </p:cBhvr>
                                    </p:animEffect>
                                  </p:childTnLst>
                                </p:cTn>
                              </p:par>
                              <p:par>
                                <p:cTn id="86" presetID="49" presetClass="entr" presetSubtype="0" decel="100000" fill="hold" grpId="0" nodeType="withEffect">
                                  <p:stCondLst>
                                    <p:cond delay="73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 calcmode="lin" valueType="num">
                                      <p:cBhvr>
                                        <p:cTn id="90" dur="500" fill="hold"/>
                                        <p:tgtEl>
                                          <p:spTgt spid="69"/>
                                        </p:tgtEl>
                                        <p:attrNameLst>
                                          <p:attrName>style.rotation</p:attrName>
                                        </p:attrNameLst>
                                      </p:cBhvr>
                                      <p:tavLst>
                                        <p:tav tm="0">
                                          <p:val>
                                            <p:fltVal val="360"/>
                                          </p:val>
                                        </p:tav>
                                        <p:tav tm="100000">
                                          <p:val>
                                            <p:fltVal val="0"/>
                                          </p:val>
                                        </p:tav>
                                      </p:tavLst>
                                    </p:anim>
                                    <p:animEffect transition="in" filter="fade">
                                      <p:cBhvr>
                                        <p:cTn id="91" dur="500"/>
                                        <p:tgtEl>
                                          <p:spTgt spid="69"/>
                                        </p:tgtEl>
                                      </p:cBhvr>
                                    </p:animEffect>
                                  </p:childTnLst>
                                </p:cTn>
                              </p:par>
                              <p:par>
                                <p:cTn id="92" presetID="22" presetClass="entr" presetSubtype="2" fill="hold" grpId="0" nodeType="withEffect">
                                  <p:stCondLst>
                                    <p:cond delay="7300"/>
                                  </p:stCondLst>
                                  <p:childTnLst>
                                    <p:set>
                                      <p:cBhvr>
                                        <p:cTn id="93" dur="1" fill="hold">
                                          <p:stCondLst>
                                            <p:cond delay="0"/>
                                          </p:stCondLst>
                                        </p:cTn>
                                        <p:tgtEl>
                                          <p:spTgt spid="76"/>
                                        </p:tgtEl>
                                        <p:attrNameLst>
                                          <p:attrName>style.visibility</p:attrName>
                                        </p:attrNameLst>
                                      </p:cBhvr>
                                      <p:to>
                                        <p:strVal val="visible"/>
                                      </p:to>
                                    </p:set>
                                    <p:animEffect transition="in" filter="wipe(right)">
                                      <p:cBhvr>
                                        <p:cTn id="94" dur="500"/>
                                        <p:tgtEl>
                                          <p:spTgt spid="76"/>
                                        </p:tgtEl>
                                      </p:cBhvr>
                                    </p:animEffect>
                                  </p:childTnLst>
                                </p:cTn>
                              </p:par>
                              <p:par>
                                <p:cTn id="95" presetID="49" presetClass="entr" presetSubtype="0" decel="100000" fill="hold" grpId="0" nodeType="withEffect">
                                  <p:stCondLst>
                                    <p:cond delay="7800"/>
                                  </p:stCondLst>
                                  <p:childTnLst>
                                    <p:set>
                                      <p:cBhvr>
                                        <p:cTn id="96" dur="1" fill="hold">
                                          <p:stCondLst>
                                            <p:cond delay="0"/>
                                          </p:stCondLst>
                                        </p:cTn>
                                        <p:tgtEl>
                                          <p:spTgt spid="83"/>
                                        </p:tgtEl>
                                        <p:attrNameLst>
                                          <p:attrName>style.visibility</p:attrName>
                                        </p:attrNameLst>
                                      </p:cBhvr>
                                      <p:to>
                                        <p:strVal val="visible"/>
                                      </p:to>
                                    </p:set>
                                    <p:anim calcmode="lin" valueType="num">
                                      <p:cBhvr>
                                        <p:cTn id="97" dur="500" fill="hold"/>
                                        <p:tgtEl>
                                          <p:spTgt spid="83"/>
                                        </p:tgtEl>
                                        <p:attrNameLst>
                                          <p:attrName>ppt_w</p:attrName>
                                        </p:attrNameLst>
                                      </p:cBhvr>
                                      <p:tavLst>
                                        <p:tav tm="0">
                                          <p:val>
                                            <p:fltVal val="0"/>
                                          </p:val>
                                        </p:tav>
                                        <p:tav tm="100000">
                                          <p:val>
                                            <p:strVal val="#ppt_w"/>
                                          </p:val>
                                        </p:tav>
                                      </p:tavLst>
                                    </p:anim>
                                    <p:anim calcmode="lin" valueType="num">
                                      <p:cBhvr>
                                        <p:cTn id="98" dur="500" fill="hold"/>
                                        <p:tgtEl>
                                          <p:spTgt spid="83"/>
                                        </p:tgtEl>
                                        <p:attrNameLst>
                                          <p:attrName>ppt_h</p:attrName>
                                        </p:attrNameLst>
                                      </p:cBhvr>
                                      <p:tavLst>
                                        <p:tav tm="0">
                                          <p:val>
                                            <p:fltVal val="0"/>
                                          </p:val>
                                        </p:tav>
                                        <p:tav tm="100000">
                                          <p:val>
                                            <p:strVal val="#ppt_h"/>
                                          </p:val>
                                        </p:tav>
                                      </p:tavLst>
                                    </p:anim>
                                    <p:anim calcmode="lin" valueType="num">
                                      <p:cBhvr>
                                        <p:cTn id="99" dur="500" fill="hold"/>
                                        <p:tgtEl>
                                          <p:spTgt spid="83"/>
                                        </p:tgtEl>
                                        <p:attrNameLst>
                                          <p:attrName>style.rotation</p:attrName>
                                        </p:attrNameLst>
                                      </p:cBhvr>
                                      <p:tavLst>
                                        <p:tav tm="0">
                                          <p:val>
                                            <p:fltVal val="360"/>
                                          </p:val>
                                        </p:tav>
                                        <p:tav tm="100000">
                                          <p:val>
                                            <p:fltVal val="0"/>
                                          </p:val>
                                        </p:tav>
                                      </p:tavLst>
                                    </p:anim>
                                    <p:animEffect transition="in" filter="fade">
                                      <p:cBhvr>
                                        <p:cTn id="100" dur="500"/>
                                        <p:tgtEl>
                                          <p:spTgt spid="83"/>
                                        </p:tgtEl>
                                      </p:cBhvr>
                                    </p:animEffect>
                                  </p:childTnLst>
                                </p:cTn>
                              </p:par>
                              <p:par>
                                <p:cTn id="101" presetID="49" presetClass="entr" presetSubtype="0" decel="100000" fill="hold" grpId="0" nodeType="withEffect">
                                  <p:stCondLst>
                                    <p:cond delay="7800"/>
                                  </p:stCondLst>
                                  <p:childTnLst>
                                    <p:set>
                                      <p:cBhvr>
                                        <p:cTn id="102" dur="1" fill="hold">
                                          <p:stCondLst>
                                            <p:cond delay="0"/>
                                          </p:stCondLst>
                                        </p:cTn>
                                        <p:tgtEl>
                                          <p:spTgt spid="70"/>
                                        </p:tgtEl>
                                        <p:attrNameLst>
                                          <p:attrName>style.visibility</p:attrName>
                                        </p:attrNameLst>
                                      </p:cBhvr>
                                      <p:to>
                                        <p:strVal val="visible"/>
                                      </p:to>
                                    </p:set>
                                    <p:anim calcmode="lin" valueType="num">
                                      <p:cBhvr>
                                        <p:cTn id="103" dur="500" fill="hold"/>
                                        <p:tgtEl>
                                          <p:spTgt spid="70"/>
                                        </p:tgtEl>
                                        <p:attrNameLst>
                                          <p:attrName>ppt_w</p:attrName>
                                        </p:attrNameLst>
                                      </p:cBhvr>
                                      <p:tavLst>
                                        <p:tav tm="0">
                                          <p:val>
                                            <p:fltVal val="0"/>
                                          </p:val>
                                        </p:tav>
                                        <p:tav tm="100000">
                                          <p:val>
                                            <p:strVal val="#ppt_w"/>
                                          </p:val>
                                        </p:tav>
                                      </p:tavLst>
                                    </p:anim>
                                    <p:anim calcmode="lin" valueType="num">
                                      <p:cBhvr>
                                        <p:cTn id="104" dur="500" fill="hold"/>
                                        <p:tgtEl>
                                          <p:spTgt spid="70"/>
                                        </p:tgtEl>
                                        <p:attrNameLst>
                                          <p:attrName>ppt_h</p:attrName>
                                        </p:attrNameLst>
                                      </p:cBhvr>
                                      <p:tavLst>
                                        <p:tav tm="0">
                                          <p:val>
                                            <p:fltVal val="0"/>
                                          </p:val>
                                        </p:tav>
                                        <p:tav tm="100000">
                                          <p:val>
                                            <p:strVal val="#ppt_h"/>
                                          </p:val>
                                        </p:tav>
                                      </p:tavLst>
                                    </p:anim>
                                    <p:anim calcmode="lin" valueType="num">
                                      <p:cBhvr>
                                        <p:cTn id="105" dur="500" fill="hold"/>
                                        <p:tgtEl>
                                          <p:spTgt spid="70"/>
                                        </p:tgtEl>
                                        <p:attrNameLst>
                                          <p:attrName>style.rotation</p:attrName>
                                        </p:attrNameLst>
                                      </p:cBhvr>
                                      <p:tavLst>
                                        <p:tav tm="0">
                                          <p:val>
                                            <p:fltVal val="360"/>
                                          </p:val>
                                        </p:tav>
                                        <p:tav tm="100000">
                                          <p:val>
                                            <p:fltVal val="0"/>
                                          </p:val>
                                        </p:tav>
                                      </p:tavLst>
                                    </p:anim>
                                    <p:animEffect transition="in" filter="fade">
                                      <p:cBhvr>
                                        <p:cTn id="106" dur="500"/>
                                        <p:tgtEl>
                                          <p:spTgt spid="70"/>
                                        </p:tgtEl>
                                      </p:cBhvr>
                                    </p:animEffect>
                                  </p:childTnLst>
                                </p:cTn>
                              </p:par>
                              <p:par>
                                <p:cTn id="107" presetID="22" presetClass="entr" presetSubtype="8" fill="hold" grpId="0" nodeType="withEffect">
                                  <p:stCondLst>
                                    <p:cond delay="7800"/>
                                  </p:stCondLst>
                                  <p:childTnLst>
                                    <p:set>
                                      <p:cBhvr>
                                        <p:cTn id="108" dur="1" fill="hold">
                                          <p:stCondLst>
                                            <p:cond delay="0"/>
                                          </p:stCondLst>
                                        </p:cTn>
                                        <p:tgtEl>
                                          <p:spTgt spid="79"/>
                                        </p:tgtEl>
                                        <p:attrNameLst>
                                          <p:attrName>style.visibility</p:attrName>
                                        </p:attrNameLst>
                                      </p:cBhvr>
                                      <p:to>
                                        <p:strVal val="visible"/>
                                      </p:to>
                                    </p:set>
                                    <p:animEffect transition="in" filter="wipe(left)">
                                      <p:cBhvr>
                                        <p:cTn id="10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0" grpId="0">
        <p:bldAsOne/>
      </p:bldGraphic>
      <p:bldGraphic spid="68" grpId="0">
        <p:bldAsOne/>
      </p:bldGraphic>
      <p:bldGraphic spid="69" grpId="0">
        <p:bldAsOne/>
      </p:bldGraphic>
      <p:bldGraphic spid="70" grpId="0">
        <p:bldAsOne/>
      </p:bldGraphic>
      <p:bldP spid="71" grpId="0" animBg="1"/>
      <p:bldP spid="71" grpId="1" animBg="1"/>
      <p:bldP spid="72" grpId="0" animBg="1"/>
      <p:bldP spid="72" grpId="1" animBg="1"/>
      <p:bldP spid="73" grpId="0" animBg="1"/>
      <p:bldP spid="73" grpId="1" animBg="1"/>
      <p:bldP spid="74" grpId="0" animBg="1"/>
      <p:bldP spid="74" grpId="1" animBg="1"/>
      <p:bldP spid="76" grpId="0"/>
      <p:bldP spid="77" grpId="0"/>
      <p:bldP spid="78" grpId="0"/>
      <p:bldP spid="79" grpId="0"/>
      <p:bldP spid="80" grpId="0"/>
      <p:bldP spid="81" grpId="0"/>
      <p:bldP spid="82" grpId="0"/>
      <p:bldP spid="83"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rot="16200000">
            <a:off x="6113864" y="601985"/>
            <a:ext cx="4277422" cy="8234606"/>
          </a:xfrm>
          <a:prstGeom prst="rect">
            <a:avLst/>
          </a:prstGeom>
          <a:blipFill dpi="0" rotWithShape="1">
            <a:blip r:embed="rId1">
              <a:alphaModFix amt="1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222061" y="2157246"/>
            <a:ext cx="1661993" cy="2554545"/>
          </a:xfrm>
          <a:prstGeom prst="rect">
            <a:avLst/>
          </a:prstGeom>
          <a:noFill/>
        </p:spPr>
        <p:txBody>
          <a:bodyPr vert="eaVert" wrap="none" rtlCol="0">
            <a:spAutoFit/>
          </a:bodyPr>
          <a:lstStyle/>
          <a:p>
            <a:r>
              <a:rPr lang="zh-CN" altLang="en-US" sz="9600" dirty="0">
                <a:latin typeface="叶根友刀锋黑草" panose="02010601030101010101" pitchFamily="2" charset="-122"/>
                <a:ea typeface="叶根友刀锋黑草" panose="02010601030101010101" pitchFamily="2" charset="-122"/>
              </a:rPr>
              <a:t>目录</a:t>
            </a:r>
            <a:endParaRPr lang="zh-CN" altLang="en-US" sz="9600" dirty="0">
              <a:latin typeface="叶根友刀锋黑草" panose="02010601030101010101" pitchFamily="2" charset="-122"/>
              <a:ea typeface="叶根友刀锋黑草" panose="02010601030101010101" pitchFamily="2" charset="-122"/>
            </a:endParaRPr>
          </a:p>
        </p:txBody>
      </p:sp>
      <p:grpSp>
        <p:nvGrpSpPr>
          <p:cNvPr id="48" name="组合 47"/>
          <p:cNvGrpSpPr/>
          <p:nvPr/>
        </p:nvGrpSpPr>
        <p:grpSpPr>
          <a:xfrm>
            <a:off x="1214509" y="1632180"/>
            <a:ext cx="1589651" cy="428335"/>
            <a:chOff x="3885927" y="1084021"/>
            <a:chExt cx="3868201" cy="867400"/>
          </a:xfrm>
          <a:solidFill>
            <a:srgbClr val="4E556D"/>
          </a:solidFill>
        </p:grpSpPr>
        <p:sp>
          <p:nvSpPr>
            <p:cNvPr id="49" name="Freeform 6"/>
            <p:cNvSpPr>
              <a:spLocks noEditPoints="1"/>
            </p:cNvSpPr>
            <p:nvPr/>
          </p:nvSpPr>
          <p:spPr bwMode="auto">
            <a:xfrm>
              <a:off x="3885927" y="1206025"/>
              <a:ext cx="2054851" cy="745396"/>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0" name="Freeform 7"/>
            <p:cNvSpPr>
              <a:spLocks noEditPoints="1"/>
            </p:cNvSpPr>
            <p:nvPr/>
          </p:nvSpPr>
          <p:spPr bwMode="auto">
            <a:xfrm>
              <a:off x="5699277" y="1206025"/>
              <a:ext cx="2054851" cy="745396"/>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1" name="Freeform 8"/>
            <p:cNvSpPr>
              <a:spLocks noEditPoints="1"/>
            </p:cNvSpPr>
            <p:nvPr/>
          </p:nvSpPr>
          <p:spPr bwMode="auto">
            <a:xfrm>
              <a:off x="5538833" y="1261178"/>
              <a:ext cx="562389" cy="355149"/>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2" name="Freeform 9"/>
            <p:cNvSpPr/>
            <p:nvPr/>
          </p:nvSpPr>
          <p:spPr bwMode="auto">
            <a:xfrm>
              <a:off x="5861392" y="1222738"/>
              <a:ext cx="120333" cy="79386"/>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4" name="Freeform 10"/>
            <p:cNvSpPr/>
            <p:nvPr/>
          </p:nvSpPr>
          <p:spPr bwMode="auto">
            <a:xfrm>
              <a:off x="5844679" y="1179285"/>
              <a:ext cx="89414" cy="115319"/>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5" name="Freeform 11"/>
            <p:cNvSpPr/>
            <p:nvPr/>
          </p:nvSpPr>
          <p:spPr bwMode="auto">
            <a:xfrm>
              <a:off x="5784513" y="1153380"/>
              <a:ext cx="71030" cy="134539"/>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6" name="Freeform 12"/>
            <p:cNvSpPr/>
            <p:nvPr/>
          </p:nvSpPr>
          <p:spPr bwMode="auto">
            <a:xfrm>
              <a:off x="5658330" y="1222738"/>
              <a:ext cx="122004" cy="79386"/>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7" name="Freeform 13"/>
            <p:cNvSpPr/>
            <p:nvPr/>
          </p:nvSpPr>
          <p:spPr bwMode="auto">
            <a:xfrm>
              <a:off x="5707633" y="1179285"/>
              <a:ext cx="87743" cy="115319"/>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8" name="Freeform 14"/>
            <p:cNvSpPr/>
            <p:nvPr/>
          </p:nvSpPr>
          <p:spPr bwMode="auto">
            <a:xfrm>
              <a:off x="5801226" y="1129982"/>
              <a:ext cx="37604" cy="30083"/>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59" name="Freeform 15"/>
            <p:cNvSpPr/>
            <p:nvPr/>
          </p:nvSpPr>
          <p:spPr bwMode="auto">
            <a:xfrm>
              <a:off x="5807075" y="1104076"/>
              <a:ext cx="25905" cy="20891"/>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0" name="Freeform 16"/>
            <p:cNvSpPr/>
            <p:nvPr/>
          </p:nvSpPr>
          <p:spPr bwMode="auto">
            <a:xfrm>
              <a:off x="5812925" y="1084021"/>
              <a:ext cx="14206" cy="10863"/>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grpFill/>
            <a:ln w="0">
              <a:solidFill>
                <a:srgbClr val="484D63"/>
              </a:solidFill>
              <a:prstDash val="solid"/>
              <a:round/>
            </a:ln>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1199269" y="4847820"/>
            <a:ext cx="1589651" cy="428335"/>
            <a:chOff x="1290709" y="4847820"/>
            <a:chExt cx="1589651" cy="428335"/>
          </a:xfrm>
        </p:grpSpPr>
        <p:sp>
          <p:nvSpPr>
            <p:cNvPr id="62" name="Freeform 6"/>
            <p:cNvSpPr>
              <a:spLocks noEditPoints="1"/>
            </p:cNvSpPr>
            <p:nvPr/>
          </p:nvSpPr>
          <p:spPr bwMode="auto">
            <a:xfrm rot="10800000">
              <a:off x="2035912" y="4847820"/>
              <a:ext cx="844448" cy="368088"/>
            </a:xfrm>
            <a:custGeom>
              <a:avLst/>
              <a:gdLst>
                <a:gd name="T0" fmla="*/ 1725 w 2459"/>
                <a:gd name="T1" fmla="*/ 199 h 892"/>
                <a:gd name="T2" fmla="*/ 1945 w 2459"/>
                <a:gd name="T3" fmla="*/ 478 h 892"/>
                <a:gd name="T4" fmla="*/ 1986 w 2459"/>
                <a:gd name="T5" fmla="*/ 409 h 892"/>
                <a:gd name="T6" fmla="*/ 1982 w 2459"/>
                <a:gd name="T7" fmla="*/ 303 h 892"/>
                <a:gd name="T8" fmla="*/ 1769 w 2459"/>
                <a:gd name="T9" fmla="*/ 236 h 892"/>
                <a:gd name="T10" fmla="*/ 1881 w 2459"/>
                <a:gd name="T11" fmla="*/ 337 h 892"/>
                <a:gd name="T12" fmla="*/ 1704 w 2459"/>
                <a:gd name="T13" fmla="*/ 359 h 892"/>
                <a:gd name="T14" fmla="*/ 1555 w 2459"/>
                <a:gd name="T15" fmla="*/ 679 h 892"/>
                <a:gd name="T16" fmla="*/ 1726 w 2459"/>
                <a:gd name="T17" fmla="*/ 581 h 892"/>
                <a:gd name="T18" fmla="*/ 1620 w 2459"/>
                <a:gd name="T19" fmla="*/ 541 h 892"/>
                <a:gd name="T20" fmla="*/ 1908 w 2459"/>
                <a:gd name="T21" fmla="*/ 844 h 892"/>
                <a:gd name="T22" fmla="*/ 1781 w 2459"/>
                <a:gd name="T23" fmla="*/ 555 h 892"/>
                <a:gd name="T24" fmla="*/ 1899 w 2459"/>
                <a:gd name="T25" fmla="*/ 627 h 892"/>
                <a:gd name="T26" fmla="*/ 2237 w 2459"/>
                <a:gd name="T27" fmla="*/ 805 h 892"/>
                <a:gd name="T28" fmla="*/ 2125 w 2459"/>
                <a:gd name="T29" fmla="*/ 735 h 892"/>
                <a:gd name="T30" fmla="*/ 2427 w 2459"/>
                <a:gd name="T31" fmla="*/ 614 h 892"/>
                <a:gd name="T32" fmla="*/ 2352 w 2459"/>
                <a:gd name="T33" fmla="*/ 645 h 892"/>
                <a:gd name="T34" fmla="*/ 2393 w 2459"/>
                <a:gd name="T35" fmla="*/ 540 h 892"/>
                <a:gd name="T36" fmla="*/ 2251 w 2459"/>
                <a:gd name="T37" fmla="*/ 610 h 892"/>
                <a:gd name="T38" fmla="*/ 2285 w 2459"/>
                <a:gd name="T39" fmla="*/ 602 h 892"/>
                <a:gd name="T40" fmla="*/ 2381 w 2459"/>
                <a:gd name="T41" fmla="*/ 506 h 892"/>
                <a:gd name="T42" fmla="*/ 1745 w 2459"/>
                <a:gd name="T43" fmla="*/ 827 h 892"/>
                <a:gd name="T44" fmla="*/ 1572 w 2459"/>
                <a:gd name="T45" fmla="*/ 773 h 892"/>
                <a:gd name="T46" fmla="*/ 1592 w 2459"/>
                <a:gd name="T47" fmla="*/ 750 h 892"/>
                <a:gd name="T48" fmla="*/ 1251 w 2459"/>
                <a:gd name="T49" fmla="*/ 756 h 892"/>
                <a:gd name="T50" fmla="*/ 1127 w 2459"/>
                <a:gd name="T51" fmla="*/ 675 h 892"/>
                <a:gd name="T52" fmla="*/ 1446 w 2459"/>
                <a:gd name="T53" fmla="*/ 652 h 892"/>
                <a:gd name="T54" fmla="*/ 1227 w 2459"/>
                <a:gd name="T55" fmla="*/ 529 h 892"/>
                <a:gd name="T56" fmla="*/ 1238 w 2459"/>
                <a:gd name="T57" fmla="*/ 491 h 892"/>
                <a:gd name="T58" fmla="*/ 935 w 2459"/>
                <a:gd name="T59" fmla="*/ 505 h 892"/>
                <a:gd name="T60" fmla="*/ 877 w 2459"/>
                <a:gd name="T61" fmla="*/ 499 h 892"/>
                <a:gd name="T62" fmla="*/ 1008 w 2459"/>
                <a:gd name="T63" fmla="*/ 383 h 892"/>
                <a:gd name="T64" fmla="*/ 588 w 2459"/>
                <a:gd name="T65" fmla="*/ 621 h 892"/>
                <a:gd name="T66" fmla="*/ 636 w 2459"/>
                <a:gd name="T67" fmla="*/ 656 h 892"/>
                <a:gd name="T68" fmla="*/ 712 w 2459"/>
                <a:gd name="T69" fmla="*/ 718 h 892"/>
                <a:gd name="T70" fmla="*/ 529 w 2459"/>
                <a:gd name="T71" fmla="*/ 694 h 892"/>
                <a:gd name="T72" fmla="*/ 828 w 2459"/>
                <a:gd name="T73" fmla="*/ 738 h 892"/>
                <a:gd name="T74" fmla="*/ 903 w 2459"/>
                <a:gd name="T75" fmla="*/ 711 h 892"/>
                <a:gd name="T76" fmla="*/ 813 w 2459"/>
                <a:gd name="T77" fmla="*/ 596 h 892"/>
                <a:gd name="T78" fmla="*/ 647 w 2459"/>
                <a:gd name="T79" fmla="*/ 815 h 892"/>
                <a:gd name="T80" fmla="*/ 0 w 2459"/>
                <a:gd name="T81" fmla="*/ 724 h 892"/>
                <a:gd name="T82" fmla="*/ 146 w 2459"/>
                <a:gd name="T83" fmla="*/ 741 h 892"/>
                <a:gd name="T84" fmla="*/ 173 w 2459"/>
                <a:gd name="T85" fmla="*/ 724 h 892"/>
                <a:gd name="T86" fmla="*/ 208 w 2459"/>
                <a:gd name="T87" fmla="*/ 675 h 892"/>
                <a:gd name="T88" fmla="*/ 31 w 2459"/>
                <a:gd name="T89" fmla="*/ 670 h 892"/>
                <a:gd name="T90" fmla="*/ 83 w 2459"/>
                <a:gd name="T91" fmla="*/ 750 h 892"/>
                <a:gd name="T92" fmla="*/ 168 w 2459"/>
                <a:gd name="T93" fmla="*/ 837 h 892"/>
                <a:gd name="T94" fmla="*/ 376 w 2459"/>
                <a:gd name="T95" fmla="*/ 815 h 892"/>
                <a:gd name="T96" fmla="*/ 326 w 2459"/>
                <a:gd name="T97" fmla="*/ 750 h 892"/>
                <a:gd name="T98" fmla="*/ 261 w 2459"/>
                <a:gd name="T99" fmla="*/ 801 h 892"/>
                <a:gd name="T100" fmla="*/ 775 w 2459"/>
                <a:gd name="T101" fmla="*/ 348 h 892"/>
                <a:gd name="T102" fmla="*/ 1380 w 2459"/>
                <a:gd name="T103" fmla="*/ 489 h 892"/>
                <a:gd name="T104" fmla="*/ 1328 w 2459"/>
                <a:gd name="T105" fmla="*/ 440 h 892"/>
                <a:gd name="T106" fmla="*/ 1463 w 2459"/>
                <a:gd name="T107" fmla="*/ 498 h 892"/>
                <a:gd name="T108" fmla="*/ 1294 w 2459"/>
                <a:gd name="T109" fmla="*/ 327 h 892"/>
                <a:gd name="T110" fmla="*/ 1113 w 2459"/>
                <a:gd name="T111" fmla="*/ 286 h 892"/>
                <a:gd name="T112" fmla="*/ 1453 w 2459"/>
                <a:gd name="T113" fmla="*/ 304 h 892"/>
                <a:gd name="T114" fmla="*/ 1086 w 2459"/>
                <a:gd name="T115" fmla="*/ 168 h 892"/>
                <a:gd name="T116" fmla="*/ 1043 w 2459"/>
                <a:gd name="T117" fmla="*/ 188 h 892"/>
                <a:gd name="T118" fmla="*/ 984 w 2459"/>
                <a:gd name="T119" fmla="*/ 165 h 892"/>
                <a:gd name="T120" fmla="*/ 1540 w 2459"/>
                <a:gd name="T121" fmla="*/ 292 h 892"/>
                <a:gd name="T122" fmla="*/ 1599 w 2459"/>
                <a:gd name="T123" fmla="*/ 234 h 892"/>
                <a:gd name="T124" fmla="*/ 1641 w 2459"/>
                <a:gd name="T125" fmla="*/ 6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1748" y="829"/>
                  </a:moveTo>
                  <a:lnTo>
                    <a:pt x="1748" y="829"/>
                  </a:lnTo>
                  <a:lnTo>
                    <a:pt x="1748" y="830"/>
                  </a:lnTo>
                  <a:lnTo>
                    <a:pt x="1748" y="829"/>
                  </a:lnTo>
                  <a:close/>
                  <a:moveTo>
                    <a:pt x="1409" y="585"/>
                  </a:moveTo>
                  <a:lnTo>
                    <a:pt x="1412" y="586"/>
                  </a:lnTo>
                  <a:lnTo>
                    <a:pt x="1409" y="585"/>
                  </a:lnTo>
                  <a:lnTo>
                    <a:pt x="1409" y="585"/>
                  </a:lnTo>
                  <a:close/>
                  <a:moveTo>
                    <a:pt x="1670" y="0"/>
                  </a:moveTo>
                  <a:lnTo>
                    <a:pt x="1689" y="0"/>
                  </a:lnTo>
                  <a:lnTo>
                    <a:pt x="1707" y="4"/>
                  </a:lnTo>
                  <a:lnTo>
                    <a:pt x="1724" y="11"/>
                  </a:lnTo>
                  <a:lnTo>
                    <a:pt x="1738" y="21"/>
                  </a:lnTo>
                  <a:lnTo>
                    <a:pt x="1750" y="32"/>
                  </a:lnTo>
                  <a:lnTo>
                    <a:pt x="1760" y="48"/>
                  </a:lnTo>
                  <a:lnTo>
                    <a:pt x="1766" y="64"/>
                  </a:lnTo>
                  <a:lnTo>
                    <a:pt x="1767" y="85"/>
                  </a:lnTo>
                  <a:lnTo>
                    <a:pt x="1763" y="109"/>
                  </a:lnTo>
                  <a:lnTo>
                    <a:pt x="1750" y="136"/>
                  </a:lnTo>
                  <a:lnTo>
                    <a:pt x="1735" y="160"/>
                  </a:lnTo>
                  <a:lnTo>
                    <a:pt x="1717" y="179"/>
                  </a:lnTo>
                  <a:lnTo>
                    <a:pt x="1698" y="195"/>
                  </a:lnTo>
                  <a:lnTo>
                    <a:pt x="1683" y="207"/>
                  </a:lnTo>
                  <a:lnTo>
                    <a:pt x="1725" y="199"/>
                  </a:lnTo>
                  <a:lnTo>
                    <a:pt x="1767" y="196"/>
                  </a:lnTo>
                  <a:lnTo>
                    <a:pt x="1809" y="198"/>
                  </a:lnTo>
                  <a:lnTo>
                    <a:pt x="1850" y="203"/>
                  </a:lnTo>
                  <a:lnTo>
                    <a:pt x="1850" y="203"/>
                  </a:lnTo>
                  <a:lnTo>
                    <a:pt x="1894" y="214"/>
                  </a:lnTo>
                  <a:lnTo>
                    <a:pt x="1933" y="231"/>
                  </a:lnTo>
                  <a:lnTo>
                    <a:pt x="1964" y="251"/>
                  </a:lnTo>
                  <a:lnTo>
                    <a:pt x="1989" y="273"/>
                  </a:lnTo>
                  <a:lnTo>
                    <a:pt x="2007" y="299"/>
                  </a:lnTo>
                  <a:lnTo>
                    <a:pt x="2017" y="327"/>
                  </a:lnTo>
                  <a:lnTo>
                    <a:pt x="2020" y="358"/>
                  </a:lnTo>
                  <a:lnTo>
                    <a:pt x="2020" y="358"/>
                  </a:lnTo>
                  <a:lnTo>
                    <a:pt x="2018" y="374"/>
                  </a:lnTo>
                  <a:lnTo>
                    <a:pt x="2016" y="391"/>
                  </a:lnTo>
                  <a:lnTo>
                    <a:pt x="2011" y="405"/>
                  </a:lnTo>
                  <a:lnTo>
                    <a:pt x="2007" y="416"/>
                  </a:lnTo>
                  <a:lnTo>
                    <a:pt x="2003" y="422"/>
                  </a:lnTo>
                  <a:lnTo>
                    <a:pt x="2002" y="425"/>
                  </a:lnTo>
                  <a:lnTo>
                    <a:pt x="2000" y="426"/>
                  </a:lnTo>
                  <a:lnTo>
                    <a:pt x="1996" y="433"/>
                  </a:lnTo>
                  <a:lnTo>
                    <a:pt x="1988" y="443"/>
                  </a:lnTo>
                  <a:lnTo>
                    <a:pt x="1978" y="454"/>
                  </a:lnTo>
                  <a:lnTo>
                    <a:pt x="1964" y="467"/>
                  </a:lnTo>
                  <a:lnTo>
                    <a:pt x="1945" y="478"/>
                  </a:lnTo>
                  <a:lnTo>
                    <a:pt x="1924" y="489"/>
                  </a:lnTo>
                  <a:lnTo>
                    <a:pt x="1898" y="496"/>
                  </a:lnTo>
                  <a:lnTo>
                    <a:pt x="1868" y="501"/>
                  </a:lnTo>
                  <a:lnTo>
                    <a:pt x="1844" y="501"/>
                  </a:lnTo>
                  <a:lnTo>
                    <a:pt x="1826" y="498"/>
                  </a:lnTo>
                  <a:lnTo>
                    <a:pt x="1813" y="492"/>
                  </a:lnTo>
                  <a:lnTo>
                    <a:pt x="1805" y="485"/>
                  </a:lnTo>
                  <a:lnTo>
                    <a:pt x="1801" y="477"/>
                  </a:lnTo>
                  <a:lnTo>
                    <a:pt x="1799" y="468"/>
                  </a:lnTo>
                  <a:lnTo>
                    <a:pt x="1801" y="461"/>
                  </a:lnTo>
                  <a:lnTo>
                    <a:pt x="1805" y="454"/>
                  </a:lnTo>
                  <a:lnTo>
                    <a:pt x="1811" y="452"/>
                  </a:lnTo>
                  <a:lnTo>
                    <a:pt x="1818" y="450"/>
                  </a:lnTo>
                  <a:lnTo>
                    <a:pt x="1825" y="453"/>
                  </a:lnTo>
                  <a:lnTo>
                    <a:pt x="1844" y="460"/>
                  </a:lnTo>
                  <a:lnTo>
                    <a:pt x="1867" y="464"/>
                  </a:lnTo>
                  <a:lnTo>
                    <a:pt x="1892" y="464"/>
                  </a:lnTo>
                  <a:lnTo>
                    <a:pt x="1916" y="461"/>
                  </a:lnTo>
                  <a:lnTo>
                    <a:pt x="1938" y="454"/>
                  </a:lnTo>
                  <a:lnTo>
                    <a:pt x="1955" y="443"/>
                  </a:lnTo>
                  <a:lnTo>
                    <a:pt x="1969" y="433"/>
                  </a:lnTo>
                  <a:lnTo>
                    <a:pt x="1978" y="422"/>
                  </a:lnTo>
                  <a:lnTo>
                    <a:pt x="1985" y="414"/>
                  </a:lnTo>
                  <a:lnTo>
                    <a:pt x="1986" y="409"/>
                  </a:lnTo>
                  <a:lnTo>
                    <a:pt x="1983" y="412"/>
                  </a:lnTo>
                  <a:lnTo>
                    <a:pt x="1978" y="418"/>
                  </a:lnTo>
                  <a:lnTo>
                    <a:pt x="1968" y="425"/>
                  </a:lnTo>
                  <a:lnTo>
                    <a:pt x="1954" y="432"/>
                  </a:lnTo>
                  <a:lnTo>
                    <a:pt x="1937" y="438"/>
                  </a:lnTo>
                  <a:lnTo>
                    <a:pt x="1916" y="439"/>
                  </a:lnTo>
                  <a:lnTo>
                    <a:pt x="1901" y="438"/>
                  </a:lnTo>
                  <a:lnTo>
                    <a:pt x="1888" y="433"/>
                  </a:lnTo>
                  <a:lnTo>
                    <a:pt x="1879" y="426"/>
                  </a:lnTo>
                  <a:lnTo>
                    <a:pt x="1875" y="419"/>
                  </a:lnTo>
                  <a:lnTo>
                    <a:pt x="1875" y="414"/>
                  </a:lnTo>
                  <a:lnTo>
                    <a:pt x="1877" y="409"/>
                  </a:lnTo>
                  <a:lnTo>
                    <a:pt x="1881" y="407"/>
                  </a:lnTo>
                  <a:lnTo>
                    <a:pt x="1891" y="408"/>
                  </a:lnTo>
                  <a:lnTo>
                    <a:pt x="1903" y="409"/>
                  </a:lnTo>
                  <a:lnTo>
                    <a:pt x="1919" y="411"/>
                  </a:lnTo>
                  <a:lnTo>
                    <a:pt x="1937" y="408"/>
                  </a:lnTo>
                  <a:lnTo>
                    <a:pt x="1957" y="401"/>
                  </a:lnTo>
                  <a:lnTo>
                    <a:pt x="1976" y="388"/>
                  </a:lnTo>
                  <a:lnTo>
                    <a:pt x="1988" y="376"/>
                  </a:lnTo>
                  <a:lnTo>
                    <a:pt x="1992" y="360"/>
                  </a:lnTo>
                  <a:lnTo>
                    <a:pt x="1993" y="342"/>
                  </a:lnTo>
                  <a:lnTo>
                    <a:pt x="1989" y="323"/>
                  </a:lnTo>
                  <a:lnTo>
                    <a:pt x="1982" y="303"/>
                  </a:lnTo>
                  <a:lnTo>
                    <a:pt x="1971" y="285"/>
                  </a:lnTo>
                  <a:lnTo>
                    <a:pt x="1955" y="268"/>
                  </a:lnTo>
                  <a:lnTo>
                    <a:pt x="1938" y="254"/>
                  </a:lnTo>
                  <a:lnTo>
                    <a:pt x="1930" y="250"/>
                  </a:lnTo>
                  <a:lnTo>
                    <a:pt x="1920" y="244"/>
                  </a:lnTo>
                  <a:lnTo>
                    <a:pt x="1881" y="229"/>
                  </a:lnTo>
                  <a:lnTo>
                    <a:pt x="1837" y="217"/>
                  </a:lnTo>
                  <a:lnTo>
                    <a:pt x="1792" y="213"/>
                  </a:lnTo>
                  <a:lnTo>
                    <a:pt x="1745" y="213"/>
                  </a:lnTo>
                  <a:lnTo>
                    <a:pt x="1698" y="220"/>
                  </a:lnTo>
                  <a:lnTo>
                    <a:pt x="1652" y="234"/>
                  </a:lnTo>
                  <a:lnTo>
                    <a:pt x="1618" y="250"/>
                  </a:lnTo>
                  <a:lnTo>
                    <a:pt x="1588" y="271"/>
                  </a:lnTo>
                  <a:lnTo>
                    <a:pt x="1559" y="297"/>
                  </a:lnTo>
                  <a:lnTo>
                    <a:pt x="1536" y="328"/>
                  </a:lnTo>
                  <a:lnTo>
                    <a:pt x="1566" y="294"/>
                  </a:lnTo>
                  <a:lnTo>
                    <a:pt x="1599" y="271"/>
                  </a:lnTo>
                  <a:lnTo>
                    <a:pt x="1631" y="252"/>
                  </a:lnTo>
                  <a:lnTo>
                    <a:pt x="1662" y="241"/>
                  </a:lnTo>
                  <a:lnTo>
                    <a:pt x="1690" y="234"/>
                  </a:lnTo>
                  <a:lnTo>
                    <a:pt x="1714" y="231"/>
                  </a:lnTo>
                  <a:lnTo>
                    <a:pt x="1733" y="231"/>
                  </a:lnTo>
                  <a:lnTo>
                    <a:pt x="1749" y="233"/>
                  </a:lnTo>
                  <a:lnTo>
                    <a:pt x="1769" y="236"/>
                  </a:lnTo>
                  <a:lnTo>
                    <a:pt x="1783" y="236"/>
                  </a:lnTo>
                  <a:lnTo>
                    <a:pt x="1791" y="234"/>
                  </a:lnTo>
                  <a:lnTo>
                    <a:pt x="1792" y="234"/>
                  </a:lnTo>
                  <a:lnTo>
                    <a:pt x="1794" y="234"/>
                  </a:lnTo>
                  <a:lnTo>
                    <a:pt x="1794" y="237"/>
                  </a:lnTo>
                  <a:lnTo>
                    <a:pt x="1794" y="240"/>
                  </a:lnTo>
                  <a:lnTo>
                    <a:pt x="1794" y="244"/>
                  </a:lnTo>
                  <a:lnTo>
                    <a:pt x="1794" y="250"/>
                  </a:lnTo>
                  <a:lnTo>
                    <a:pt x="1792" y="257"/>
                  </a:lnTo>
                  <a:lnTo>
                    <a:pt x="1787" y="264"/>
                  </a:lnTo>
                  <a:lnTo>
                    <a:pt x="1778" y="268"/>
                  </a:lnTo>
                  <a:lnTo>
                    <a:pt x="1771" y="269"/>
                  </a:lnTo>
                  <a:lnTo>
                    <a:pt x="1769" y="271"/>
                  </a:lnTo>
                  <a:lnTo>
                    <a:pt x="1773" y="271"/>
                  </a:lnTo>
                  <a:lnTo>
                    <a:pt x="1784" y="272"/>
                  </a:lnTo>
                  <a:lnTo>
                    <a:pt x="1801" y="279"/>
                  </a:lnTo>
                  <a:lnTo>
                    <a:pt x="1813" y="286"/>
                  </a:lnTo>
                  <a:lnTo>
                    <a:pt x="1823" y="296"/>
                  </a:lnTo>
                  <a:lnTo>
                    <a:pt x="1832" y="306"/>
                  </a:lnTo>
                  <a:lnTo>
                    <a:pt x="1843" y="321"/>
                  </a:lnTo>
                  <a:lnTo>
                    <a:pt x="1853" y="331"/>
                  </a:lnTo>
                  <a:lnTo>
                    <a:pt x="1864" y="335"/>
                  </a:lnTo>
                  <a:lnTo>
                    <a:pt x="1874" y="338"/>
                  </a:lnTo>
                  <a:lnTo>
                    <a:pt x="1881" y="337"/>
                  </a:lnTo>
                  <a:lnTo>
                    <a:pt x="1884" y="337"/>
                  </a:lnTo>
                  <a:lnTo>
                    <a:pt x="1881" y="339"/>
                  </a:lnTo>
                  <a:lnTo>
                    <a:pt x="1872" y="345"/>
                  </a:lnTo>
                  <a:lnTo>
                    <a:pt x="1857" y="353"/>
                  </a:lnTo>
                  <a:lnTo>
                    <a:pt x="1835" y="362"/>
                  </a:lnTo>
                  <a:lnTo>
                    <a:pt x="1809" y="365"/>
                  </a:lnTo>
                  <a:lnTo>
                    <a:pt x="1784" y="360"/>
                  </a:lnTo>
                  <a:lnTo>
                    <a:pt x="1759" y="349"/>
                  </a:lnTo>
                  <a:lnTo>
                    <a:pt x="1736" y="334"/>
                  </a:lnTo>
                  <a:lnTo>
                    <a:pt x="1722" y="325"/>
                  </a:lnTo>
                  <a:lnTo>
                    <a:pt x="1705" y="320"/>
                  </a:lnTo>
                  <a:lnTo>
                    <a:pt x="1689" y="317"/>
                  </a:lnTo>
                  <a:lnTo>
                    <a:pt x="1675" y="318"/>
                  </a:lnTo>
                  <a:lnTo>
                    <a:pt x="1663" y="321"/>
                  </a:lnTo>
                  <a:lnTo>
                    <a:pt x="1658" y="327"/>
                  </a:lnTo>
                  <a:lnTo>
                    <a:pt x="1658" y="331"/>
                  </a:lnTo>
                  <a:lnTo>
                    <a:pt x="1662" y="334"/>
                  </a:lnTo>
                  <a:lnTo>
                    <a:pt x="1669" y="335"/>
                  </a:lnTo>
                  <a:lnTo>
                    <a:pt x="1679" y="335"/>
                  </a:lnTo>
                  <a:lnTo>
                    <a:pt x="1690" y="337"/>
                  </a:lnTo>
                  <a:lnTo>
                    <a:pt x="1700" y="339"/>
                  </a:lnTo>
                  <a:lnTo>
                    <a:pt x="1705" y="344"/>
                  </a:lnTo>
                  <a:lnTo>
                    <a:pt x="1707" y="351"/>
                  </a:lnTo>
                  <a:lnTo>
                    <a:pt x="1704" y="359"/>
                  </a:lnTo>
                  <a:lnTo>
                    <a:pt x="1698" y="367"/>
                  </a:lnTo>
                  <a:lnTo>
                    <a:pt x="1689" y="377"/>
                  </a:lnTo>
                  <a:lnTo>
                    <a:pt x="1677" y="384"/>
                  </a:lnTo>
                  <a:lnTo>
                    <a:pt x="1665" y="388"/>
                  </a:lnTo>
                  <a:lnTo>
                    <a:pt x="1655" y="390"/>
                  </a:lnTo>
                  <a:lnTo>
                    <a:pt x="1645" y="390"/>
                  </a:lnTo>
                  <a:lnTo>
                    <a:pt x="1635" y="387"/>
                  </a:lnTo>
                  <a:lnTo>
                    <a:pt x="1624" y="386"/>
                  </a:lnTo>
                  <a:lnTo>
                    <a:pt x="1613" y="386"/>
                  </a:lnTo>
                  <a:lnTo>
                    <a:pt x="1600" y="387"/>
                  </a:lnTo>
                  <a:lnTo>
                    <a:pt x="1585" y="393"/>
                  </a:lnTo>
                  <a:lnTo>
                    <a:pt x="1566" y="402"/>
                  </a:lnTo>
                  <a:lnTo>
                    <a:pt x="1544" y="418"/>
                  </a:lnTo>
                  <a:lnTo>
                    <a:pt x="1522" y="439"/>
                  </a:lnTo>
                  <a:lnTo>
                    <a:pt x="1505" y="457"/>
                  </a:lnTo>
                  <a:lnTo>
                    <a:pt x="1493" y="475"/>
                  </a:lnTo>
                  <a:lnTo>
                    <a:pt x="1488" y="491"/>
                  </a:lnTo>
                  <a:lnTo>
                    <a:pt x="1485" y="503"/>
                  </a:lnTo>
                  <a:lnTo>
                    <a:pt x="1485" y="513"/>
                  </a:lnTo>
                  <a:lnTo>
                    <a:pt x="1489" y="544"/>
                  </a:lnTo>
                  <a:lnTo>
                    <a:pt x="1498" y="576"/>
                  </a:lnTo>
                  <a:lnTo>
                    <a:pt x="1510" y="610"/>
                  </a:lnTo>
                  <a:lnTo>
                    <a:pt x="1530" y="644"/>
                  </a:lnTo>
                  <a:lnTo>
                    <a:pt x="1555" y="679"/>
                  </a:lnTo>
                  <a:lnTo>
                    <a:pt x="1589" y="712"/>
                  </a:lnTo>
                  <a:lnTo>
                    <a:pt x="1631" y="746"/>
                  </a:lnTo>
                  <a:lnTo>
                    <a:pt x="1693" y="784"/>
                  </a:lnTo>
                  <a:lnTo>
                    <a:pt x="1759" y="816"/>
                  </a:lnTo>
                  <a:lnTo>
                    <a:pt x="1711" y="787"/>
                  </a:lnTo>
                  <a:lnTo>
                    <a:pt x="1663" y="750"/>
                  </a:lnTo>
                  <a:lnTo>
                    <a:pt x="1617" y="704"/>
                  </a:lnTo>
                  <a:lnTo>
                    <a:pt x="1593" y="673"/>
                  </a:lnTo>
                  <a:lnTo>
                    <a:pt x="1578" y="644"/>
                  </a:lnTo>
                  <a:lnTo>
                    <a:pt x="1569" y="614"/>
                  </a:lnTo>
                  <a:lnTo>
                    <a:pt x="1568" y="588"/>
                  </a:lnTo>
                  <a:lnTo>
                    <a:pt x="1573" y="562"/>
                  </a:lnTo>
                  <a:lnTo>
                    <a:pt x="1585" y="541"/>
                  </a:lnTo>
                  <a:lnTo>
                    <a:pt x="1600" y="526"/>
                  </a:lnTo>
                  <a:lnTo>
                    <a:pt x="1621" y="513"/>
                  </a:lnTo>
                  <a:lnTo>
                    <a:pt x="1646" y="508"/>
                  </a:lnTo>
                  <a:lnTo>
                    <a:pt x="1669" y="508"/>
                  </a:lnTo>
                  <a:lnTo>
                    <a:pt x="1689" y="512"/>
                  </a:lnTo>
                  <a:lnTo>
                    <a:pt x="1704" y="519"/>
                  </a:lnTo>
                  <a:lnTo>
                    <a:pt x="1717" y="530"/>
                  </a:lnTo>
                  <a:lnTo>
                    <a:pt x="1726" y="541"/>
                  </a:lnTo>
                  <a:lnTo>
                    <a:pt x="1731" y="555"/>
                  </a:lnTo>
                  <a:lnTo>
                    <a:pt x="1731" y="568"/>
                  </a:lnTo>
                  <a:lnTo>
                    <a:pt x="1726" y="581"/>
                  </a:lnTo>
                  <a:lnTo>
                    <a:pt x="1717" y="592"/>
                  </a:lnTo>
                  <a:lnTo>
                    <a:pt x="1701" y="599"/>
                  </a:lnTo>
                  <a:lnTo>
                    <a:pt x="1682" y="603"/>
                  </a:lnTo>
                  <a:lnTo>
                    <a:pt x="1666" y="603"/>
                  </a:lnTo>
                  <a:lnTo>
                    <a:pt x="1655" y="599"/>
                  </a:lnTo>
                  <a:lnTo>
                    <a:pt x="1645" y="593"/>
                  </a:lnTo>
                  <a:lnTo>
                    <a:pt x="1639" y="585"/>
                  </a:lnTo>
                  <a:lnTo>
                    <a:pt x="1638" y="578"/>
                  </a:lnTo>
                  <a:lnTo>
                    <a:pt x="1638" y="569"/>
                  </a:lnTo>
                  <a:lnTo>
                    <a:pt x="1641" y="564"/>
                  </a:lnTo>
                  <a:lnTo>
                    <a:pt x="1648" y="561"/>
                  </a:lnTo>
                  <a:lnTo>
                    <a:pt x="1659" y="560"/>
                  </a:lnTo>
                  <a:lnTo>
                    <a:pt x="1668" y="561"/>
                  </a:lnTo>
                  <a:lnTo>
                    <a:pt x="1673" y="564"/>
                  </a:lnTo>
                  <a:lnTo>
                    <a:pt x="1679" y="565"/>
                  </a:lnTo>
                  <a:lnTo>
                    <a:pt x="1686" y="562"/>
                  </a:lnTo>
                  <a:lnTo>
                    <a:pt x="1689" y="557"/>
                  </a:lnTo>
                  <a:lnTo>
                    <a:pt x="1687" y="550"/>
                  </a:lnTo>
                  <a:lnTo>
                    <a:pt x="1680" y="541"/>
                  </a:lnTo>
                  <a:lnTo>
                    <a:pt x="1670" y="536"/>
                  </a:lnTo>
                  <a:lnTo>
                    <a:pt x="1656" y="532"/>
                  </a:lnTo>
                  <a:lnTo>
                    <a:pt x="1639" y="533"/>
                  </a:lnTo>
                  <a:lnTo>
                    <a:pt x="1630" y="536"/>
                  </a:lnTo>
                  <a:lnTo>
                    <a:pt x="1620" y="541"/>
                  </a:lnTo>
                  <a:lnTo>
                    <a:pt x="1609" y="550"/>
                  </a:lnTo>
                  <a:lnTo>
                    <a:pt x="1600" y="561"/>
                  </a:lnTo>
                  <a:lnTo>
                    <a:pt x="1595" y="575"/>
                  </a:lnTo>
                  <a:lnTo>
                    <a:pt x="1590" y="592"/>
                  </a:lnTo>
                  <a:lnTo>
                    <a:pt x="1590" y="610"/>
                  </a:lnTo>
                  <a:lnTo>
                    <a:pt x="1595" y="631"/>
                  </a:lnTo>
                  <a:lnTo>
                    <a:pt x="1604" y="655"/>
                  </a:lnTo>
                  <a:lnTo>
                    <a:pt x="1620" y="682"/>
                  </a:lnTo>
                  <a:lnTo>
                    <a:pt x="1642" y="710"/>
                  </a:lnTo>
                  <a:lnTo>
                    <a:pt x="1673" y="742"/>
                  </a:lnTo>
                  <a:lnTo>
                    <a:pt x="1707" y="769"/>
                  </a:lnTo>
                  <a:lnTo>
                    <a:pt x="1741" y="792"/>
                  </a:lnTo>
                  <a:lnTo>
                    <a:pt x="1773" y="811"/>
                  </a:lnTo>
                  <a:lnTo>
                    <a:pt x="1802" y="826"/>
                  </a:lnTo>
                  <a:lnTo>
                    <a:pt x="1830" y="837"/>
                  </a:lnTo>
                  <a:lnTo>
                    <a:pt x="1851" y="846"/>
                  </a:lnTo>
                  <a:lnTo>
                    <a:pt x="1868" y="851"/>
                  </a:lnTo>
                  <a:lnTo>
                    <a:pt x="1877" y="854"/>
                  </a:lnTo>
                  <a:lnTo>
                    <a:pt x="1940" y="867"/>
                  </a:lnTo>
                  <a:lnTo>
                    <a:pt x="2003" y="874"/>
                  </a:lnTo>
                  <a:lnTo>
                    <a:pt x="2024" y="874"/>
                  </a:lnTo>
                  <a:lnTo>
                    <a:pt x="1988" y="868"/>
                  </a:lnTo>
                  <a:lnTo>
                    <a:pt x="1948" y="858"/>
                  </a:lnTo>
                  <a:lnTo>
                    <a:pt x="1908" y="844"/>
                  </a:lnTo>
                  <a:lnTo>
                    <a:pt x="1867" y="827"/>
                  </a:lnTo>
                  <a:lnTo>
                    <a:pt x="1829" y="808"/>
                  </a:lnTo>
                  <a:lnTo>
                    <a:pt x="1795" y="784"/>
                  </a:lnTo>
                  <a:lnTo>
                    <a:pt x="1774" y="763"/>
                  </a:lnTo>
                  <a:lnTo>
                    <a:pt x="1757" y="743"/>
                  </a:lnTo>
                  <a:lnTo>
                    <a:pt x="1748" y="726"/>
                  </a:lnTo>
                  <a:lnTo>
                    <a:pt x="1742" y="711"/>
                  </a:lnTo>
                  <a:lnTo>
                    <a:pt x="1742" y="698"/>
                  </a:lnTo>
                  <a:lnTo>
                    <a:pt x="1745" y="691"/>
                  </a:lnTo>
                  <a:lnTo>
                    <a:pt x="1753" y="689"/>
                  </a:lnTo>
                  <a:lnTo>
                    <a:pt x="1760" y="687"/>
                  </a:lnTo>
                  <a:lnTo>
                    <a:pt x="1762" y="683"/>
                  </a:lnTo>
                  <a:lnTo>
                    <a:pt x="1762" y="675"/>
                  </a:lnTo>
                  <a:lnTo>
                    <a:pt x="1759" y="666"/>
                  </a:lnTo>
                  <a:lnTo>
                    <a:pt x="1755" y="655"/>
                  </a:lnTo>
                  <a:lnTo>
                    <a:pt x="1750" y="642"/>
                  </a:lnTo>
                  <a:lnTo>
                    <a:pt x="1749" y="630"/>
                  </a:lnTo>
                  <a:lnTo>
                    <a:pt x="1749" y="617"/>
                  </a:lnTo>
                  <a:lnTo>
                    <a:pt x="1752" y="600"/>
                  </a:lnTo>
                  <a:lnTo>
                    <a:pt x="1759" y="585"/>
                  </a:lnTo>
                  <a:lnTo>
                    <a:pt x="1766" y="572"/>
                  </a:lnTo>
                  <a:lnTo>
                    <a:pt x="1774" y="562"/>
                  </a:lnTo>
                  <a:lnTo>
                    <a:pt x="1780" y="557"/>
                  </a:lnTo>
                  <a:lnTo>
                    <a:pt x="1781" y="555"/>
                  </a:lnTo>
                  <a:lnTo>
                    <a:pt x="1781" y="555"/>
                  </a:lnTo>
                  <a:lnTo>
                    <a:pt x="1781" y="558"/>
                  </a:lnTo>
                  <a:lnTo>
                    <a:pt x="1780" y="560"/>
                  </a:lnTo>
                  <a:lnTo>
                    <a:pt x="1780" y="564"/>
                  </a:lnTo>
                  <a:lnTo>
                    <a:pt x="1780" y="568"/>
                  </a:lnTo>
                  <a:lnTo>
                    <a:pt x="1781" y="572"/>
                  </a:lnTo>
                  <a:lnTo>
                    <a:pt x="1787" y="579"/>
                  </a:lnTo>
                  <a:lnTo>
                    <a:pt x="1798" y="586"/>
                  </a:lnTo>
                  <a:lnTo>
                    <a:pt x="1813" y="595"/>
                  </a:lnTo>
                  <a:lnTo>
                    <a:pt x="1829" y="603"/>
                  </a:lnTo>
                  <a:lnTo>
                    <a:pt x="1842" y="613"/>
                  </a:lnTo>
                  <a:lnTo>
                    <a:pt x="1850" y="624"/>
                  </a:lnTo>
                  <a:lnTo>
                    <a:pt x="1854" y="635"/>
                  </a:lnTo>
                  <a:lnTo>
                    <a:pt x="1854" y="647"/>
                  </a:lnTo>
                  <a:lnTo>
                    <a:pt x="1854" y="656"/>
                  </a:lnTo>
                  <a:lnTo>
                    <a:pt x="1856" y="663"/>
                  </a:lnTo>
                  <a:lnTo>
                    <a:pt x="1860" y="668"/>
                  </a:lnTo>
                  <a:lnTo>
                    <a:pt x="1865" y="668"/>
                  </a:lnTo>
                  <a:lnTo>
                    <a:pt x="1874" y="665"/>
                  </a:lnTo>
                  <a:lnTo>
                    <a:pt x="1879" y="658"/>
                  </a:lnTo>
                  <a:lnTo>
                    <a:pt x="1884" y="648"/>
                  </a:lnTo>
                  <a:lnTo>
                    <a:pt x="1886" y="638"/>
                  </a:lnTo>
                  <a:lnTo>
                    <a:pt x="1892" y="631"/>
                  </a:lnTo>
                  <a:lnTo>
                    <a:pt x="1899" y="627"/>
                  </a:lnTo>
                  <a:lnTo>
                    <a:pt x="1903" y="625"/>
                  </a:lnTo>
                  <a:lnTo>
                    <a:pt x="1906" y="625"/>
                  </a:lnTo>
                  <a:lnTo>
                    <a:pt x="1909" y="625"/>
                  </a:lnTo>
                  <a:lnTo>
                    <a:pt x="1919" y="628"/>
                  </a:lnTo>
                  <a:lnTo>
                    <a:pt x="1933" y="634"/>
                  </a:lnTo>
                  <a:lnTo>
                    <a:pt x="1948" y="645"/>
                  </a:lnTo>
                  <a:lnTo>
                    <a:pt x="1958" y="658"/>
                  </a:lnTo>
                  <a:lnTo>
                    <a:pt x="1965" y="675"/>
                  </a:lnTo>
                  <a:lnTo>
                    <a:pt x="1969" y="693"/>
                  </a:lnTo>
                  <a:lnTo>
                    <a:pt x="1974" y="714"/>
                  </a:lnTo>
                  <a:lnTo>
                    <a:pt x="1978" y="736"/>
                  </a:lnTo>
                  <a:lnTo>
                    <a:pt x="1988" y="756"/>
                  </a:lnTo>
                  <a:lnTo>
                    <a:pt x="2003" y="776"/>
                  </a:lnTo>
                  <a:lnTo>
                    <a:pt x="2025" y="792"/>
                  </a:lnTo>
                  <a:lnTo>
                    <a:pt x="2054" y="808"/>
                  </a:lnTo>
                  <a:lnTo>
                    <a:pt x="2087" y="819"/>
                  </a:lnTo>
                  <a:lnTo>
                    <a:pt x="2124" y="827"/>
                  </a:lnTo>
                  <a:lnTo>
                    <a:pt x="2160" y="832"/>
                  </a:lnTo>
                  <a:lnTo>
                    <a:pt x="2192" y="832"/>
                  </a:lnTo>
                  <a:lnTo>
                    <a:pt x="2216" y="829"/>
                  </a:lnTo>
                  <a:lnTo>
                    <a:pt x="2235" y="823"/>
                  </a:lnTo>
                  <a:lnTo>
                    <a:pt x="2243" y="818"/>
                  </a:lnTo>
                  <a:lnTo>
                    <a:pt x="2243" y="809"/>
                  </a:lnTo>
                  <a:lnTo>
                    <a:pt x="2237" y="805"/>
                  </a:lnTo>
                  <a:lnTo>
                    <a:pt x="2230" y="801"/>
                  </a:lnTo>
                  <a:lnTo>
                    <a:pt x="2222" y="801"/>
                  </a:lnTo>
                  <a:lnTo>
                    <a:pt x="2208" y="801"/>
                  </a:lnTo>
                  <a:lnTo>
                    <a:pt x="2188" y="799"/>
                  </a:lnTo>
                  <a:lnTo>
                    <a:pt x="2162" y="798"/>
                  </a:lnTo>
                  <a:lnTo>
                    <a:pt x="2138" y="795"/>
                  </a:lnTo>
                  <a:lnTo>
                    <a:pt x="2119" y="788"/>
                  </a:lnTo>
                  <a:lnTo>
                    <a:pt x="2105" y="781"/>
                  </a:lnTo>
                  <a:lnTo>
                    <a:pt x="2094" y="773"/>
                  </a:lnTo>
                  <a:lnTo>
                    <a:pt x="2087" y="764"/>
                  </a:lnTo>
                  <a:lnTo>
                    <a:pt x="2082" y="756"/>
                  </a:lnTo>
                  <a:lnTo>
                    <a:pt x="2079" y="750"/>
                  </a:lnTo>
                  <a:lnTo>
                    <a:pt x="2076" y="746"/>
                  </a:lnTo>
                  <a:lnTo>
                    <a:pt x="2072" y="743"/>
                  </a:lnTo>
                  <a:lnTo>
                    <a:pt x="2069" y="742"/>
                  </a:lnTo>
                  <a:lnTo>
                    <a:pt x="2066" y="741"/>
                  </a:lnTo>
                  <a:lnTo>
                    <a:pt x="2063" y="741"/>
                  </a:lnTo>
                  <a:lnTo>
                    <a:pt x="2062" y="741"/>
                  </a:lnTo>
                  <a:lnTo>
                    <a:pt x="2065" y="739"/>
                  </a:lnTo>
                  <a:lnTo>
                    <a:pt x="2069" y="735"/>
                  </a:lnTo>
                  <a:lnTo>
                    <a:pt x="2079" y="732"/>
                  </a:lnTo>
                  <a:lnTo>
                    <a:pt x="2094" y="731"/>
                  </a:lnTo>
                  <a:lnTo>
                    <a:pt x="2112" y="732"/>
                  </a:lnTo>
                  <a:lnTo>
                    <a:pt x="2125" y="735"/>
                  </a:lnTo>
                  <a:lnTo>
                    <a:pt x="2135" y="741"/>
                  </a:lnTo>
                  <a:lnTo>
                    <a:pt x="2145" y="746"/>
                  </a:lnTo>
                  <a:lnTo>
                    <a:pt x="2155" y="752"/>
                  </a:lnTo>
                  <a:lnTo>
                    <a:pt x="2169" y="759"/>
                  </a:lnTo>
                  <a:lnTo>
                    <a:pt x="2184" y="766"/>
                  </a:lnTo>
                  <a:lnTo>
                    <a:pt x="2207" y="771"/>
                  </a:lnTo>
                  <a:lnTo>
                    <a:pt x="2233" y="778"/>
                  </a:lnTo>
                  <a:lnTo>
                    <a:pt x="2268" y="784"/>
                  </a:lnTo>
                  <a:lnTo>
                    <a:pt x="2298" y="785"/>
                  </a:lnTo>
                  <a:lnTo>
                    <a:pt x="2323" y="785"/>
                  </a:lnTo>
                  <a:lnTo>
                    <a:pt x="2344" y="781"/>
                  </a:lnTo>
                  <a:lnTo>
                    <a:pt x="2362" y="776"/>
                  </a:lnTo>
                  <a:lnTo>
                    <a:pt x="2376" y="770"/>
                  </a:lnTo>
                  <a:lnTo>
                    <a:pt x="2386" y="763"/>
                  </a:lnTo>
                  <a:lnTo>
                    <a:pt x="2410" y="732"/>
                  </a:lnTo>
                  <a:lnTo>
                    <a:pt x="2427" y="701"/>
                  </a:lnTo>
                  <a:lnTo>
                    <a:pt x="2435" y="672"/>
                  </a:lnTo>
                  <a:lnTo>
                    <a:pt x="2438" y="642"/>
                  </a:lnTo>
                  <a:lnTo>
                    <a:pt x="2435" y="616"/>
                  </a:lnTo>
                  <a:lnTo>
                    <a:pt x="2428" y="590"/>
                  </a:lnTo>
                  <a:lnTo>
                    <a:pt x="2425" y="583"/>
                  </a:lnTo>
                  <a:lnTo>
                    <a:pt x="2421" y="576"/>
                  </a:lnTo>
                  <a:lnTo>
                    <a:pt x="2425" y="595"/>
                  </a:lnTo>
                  <a:lnTo>
                    <a:pt x="2427" y="614"/>
                  </a:lnTo>
                  <a:lnTo>
                    <a:pt x="2424" y="633"/>
                  </a:lnTo>
                  <a:lnTo>
                    <a:pt x="2416" y="648"/>
                  </a:lnTo>
                  <a:lnTo>
                    <a:pt x="2404" y="663"/>
                  </a:lnTo>
                  <a:lnTo>
                    <a:pt x="2390" y="673"/>
                  </a:lnTo>
                  <a:lnTo>
                    <a:pt x="2374" y="679"/>
                  </a:lnTo>
                  <a:lnTo>
                    <a:pt x="2358" y="680"/>
                  </a:lnTo>
                  <a:lnTo>
                    <a:pt x="2344" y="676"/>
                  </a:lnTo>
                  <a:lnTo>
                    <a:pt x="2333" y="670"/>
                  </a:lnTo>
                  <a:lnTo>
                    <a:pt x="2326" y="662"/>
                  </a:lnTo>
                  <a:lnTo>
                    <a:pt x="2322" y="654"/>
                  </a:lnTo>
                  <a:lnTo>
                    <a:pt x="2324" y="644"/>
                  </a:lnTo>
                  <a:lnTo>
                    <a:pt x="2333" y="635"/>
                  </a:lnTo>
                  <a:lnTo>
                    <a:pt x="2347" y="628"/>
                  </a:lnTo>
                  <a:lnTo>
                    <a:pt x="2358" y="628"/>
                  </a:lnTo>
                  <a:lnTo>
                    <a:pt x="2367" y="633"/>
                  </a:lnTo>
                  <a:lnTo>
                    <a:pt x="2371" y="638"/>
                  </a:lnTo>
                  <a:lnTo>
                    <a:pt x="2372" y="644"/>
                  </a:lnTo>
                  <a:lnTo>
                    <a:pt x="2369" y="648"/>
                  </a:lnTo>
                  <a:lnTo>
                    <a:pt x="2365" y="649"/>
                  </a:lnTo>
                  <a:lnTo>
                    <a:pt x="2361" y="651"/>
                  </a:lnTo>
                  <a:lnTo>
                    <a:pt x="2358" y="649"/>
                  </a:lnTo>
                  <a:lnTo>
                    <a:pt x="2355" y="648"/>
                  </a:lnTo>
                  <a:lnTo>
                    <a:pt x="2354" y="647"/>
                  </a:lnTo>
                  <a:lnTo>
                    <a:pt x="2352" y="645"/>
                  </a:lnTo>
                  <a:lnTo>
                    <a:pt x="2352" y="644"/>
                  </a:lnTo>
                  <a:lnTo>
                    <a:pt x="2352" y="644"/>
                  </a:lnTo>
                  <a:lnTo>
                    <a:pt x="2351" y="644"/>
                  </a:lnTo>
                  <a:lnTo>
                    <a:pt x="2351" y="644"/>
                  </a:lnTo>
                  <a:lnTo>
                    <a:pt x="2348" y="644"/>
                  </a:lnTo>
                  <a:lnTo>
                    <a:pt x="2347" y="644"/>
                  </a:lnTo>
                  <a:lnTo>
                    <a:pt x="2344" y="645"/>
                  </a:lnTo>
                  <a:lnTo>
                    <a:pt x="2341" y="647"/>
                  </a:lnTo>
                  <a:lnTo>
                    <a:pt x="2340" y="648"/>
                  </a:lnTo>
                  <a:lnTo>
                    <a:pt x="2338" y="651"/>
                  </a:lnTo>
                  <a:lnTo>
                    <a:pt x="2338" y="655"/>
                  </a:lnTo>
                  <a:lnTo>
                    <a:pt x="2341" y="659"/>
                  </a:lnTo>
                  <a:lnTo>
                    <a:pt x="2348" y="663"/>
                  </a:lnTo>
                  <a:lnTo>
                    <a:pt x="2358" y="666"/>
                  </a:lnTo>
                  <a:lnTo>
                    <a:pt x="2371" y="668"/>
                  </a:lnTo>
                  <a:lnTo>
                    <a:pt x="2382" y="663"/>
                  </a:lnTo>
                  <a:lnTo>
                    <a:pt x="2395" y="656"/>
                  </a:lnTo>
                  <a:lnTo>
                    <a:pt x="2404" y="644"/>
                  </a:lnTo>
                  <a:lnTo>
                    <a:pt x="2411" y="625"/>
                  </a:lnTo>
                  <a:lnTo>
                    <a:pt x="2414" y="602"/>
                  </a:lnTo>
                  <a:lnTo>
                    <a:pt x="2411" y="579"/>
                  </a:lnTo>
                  <a:lnTo>
                    <a:pt x="2406" y="562"/>
                  </a:lnTo>
                  <a:lnTo>
                    <a:pt x="2400" y="548"/>
                  </a:lnTo>
                  <a:lnTo>
                    <a:pt x="2393" y="540"/>
                  </a:lnTo>
                  <a:lnTo>
                    <a:pt x="2389" y="536"/>
                  </a:lnTo>
                  <a:lnTo>
                    <a:pt x="2364" y="516"/>
                  </a:lnTo>
                  <a:lnTo>
                    <a:pt x="2334" y="502"/>
                  </a:lnTo>
                  <a:lnTo>
                    <a:pt x="2302" y="492"/>
                  </a:lnTo>
                  <a:lnTo>
                    <a:pt x="2265" y="487"/>
                  </a:lnTo>
                  <a:lnTo>
                    <a:pt x="2232" y="485"/>
                  </a:lnTo>
                  <a:lnTo>
                    <a:pt x="2201" y="488"/>
                  </a:lnTo>
                  <a:lnTo>
                    <a:pt x="2174" y="495"/>
                  </a:lnTo>
                  <a:lnTo>
                    <a:pt x="2152" y="506"/>
                  </a:lnTo>
                  <a:lnTo>
                    <a:pt x="2135" y="520"/>
                  </a:lnTo>
                  <a:lnTo>
                    <a:pt x="2122" y="539"/>
                  </a:lnTo>
                  <a:lnTo>
                    <a:pt x="2115" y="557"/>
                  </a:lnTo>
                  <a:lnTo>
                    <a:pt x="2115" y="576"/>
                  </a:lnTo>
                  <a:lnTo>
                    <a:pt x="2121" y="595"/>
                  </a:lnTo>
                  <a:lnTo>
                    <a:pt x="2134" y="611"/>
                  </a:lnTo>
                  <a:lnTo>
                    <a:pt x="2149" y="624"/>
                  </a:lnTo>
                  <a:lnTo>
                    <a:pt x="2173" y="635"/>
                  </a:lnTo>
                  <a:lnTo>
                    <a:pt x="2195" y="641"/>
                  </a:lnTo>
                  <a:lnTo>
                    <a:pt x="2214" y="642"/>
                  </a:lnTo>
                  <a:lnTo>
                    <a:pt x="2228" y="640"/>
                  </a:lnTo>
                  <a:lnTo>
                    <a:pt x="2237" y="635"/>
                  </a:lnTo>
                  <a:lnTo>
                    <a:pt x="2247" y="627"/>
                  </a:lnTo>
                  <a:lnTo>
                    <a:pt x="2251" y="618"/>
                  </a:lnTo>
                  <a:lnTo>
                    <a:pt x="2251" y="610"/>
                  </a:lnTo>
                  <a:lnTo>
                    <a:pt x="2249" y="604"/>
                  </a:lnTo>
                  <a:lnTo>
                    <a:pt x="2244" y="600"/>
                  </a:lnTo>
                  <a:lnTo>
                    <a:pt x="2240" y="599"/>
                  </a:lnTo>
                  <a:lnTo>
                    <a:pt x="2237" y="599"/>
                  </a:lnTo>
                  <a:lnTo>
                    <a:pt x="2237" y="602"/>
                  </a:lnTo>
                  <a:lnTo>
                    <a:pt x="2236" y="603"/>
                  </a:lnTo>
                  <a:lnTo>
                    <a:pt x="2236" y="606"/>
                  </a:lnTo>
                  <a:lnTo>
                    <a:pt x="2236" y="609"/>
                  </a:lnTo>
                  <a:lnTo>
                    <a:pt x="2235" y="611"/>
                  </a:lnTo>
                  <a:lnTo>
                    <a:pt x="2232" y="614"/>
                  </a:lnTo>
                  <a:lnTo>
                    <a:pt x="2229" y="617"/>
                  </a:lnTo>
                  <a:lnTo>
                    <a:pt x="2223" y="620"/>
                  </a:lnTo>
                  <a:lnTo>
                    <a:pt x="2212" y="620"/>
                  </a:lnTo>
                  <a:lnTo>
                    <a:pt x="2204" y="614"/>
                  </a:lnTo>
                  <a:lnTo>
                    <a:pt x="2197" y="606"/>
                  </a:lnTo>
                  <a:lnTo>
                    <a:pt x="2195" y="596"/>
                  </a:lnTo>
                  <a:lnTo>
                    <a:pt x="2202" y="583"/>
                  </a:lnTo>
                  <a:lnTo>
                    <a:pt x="2212" y="575"/>
                  </a:lnTo>
                  <a:lnTo>
                    <a:pt x="2226" y="571"/>
                  </a:lnTo>
                  <a:lnTo>
                    <a:pt x="2243" y="569"/>
                  </a:lnTo>
                  <a:lnTo>
                    <a:pt x="2263" y="574"/>
                  </a:lnTo>
                  <a:lnTo>
                    <a:pt x="2277" y="583"/>
                  </a:lnTo>
                  <a:lnTo>
                    <a:pt x="2284" y="599"/>
                  </a:lnTo>
                  <a:lnTo>
                    <a:pt x="2285" y="602"/>
                  </a:lnTo>
                  <a:lnTo>
                    <a:pt x="2284" y="614"/>
                  </a:lnTo>
                  <a:lnTo>
                    <a:pt x="2277" y="628"/>
                  </a:lnTo>
                  <a:lnTo>
                    <a:pt x="2264" y="640"/>
                  </a:lnTo>
                  <a:lnTo>
                    <a:pt x="2249" y="649"/>
                  </a:lnTo>
                  <a:lnTo>
                    <a:pt x="2237" y="652"/>
                  </a:lnTo>
                  <a:lnTo>
                    <a:pt x="2225" y="656"/>
                  </a:lnTo>
                  <a:lnTo>
                    <a:pt x="2207" y="658"/>
                  </a:lnTo>
                  <a:lnTo>
                    <a:pt x="2185" y="656"/>
                  </a:lnTo>
                  <a:lnTo>
                    <a:pt x="2163" y="649"/>
                  </a:lnTo>
                  <a:lnTo>
                    <a:pt x="2136" y="637"/>
                  </a:lnTo>
                  <a:lnTo>
                    <a:pt x="2117" y="621"/>
                  </a:lnTo>
                  <a:lnTo>
                    <a:pt x="2103" y="602"/>
                  </a:lnTo>
                  <a:lnTo>
                    <a:pt x="2096" y="579"/>
                  </a:lnTo>
                  <a:lnTo>
                    <a:pt x="2096" y="555"/>
                  </a:lnTo>
                  <a:lnTo>
                    <a:pt x="2103" y="533"/>
                  </a:lnTo>
                  <a:lnTo>
                    <a:pt x="2117" y="512"/>
                  </a:lnTo>
                  <a:lnTo>
                    <a:pt x="2138" y="494"/>
                  </a:lnTo>
                  <a:lnTo>
                    <a:pt x="2163" y="481"/>
                  </a:lnTo>
                  <a:lnTo>
                    <a:pt x="2194" y="473"/>
                  </a:lnTo>
                  <a:lnTo>
                    <a:pt x="2229" y="468"/>
                  </a:lnTo>
                  <a:lnTo>
                    <a:pt x="2267" y="470"/>
                  </a:lnTo>
                  <a:lnTo>
                    <a:pt x="2309" y="477"/>
                  </a:lnTo>
                  <a:lnTo>
                    <a:pt x="2347" y="489"/>
                  </a:lnTo>
                  <a:lnTo>
                    <a:pt x="2381" y="506"/>
                  </a:lnTo>
                  <a:lnTo>
                    <a:pt x="2409" y="529"/>
                  </a:lnTo>
                  <a:lnTo>
                    <a:pt x="2431" y="555"/>
                  </a:lnTo>
                  <a:lnTo>
                    <a:pt x="2448" y="586"/>
                  </a:lnTo>
                  <a:lnTo>
                    <a:pt x="2456" y="617"/>
                  </a:lnTo>
                  <a:lnTo>
                    <a:pt x="2459" y="649"/>
                  </a:lnTo>
                  <a:lnTo>
                    <a:pt x="2454" y="686"/>
                  </a:lnTo>
                  <a:lnTo>
                    <a:pt x="2440" y="721"/>
                  </a:lnTo>
                  <a:lnTo>
                    <a:pt x="2418" y="755"/>
                  </a:lnTo>
                  <a:lnTo>
                    <a:pt x="2388" y="787"/>
                  </a:lnTo>
                  <a:lnTo>
                    <a:pt x="2351" y="816"/>
                  </a:lnTo>
                  <a:lnTo>
                    <a:pt x="2313" y="837"/>
                  </a:lnTo>
                  <a:lnTo>
                    <a:pt x="2270" y="856"/>
                  </a:lnTo>
                  <a:lnTo>
                    <a:pt x="2222" y="871"/>
                  </a:lnTo>
                  <a:lnTo>
                    <a:pt x="2171" y="882"/>
                  </a:lnTo>
                  <a:lnTo>
                    <a:pt x="2117" y="889"/>
                  </a:lnTo>
                  <a:lnTo>
                    <a:pt x="2059" y="891"/>
                  </a:lnTo>
                  <a:lnTo>
                    <a:pt x="2002" y="889"/>
                  </a:lnTo>
                  <a:lnTo>
                    <a:pt x="1936" y="882"/>
                  </a:lnTo>
                  <a:lnTo>
                    <a:pt x="1871" y="870"/>
                  </a:lnTo>
                  <a:lnTo>
                    <a:pt x="1808" y="851"/>
                  </a:lnTo>
                  <a:lnTo>
                    <a:pt x="1748" y="829"/>
                  </a:lnTo>
                  <a:lnTo>
                    <a:pt x="1748" y="829"/>
                  </a:lnTo>
                  <a:lnTo>
                    <a:pt x="1746" y="829"/>
                  </a:lnTo>
                  <a:lnTo>
                    <a:pt x="1745" y="827"/>
                  </a:lnTo>
                  <a:lnTo>
                    <a:pt x="1741" y="826"/>
                  </a:lnTo>
                  <a:lnTo>
                    <a:pt x="1729" y="822"/>
                  </a:lnTo>
                  <a:lnTo>
                    <a:pt x="1714" y="816"/>
                  </a:lnTo>
                  <a:lnTo>
                    <a:pt x="1693" y="811"/>
                  </a:lnTo>
                  <a:lnTo>
                    <a:pt x="1670" y="805"/>
                  </a:lnTo>
                  <a:lnTo>
                    <a:pt x="1645" y="801"/>
                  </a:lnTo>
                  <a:lnTo>
                    <a:pt x="1618" y="798"/>
                  </a:lnTo>
                  <a:lnTo>
                    <a:pt x="1596" y="798"/>
                  </a:lnTo>
                  <a:lnTo>
                    <a:pt x="1579" y="801"/>
                  </a:lnTo>
                  <a:lnTo>
                    <a:pt x="1565" y="805"/>
                  </a:lnTo>
                  <a:lnTo>
                    <a:pt x="1555" y="808"/>
                  </a:lnTo>
                  <a:lnTo>
                    <a:pt x="1547" y="811"/>
                  </a:lnTo>
                  <a:lnTo>
                    <a:pt x="1541" y="809"/>
                  </a:lnTo>
                  <a:lnTo>
                    <a:pt x="1538" y="805"/>
                  </a:lnTo>
                  <a:lnTo>
                    <a:pt x="1540" y="798"/>
                  </a:lnTo>
                  <a:lnTo>
                    <a:pt x="1544" y="791"/>
                  </a:lnTo>
                  <a:lnTo>
                    <a:pt x="1552" y="784"/>
                  </a:lnTo>
                  <a:lnTo>
                    <a:pt x="1565" y="778"/>
                  </a:lnTo>
                  <a:lnTo>
                    <a:pt x="1576" y="777"/>
                  </a:lnTo>
                  <a:lnTo>
                    <a:pt x="1585" y="777"/>
                  </a:lnTo>
                  <a:lnTo>
                    <a:pt x="1588" y="777"/>
                  </a:lnTo>
                  <a:lnTo>
                    <a:pt x="1585" y="776"/>
                  </a:lnTo>
                  <a:lnTo>
                    <a:pt x="1579" y="774"/>
                  </a:lnTo>
                  <a:lnTo>
                    <a:pt x="1572" y="773"/>
                  </a:lnTo>
                  <a:lnTo>
                    <a:pt x="1561" y="773"/>
                  </a:lnTo>
                  <a:lnTo>
                    <a:pt x="1550" y="776"/>
                  </a:lnTo>
                  <a:lnTo>
                    <a:pt x="1538" y="780"/>
                  </a:lnTo>
                  <a:lnTo>
                    <a:pt x="1527" y="787"/>
                  </a:lnTo>
                  <a:lnTo>
                    <a:pt x="1520" y="795"/>
                  </a:lnTo>
                  <a:lnTo>
                    <a:pt x="1513" y="804"/>
                  </a:lnTo>
                  <a:lnTo>
                    <a:pt x="1503" y="808"/>
                  </a:lnTo>
                  <a:lnTo>
                    <a:pt x="1492" y="806"/>
                  </a:lnTo>
                  <a:lnTo>
                    <a:pt x="1484" y="802"/>
                  </a:lnTo>
                  <a:lnTo>
                    <a:pt x="1481" y="795"/>
                  </a:lnTo>
                  <a:lnTo>
                    <a:pt x="1481" y="788"/>
                  </a:lnTo>
                  <a:lnTo>
                    <a:pt x="1486" y="780"/>
                  </a:lnTo>
                  <a:lnTo>
                    <a:pt x="1495" y="771"/>
                  </a:lnTo>
                  <a:lnTo>
                    <a:pt x="1510" y="763"/>
                  </a:lnTo>
                  <a:lnTo>
                    <a:pt x="1531" y="757"/>
                  </a:lnTo>
                  <a:lnTo>
                    <a:pt x="1554" y="755"/>
                  </a:lnTo>
                  <a:lnTo>
                    <a:pt x="1576" y="755"/>
                  </a:lnTo>
                  <a:lnTo>
                    <a:pt x="1595" y="756"/>
                  </a:lnTo>
                  <a:lnTo>
                    <a:pt x="1609" y="759"/>
                  </a:lnTo>
                  <a:lnTo>
                    <a:pt x="1618" y="762"/>
                  </a:lnTo>
                  <a:lnTo>
                    <a:pt x="1623" y="762"/>
                  </a:lnTo>
                  <a:lnTo>
                    <a:pt x="1618" y="760"/>
                  </a:lnTo>
                  <a:lnTo>
                    <a:pt x="1607" y="757"/>
                  </a:lnTo>
                  <a:lnTo>
                    <a:pt x="1592" y="750"/>
                  </a:lnTo>
                  <a:lnTo>
                    <a:pt x="1571" y="745"/>
                  </a:lnTo>
                  <a:lnTo>
                    <a:pt x="1545" y="738"/>
                  </a:lnTo>
                  <a:lnTo>
                    <a:pt x="1519" y="732"/>
                  </a:lnTo>
                  <a:lnTo>
                    <a:pt x="1491" y="728"/>
                  </a:lnTo>
                  <a:lnTo>
                    <a:pt x="1458" y="725"/>
                  </a:lnTo>
                  <a:lnTo>
                    <a:pt x="1430" y="725"/>
                  </a:lnTo>
                  <a:lnTo>
                    <a:pt x="1404" y="729"/>
                  </a:lnTo>
                  <a:lnTo>
                    <a:pt x="1381" y="738"/>
                  </a:lnTo>
                  <a:lnTo>
                    <a:pt x="1360" y="750"/>
                  </a:lnTo>
                  <a:lnTo>
                    <a:pt x="1342" y="769"/>
                  </a:lnTo>
                  <a:lnTo>
                    <a:pt x="1326" y="785"/>
                  </a:lnTo>
                  <a:lnTo>
                    <a:pt x="1308" y="795"/>
                  </a:lnTo>
                  <a:lnTo>
                    <a:pt x="1290" y="801"/>
                  </a:lnTo>
                  <a:lnTo>
                    <a:pt x="1275" y="804"/>
                  </a:lnTo>
                  <a:lnTo>
                    <a:pt x="1260" y="804"/>
                  </a:lnTo>
                  <a:lnTo>
                    <a:pt x="1251" y="804"/>
                  </a:lnTo>
                  <a:lnTo>
                    <a:pt x="1246" y="802"/>
                  </a:lnTo>
                  <a:lnTo>
                    <a:pt x="1245" y="801"/>
                  </a:lnTo>
                  <a:lnTo>
                    <a:pt x="1242" y="795"/>
                  </a:lnTo>
                  <a:lnTo>
                    <a:pt x="1239" y="788"/>
                  </a:lnTo>
                  <a:lnTo>
                    <a:pt x="1238" y="776"/>
                  </a:lnTo>
                  <a:lnTo>
                    <a:pt x="1242" y="767"/>
                  </a:lnTo>
                  <a:lnTo>
                    <a:pt x="1246" y="762"/>
                  </a:lnTo>
                  <a:lnTo>
                    <a:pt x="1251" y="756"/>
                  </a:lnTo>
                  <a:lnTo>
                    <a:pt x="1252" y="750"/>
                  </a:lnTo>
                  <a:lnTo>
                    <a:pt x="1249" y="743"/>
                  </a:lnTo>
                  <a:lnTo>
                    <a:pt x="1242" y="741"/>
                  </a:lnTo>
                  <a:lnTo>
                    <a:pt x="1232" y="742"/>
                  </a:lnTo>
                  <a:lnTo>
                    <a:pt x="1220" y="748"/>
                  </a:lnTo>
                  <a:lnTo>
                    <a:pt x="1204" y="755"/>
                  </a:lnTo>
                  <a:lnTo>
                    <a:pt x="1186" y="763"/>
                  </a:lnTo>
                  <a:lnTo>
                    <a:pt x="1166" y="771"/>
                  </a:lnTo>
                  <a:lnTo>
                    <a:pt x="1145" y="777"/>
                  </a:lnTo>
                  <a:lnTo>
                    <a:pt x="1123" y="780"/>
                  </a:lnTo>
                  <a:lnTo>
                    <a:pt x="1102" y="781"/>
                  </a:lnTo>
                  <a:lnTo>
                    <a:pt x="1081" y="781"/>
                  </a:lnTo>
                  <a:lnTo>
                    <a:pt x="1064" y="778"/>
                  </a:lnTo>
                  <a:lnTo>
                    <a:pt x="1050" y="777"/>
                  </a:lnTo>
                  <a:lnTo>
                    <a:pt x="1040" y="776"/>
                  </a:lnTo>
                  <a:lnTo>
                    <a:pt x="1037" y="774"/>
                  </a:lnTo>
                  <a:lnTo>
                    <a:pt x="1040" y="773"/>
                  </a:lnTo>
                  <a:lnTo>
                    <a:pt x="1049" y="767"/>
                  </a:lnTo>
                  <a:lnTo>
                    <a:pt x="1060" y="756"/>
                  </a:lnTo>
                  <a:lnTo>
                    <a:pt x="1072" y="739"/>
                  </a:lnTo>
                  <a:lnTo>
                    <a:pt x="1085" y="714"/>
                  </a:lnTo>
                  <a:lnTo>
                    <a:pt x="1096" y="696"/>
                  </a:lnTo>
                  <a:lnTo>
                    <a:pt x="1112" y="683"/>
                  </a:lnTo>
                  <a:lnTo>
                    <a:pt x="1127" y="675"/>
                  </a:lnTo>
                  <a:lnTo>
                    <a:pt x="1141" y="670"/>
                  </a:lnTo>
                  <a:lnTo>
                    <a:pt x="1155" y="668"/>
                  </a:lnTo>
                  <a:lnTo>
                    <a:pt x="1164" y="668"/>
                  </a:lnTo>
                  <a:lnTo>
                    <a:pt x="1168" y="668"/>
                  </a:lnTo>
                  <a:lnTo>
                    <a:pt x="1165" y="665"/>
                  </a:lnTo>
                  <a:lnTo>
                    <a:pt x="1161" y="659"/>
                  </a:lnTo>
                  <a:lnTo>
                    <a:pt x="1155" y="651"/>
                  </a:lnTo>
                  <a:lnTo>
                    <a:pt x="1152" y="638"/>
                  </a:lnTo>
                  <a:lnTo>
                    <a:pt x="1157" y="630"/>
                  </a:lnTo>
                  <a:lnTo>
                    <a:pt x="1169" y="621"/>
                  </a:lnTo>
                  <a:lnTo>
                    <a:pt x="1190" y="616"/>
                  </a:lnTo>
                  <a:lnTo>
                    <a:pt x="1218" y="611"/>
                  </a:lnTo>
                  <a:lnTo>
                    <a:pt x="1252" y="610"/>
                  </a:lnTo>
                  <a:lnTo>
                    <a:pt x="1293" y="611"/>
                  </a:lnTo>
                  <a:lnTo>
                    <a:pt x="1326" y="617"/>
                  </a:lnTo>
                  <a:lnTo>
                    <a:pt x="1356" y="624"/>
                  </a:lnTo>
                  <a:lnTo>
                    <a:pt x="1381" y="634"/>
                  </a:lnTo>
                  <a:lnTo>
                    <a:pt x="1404" y="642"/>
                  </a:lnTo>
                  <a:lnTo>
                    <a:pt x="1420" y="651"/>
                  </a:lnTo>
                  <a:lnTo>
                    <a:pt x="1435" y="656"/>
                  </a:lnTo>
                  <a:lnTo>
                    <a:pt x="1444" y="659"/>
                  </a:lnTo>
                  <a:lnTo>
                    <a:pt x="1450" y="658"/>
                  </a:lnTo>
                  <a:lnTo>
                    <a:pt x="1450" y="655"/>
                  </a:lnTo>
                  <a:lnTo>
                    <a:pt x="1446" y="652"/>
                  </a:lnTo>
                  <a:lnTo>
                    <a:pt x="1439" y="648"/>
                  </a:lnTo>
                  <a:lnTo>
                    <a:pt x="1430" y="644"/>
                  </a:lnTo>
                  <a:lnTo>
                    <a:pt x="1420" y="638"/>
                  </a:lnTo>
                  <a:lnTo>
                    <a:pt x="1413" y="634"/>
                  </a:lnTo>
                  <a:lnTo>
                    <a:pt x="1404" y="624"/>
                  </a:lnTo>
                  <a:lnTo>
                    <a:pt x="1399" y="616"/>
                  </a:lnTo>
                  <a:lnTo>
                    <a:pt x="1399" y="609"/>
                  </a:lnTo>
                  <a:lnTo>
                    <a:pt x="1405" y="602"/>
                  </a:lnTo>
                  <a:lnTo>
                    <a:pt x="1409" y="599"/>
                  </a:lnTo>
                  <a:lnTo>
                    <a:pt x="1411" y="595"/>
                  </a:lnTo>
                  <a:lnTo>
                    <a:pt x="1411" y="592"/>
                  </a:lnTo>
                  <a:lnTo>
                    <a:pt x="1411" y="589"/>
                  </a:lnTo>
                  <a:lnTo>
                    <a:pt x="1409" y="586"/>
                  </a:lnTo>
                  <a:lnTo>
                    <a:pt x="1408" y="585"/>
                  </a:lnTo>
                  <a:lnTo>
                    <a:pt x="1406" y="583"/>
                  </a:lnTo>
                  <a:lnTo>
                    <a:pt x="1406" y="582"/>
                  </a:lnTo>
                  <a:lnTo>
                    <a:pt x="1340" y="534"/>
                  </a:lnTo>
                  <a:lnTo>
                    <a:pt x="1336" y="533"/>
                  </a:lnTo>
                  <a:lnTo>
                    <a:pt x="1329" y="530"/>
                  </a:lnTo>
                  <a:lnTo>
                    <a:pt x="1318" y="526"/>
                  </a:lnTo>
                  <a:lnTo>
                    <a:pt x="1301" y="523"/>
                  </a:lnTo>
                  <a:lnTo>
                    <a:pt x="1280" y="523"/>
                  </a:lnTo>
                  <a:lnTo>
                    <a:pt x="1255" y="524"/>
                  </a:lnTo>
                  <a:lnTo>
                    <a:pt x="1227" y="529"/>
                  </a:lnTo>
                  <a:lnTo>
                    <a:pt x="1206" y="532"/>
                  </a:lnTo>
                  <a:lnTo>
                    <a:pt x="1192" y="533"/>
                  </a:lnTo>
                  <a:lnTo>
                    <a:pt x="1182" y="533"/>
                  </a:lnTo>
                  <a:lnTo>
                    <a:pt x="1176" y="530"/>
                  </a:lnTo>
                  <a:lnTo>
                    <a:pt x="1172" y="526"/>
                  </a:lnTo>
                  <a:lnTo>
                    <a:pt x="1166" y="524"/>
                  </a:lnTo>
                  <a:lnTo>
                    <a:pt x="1161" y="524"/>
                  </a:lnTo>
                  <a:lnTo>
                    <a:pt x="1148" y="526"/>
                  </a:lnTo>
                  <a:lnTo>
                    <a:pt x="1137" y="527"/>
                  </a:lnTo>
                  <a:lnTo>
                    <a:pt x="1127" y="529"/>
                  </a:lnTo>
                  <a:lnTo>
                    <a:pt x="1117" y="529"/>
                  </a:lnTo>
                  <a:lnTo>
                    <a:pt x="1109" y="526"/>
                  </a:lnTo>
                  <a:lnTo>
                    <a:pt x="1103" y="519"/>
                  </a:lnTo>
                  <a:lnTo>
                    <a:pt x="1100" y="510"/>
                  </a:lnTo>
                  <a:lnTo>
                    <a:pt x="1105" y="502"/>
                  </a:lnTo>
                  <a:lnTo>
                    <a:pt x="1116" y="496"/>
                  </a:lnTo>
                  <a:lnTo>
                    <a:pt x="1134" y="492"/>
                  </a:lnTo>
                  <a:lnTo>
                    <a:pt x="1159" y="488"/>
                  </a:lnTo>
                  <a:lnTo>
                    <a:pt x="1180" y="488"/>
                  </a:lnTo>
                  <a:lnTo>
                    <a:pt x="1197" y="489"/>
                  </a:lnTo>
                  <a:lnTo>
                    <a:pt x="1213" y="491"/>
                  </a:lnTo>
                  <a:lnTo>
                    <a:pt x="1225" y="492"/>
                  </a:lnTo>
                  <a:lnTo>
                    <a:pt x="1234" y="492"/>
                  </a:lnTo>
                  <a:lnTo>
                    <a:pt x="1238" y="491"/>
                  </a:lnTo>
                  <a:lnTo>
                    <a:pt x="1238" y="487"/>
                  </a:lnTo>
                  <a:lnTo>
                    <a:pt x="1231" y="480"/>
                  </a:lnTo>
                  <a:lnTo>
                    <a:pt x="1214" y="471"/>
                  </a:lnTo>
                  <a:lnTo>
                    <a:pt x="1192" y="466"/>
                  </a:lnTo>
                  <a:lnTo>
                    <a:pt x="1164" y="461"/>
                  </a:lnTo>
                  <a:lnTo>
                    <a:pt x="1131" y="461"/>
                  </a:lnTo>
                  <a:lnTo>
                    <a:pt x="1096" y="466"/>
                  </a:lnTo>
                  <a:lnTo>
                    <a:pt x="1070" y="473"/>
                  </a:lnTo>
                  <a:lnTo>
                    <a:pt x="1050" y="481"/>
                  </a:lnTo>
                  <a:lnTo>
                    <a:pt x="1036" y="488"/>
                  </a:lnTo>
                  <a:lnTo>
                    <a:pt x="1025" y="496"/>
                  </a:lnTo>
                  <a:lnTo>
                    <a:pt x="1013" y="503"/>
                  </a:lnTo>
                  <a:lnTo>
                    <a:pt x="1001" y="510"/>
                  </a:lnTo>
                  <a:lnTo>
                    <a:pt x="985" y="515"/>
                  </a:lnTo>
                  <a:lnTo>
                    <a:pt x="966" y="516"/>
                  </a:lnTo>
                  <a:lnTo>
                    <a:pt x="952" y="516"/>
                  </a:lnTo>
                  <a:lnTo>
                    <a:pt x="942" y="513"/>
                  </a:lnTo>
                  <a:lnTo>
                    <a:pt x="935" y="510"/>
                  </a:lnTo>
                  <a:lnTo>
                    <a:pt x="932" y="509"/>
                  </a:lnTo>
                  <a:lnTo>
                    <a:pt x="931" y="508"/>
                  </a:lnTo>
                  <a:lnTo>
                    <a:pt x="931" y="508"/>
                  </a:lnTo>
                  <a:lnTo>
                    <a:pt x="932" y="508"/>
                  </a:lnTo>
                  <a:lnTo>
                    <a:pt x="933" y="506"/>
                  </a:lnTo>
                  <a:lnTo>
                    <a:pt x="935" y="505"/>
                  </a:lnTo>
                  <a:lnTo>
                    <a:pt x="936" y="502"/>
                  </a:lnTo>
                  <a:lnTo>
                    <a:pt x="938" y="498"/>
                  </a:lnTo>
                  <a:lnTo>
                    <a:pt x="938" y="492"/>
                  </a:lnTo>
                  <a:lnTo>
                    <a:pt x="939" y="488"/>
                  </a:lnTo>
                  <a:lnTo>
                    <a:pt x="940" y="484"/>
                  </a:lnTo>
                  <a:lnTo>
                    <a:pt x="943" y="481"/>
                  </a:lnTo>
                  <a:lnTo>
                    <a:pt x="946" y="480"/>
                  </a:lnTo>
                  <a:lnTo>
                    <a:pt x="949" y="478"/>
                  </a:lnTo>
                  <a:lnTo>
                    <a:pt x="950" y="477"/>
                  </a:lnTo>
                  <a:lnTo>
                    <a:pt x="952" y="477"/>
                  </a:lnTo>
                  <a:lnTo>
                    <a:pt x="946" y="478"/>
                  </a:lnTo>
                  <a:lnTo>
                    <a:pt x="936" y="478"/>
                  </a:lnTo>
                  <a:lnTo>
                    <a:pt x="925" y="478"/>
                  </a:lnTo>
                  <a:lnTo>
                    <a:pt x="915" y="475"/>
                  </a:lnTo>
                  <a:lnTo>
                    <a:pt x="911" y="473"/>
                  </a:lnTo>
                  <a:lnTo>
                    <a:pt x="908" y="468"/>
                  </a:lnTo>
                  <a:lnTo>
                    <a:pt x="907" y="467"/>
                  </a:lnTo>
                  <a:lnTo>
                    <a:pt x="907" y="464"/>
                  </a:lnTo>
                  <a:lnTo>
                    <a:pt x="907" y="463"/>
                  </a:lnTo>
                  <a:lnTo>
                    <a:pt x="905" y="467"/>
                  </a:lnTo>
                  <a:lnTo>
                    <a:pt x="903" y="474"/>
                  </a:lnTo>
                  <a:lnTo>
                    <a:pt x="897" y="482"/>
                  </a:lnTo>
                  <a:lnTo>
                    <a:pt x="889" y="492"/>
                  </a:lnTo>
                  <a:lnTo>
                    <a:pt x="877" y="499"/>
                  </a:lnTo>
                  <a:lnTo>
                    <a:pt x="860" y="506"/>
                  </a:lnTo>
                  <a:lnTo>
                    <a:pt x="841" y="510"/>
                  </a:lnTo>
                  <a:lnTo>
                    <a:pt x="814" y="515"/>
                  </a:lnTo>
                  <a:lnTo>
                    <a:pt x="793" y="520"/>
                  </a:lnTo>
                  <a:lnTo>
                    <a:pt x="779" y="526"/>
                  </a:lnTo>
                  <a:lnTo>
                    <a:pt x="769" y="530"/>
                  </a:lnTo>
                  <a:lnTo>
                    <a:pt x="765" y="534"/>
                  </a:lnTo>
                  <a:lnTo>
                    <a:pt x="764" y="536"/>
                  </a:lnTo>
                  <a:lnTo>
                    <a:pt x="762" y="534"/>
                  </a:lnTo>
                  <a:lnTo>
                    <a:pt x="758" y="530"/>
                  </a:lnTo>
                  <a:lnTo>
                    <a:pt x="754" y="524"/>
                  </a:lnTo>
                  <a:lnTo>
                    <a:pt x="751" y="516"/>
                  </a:lnTo>
                  <a:lnTo>
                    <a:pt x="750" y="503"/>
                  </a:lnTo>
                  <a:lnTo>
                    <a:pt x="751" y="489"/>
                  </a:lnTo>
                  <a:lnTo>
                    <a:pt x="755" y="471"/>
                  </a:lnTo>
                  <a:lnTo>
                    <a:pt x="766" y="452"/>
                  </a:lnTo>
                  <a:lnTo>
                    <a:pt x="783" y="429"/>
                  </a:lnTo>
                  <a:lnTo>
                    <a:pt x="804" y="411"/>
                  </a:lnTo>
                  <a:lnTo>
                    <a:pt x="828" y="398"/>
                  </a:lnTo>
                  <a:lnTo>
                    <a:pt x="858" y="390"/>
                  </a:lnTo>
                  <a:lnTo>
                    <a:pt x="891" y="384"/>
                  </a:lnTo>
                  <a:lnTo>
                    <a:pt x="931" y="381"/>
                  </a:lnTo>
                  <a:lnTo>
                    <a:pt x="976" y="380"/>
                  </a:lnTo>
                  <a:lnTo>
                    <a:pt x="1008" y="383"/>
                  </a:lnTo>
                  <a:lnTo>
                    <a:pt x="1041" y="388"/>
                  </a:lnTo>
                  <a:lnTo>
                    <a:pt x="1075" y="395"/>
                  </a:lnTo>
                  <a:lnTo>
                    <a:pt x="1016" y="377"/>
                  </a:lnTo>
                  <a:lnTo>
                    <a:pt x="957" y="365"/>
                  </a:lnTo>
                  <a:lnTo>
                    <a:pt x="898" y="358"/>
                  </a:lnTo>
                  <a:lnTo>
                    <a:pt x="841" y="356"/>
                  </a:lnTo>
                  <a:lnTo>
                    <a:pt x="785" y="362"/>
                  </a:lnTo>
                  <a:lnTo>
                    <a:pt x="728" y="376"/>
                  </a:lnTo>
                  <a:lnTo>
                    <a:pt x="675" y="397"/>
                  </a:lnTo>
                  <a:lnTo>
                    <a:pt x="672" y="398"/>
                  </a:lnTo>
                  <a:lnTo>
                    <a:pt x="665" y="402"/>
                  </a:lnTo>
                  <a:lnTo>
                    <a:pt x="654" y="411"/>
                  </a:lnTo>
                  <a:lnTo>
                    <a:pt x="639" y="421"/>
                  </a:lnTo>
                  <a:lnTo>
                    <a:pt x="623" y="435"/>
                  </a:lnTo>
                  <a:lnTo>
                    <a:pt x="608" y="450"/>
                  </a:lnTo>
                  <a:lnTo>
                    <a:pt x="592" y="468"/>
                  </a:lnTo>
                  <a:lnTo>
                    <a:pt x="578" y="488"/>
                  </a:lnTo>
                  <a:lnTo>
                    <a:pt x="567" y="512"/>
                  </a:lnTo>
                  <a:lnTo>
                    <a:pt x="560" y="536"/>
                  </a:lnTo>
                  <a:lnTo>
                    <a:pt x="559" y="561"/>
                  </a:lnTo>
                  <a:lnTo>
                    <a:pt x="561" y="581"/>
                  </a:lnTo>
                  <a:lnTo>
                    <a:pt x="568" y="597"/>
                  </a:lnTo>
                  <a:lnTo>
                    <a:pt x="577" y="611"/>
                  </a:lnTo>
                  <a:lnTo>
                    <a:pt x="588" y="621"/>
                  </a:lnTo>
                  <a:lnTo>
                    <a:pt x="599" y="630"/>
                  </a:lnTo>
                  <a:lnTo>
                    <a:pt x="612" y="634"/>
                  </a:lnTo>
                  <a:lnTo>
                    <a:pt x="623" y="637"/>
                  </a:lnTo>
                  <a:lnTo>
                    <a:pt x="632" y="637"/>
                  </a:lnTo>
                  <a:lnTo>
                    <a:pt x="639" y="635"/>
                  </a:lnTo>
                  <a:lnTo>
                    <a:pt x="646" y="628"/>
                  </a:lnTo>
                  <a:lnTo>
                    <a:pt x="648" y="620"/>
                  </a:lnTo>
                  <a:lnTo>
                    <a:pt x="646" y="613"/>
                  </a:lnTo>
                  <a:lnTo>
                    <a:pt x="640" y="607"/>
                  </a:lnTo>
                  <a:lnTo>
                    <a:pt x="630" y="604"/>
                  </a:lnTo>
                  <a:lnTo>
                    <a:pt x="625" y="602"/>
                  </a:lnTo>
                  <a:lnTo>
                    <a:pt x="622" y="596"/>
                  </a:lnTo>
                  <a:lnTo>
                    <a:pt x="623" y="589"/>
                  </a:lnTo>
                  <a:lnTo>
                    <a:pt x="627" y="583"/>
                  </a:lnTo>
                  <a:lnTo>
                    <a:pt x="636" y="581"/>
                  </a:lnTo>
                  <a:lnTo>
                    <a:pt x="648" y="582"/>
                  </a:lnTo>
                  <a:lnTo>
                    <a:pt x="661" y="588"/>
                  </a:lnTo>
                  <a:lnTo>
                    <a:pt x="672" y="596"/>
                  </a:lnTo>
                  <a:lnTo>
                    <a:pt x="679" y="607"/>
                  </a:lnTo>
                  <a:lnTo>
                    <a:pt x="682" y="620"/>
                  </a:lnTo>
                  <a:lnTo>
                    <a:pt x="678" y="633"/>
                  </a:lnTo>
                  <a:lnTo>
                    <a:pt x="667" y="645"/>
                  </a:lnTo>
                  <a:lnTo>
                    <a:pt x="650" y="654"/>
                  </a:lnTo>
                  <a:lnTo>
                    <a:pt x="636" y="656"/>
                  </a:lnTo>
                  <a:lnTo>
                    <a:pt x="626" y="656"/>
                  </a:lnTo>
                  <a:lnTo>
                    <a:pt x="620" y="655"/>
                  </a:lnTo>
                  <a:lnTo>
                    <a:pt x="618" y="655"/>
                  </a:lnTo>
                  <a:lnTo>
                    <a:pt x="620" y="656"/>
                  </a:lnTo>
                  <a:lnTo>
                    <a:pt x="626" y="661"/>
                  </a:lnTo>
                  <a:lnTo>
                    <a:pt x="634" y="665"/>
                  </a:lnTo>
                  <a:lnTo>
                    <a:pt x="646" y="669"/>
                  </a:lnTo>
                  <a:lnTo>
                    <a:pt x="650" y="672"/>
                  </a:lnTo>
                  <a:lnTo>
                    <a:pt x="653" y="673"/>
                  </a:lnTo>
                  <a:lnTo>
                    <a:pt x="653" y="676"/>
                  </a:lnTo>
                  <a:lnTo>
                    <a:pt x="653" y="679"/>
                  </a:lnTo>
                  <a:lnTo>
                    <a:pt x="651" y="680"/>
                  </a:lnTo>
                  <a:lnTo>
                    <a:pt x="650" y="683"/>
                  </a:lnTo>
                  <a:lnTo>
                    <a:pt x="648" y="684"/>
                  </a:lnTo>
                  <a:lnTo>
                    <a:pt x="647" y="684"/>
                  </a:lnTo>
                  <a:lnTo>
                    <a:pt x="646" y="686"/>
                  </a:lnTo>
                  <a:lnTo>
                    <a:pt x="648" y="686"/>
                  </a:lnTo>
                  <a:lnTo>
                    <a:pt x="655" y="686"/>
                  </a:lnTo>
                  <a:lnTo>
                    <a:pt x="667" y="687"/>
                  </a:lnTo>
                  <a:lnTo>
                    <a:pt x="685" y="693"/>
                  </a:lnTo>
                  <a:lnTo>
                    <a:pt x="696" y="698"/>
                  </a:lnTo>
                  <a:lnTo>
                    <a:pt x="703" y="704"/>
                  </a:lnTo>
                  <a:lnTo>
                    <a:pt x="707" y="711"/>
                  </a:lnTo>
                  <a:lnTo>
                    <a:pt x="712" y="718"/>
                  </a:lnTo>
                  <a:lnTo>
                    <a:pt x="721" y="724"/>
                  </a:lnTo>
                  <a:lnTo>
                    <a:pt x="734" y="728"/>
                  </a:lnTo>
                  <a:lnTo>
                    <a:pt x="744" y="728"/>
                  </a:lnTo>
                  <a:lnTo>
                    <a:pt x="750" y="726"/>
                  </a:lnTo>
                  <a:lnTo>
                    <a:pt x="752" y="725"/>
                  </a:lnTo>
                  <a:lnTo>
                    <a:pt x="751" y="726"/>
                  </a:lnTo>
                  <a:lnTo>
                    <a:pt x="745" y="731"/>
                  </a:lnTo>
                  <a:lnTo>
                    <a:pt x="737" y="738"/>
                  </a:lnTo>
                  <a:lnTo>
                    <a:pt x="726" y="745"/>
                  </a:lnTo>
                  <a:lnTo>
                    <a:pt x="712" y="750"/>
                  </a:lnTo>
                  <a:lnTo>
                    <a:pt x="693" y="755"/>
                  </a:lnTo>
                  <a:lnTo>
                    <a:pt x="671" y="756"/>
                  </a:lnTo>
                  <a:lnTo>
                    <a:pt x="647" y="753"/>
                  </a:lnTo>
                  <a:lnTo>
                    <a:pt x="618" y="745"/>
                  </a:lnTo>
                  <a:lnTo>
                    <a:pt x="591" y="732"/>
                  </a:lnTo>
                  <a:lnTo>
                    <a:pt x="568" y="715"/>
                  </a:lnTo>
                  <a:lnTo>
                    <a:pt x="549" y="694"/>
                  </a:lnTo>
                  <a:lnTo>
                    <a:pt x="535" y="672"/>
                  </a:lnTo>
                  <a:lnTo>
                    <a:pt x="524" y="645"/>
                  </a:lnTo>
                  <a:lnTo>
                    <a:pt x="517" y="618"/>
                  </a:lnTo>
                  <a:lnTo>
                    <a:pt x="515" y="589"/>
                  </a:lnTo>
                  <a:lnTo>
                    <a:pt x="512" y="627"/>
                  </a:lnTo>
                  <a:lnTo>
                    <a:pt x="518" y="662"/>
                  </a:lnTo>
                  <a:lnTo>
                    <a:pt x="529" y="694"/>
                  </a:lnTo>
                  <a:lnTo>
                    <a:pt x="546" y="722"/>
                  </a:lnTo>
                  <a:lnTo>
                    <a:pt x="567" y="749"/>
                  </a:lnTo>
                  <a:lnTo>
                    <a:pt x="594" y="770"/>
                  </a:lnTo>
                  <a:lnTo>
                    <a:pt x="623" y="787"/>
                  </a:lnTo>
                  <a:lnTo>
                    <a:pt x="632" y="790"/>
                  </a:lnTo>
                  <a:lnTo>
                    <a:pt x="644" y="794"/>
                  </a:lnTo>
                  <a:lnTo>
                    <a:pt x="663" y="798"/>
                  </a:lnTo>
                  <a:lnTo>
                    <a:pt x="684" y="802"/>
                  </a:lnTo>
                  <a:lnTo>
                    <a:pt x="706" y="805"/>
                  </a:lnTo>
                  <a:lnTo>
                    <a:pt x="730" y="806"/>
                  </a:lnTo>
                  <a:lnTo>
                    <a:pt x="752" y="804"/>
                  </a:lnTo>
                  <a:lnTo>
                    <a:pt x="772" y="797"/>
                  </a:lnTo>
                  <a:lnTo>
                    <a:pt x="789" y="787"/>
                  </a:lnTo>
                  <a:lnTo>
                    <a:pt x="799" y="777"/>
                  </a:lnTo>
                  <a:lnTo>
                    <a:pt x="803" y="767"/>
                  </a:lnTo>
                  <a:lnTo>
                    <a:pt x="804" y="759"/>
                  </a:lnTo>
                  <a:lnTo>
                    <a:pt x="804" y="752"/>
                  </a:lnTo>
                  <a:lnTo>
                    <a:pt x="806" y="748"/>
                  </a:lnTo>
                  <a:lnTo>
                    <a:pt x="810" y="745"/>
                  </a:lnTo>
                  <a:lnTo>
                    <a:pt x="823" y="745"/>
                  </a:lnTo>
                  <a:lnTo>
                    <a:pt x="831" y="745"/>
                  </a:lnTo>
                  <a:lnTo>
                    <a:pt x="832" y="746"/>
                  </a:lnTo>
                  <a:lnTo>
                    <a:pt x="831" y="743"/>
                  </a:lnTo>
                  <a:lnTo>
                    <a:pt x="828" y="738"/>
                  </a:lnTo>
                  <a:lnTo>
                    <a:pt x="824" y="728"/>
                  </a:lnTo>
                  <a:lnTo>
                    <a:pt x="821" y="717"/>
                  </a:lnTo>
                  <a:lnTo>
                    <a:pt x="821" y="704"/>
                  </a:lnTo>
                  <a:lnTo>
                    <a:pt x="824" y="689"/>
                  </a:lnTo>
                  <a:lnTo>
                    <a:pt x="823" y="677"/>
                  </a:lnTo>
                  <a:lnTo>
                    <a:pt x="821" y="669"/>
                  </a:lnTo>
                  <a:lnTo>
                    <a:pt x="817" y="665"/>
                  </a:lnTo>
                  <a:lnTo>
                    <a:pt x="813" y="663"/>
                  </a:lnTo>
                  <a:lnTo>
                    <a:pt x="808" y="663"/>
                  </a:lnTo>
                  <a:lnTo>
                    <a:pt x="806" y="663"/>
                  </a:lnTo>
                  <a:lnTo>
                    <a:pt x="801" y="663"/>
                  </a:lnTo>
                  <a:lnTo>
                    <a:pt x="799" y="665"/>
                  </a:lnTo>
                  <a:lnTo>
                    <a:pt x="799" y="665"/>
                  </a:lnTo>
                  <a:lnTo>
                    <a:pt x="799" y="663"/>
                  </a:lnTo>
                  <a:lnTo>
                    <a:pt x="801" y="661"/>
                  </a:lnTo>
                  <a:lnTo>
                    <a:pt x="806" y="658"/>
                  </a:lnTo>
                  <a:lnTo>
                    <a:pt x="816" y="655"/>
                  </a:lnTo>
                  <a:lnTo>
                    <a:pt x="830" y="654"/>
                  </a:lnTo>
                  <a:lnTo>
                    <a:pt x="845" y="655"/>
                  </a:lnTo>
                  <a:lnTo>
                    <a:pt x="862" y="662"/>
                  </a:lnTo>
                  <a:lnTo>
                    <a:pt x="877" y="673"/>
                  </a:lnTo>
                  <a:lnTo>
                    <a:pt x="890" y="686"/>
                  </a:lnTo>
                  <a:lnTo>
                    <a:pt x="898" y="698"/>
                  </a:lnTo>
                  <a:lnTo>
                    <a:pt x="903" y="711"/>
                  </a:lnTo>
                  <a:lnTo>
                    <a:pt x="904" y="724"/>
                  </a:lnTo>
                  <a:lnTo>
                    <a:pt x="905" y="733"/>
                  </a:lnTo>
                  <a:lnTo>
                    <a:pt x="911" y="712"/>
                  </a:lnTo>
                  <a:lnTo>
                    <a:pt x="912" y="691"/>
                  </a:lnTo>
                  <a:lnTo>
                    <a:pt x="908" y="673"/>
                  </a:lnTo>
                  <a:lnTo>
                    <a:pt x="900" y="658"/>
                  </a:lnTo>
                  <a:lnTo>
                    <a:pt x="886" y="644"/>
                  </a:lnTo>
                  <a:lnTo>
                    <a:pt x="870" y="635"/>
                  </a:lnTo>
                  <a:lnTo>
                    <a:pt x="855" y="630"/>
                  </a:lnTo>
                  <a:lnTo>
                    <a:pt x="841" y="630"/>
                  </a:lnTo>
                  <a:lnTo>
                    <a:pt x="830" y="631"/>
                  </a:lnTo>
                  <a:lnTo>
                    <a:pt x="820" y="633"/>
                  </a:lnTo>
                  <a:lnTo>
                    <a:pt x="818" y="633"/>
                  </a:lnTo>
                  <a:lnTo>
                    <a:pt x="816" y="634"/>
                  </a:lnTo>
                  <a:lnTo>
                    <a:pt x="816" y="634"/>
                  </a:lnTo>
                  <a:lnTo>
                    <a:pt x="813" y="635"/>
                  </a:lnTo>
                  <a:lnTo>
                    <a:pt x="810" y="635"/>
                  </a:lnTo>
                  <a:lnTo>
                    <a:pt x="799" y="634"/>
                  </a:lnTo>
                  <a:lnTo>
                    <a:pt x="789" y="631"/>
                  </a:lnTo>
                  <a:lnTo>
                    <a:pt x="785" y="624"/>
                  </a:lnTo>
                  <a:lnTo>
                    <a:pt x="783" y="617"/>
                  </a:lnTo>
                  <a:lnTo>
                    <a:pt x="787" y="609"/>
                  </a:lnTo>
                  <a:lnTo>
                    <a:pt x="800" y="602"/>
                  </a:lnTo>
                  <a:lnTo>
                    <a:pt x="813" y="596"/>
                  </a:lnTo>
                  <a:lnTo>
                    <a:pt x="828" y="595"/>
                  </a:lnTo>
                  <a:lnTo>
                    <a:pt x="846" y="597"/>
                  </a:lnTo>
                  <a:lnTo>
                    <a:pt x="865" y="603"/>
                  </a:lnTo>
                  <a:lnTo>
                    <a:pt x="883" y="611"/>
                  </a:lnTo>
                  <a:lnTo>
                    <a:pt x="900" y="624"/>
                  </a:lnTo>
                  <a:lnTo>
                    <a:pt x="915" y="642"/>
                  </a:lnTo>
                  <a:lnTo>
                    <a:pt x="926" y="663"/>
                  </a:lnTo>
                  <a:lnTo>
                    <a:pt x="929" y="673"/>
                  </a:lnTo>
                  <a:lnTo>
                    <a:pt x="932" y="686"/>
                  </a:lnTo>
                  <a:lnTo>
                    <a:pt x="932" y="691"/>
                  </a:lnTo>
                  <a:lnTo>
                    <a:pt x="933" y="694"/>
                  </a:lnTo>
                  <a:lnTo>
                    <a:pt x="931" y="719"/>
                  </a:lnTo>
                  <a:lnTo>
                    <a:pt x="922" y="745"/>
                  </a:lnTo>
                  <a:lnTo>
                    <a:pt x="904" y="771"/>
                  </a:lnTo>
                  <a:lnTo>
                    <a:pt x="896" y="780"/>
                  </a:lnTo>
                  <a:lnTo>
                    <a:pt x="883" y="791"/>
                  </a:lnTo>
                  <a:lnTo>
                    <a:pt x="867" y="801"/>
                  </a:lnTo>
                  <a:lnTo>
                    <a:pt x="848" y="811"/>
                  </a:lnTo>
                  <a:lnTo>
                    <a:pt x="825" y="818"/>
                  </a:lnTo>
                  <a:lnTo>
                    <a:pt x="799" y="825"/>
                  </a:lnTo>
                  <a:lnTo>
                    <a:pt x="766" y="827"/>
                  </a:lnTo>
                  <a:lnTo>
                    <a:pt x="730" y="827"/>
                  </a:lnTo>
                  <a:lnTo>
                    <a:pt x="689" y="823"/>
                  </a:lnTo>
                  <a:lnTo>
                    <a:pt x="647" y="815"/>
                  </a:lnTo>
                  <a:lnTo>
                    <a:pt x="609" y="799"/>
                  </a:lnTo>
                  <a:lnTo>
                    <a:pt x="575" y="780"/>
                  </a:lnTo>
                  <a:lnTo>
                    <a:pt x="546" y="755"/>
                  </a:lnTo>
                  <a:lnTo>
                    <a:pt x="524" y="724"/>
                  </a:lnTo>
                  <a:lnTo>
                    <a:pt x="505" y="690"/>
                  </a:lnTo>
                  <a:lnTo>
                    <a:pt x="501" y="714"/>
                  </a:lnTo>
                  <a:lnTo>
                    <a:pt x="491" y="738"/>
                  </a:lnTo>
                  <a:lnTo>
                    <a:pt x="479" y="764"/>
                  </a:lnTo>
                  <a:lnTo>
                    <a:pt x="460" y="790"/>
                  </a:lnTo>
                  <a:lnTo>
                    <a:pt x="437" y="815"/>
                  </a:lnTo>
                  <a:lnTo>
                    <a:pt x="407" y="840"/>
                  </a:lnTo>
                  <a:lnTo>
                    <a:pt x="369" y="863"/>
                  </a:lnTo>
                  <a:lnTo>
                    <a:pt x="326" y="879"/>
                  </a:lnTo>
                  <a:lnTo>
                    <a:pt x="284" y="889"/>
                  </a:lnTo>
                  <a:lnTo>
                    <a:pt x="240" y="892"/>
                  </a:lnTo>
                  <a:lnTo>
                    <a:pt x="198" y="889"/>
                  </a:lnTo>
                  <a:lnTo>
                    <a:pt x="157" y="881"/>
                  </a:lnTo>
                  <a:lnTo>
                    <a:pt x="121" y="868"/>
                  </a:lnTo>
                  <a:lnTo>
                    <a:pt x="88" y="851"/>
                  </a:lnTo>
                  <a:lnTo>
                    <a:pt x="59" y="830"/>
                  </a:lnTo>
                  <a:lnTo>
                    <a:pt x="35" y="806"/>
                  </a:lnTo>
                  <a:lnTo>
                    <a:pt x="17" y="781"/>
                  </a:lnTo>
                  <a:lnTo>
                    <a:pt x="6" y="753"/>
                  </a:lnTo>
                  <a:lnTo>
                    <a:pt x="0" y="724"/>
                  </a:lnTo>
                  <a:lnTo>
                    <a:pt x="1" y="694"/>
                  </a:lnTo>
                  <a:lnTo>
                    <a:pt x="11" y="665"/>
                  </a:lnTo>
                  <a:lnTo>
                    <a:pt x="27" y="637"/>
                  </a:lnTo>
                  <a:lnTo>
                    <a:pt x="45" y="614"/>
                  </a:lnTo>
                  <a:lnTo>
                    <a:pt x="66" y="596"/>
                  </a:lnTo>
                  <a:lnTo>
                    <a:pt x="88" y="583"/>
                  </a:lnTo>
                  <a:lnTo>
                    <a:pt x="112" y="575"/>
                  </a:lnTo>
                  <a:lnTo>
                    <a:pt x="136" y="571"/>
                  </a:lnTo>
                  <a:lnTo>
                    <a:pt x="161" y="571"/>
                  </a:lnTo>
                  <a:lnTo>
                    <a:pt x="184" y="574"/>
                  </a:lnTo>
                  <a:lnTo>
                    <a:pt x="216" y="582"/>
                  </a:lnTo>
                  <a:lnTo>
                    <a:pt x="243" y="593"/>
                  </a:lnTo>
                  <a:lnTo>
                    <a:pt x="264" y="610"/>
                  </a:lnTo>
                  <a:lnTo>
                    <a:pt x="279" y="628"/>
                  </a:lnTo>
                  <a:lnTo>
                    <a:pt x="289" y="649"/>
                  </a:lnTo>
                  <a:lnTo>
                    <a:pt x="292" y="673"/>
                  </a:lnTo>
                  <a:lnTo>
                    <a:pt x="286" y="696"/>
                  </a:lnTo>
                  <a:lnTo>
                    <a:pt x="275" y="715"/>
                  </a:lnTo>
                  <a:lnTo>
                    <a:pt x="258" y="729"/>
                  </a:lnTo>
                  <a:lnTo>
                    <a:pt x="239" y="741"/>
                  </a:lnTo>
                  <a:lnTo>
                    <a:pt x="213" y="748"/>
                  </a:lnTo>
                  <a:lnTo>
                    <a:pt x="189" y="749"/>
                  </a:lnTo>
                  <a:lnTo>
                    <a:pt x="167" y="746"/>
                  </a:lnTo>
                  <a:lnTo>
                    <a:pt x="146" y="741"/>
                  </a:lnTo>
                  <a:lnTo>
                    <a:pt x="129" y="731"/>
                  </a:lnTo>
                  <a:lnTo>
                    <a:pt x="129" y="731"/>
                  </a:lnTo>
                  <a:lnTo>
                    <a:pt x="129" y="729"/>
                  </a:lnTo>
                  <a:lnTo>
                    <a:pt x="128" y="728"/>
                  </a:lnTo>
                  <a:lnTo>
                    <a:pt x="125" y="726"/>
                  </a:lnTo>
                  <a:lnTo>
                    <a:pt x="122" y="724"/>
                  </a:lnTo>
                  <a:lnTo>
                    <a:pt x="122" y="722"/>
                  </a:lnTo>
                  <a:lnTo>
                    <a:pt x="118" y="715"/>
                  </a:lnTo>
                  <a:lnTo>
                    <a:pt x="115" y="705"/>
                  </a:lnTo>
                  <a:lnTo>
                    <a:pt x="115" y="694"/>
                  </a:lnTo>
                  <a:lnTo>
                    <a:pt x="121" y="680"/>
                  </a:lnTo>
                  <a:lnTo>
                    <a:pt x="133" y="668"/>
                  </a:lnTo>
                  <a:lnTo>
                    <a:pt x="150" y="662"/>
                  </a:lnTo>
                  <a:lnTo>
                    <a:pt x="168" y="665"/>
                  </a:lnTo>
                  <a:lnTo>
                    <a:pt x="180" y="672"/>
                  </a:lnTo>
                  <a:lnTo>
                    <a:pt x="184" y="680"/>
                  </a:lnTo>
                  <a:lnTo>
                    <a:pt x="182" y="687"/>
                  </a:lnTo>
                  <a:lnTo>
                    <a:pt x="177" y="693"/>
                  </a:lnTo>
                  <a:lnTo>
                    <a:pt x="168" y="696"/>
                  </a:lnTo>
                  <a:lnTo>
                    <a:pt x="160" y="698"/>
                  </a:lnTo>
                  <a:lnTo>
                    <a:pt x="157" y="703"/>
                  </a:lnTo>
                  <a:lnTo>
                    <a:pt x="159" y="710"/>
                  </a:lnTo>
                  <a:lnTo>
                    <a:pt x="164" y="717"/>
                  </a:lnTo>
                  <a:lnTo>
                    <a:pt x="173" y="724"/>
                  </a:lnTo>
                  <a:lnTo>
                    <a:pt x="184" y="726"/>
                  </a:lnTo>
                  <a:lnTo>
                    <a:pt x="199" y="726"/>
                  </a:lnTo>
                  <a:lnTo>
                    <a:pt x="218" y="722"/>
                  </a:lnTo>
                  <a:lnTo>
                    <a:pt x="237" y="715"/>
                  </a:lnTo>
                  <a:lnTo>
                    <a:pt x="253" y="705"/>
                  </a:lnTo>
                  <a:lnTo>
                    <a:pt x="264" y="693"/>
                  </a:lnTo>
                  <a:lnTo>
                    <a:pt x="265" y="690"/>
                  </a:lnTo>
                  <a:lnTo>
                    <a:pt x="268" y="682"/>
                  </a:lnTo>
                  <a:lnTo>
                    <a:pt x="271" y="670"/>
                  </a:lnTo>
                  <a:lnTo>
                    <a:pt x="271" y="656"/>
                  </a:lnTo>
                  <a:lnTo>
                    <a:pt x="265" y="642"/>
                  </a:lnTo>
                  <a:lnTo>
                    <a:pt x="265" y="649"/>
                  </a:lnTo>
                  <a:lnTo>
                    <a:pt x="262" y="661"/>
                  </a:lnTo>
                  <a:lnTo>
                    <a:pt x="258" y="672"/>
                  </a:lnTo>
                  <a:lnTo>
                    <a:pt x="253" y="682"/>
                  </a:lnTo>
                  <a:lnTo>
                    <a:pt x="243" y="691"/>
                  </a:lnTo>
                  <a:lnTo>
                    <a:pt x="230" y="697"/>
                  </a:lnTo>
                  <a:lnTo>
                    <a:pt x="216" y="700"/>
                  </a:lnTo>
                  <a:lnTo>
                    <a:pt x="206" y="698"/>
                  </a:lnTo>
                  <a:lnTo>
                    <a:pt x="201" y="694"/>
                  </a:lnTo>
                  <a:lnTo>
                    <a:pt x="199" y="689"/>
                  </a:lnTo>
                  <a:lnTo>
                    <a:pt x="202" y="683"/>
                  </a:lnTo>
                  <a:lnTo>
                    <a:pt x="205" y="679"/>
                  </a:lnTo>
                  <a:lnTo>
                    <a:pt x="208" y="675"/>
                  </a:lnTo>
                  <a:lnTo>
                    <a:pt x="211" y="672"/>
                  </a:lnTo>
                  <a:lnTo>
                    <a:pt x="212" y="669"/>
                  </a:lnTo>
                  <a:lnTo>
                    <a:pt x="211" y="666"/>
                  </a:lnTo>
                  <a:lnTo>
                    <a:pt x="209" y="665"/>
                  </a:lnTo>
                  <a:lnTo>
                    <a:pt x="206" y="663"/>
                  </a:lnTo>
                  <a:lnTo>
                    <a:pt x="204" y="662"/>
                  </a:lnTo>
                  <a:lnTo>
                    <a:pt x="201" y="659"/>
                  </a:lnTo>
                  <a:lnTo>
                    <a:pt x="199" y="658"/>
                  </a:lnTo>
                  <a:lnTo>
                    <a:pt x="199" y="655"/>
                  </a:lnTo>
                  <a:lnTo>
                    <a:pt x="201" y="654"/>
                  </a:lnTo>
                  <a:lnTo>
                    <a:pt x="205" y="651"/>
                  </a:lnTo>
                  <a:lnTo>
                    <a:pt x="212" y="644"/>
                  </a:lnTo>
                  <a:lnTo>
                    <a:pt x="216" y="635"/>
                  </a:lnTo>
                  <a:lnTo>
                    <a:pt x="218" y="624"/>
                  </a:lnTo>
                  <a:lnTo>
                    <a:pt x="211" y="611"/>
                  </a:lnTo>
                  <a:lnTo>
                    <a:pt x="199" y="600"/>
                  </a:lnTo>
                  <a:lnTo>
                    <a:pt x="184" y="593"/>
                  </a:lnTo>
                  <a:lnTo>
                    <a:pt x="166" y="589"/>
                  </a:lnTo>
                  <a:lnTo>
                    <a:pt x="147" y="586"/>
                  </a:lnTo>
                  <a:lnTo>
                    <a:pt x="117" y="590"/>
                  </a:lnTo>
                  <a:lnTo>
                    <a:pt x="90" y="602"/>
                  </a:lnTo>
                  <a:lnTo>
                    <a:pt x="66" y="618"/>
                  </a:lnTo>
                  <a:lnTo>
                    <a:pt x="46" y="641"/>
                  </a:lnTo>
                  <a:lnTo>
                    <a:pt x="31" y="670"/>
                  </a:lnTo>
                  <a:lnTo>
                    <a:pt x="22" y="701"/>
                  </a:lnTo>
                  <a:lnTo>
                    <a:pt x="22" y="732"/>
                  </a:lnTo>
                  <a:lnTo>
                    <a:pt x="31" y="763"/>
                  </a:lnTo>
                  <a:lnTo>
                    <a:pt x="46" y="791"/>
                  </a:lnTo>
                  <a:lnTo>
                    <a:pt x="70" y="816"/>
                  </a:lnTo>
                  <a:lnTo>
                    <a:pt x="67" y="809"/>
                  </a:lnTo>
                  <a:lnTo>
                    <a:pt x="63" y="802"/>
                  </a:lnTo>
                  <a:lnTo>
                    <a:pt x="62" y="795"/>
                  </a:lnTo>
                  <a:lnTo>
                    <a:pt x="60" y="774"/>
                  </a:lnTo>
                  <a:lnTo>
                    <a:pt x="63" y="759"/>
                  </a:lnTo>
                  <a:lnTo>
                    <a:pt x="67" y="748"/>
                  </a:lnTo>
                  <a:lnTo>
                    <a:pt x="74" y="739"/>
                  </a:lnTo>
                  <a:lnTo>
                    <a:pt x="80" y="733"/>
                  </a:lnTo>
                  <a:lnTo>
                    <a:pt x="87" y="731"/>
                  </a:lnTo>
                  <a:lnTo>
                    <a:pt x="91" y="729"/>
                  </a:lnTo>
                  <a:lnTo>
                    <a:pt x="93" y="729"/>
                  </a:lnTo>
                  <a:lnTo>
                    <a:pt x="93" y="729"/>
                  </a:lnTo>
                  <a:lnTo>
                    <a:pt x="90" y="731"/>
                  </a:lnTo>
                  <a:lnTo>
                    <a:pt x="88" y="731"/>
                  </a:lnTo>
                  <a:lnTo>
                    <a:pt x="86" y="733"/>
                  </a:lnTo>
                  <a:lnTo>
                    <a:pt x="84" y="735"/>
                  </a:lnTo>
                  <a:lnTo>
                    <a:pt x="83" y="739"/>
                  </a:lnTo>
                  <a:lnTo>
                    <a:pt x="81" y="743"/>
                  </a:lnTo>
                  <a:lnTo>
                    <a:pt x="83" y="750"/>
                  </a:lnTo>
                  <a:lnTo>
                    <a:pt x="87" y="759"/>
                  </a:lnTo>
                  <a:lnTo>
                    <a:pt x="93" y="766"/>
                  </a:lnTo>
                  <a:lnTo>
                    <a:pt x="102" y="774"/>
                  </a:lnTo>
                  <a:lnTo>
                    <a:pt x="112" y="784"/>
                  </a:lnTo>
                  <a:lnTo>
                    <a:pt x="117" y="792"/>
                  </a:lnTo>
                  <a:lnTo>
                    <a:pt x="118" y="799"/>
                  </a:lnTo>
                  <a:lnTo>
                    <a:pt x="119" y="802"/>
                  </a:lnTo>
                  <a:lnTo>
                    <a:pt x="119" y="802"/>
                  </a:lnTo>
                  <a:lnTo>
                    <a:pt x="119" y="799"/>
                  </a:lnTo>
                  <a:lnTo>
                    <a:pt x="121" y="798"/>
                  </a:lnTo>
                  <a:lnTo>
                    <a:pt x="122" y="795"/>
                  </a:lnTo>
                  <a:lnTo>
                    <a:pt x="124" y="792"/>
                  </a:lnTo>
                  <a:lnTo>
                    <a:pt x="126" y="791"/>
                  </a:lnTo>
                  <a:lnTo>
                    <a:pt x="131" y="790"/>
                  </a:lnTo>
                  <a:lnTo>
                    <a:pt x="136" y="791"/>
                  </a:lnTo>
                  <a:lnTo>
                    <a:pt x="142" y="792"/>
                  </a:lnTo>
                  <a:lnTo>
                    <a:pt x="146" y="795"/>
                  </a:lnTo>
                  <a:lnTo>
                    <a:pt x="149" y="798"/>
                  </a:lnTo>
                  <a:lnTo>
                    <a:pt x="150" y="802"/>
                  </a:lnTo>
                  <a:lnTo>
                    <a:pt x="150" y="805"/>
                  </a:lnTo>
                  <a:lnTo>
                    <a:pt x="150" y="811"/>
                  </a:lnTo>
                  <a:lnTo>
                    <a:pt x="153" y="819"/>
                  </a:lnTo>
                  <a:lnTo>
                    <a:pt x="159" y="827"/>
                  </a:lnTo>
                  <a:lnTo>
                    <a:pt x="168" y="837"/>
                  </a:lnTo>
                  <a:lnTo>
                    <a:pt x="181" y="846"/>
                  </a:lnTo>
                  <a:lnTo>
                    <a:pt x="199" y="856"/>
                  </a:lnTo>
                  <a:lnTo>
                    <a:pt x="225" y="863"/>
                  </a:lnTo>
                  <a:lnTo>
                    <a:pt x="250" y="867"/>
                  </a:lnTo>
                  <a:lnTo>
                    <a:pt x="275" y="865"/>
                  </a:lnTo>
                  <a:lnTo>
                    <a:pt x="299" y="863"/>
                  </a:lnTo>
                  <a:lnTo>
                    <a:pt x="323" y="857"/>
                  </a:lnTo>
                  <a:lnTo>
                    <a:pt x="342" y="851"/>
                  </a:lnTo>
                  <a:lnTo>
                    <a:pt x="361" y="844"/>
                  </a:lnTo>
                  <a:lnTo>
                    <a:pt x="373" y="839"/>
                  </a:lnTo>
                  <a:lnTo>
                    <a:pt x="382" y="834"/>
                  </a:lnTo>
                  <a:lnTo>
                    <a:pt x="385" y="833"/>
                  </a:lnTo>
                  <a:lnTo>
                    <a:pt x="417" y="809"/>
                  </a:lnTo>
                  <a:lnTo>
                    <a:pt x="441" y="784"/>
                  </a:lnTo>
                  <a:lnTo>
                    <a:pt x="459" y="759"/>
                  </a:lnTo>
                  <a:lnTo>
                    <a:pt x="472" y="733"/>
                  </a:lnTo>
                  <a:lnTo>
                    <a:pt x="480" y="710"/>
                  </a:lnTo>
                  <a:lnTo>
                    <a:pt x="486" y="687"/>
                  </a:lnTo>
                  <a:lnTo>
                    <a:pt x="472" y="721"/>
                  </a:lnTo>
                  <a:lnTo>
                    <a:pt x="456" y="748"/>
                  </a:lnTo>
                  <a:lnTo>
                    <a:pt x="437" y="771"/>
                  </a:lnTo>
                  <a:lnTo>
                    <a:pt x="417" y="790"/>
                  </a:lnTo>
                  <a:lnTo>
                    <a:pt x="396" y="804"/>
                  </a:lnTo>
                  <a:lnTo>
                    <a:pt x="376" y="815"/>
                  </a:lnTo>
                  <a:lnTo>
                    <a:pt x="355" y="822"/>
                  </a:lnTo>
                  <a:lnTo>
                    <a:pt x="335" y="827"/>
                  </a:lnTo>
                  <a:lnTo>
                    <a:pt x="317" y="830"/>
                  </a:lnTo>
                  <a:lnTo>
                    <a:pt x="295" y="830"/>
                  </a:lnTo>
                  <a:lnTo>
                    <a:pt x="274" y="826"/>
                  </a:lnTo>
                  <a:lnTo>
                    <a:pt x="257" y="819"/>
                  </a:lnTo>
                  <a:lnTo>
                    <a:pt x="243" y="809"/>
                  </a:lnTo>
                  <a:lnTo>
                    <a:pt x="233" y="798"/>
                  </a:lnTo>
                  <a:lnTo>
                    <a:pt x="229" y="785"/>
                  </a:lnTo>
                  <a:lnTo>
                    <a:pt x="229" y="771"/>
                  </a:lnTo>
                  <a:lnTo>
                    <a:pt x="234" y="760"/>
                  </a:lnTo>
                  <a:lnTo>
                    <a:pt x="246" y="749"/>
                  </a:lnTo>
                  <a:lnTo>
                    <a:pt x="267" y="738"/>
                  </a:lnTo>
                  <a:lnTo>
                    <a:pt x="289" y="735"/>
                  </a:lnTo>
                  <a:lnTo>
                    <a:pt x="296" y="736"/>
                  </a:lnTo>
                  <a:lnTo>
                    <a:pt x="302" y="738"/>
                  </a:lnTo>
                  <a:lnTo>
                    <a:pt x="307" y="739"/>
                  </a:lnTo>
                  <a:lnTo>
                    <a:pt x="307" y="739"/>
                  </a:lnTo>
                  <a:lnTo>
                    <a:pt x="309" y="741"/>
                  </a:lnTo>
                  <a:lnTo>
                    <a:pt x="310" y="741"/>
                  </a:lnTo>
                  <a:lnTo>
                    <a:pt x="316" y="743"/>
                  </a:lnTo>
                  <a:lnTo>
                    <a:pt x="320" y="746"/>
                  </a:lnTo>
                  <a:lnTo>
                    <a:pt x="323" y="749"/>
                  </a:lnTo>
                  <a:lnTo>
                    <a:pt x="326" y="750"/>
                  </a:lnTo>
                  <a:lnTo>
                    <a:pt x="327" y="752"/>
                  </a:lnTo>
                  <a:lnTo>
                    <a:pt x="328" y="755"/>
                  </a:lnTo>
                  <a:lnTo>
                    <a:pt x="333" y="762"/>
                  </a:lnTo>
                  <a:lnTo>
                    <a:pt x="333" y="770"/>
                  </a:lnTo>
                  <a:lnTo>
                    <a:pt x="328" y="780"/>
                  </a:lnTo>
                  <a:lnTo>
                    <a:pt x="317" y="790"/>
                  </a:lnTo>
                  <a:lnTo>
                    <a:pt x="306" y="794"/>
                  </a:lnTo>
                  <a:lnTo>
                    <a:pt x="296" y="794"/>
                  </a:lnTo>
                  <a:lnTo>
                    <a:pt x="288" y="790"/>
                  </a:lnTo>
                  <a:lnTo>
                    <a:pt x="281" y="785"/>
                  </a:lnTo>
                  <a:lnTo>
                    <a:pt x="279" y="780"/>
                  </a:lnTo>
                  <a:lnTo>
                    <a:pt x="281" y="774"/>
                  </a:lnTo>
                  <a:lnTo>
                    <a:pt x="286" y="770"/>
                  </a:lnTo>
                  <a:lnTo>
                    <a:pt x="292" y="766"/>
                  </a:lnTo>
                  <a:lnTo>
                    <a:pt x="295" y="762"/>
                  </a:lnTo>
                  <a:lnTo>
                    <a:pt x="293" y="757"/>
                  </a:lnTo>
                  <a:lnTo>
                    <a:pt x="286" y="752"/>
                  </a:lnTo>
                  <a:lnTo>
                    <a:pt x="272" y="753"/>
                  </a:lnTo>
                  <a:lnTo>
                    <a:pt x="258" y="762"/>
                  </a:lnTo>
                  <a:lnTo>
                    <a:pt x="251" y="770"/>
                  </a:lnTo>
                  <a:lnTo>
                    <a:pt x="248" y="778"/>
                  </a:lnTo>
                  <a:lnTo>
                    <a:pt x="250" y="785"/>
                  </a:lnTo>
                  <a:lnTo>
                    <a:pt x="253" y="791"/>
                  </a:lnTo>
                  <a:lnTo>
                    <a:pt x="261" y="801"/>
                  </a:lnTo>
                  <a:lnTo>
                    <a:pt x="275" y="809"/>
                  </a:lnTo>
                  <a:lnTo>
                    <a:pt x="293" y="813"/>
                  </a:lnTo>
                  <a:lnTo>
                    <a:pt x="314" y="813"/>
                  </a:lnTo>
                  <a:lnTo>
                    <a:pt x="331" y="811"/>
                  </a:lnTo>
                  <a:lnTo>
                    <a:pt x="350" y="806"/>
                  </a:lnTo>
                  <a:lnTo>
                    <a:pt x="369" y="798"/>
                  </a:lnTo>
                  <a:lnTo>
                    <a:pt x="389" y="788"/>
                  </a:lnTo>
                  <a:lnTo>
                    <a:pt x="408" y="773"/>
                  </a:lnTo>
                  <a:lnTo>
                    <a:pt x="427" y="755"/>
                  </a:lnTo>
                  <a:lnTo>
                    <a:pt x="444" y="731"/>
                  </a:lnTo>
                  <a:lnTo>
                    <a:pt x="458" y="703"/>
                  </a:lnTo>
                  <a:lnTo>
                    <a:pt x="470" y="669"/>
                  </a:lnTo>
                  <a:lnTo>
                    <a:pt x="479" y="628"/>
                  </a:lnTo>
                  <a:lnTo>
                    <a:pt x="488" y="579"/>
                  </a:lnTo>
                  <a:lnTo>
                    <a:pt x="503" y="536"/>
                  </a:lnTo>
                  <a:lnTo>
                    <a:pt x="524" y="496"/>
                  </a:lnTo>
                  <a:lnTo>
                    <a:pt x="549" y="461"/>
                  </a:lnTo>
                  <a:lnTo>
                    <a:pt x="580" y="432"/>
                  </a:lnTo>
                  <a:lnTo>
                    <a:pt x="615" y="407"/>
                  </a:lnTo>
                  <a:lnTo>
                    <a:pt x="655" y="387"/>
                  </a:lnTo>
                  <a:lnTo>
                    <a:pt x="655" y="387"/>
                  </a:lnTo>
                  <a:lnTo>
                    <a:pt x="664" y="383"/>
                  </a:lnTo>
                  <a:lnTo>
                    <a:pt x="719" y="362"/>
                  </a:lnTo>
                  <a:lnTo>
                    <a:pt x="775" y="348"/>
                  </a:lnTo>
                  <a:lnTo>
                    <a:pt x="835" y="341"/>
                  </a:lnTo>
                  <a:lnTo>
                    <a:pt x="898" y="341"/>
                  </a:lnTo>
                  <a:lnTo>
                    <a:pt x="964" y="349"/>
                  </a:lnTo>
                  <a:lnTo>
                    <a:pt x="1032" y="365"/>
                  </a:lnTo>
                  <a:lnTo>
                    <a:pt x="1102" y="387"/>
                  </a:lnTo>
                  <a:lnTo>
                    <a:pt x="1169" y="415"/>
                  </a:lnTo>
                  <a:lnTo>
                    <a:pt x="1238" y="450"/>
                  </a:lnTo>
                  <a:lnTo>
                    <a:pt x="1307" y="489"/>
                  </a:lnTo>
                  <a:lnTo>
                    <a:pt x="1374" y="536"/>
                  </a:lnTo>
                  <a:lnTo>
                    <a:pt x="1442" y="586"/>
                  </a:lnTo>
                  <a:lnTo>
                    <a:pt x="1508" y="642"/>
                  </a:lnTo>
                  <a:lnTo>
                    <a:pt x="1486" y="604"/>
                  </a:lnTo>
                  <a:lnTo>
                    <a:pt x="1474" y="565"/>
                  </a:lnTo>
                  <a:lnTo>
                    <a:pt x="1470" y="565"/>
                  </a:lnTo>
                  <a:lnTo>
                    <a:pt x="1465" y="564"/>
                  </a:lnTo>
                  <a:lnTo>
                    <a:pt x="1453" y="558"/>
                  </a:lnTo>
                  <a:lnTo>
                    <a:pt x="1440" y="547"/>
                  </a:lnTo>
                  <a:lnTo>
                    <a:pt x="1429" y="533"/>
                  </a:lnTo>
                  <a:lnTo>
                    <a:pt x="1418" y="516"/>
                  </a:lnTo>
                  <a:lnTo>
                    <a:pt x="1408" y="503"/>
                  </a:lnTo>
                  <a:lnTo>
                    <a:pt x="1398" y="496"/>
                  </a:lnTo>
                  <a:lnTo>
                    <a:pt x="1390" y="494"/>
                  </a:lnTo>
                  <a:lnTo>
                    <a:pt x="1383" y="491"/>
                  </a:lnTo>
                  <a:lnTo>
                    <a:pt x="1380" y="489"/>
                  </a:lnTo>
                  <a:lnTo>
                    <a:pt x="1378" y="487"/>
                  </a:lnTo>
                  <a:lnTo>
                    <a:pt x="1378" y="485"/>
                  </a:lnTo>
                  <a:lnTo>
                    <a:pt x="1381" y="482"/>
                  </a:lnTo>
                  <a:lnTo>
                    <a:pt x="1385" y="481"/>
                  </a:lnTo>
                  <a:lnTo>
                    <a:pt x="1390" y="480"/>
                  </a:lnTo>
                  <a:lnTo>
                    <a:pt x="1397" y="480"/>
                  </a:lnTo>
                  <a:lnTo>
                    <a:pt x="1404" y="481"/>
                  </a:lnTo>
                  <a:lnTo>
                    <a:pt x="1412" y="484"/>
                  </a:lnTo>
                  <a:lnTo>
                    <a:pt x="1420" y="489"/>
                  </a:lnTo>
                  <a:lnTo>
                    <a:pt x="1429" y="496"/>
                  </a:lnTo>
                  <a:lnTo>
                    <a:pt x="1435" y="501"/>
                  </a:lnTo>
                  <a:lnTo>
                    <a:pt x="1437" y="505"/>
                  </a:lnTo>
                  <a:lnTo>
                    <a:pt x="1439" y="505"/>
                  </a:lnTo>
                  <a:lnTo>
                    <a:pt x="1436" y="502"/>
                  </a:lnTo>
                  <a:lnTo>
                    <a:pt x="1429" y="492"/>
                  </a:lnTo>
                  <a:lnTo>
                    <a:pt x="1419" y="482"/>
                  </a:lnTo>
                  <a:lnTo>
                    <a:pt x="1406" y="471"/>
                  </a:lnTo>
                  <a:lnTo>
                    <a:pt x="1394" y="461"/>
                  </a:lnTo>
                  <a:lnTo>
                    <a:pt x="1380" y="454"/>
                  </a:lnTo>
                  <a:lnTo>
                    <a:pt x="1366" y="452"/>
                  </a:lnTo>
                  <a:lnTo>
                    <a:pt x="1353" y="450"/>
                  </a:lnTo>
                  <a:lnTo>
                    <a:pt x="1343" y="449"/>
                  </a:lnTo>
                  <a:lnTo>
                    <a:pt x="1335" y="445"/>
                  </a:lnTo>
                  <a:lnTo>
                    <a:pt x="1328" y="440"/>
                  </a:lnTo>
                  <a:lnTo>
                    <a:pt x="1318" y="435"/>
                  </a:lnTo>
                  <a:lnTo>
                    <a:pt x="1305" y="432"/>
                  </a:lnTo>
                  <a:lnTo>
                    <a:pt x="1296" y="435"/>
                  </a:lnTo>
                  <a:lnTo>
                    <a:pt x="1290" y="439"/>
                  </a:lnTo>
                  <a:lnTo>
                    <a:pt x="1287" y="440"/>
                  </a:lnTo>
                  <a:lnTo>
                    <a:pt x="1287" y="439"/>
                  </a:lnTo>
                  <a:lnTo>
                    <a:pt x="1286" y="433"/>
                  </a:lnTo>
                  <a:lnTo>
                    <a:pt x="1289" y="426"/>
                  </a:lnTo>
                  <a:lnTo>
                    <a:pt x="1296" y="418"/>
                  </a:lnTo>
                  <a:lnTo>
                    <a:pt x="1305" y="411"/>
                  </a:lnTo>
                  <a:lnTo>
                    <a:pt x="1319" y="407"/>
                  </a:lnTo>
                  <a:lnTo>
                    <a:pt x="1338" y="404"/>
                  </a:lnTo>
                  <a:lnTo>
                    <a:pt x="1359" y="407"/>
                  </a:lnTo>
                  <a:lnTo>
                    <a:pt x="1381" y="415"/>
                  </a:lnTo>
                  <a:lnTo>
                    <a:pt x="1405" y="431"/>
                  </a:lnTo>
                  <a:lnTo>
                    <a:pt x="1425" y="449"/>
                  </a:lnTo>
                  <a:lnTo>
                    <a:pt x="1439" y="468"/>
                  </a:lnTo>
                  <a:lnTo>
                    <a:pt x="1450" y="488"/>
                  </a:lnTo>
                  <a:lnTo>
                    <a:pt x="1458" y="505"/>
                  </a:lnTo>
                  <a:lnTo>
                    <a:pt x="1463" y="519"/>
                  </a:lnTo>
                  <a:lnTo>
                    <a:pt x="1465" y="529"/>
                  </a:lnTo>
                  <a:lnTo>
                    <a:pt x="1465" y="532"/>
                  </a:lnTo>
                  <a:lnTo>
                    <a:pt x="1467" y="533"/>
                  </a:lnTo>
                  <a:lnTo>
                    <a:pt x="1463" y="498"/>
                  </a:lnTo>
                  <a:lnTo>
                    <a:pt x="1464" y="461"/>
                  </a:lnTo>
                  <a:lnTo>
                    <a:pt x="1464" y="461"/>
                  </a:lnTo>
                  <a:lnTo>
                    <a:pt x="1464" y="460"/>
                  </a:lnTo>
                  <a:lnTo>
                    <a:pt x="1464" y="459"/>
                  </a:lnTo>
                  <a:lnTo>
                    <a:pt x="1464" y="454"/>
                  </a:lnTo>
                  <a:lnTo>
                    <a:pt x="1458" y="429"/>
                  </a:lnTo>
                  <a:lnTo>
                    <a:pt x="1447" y="402"/>
                  </a:lnTo>
                  <a:lnTo>
                    <a:pt x="1430" y="376"/>
                  </a:lnTo>
                  <a:lnTo>
                    <a:pt x="1409" y="353"/>
                  </a:lnTo>
                  <a:lnTo>
                    <a:pt x="1387" y="334"/>
                  </a:lnTo>
                  <a:lnTo>
                    <a:pt x="1362" y="318"/>
                  </a:lnTo>
                  <a:lnTo>
                    <a:pt x="1340" y="313"/>
                  </a:lnTo>
                  <a:lnTo>
                    <a:pt x="1321" y="310"/>
                  </a:lnTo>
                  <a:lnTo>
                    <a:pt x="1307" y="310"/>
                  </a:lnTo>
                  <a:lnTo>
                    <a:pt x="1294" y="313"/>
                  </a:lnTo>
                  <a:lnTo>
                    <a:pt x="1286" y="317"/>
                  </a:lnTo>
                  <a:lnTo>
                    <a:pt x="1280" y="320"/>
                  </a:lnTo>
                  <a:lnTo>
                    <a:pt x="1279" y="321"/>
                  </a:lnTo>
                  <a:lnTo>
                    <a:pt x="1279" y="321"/>
                  </a:lnTo>
                  <a:lnTo>
                    <a:pt x="1282" y="321"/>
                  </a:lnTo>
                  <a:lnTo>
                    <a:pt x="1284" y="323"/>
                  </a:lnTo>
                  <a:lnTo>
                    <a:pt x="1287" y="324"/>
                  </a:lnTo>
                  <a:lnTo>
                    <a:pt x="1290" y="324"/>
                  </a:lnTo>
                  <a:lnTo>
                    <a:pt x="1294" y="327"/>
                  </a:lnTo>
                  <a:lnTo>
                    <a:pt x="1297" y="330"/>
                  </a:lnTo>
                  <a:lnTo>
                    <a:pt x="1298" y="332"/>
                  </a:lnTo>
                  <a:lnTo>
                    <a:pt x="1300" y="335"/>
                  </a:lnTo>
                  <a:lnTo>
                    <a:pt x="1298" y="339"/>
                  </a:lnTo>
                  <a:lnTo>
                    <a:pt x="1293" y="348"/>
                  </a:lnTo>
                  <a:lnTo>
                    <a:pt x="1283" y="352"/>
                  </a:lnTo>
                  <a:lnTo>
                    <a:pt x="1272" y="352"/>
                  </a:lnTo>
                  <a:lnTo>
                    <a:pt x="1260" y="348"/>
                  </a:lnTo>
                  <a:lnTo>
                    <a:pt x="1252" y="339"/>
                  </a:lnTo>
                  <a:lnTo>
                    <a:pt x="1248" y="328"/>
                  </a:lnTo>
                  <a:lnTo>
                    <a:pt x="1251" y="318"/>
                  </a:lnTo>
                  <a:lnTo>
                    <a:pt x="1255" y="310"/>
                  </a:lnTo>
                  <a:lnTo>
                    <a:pt x="1259" y="301"/>
                  </a:lnTo>
                  <a:lnTo>
                    <a:pt x="1259" y="296"/>
                  </a:lnTo>
                  <a:lnTo>
                    <a:pt x="1253" y="296"/>
                  </a:lnTo>
                  <a:lnTo>
                    <a:pt x="1245" y="299"/>
                  </a:lnTo>
                  <a:lnTo>
                    <a:pt x="1232" y="303"/>
                  </a:lnTo>
                  <a:lnTo>
                    <a:pt x="1216" y="308"/>
                  </a:lnTo>
                  <a:lnTo>
                    <a:pt x="1196" y="313"/>
                  </a:lnTo>
                  <a:lnTo>
                    <a:pt x="1171" y="314"/>
                  </a:lnTo>
                  <a:lnTo>
                    <a:pt x="1151" y="311"/>
                  </a:lnTo>
                  <a:lnTo>
                    <a:pt x="1134" y="304"/>
                  </a:lnTo>
                  <a:lnTo>
                    <a:pt x="1122" y="296"/>
                  </a:lnTo>
                  <a:lnTo>
                    <a:pt x="1113" y="286"/>
                  </a:lnTo>
                  <a:lnTo>
                    <a:pt x="1107" y="279"/>
                  </a:lnTo>
                  <a:lnTo>
                    <a:pt x="1103" y="272"/>
                  </a:lnTo>
                  <a:lnTo>
                    <a:pt x="1103" y="271"/>
                  </a:lnTo>
                  <a:lnTo>
                    <a:pt x="1105" y="272"/>
                  </a:lnTo>
                  <a:lnTo>
                    <a:pt x="1110" y="275"/>
                  </a:lnTo>
                  <a:lnTo>
                    <a:pt x="1119" y="278"/>
                  </a:lnTo>
                  <a:lnTo>
                    <a:pt x="1130" y="278"/>
                  </a:lnTo>
                  <a:lnTo>
                    <a:pt x="1144" y="272"/>
                  </a:lnTo>
                  <a:lnTo>
                    <a:pt x="1157" y="258"/>
                  </a:lnTo>
                  <a:lnTo>
                    <a:pt x="1169" y="243"/>
                  </a:lnTo>
                  <a:lnTo>
                    <a:pt x="1182" y="233"/>
                  </a:lnTo>
                  <a:lnTo>
                    <a:pt x="1200" y="223"/>
                  </a:lnTo>
                  <a:lnTo>
                    <a:pt x="1224" y="217"/>
                  </a:lnTo>
                  <a:lnTo>
                    <a:pt x="1252" y="214"/>
                  </a:lnTo>
                  <a:lnTo>
                    <a:pt x="1282" y="216"/>
                  </a:lnTo>
                  <a:lnTo>
                    <a:pt x="1315" y="224"/>
                  </a:lnTo>
                  <a:lnTo>
                    <a:pt x="1347" y="238"/>
                  </a:lnTo>
                  <a:lnTo>
                    <a:pt x="1381" y="259"/>
                  </a:lnTo>
                  <a:lnTo>
                    <a:pt x="1413" y="289"/>
                  </a:lnTo>
                  <a:lnTo>
                    <a:pt x="1437" y="318"/>
                  </a:lnTo>
                  <a:lnTo>
                    <a:pt x="1454" y="346"/>
                  </a:lnTo>
                  <a:lnTo>
                    <a:pt x="1464" y="374"/>
                  </a:lnTo>
                  <a:lnTo>
                    <a:pt x="1460" y="339"/>
                  </a:lnTo>
                  <a:lnTo>
                    <a:pt x="1453" y="304"/>
                  </a:lnTo>
                  <a:lnTo>
                    <a:pt x="1440" y="271"/>
                  </a:lnTo>
                  <a:lnTo>
                    <a:pt x="1423" y="238"/>
                  </a:lnTo>
                  <a:lnTo>
                    <a:pt x="1401" y="207"/>
                  </a:lnTo>
                  <a:lnTo>
                    <a:pt x="1371" y="179"/>
                  </a:lnTo>
                  <a:lnTo>
                    <a:pt x="1335" y="153"/>
                  </a:lnTo>
                  <a:lnTo>
                    <a:pt x="1331" y="151"/>
                  </a:lnTo>
                  <a:lnTo>
                    <a:pt x="1322" y="147"/>
                  </a:lnTo>
                  <a:lnTo>
                    <a:pt x="1310" y="142"/>
                  </a:lnTo>
                  <a:lnTo>
                    <a:pt x="1294" y="136"/>
                  </a:lnTo>
                  <a:lnTo>
                    <a:pt x="1277" y="129"/>
                  </a:lnTo>
                  <a:lnTo>
                    <a:pt x="1259" y="123"/>
                  </a:lnTo>
                  <a:lnTo>
                    <a:pt x="1241" y="121"/>
                  </a:lnTo>
                  <a:lnTo>
                    <a:pt x="1210" y="118"/>
                  </a:lnTo>
                  <a:lnTo>
                    <a:pt x="1185" y="122"/>
                  </a:lnTo>
                  <a:lnTo>
                    <a:pt x="1162" y="132"/>
                  </a:lnTo>
                  <a:lnTo>
                    <a:pt x="1145" y="146"/>
                  </a:lnTo>
                  <a:lnTo>
                    <a:pt x="1136" y="158"/>
                  </a:lnTo>
                  <a:lnTo>
                    <a:pt x="1129" y="167"/>
                  </a:lnTo>
                  <a:lnTo>
                    <a:pt x="1122" y="172"/>
                  </a:lnTo>
                  <a:lnTo>
                    <a:pt x="1114" y="174"/>
                  </a:lnTo>
                  <a:lnTo>
                    <a:pt x="1106" y="170"/>
                  </a:lnTo>
                  <a:lnTo>
                    <a:pt x="1098" y="167"/>
                  </a:lnTo>
                  <a:lnTo>
                    <a:pt x="1092" y="167"/>
                  </a:lnTo>
                  <a:lnTo>
                    <a:pt x="1086" y="168"/>
                  </a:lnTo>
                  <a:lnTo>
                    <a:pt x="1081" y="171"/>
                  </a:lnTo>
                  <a:lnTo>
                    <a:pt x="1071" y="174"/>
                  </a:lnTo>
                  <a:lnTo>
                    <a:pt x="1063" y="174"/>
                  </a:lnTo>
                  <a:lnTo>
                    <a:pt x="1057" y="168"/>
                  </a:lnTo>
                  <a:lnTo>
                    <a:pt x="1057" y="161"/>
                  </a:lnTo>
                  <a:lnTo>
                    <a:pt x="1058" y="151"/>
                  </a:lnTo>
                  <a:lnTo>
                    <a:pt x="1064" y="140"/>
                  </a:lnTo>
                  <a:lnTo>
                    <a:pt x="1072" y="129"/>
                  </a:lnTo>
                  <a:lnTo>
                    <a:pt x="1085" y="118"/>
                  </a:lnTo>
                  <a:lnTo>
                    <a:pt x="1099" y="109"/>
                  </a:lnTo>
                  <a:lnTo>
                    <a:pt x="1114" y="105"/>
                  </a:lnTo>
                  <a:lnTo>
                    <a:pt x="1126" y="102"/>
                  </a:lnTo>
                  <a:lnTo>
                    <a:pt x="1131" y="101"/>
                  </a:lnTo>
                  <a:lnTo>
                    <a:pt x="1100" y="104"/>
                  </a:lnTo>
                  <a:lnTo>
                    <a:pt x="1074" y="111"/>
                  </a:lnTo>
                  <a:lnTo>
                    <a:pt x="1049" y="121"/>
                  </a:lnTo>
                  <a:lnTo>
                    <a:pt x="1032" y="132"/>
                  </a:lnTo>
                  <a:lnTo>
                    <a:pt x="1020" y="144"/>
                  </a:lnTo>
                  <a:lnTo>
                    <a:pt x="1013" y="156"/>
                  </a:lnTo>
                  <a:lnTo>
                    <a:pt x="1012" y="167"/>
                  </a:lnTo>
                  <a:lnTo>
                    <a:pt x="1013" y="177"/>
                  </a:lnTo>
                  <a:lnTo>
                    <a:pt x="1020" y="184"/>
                  </a:lnTo>
                  <a:lnTo>
                    <a:pt x="1030" y="186"/>
                  </a:lnTo>
                  <a:lnTo>
                    <a:pt x="1043" y="188"/>
                  </a:lnTo>
                  <a:lnTo>
                    <a:pt x="1058" y="188"/>
                  </a:lnTo>
                  <a:lnTo>
                    <a:pt x="1071" y="188"/>
                  </a:lnTo>
                  <a:lnTo>
                    <a:pt x="1081" y="193"/>
                  </a:lnTo>
                  <a:lnTo>
                    <a:pt x="1086" y="202"/>
                  </a:lnTo>
                  <a:lnTo>
                    <a:pt x="1089" y="212"/>
                  </a:lnTo>
                  <a:lnTo>
                    <a:pt x="1085" y="223"/>
                  </a:lnTo>
                  <a:lnTo>
                    <a:pt x="1077" y="231"/>
                  </a:lnTo>
                  <a:lnTo>
                    <a:pt x="1064" y="237"/>
                  </a:lnTo>
                  <a:lnTo>
                    <a:pt x="1053" y="240"/>
                  </a:lnTo>
                  <a:lnTo>
                    <a:pt x="1051" y="240"/>
                  </a:lnTo>
                  <a:lnTo>
                    <a:pt x="1049" y="240"/>
                  </a:lnTo>
                  <a:lnTo>
                    <a:pt x="1047" y="240"/>
                  </a:lnTo>
                  <a:lnTo>
                    <a:pt x="1044" y="240"/>
                  </a:lnTo>
                  <a:lnTo>
                    <a:pt x="1039" y="238"/>
                  </a:lnTo>
                  <a:lnTo>
                    <a:pt x="1036" y="238"/>
                  </a:lnTo>
                  <a:lnTo>
                    <a:pt x="1032" y="237"/>
                  </a:lnTo>
                  <a:lnTo>
                    <a:pt x="1030" y="236"/>
                  </a:lnTo>
                  <a:lnTo>
                    <a:pt x="1029" y="236"/>
                  </a:lnTo>
                  <a:lnTo>
                    <a:pt x="1019" y="231"/>
                  </a:lnTo>
                  <a:lnTo>
                    <a:pt x="1006" y="224"/>
                  </a:lnTo>
                  <a:lnTo>
                    <a:pt x="997" y="214"/>
                  </a:lnTo>
                  <a:lnTo>
                    <a:pt x="988" y="202"/>
                  </a:lnTo>
                  <a:lnTo>
                    <a:pt x="984" y="186"/>
                  </a:lnTo>
                  <a:lnTo>
                    <a:pt x="984" y="165"/>
                  </a:lnTo>
                  <a:lnTo>
                    <a:pt x="990" y="147"/>
                  </a:lnTo>
                  <a:lnTo>
                    <a:pt x="1004" y="129"/>
                  </a:lnTo>
                  <a:lnTo>
                    <a:pt x="1025" y="114"/>
                  </a:lnTo>
                  <a:lnTo>
                    <a:pt x="1053" y="101"/>
                  </a:lnTo>
                  <a:lnTo>
                    <a:pt x="1086" y="91"/>
                  </a:lnTo>
                  <a:lnTo>
                    <a:pt x="1124" y="84"/>
                  </a:lnTo>
                  <a:lnTo>
                    <a:pt x="1169" y="84"/>
                  </a:lnTo>
                  <a:lnTo>
                    <a:pt x="1216" y="90"/>
                  </a:lnTo>
                  <a:lnTo>
                    <a:pt x="1266" y="102"/>
                  </a:lnTo>
                  <a:lnTo>
                    <a:pt x="1318" y="123"/>
                  </a:lnTo>
                  <a:lnTo>
                    <a:pt x="1356" y="146"/>
                  </a:lnTo>
                  <a:lnTo>
                    <a:pt x="1390" y="171"/>
                  </a:lnTo>
                  <a:lnTo>
                    <a:pt x="1416" y="198"/>
                  </a:lnTo>
                  <a:lnTo>
                    <a:pt x="1437" y="226"/>
                  </a:lnTo>
                  <a:lnTo>
                    <a:pt x="1454" y="255"/>
                  </a:lnTo>
                  <a:lnTo>
                    <a:pt x="1467" y="286"/>
                  </a:lnTo>
                  <a:lnTo>
                    <a:pt x="1477" y="317"/>
                  </a:lnTo>
                  <a:lnTo>
                    <a:pt x="1482" y="348"/>
                  </a:lnTo>
                  <a:lnTo>
                    <a:pt x="1485" y="380"/>
                  </a:lnTo>
                  <a:lnTo>
                    <a:pt x="1500" y="348"/>
                  </a:lnTo>
                  <a:lnTo>
                    <a:pt x="1519" y="318"/>
                  </a:lnTo>
                  <a:lnTo>
                    <a:pt x="1540" y="292"/>
                  </a:lnTo>
                  <a:lnTo>
                    <a:pt x="1540" y="292"/>
                  </a:lnTo>
                  <a:lnTo>
                    <a:pt x="1540" y="292"/>
                  </a:lnTo>
                  <a:lnTo>
                    <a:pt x="1540" y="290"/>
                  </a:lnTo>
                  <a:lnTo>
                    <a:pt x="1544" y="287"/>
                  </a:lnTo>
                  <a:lnTo>
                    <a:pt x="1552" y="276"/>
                  </a:lnTo>
                  <a:lnTo>
                    <a:pt x="1564" y="261"/>
                  </a:lnTo>
                  <a:lnTo>
                    <a:pt x="1573" y="240"/>
                  </a:lnTo>
                  <a:lnTo>
                    <a:pt x="1580" y="224"/>
                  </a:lnTo>
                  <a:lnTo>
                    <a:pt x="1582" y="213"/>
                  </a:lnTo>
                  <a:lnTo>
                    <a:pt x="1582" y="205"/>
                  </a:lnTo>
                  <a:lnTo>
                    <a:pt x="1579" y="199"/>
                  </a:lnTo>
                  <a:lnTo>
                    <a:pt x="1573" y="196"/>
                  </a:lnTo>
                  <a:lnTo>
                    <a:pt x="1568" y="195"/>
                  </a:lnTo>
                  <a:lnTo>
                    <a:pt x="1561" y="193"/>
                  </a:lnTo>
                  <a:lnTo>
                    <a:pt x="1554" y="191"/>
                  </a:lnTo>
                  <a:lnTo>
                    <a:pt x="1551" y="185"/>
                  </a:lnTo>
                  <a:lnTo>
                    <a:pt x="1551" y="175"/>
                  </a:lnTo>
                  <a:lnTo>
                    <a:pt x="1557" y="168"/>
                  </a:lnTo>
                  <a:lnTo>
                    <a:pt x="1566" y="165"/>
                  </a:lnTo>
                  <a:lnTo>
                    <a:pt x="1579" y="165"/>
                  </a:lnTo>
                  <a:lnTo>
                    <a:pt x="1590" y="170"/>
                  </a:lnTo>
                  <a:lnTo>
                    <a:pt x="1602" y="178"/>
                  </a:lnTo>
                  <a:lnTo>
                    <a:pt x="1609" y="192"/>
                  </a:lnTo>
                  <a:lnTo>
                    <a:pt x="1609" y="207"/>
                  </a:lnTo>
                  <a:lnTo>
                    <a:pt x="1606" y="222"/>
                  </a:lnTo>
                  <a:lnTo>
                    <a:pt x="1599" y="234"/>
                  </a:lnTo>
                  <a:lnTo>
                    <a:pt x="1590" y="244"/>
                  </a:lnTo>
                  <a:lnTo>
                    <a:pt x="1585" y="251"/>
                  </a:lnTo>
                  <a:lnTo>
                    <a:pt x="1582" y="252"/>
                  </a:lnTo>
                  <a:lnTo>
                    <a:pt x="1618" y="230"/>
                  </a:lnTo>
                  <a:lnTo>
                    <a:pt x="1620" y="229"/>
                  </a:lnTo>
                  <a:lnTo>
                    <a:pt x="1641" y="214"/>
                  </a:lnTo>
                  <a:lnTo>
                    <a:pt x="1666" y="196"/>
                  </a:lnTo>
                  <a:lnTo>
                    <a:pt x="1690" y="174"/>
                  </a:lnTo>
                  <a:lnTo>
                    <a:pt x="1712" y="150"/>
                  </a:lnTo>
                  <a:lnTo>
                    <a:pt x="1731" y="123"/>
                  </a:lnTo>
                  <a:lnTo>
                    <a:pt x="1739" y="97"/>
                  </a:lnTo>
                  <a:lnTo>
                    <a:pt x="1741" y="74"/>
                  </a:lnTo>
                  <a:lnTo>
                    <a:pt x="1733" y="56"/>
                  </a:lnTo>
                  <a:lnTo>
                    <a:pt x="1722" y="41"/>
                  </a:lnTo>
                  <a:lnTo>
                    <a:pt x="1708" y="29"/>
                  </a:lnTo>
                  <a:lnTo>
                    <a:pt x="1690" y="24"/>
                  </a:lnTo>
                  <a:lnTo>
                    <a:pt x="1670" y="21"/>
                  </a:lnTo>
                  <a:lnTo>
                    <a:pt x="1652" y="25"/>
                  </a:lnTo>
                  <a:lnTo>
                    <a:pt x="1639" y="31"/>
                  </a:lnTo>
                  <a:lnTo>
                    <a:pt x="1632" y="39"/>
                  </a:lnTo>
                  <a:lnTo>
                    <a:pt x="1628" y="49"/>
                  </a:lnTo>
                  <a:lnTo>
                    <a:pt x="1628" y="57"/>
                  </a:lnTo>
                  <a:lnTo>
                    <a:pt x="1632" y="63"/>
                  </a:lnTo>
                  <a:lnTo>
                    <a:pt x="1641" y="64"/>
                  </a:lnTo>
                  <a:lnTo>
                    <a:pt x="1655" y="66"/>
                  </a:lnTo>
                  <a:lnTo>
                    <a:pt x="1666" y="71"/>
                  </a:lnTo>
                  <a:lnTo>
                    <a:pt x="1672" y="80"/>
                  </a:lnTo>
                  <a:lnTo>
                    <a:pt x="1673" y="90"/>
                  </a:lnTo>
                  <a:lnTo>
                    <a:pt x="1669" y="97"/>
                  </a:lnTo>
                  <a:lnTo>
                    <a:pt x="1659" y="101"/>
                  </a:lnTo>
                  <a:lnTo>
                    <a:pt x="1646" y="102"/>
                  </a:lnTo>
                  <a:lnTo>
                    <a:pt x="1631" y="101"/>
                  </a:lnTo>
                  <a:lnTo>
                    <a:pt x="1617" y="94"/>
                  </a:lnTo>
                  <a:lnTo>
                    <a:pt x="1606" y="83"/>
                  </a:lnTo>
                  <a:lnTo>
                    <a:pt x="1599" y="69"/>
                  </a:lnTo>
                  <a:lnTo>
                    <a:pt x="1599" y="52"/>
                  </a:lnTo>
                  <a:lnTo>
                    <a:pt x="1606" y="35"/>
                  </a:lnTo>
                  <a:lnTo>
                    <a:pt x="1617" y="20"/>
                  </a:lnTo>
                  <a:lnTo>
                    <a:pt x="1632" y="8"/>
                  </a:lnTo>
                  <a:lnTo>
                    <a:pt x="1653" y="1"/>
                  </a:lnTo>
                  <a:lnTo>
                    <a:pt x="167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3" name="Freeform 7"/>
            <p:cNvSpPr>
              <a:spLocks noEditPoints="1"/>
            </p:cNvSpPr>
            <p:nvPr/>
          </p:nvSpPr>
          <p:spPr bwMode="auto">
            <a:xfrm rot="10800000">
              <a:off x="1290709" y="4847820"/>
              <a:ext cx="844448" cy="368088"/>
            </a:xfrm>
            <a:custGeom>
              <a:avLst/>
              <a:gdLst>
                <a:gd name="T0" fmla="*/ 787 w 2459"/>
                <a:gd name="T1" fmla="*/ 80 h 892"/>
                <a:gd name="T2" fmla="*/ 877 w 2459"/>
                <a:gd name="T3" fmla="*/ 252 h 892"/>
                <a:gd name="T4" fmla="*/ 896 w 2459"/>
                <a:gd name="T5" fmla="*/ 261 h 892"/>
                <a:gd name="T6" fmla="*/ 1406 w 2459"/>
                <a:gd name="T7" fmla="*/ 101 h 892"/>
                <a:gd name="T8" fmla="*/ 1373 w 2459"/>
                <a:gd name="T9" fmla="*/ 202 h 892"/>
                <a:gd name="T10" fmla="*/ 1402 w 2459"/>
                <a:gd name="T11" fmla="*/ 168 h 892"/>
                <a:gd name="T12" fmla="*/ 1088 w 2459"/>
                <a:gd name="T13" fmla="*/ 179 h 892"/>
                <a:gd name="T14" fmla="*/ 1355 w 2459"/>
                <a:gd name="T15" fmla="*/ 272 h 892"/>
                <a:gd name="T16" fmla="*/ 1161 w 2459"/>
                <a:gd name="T17" fmla="*/ 339 h 892"/>
                <a:gd name="T18" fmla="*/ 995 w 2459"/>
                <a:gd name="T19" fmla="*/ 459 h 892"/>
                <a:gd name="T20" fmla="*/ 1164 w 2459"/>
                <a:gd name="T21" fmla="*/ 435 h 892"/>
                <a:gd name="T22" fmla="*/ 1081 w 2459"/>
                <a:gd name="T23" fmla="*/ 485 h 892"/>
                <a:gd name="T24" fmla="*/ 1561 w 2459"/>
                <a:gd name="T25" fmla="*/ 341 h 892"/>
                <a:gd name="T26" fmla="*/ 2166 w 2459"/>
                <a:gd name="T27" fmla="*/ 813 h 892"/>
                <a:gd name="T28" fmla="*/ 2131 w 2459"/>
                <a:gd name="T29" fmla="*/ 755 h 892"/>
                <a:gd name="T30" fmla="*/ 2142 w 2459"/>
                <a:gd name="T31" fmla="*/ 830 h 892"/>
                <a:gd name="T32" fmla="*/ 2235 w 2459"/>
                <a:gd name="T33" fmla="*/ 863 h 892"/>
                <a:gd name="T34" fmla="*/ 2357 w 2459"/>
                <a:gd name="T35" fmla="*/ 774 h 892"/>
                <a:gd name="T36" fmla="*/ 2430 w 2459"/>
                <a:gd name="T37" fmla="*/ 763 h 892"/>
                <a:gd name="T38" fmla="*/ 2249 w 2459"/>
                <a:gd name="T39" fmla="*/ 666 h 892"/>
                <a:gd name="T40" fmla="*/ 2242 w 2459"/>
                <a:gd name="T41" fmla="*/ 722 h 892"/>
                <a:gd name="T42" fmla="*/ 2331 w 2459"/>
                <a:gd name="T43" fmla="*/ 729 h 892"/>
                <a:gd name="T44" fmla="*/ 2434 w 2459"/>
                <a:gd name="T45" fmla="*/ 637 h 892"/>
                <a:gd name="T46" fmla="*/ 1913 w 2459"/>
                <a:gd name="T47" fmla="*/ 755 h 892"/>
                <a:gd name="T48" fmla="*/ 1576 w 2459"/>
                <a:gd name="T49" fmla="*/ 611 h 892"/>
                <a:gd name="T50" fmla="*/ 1547 w 2459"/>
                <a:gd name="T51" fmla="*/ 691 h 892"/>
                <a:gd name="T52" fmla="*/ 1635 w 2459"/>
                <a:gd name="T53" fmla="*/ 689 h 892"/>
                <a:gd name="T54" fmla="*/ 1836 w 2459"/>
                <a:gd name="T55" fmla="*/ 787 h 892"/>
                <a:gd name="T56" fmla="*/ 1710 w 2459"/>
                <a:gd name="T57" fmla="*/ 726 h 892"/>
                <a:gd name="T58" fmla="*/ 1840 w 2459"/>
                <a:gd name="T59" fmla="*/ 656 h 892"/>
                <a:gd name="T60" fmla="*/ 1828 w 2459"/>
                <a:gd name="T61" fmla="*/ 637 h 892"/>
                <a:gd name="T62" fmla="*/ 1502 w 2459"/>
                <a:gd name="T63" fmla="*/ 365 h 892"/>
                <a:gd name="T64" fmla="*/ 1645 w 2459"/>
                <a:gd name="T65" fmla="*/ 515 h 892"/>
                <a:gd name="T66" fmla="*/ 1522 w 2459"/>
                <a:gd name="T67" fmla="*/ 494 h 892"/>
                <a:gd name="T68" fmla="*/ 1228 w 2459"/>
                <a:gd name="T69" fmla="*/ 480 h 892"/>
                <a:gd name="T70" fmla="*/ 1268 w 2459"/>
                <a:gd name="T71" fmla="*/ 533 h 892"/>
                <a:gd name="T72" fmla="*/ 1029 w 2459"/>
                <a:gd name="T73" fmla="*/ 644 h 892"/>
                <a:gd name="T74" fmla="*/ 1304 w 2459"/>
                <a:gd name="T75" fmla="*/ 668 h 892"/>
                <a:gd name="T76" fmla="*/ 1210 w 2459"/>
                <a:gd name="T77" fmla="*/ 743 h 892"/>
                <a:gd name="T78" fmla="*/ 914 w 2459"/>
                <a:gd name="T79" fmla="*/ 738 h 892"/>
                <a:gd name="T80" fmla="*/ 910 w 2459"/>
                <a:gd name="T81" fmla="*/ 776 h 892"/>
                <a:gd name="T82" fmla="*/ 730 w 2459"/>
                <a:gd name="T83" fmla="*/ 822 h 892"/>
                <a:gd name="T84" fmla="*/ 51 w 2459"/>
                <a:gd name="T85" fmla="*/ 529 h 892"/>
                <a:gd name="T86" fmla="*/ 175 w 2459"/>
                <a:gd name="T87" fmla="*/ 614 h 892"/>
                <a:gd name="T88" fmla="*/ 215 w 2459"/>
                <a:gd name="T89" fmla="*/ 600 h 892"/>
                <a:gd name="T90" fmla="*/ 95 w 2459"/>
                <a:gd name="T91" fmla="*/ 516 h 892"/>
                <a:gd name="T92" fmla="*/ 107 w 2459"/>
                <a:gd name="T93" fmla="*/ 644 h 892"/>
                <a:gd name="T94" fmla="*/ 44 w 2459"/>
                <a:gd name="T95" fmla="*/ 648 h 892"/>
                <a:gd name="T96" fmla="*/ 316 w 2459"/>
                <a:gd name="T97" fmla="*/ 746 h 892"/>
                <a:gd name="T98" fmla="*/ 239 w 2459"/>
                <a:gd name="T99" fmla="*/ 801 h 892"/>
                <a:gd name="T100" fmla="*/ 553 w 2459"/>
                <a:gd name="T101" fmla="*/ 625 h 892"/>
                <a:gd name="T102" fmla="*/ 679 w 2459"/>
                <a:gd name="T103" fmla="*/ 558 h 892"/>
                <a:gd name="T104" fmla="*/ 630 w 2459"/>
                <a:gd name="T105" fmla="*/ 808 h 892"/>
                <a:gd name="T106" fmla="*/ 859 w 2459"/>
                <a:gd name="T107" fmla="*/ 561 h 892"/>
                <a:gd name="T108" fmla="*/ 758 w 2459"/>
                <a:gd name="T109" fmla="*/ 599 h 892"/>
                <a:gd name="T110" fmla="*/ 828 w 2459"/>
                <a:gd name="T111" fmla="*/ 746 h 892"/>
                <a:gd name="T112" fmla="*/ 771 w 2459"/>
                <a:gd name="T113" fmla="*/ 377 h 892"/>
                <a:gd name="T114" fmla="*/ 578 w 2459"/>
                <a:gd name="T115" fmla="*/ 339 h 892"/>
                <a:gd name="T116" fmla="*/ 670 w 2459"/>
                <a:gd name="T117" fmla="*/ 234 h 892"/>
                <a:gd name="T118" fmla="*/ 504 w 2459"/>
                <a:gd name="T119" fmla="*/ 268 h 892"/>
                <a:gd name="T120" fmla="*/ 481 w 2459"/>
                <a:gd name="T121" fmla="*/ 418 h 892"/>
                <a:gd name="T122" fmla="*/ 592 w 2459"/>
                <a:gd name="T123" fmla="*/ 501 h 892"/>
                <a:gd name="T124" fmla="*/ 609 w 2459"/>
                <a:gd name="T125" fmla="*/ 2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892">
                  <a:moveTo>
                    <a:pt x="712" y="829"/>
                  </a:moveTo>
                  <a:lnTo>
                    <a:pt x="712" y="830"/>
                  </a:lnTo>
                  <a:lnTo>
                    <a:pt x="712" y="829"/>
                  </a:lnTo>
                  <a:lnTo>
                    <a:pt x="712" y="829"/>
                  </a:lnTo>
                  <a:lnTo>
                    <a:pt x="712" y="829"/>
                  </a:lnTo>
                  <a:close/>
                  <a:moveTo>
                    <a:pt x="1053" y="583"/>
                  </a:moveTo>
                  <a:lnTo>
                    <a:pt x="1047" y="586"/>
                  </a:lnTo>
                  <a:lnTo>
                    <a:pt x="1050" y="585"/>
                  </a:lnTo>
                  <a:lnTo>
                    <a:pt x="1053" y="583"/>
                  </a:lnTo>
                  <a:close/>
                  <a:moveTo>
                    <a:pt x="789" y="0"/>
                  </a:moveTo>
                  <a:lnTo>
                    <a:pt x="806" y="1"/>
                  </a:lnTo>
                  <a:lnTo>
                    <a:pt x="827" y="8"/>
                  </a:lnTo>
                  <a:lnTo>
                    <a:pt x="842" y="20"/>
                  </a:lnTo>
                  <a:lnTo>
                    <a:pt x="855" y="35"/>
                  </a:lnTo>
                  <a:lnTo>
                    <a:pt x="860" y="52"/>
                  </a:lnTo>
                  <a:lnTo>
                    <a:pt x="860" y="69"/>
                  </a:lnTo>
                  <a:lnTo>
                    <a:pt x="853" y="83"/>
                  </a:lnTo>
                  <a:lnTo>
                    <a:pt x="842" y="94"/>
                  </a:lnTo>
                  <a:lnTo>
                    <a:pt x="828" y="101"/>
                  </a:lnTo>
                  <a:lnTo>
                    <a:pt x="813" y="102"/>
                  </a:lnTo>
                  <a:lnTo>
                    <a:pt x="800" y="101"/>
                  </a:lnTo>
                  <a:lnTo>
                    <a:pt x="790" y="97"/>
                  </a:lnTo>
                  <a:lnTo>
                    <a:pt x="786" y="90"/>
                  </a:lnTo>
                  <a:lnTo>
                    <a:pt x="787" y="80"/>
                  </a:lnTo>
                  <a:lnTo>
                    <a:pt x="793" y="71"/>
                  </a:lnTo>
                  <a:lnTo>
                    <a:pt x="804" y="66"/>
                  </a:lnTo>
                  <a:lnTo>
                    <a:pt x="818" y="64"/>
                  </a:lnTo>
                  <a:lnTo>
                    <a:pt x="827" y="63"/>
                  </a:lnTo>
                  <a:lnTo>
                    <a:pt x="831" y="57"/>
                  </a:lnTo>
                  <a:lnTo>
                    <a:pt x="831" y="49"/>
                  </a:lnTo>
                  <a:lnTo>
                    <a:pt x="827" y="39"/>
                  </a:lnTo>
                  <a:lnTo>
                    <a:pt x="820" y="31"/>
                  </a:lnTo>
                  <a:lnTo>
                    <a:pt x="809" y="24"/>
                  </a:lnTo>
                  <a:lnTo>
                    <a:pt x="789" y="21"/>
                  </a:lnTo>
                  <a:lnTo>
                    <a:pt x="769" y="24"/>
                  </a:lnTo>
                  <a:lnTo>
                    <a:pt x="751" y="29"/>
                  </a:lnTo>
                  <a:lnTo>
                    <a:pt x="737" y="41"/>
                  </a:lnTo>
                  <a:lnTo>
                    <a:pt x="726" y="56"/>
                  </a:lnTo>
                  <a:lnTo>
                    <a:pt x="719" y="74"/>
                  </a:lnTo>
                  <a:lnTo>
                    <a:pt x="720" y="97"/>
                  </a:lnTo>
                  <a:lnTo>
                    <a:pt x="730" y="123"/>
                  </a:lnTo>
                  <a:lnTo>
                    <a:pt x="747" y="150"/>
                  </a:lnTo>
                  <a:lnTo>
                    <a:pt x="769" y="174"/>
                  </a:lnTo>
                  <a:lnTo>
                    <a:pt x="793" y="196"/>
                  </a:lnTo>
                  <a:lnTo>
                    <a:pt x="818" y="214"/>
                  </a:lnTo>
                  <a:lnTo>
                    <a:pt x="839" y="229"/>
                  </a:lnTo>
                  <a:lnTo>
                    <a:pt x="841" y="230"/>
                  </a:lnTo>
                  <a:lnTo>
                    <a:pt x="877" y="252"/>
                  </a:lnTo>
                  <a:lnTo>
                    <a:pt x="877" y="252"/>
                  </a:lnTo>
                  <a:lnTo>
                    <a:pt x="876" y="251"/>
                  </a:lnTo>
                  <a:lnTo>
                    <a:pt x="869" y="244"/>
                  </a:lnTo>
                  <a:lnTo>
                    <a:pt x="862" y="234"/>
                  </a:lnTo>
                  <a:lnTo>
                    <a:pt x="855" y="222"/>
                  </a:lnTo>
                  <a:lnTo>
                    <a:pt x="851" y="207"/>
                  </a:lnTo>
                  <a:lnTo>
                    <a:pt x="852" y="192"/>
                  </a:lnTo>
                  <a:lnTo>
                    <a:pt x="859" y="178"/>
                  </a:lnTo>
                  <a:lnTo>
                    <a:pt x="869" y="170"/>
                  </a:lnTo>
                  <a:lnTo>
                    <a:pt x="882" y="165"/>
                  </a:lnTo>
                  <a:lnTo>
                    <a:pt x="893" y="165"/>
                  </a:lnTo>
                  <a:lnTo>
                    <a:pt x="903" y="168"/>
                  </a:lnTo>
                  <a:lnTo>
                    <a:pt x="908" y="175"/>
                  </a:lnTo>
                  <a:lnTo>
                    <a:pt x="908" y="185"/>
                  </a:lnTo>
                  <a:lnTo>
                    <a:pt x="905" y="191"/>
                  </a:lnTo>
                  <a:lnTo>
                    <a:pt x="898" y="193"/>
                  </a:lnTo>
                  <a:lnTo>
                    <a:pt x="891" y="195"/>
                  </a:lnTo>
                  <a:lnTo>
                    <a:pt x="886" y="196"/>
                  </a:lnTo>
                  <a:lnTo>
                    <a:pt x="880" y="199"/>
                  </a:lnTo>
                  <a:lnTo>
                    <a:pt x="877" y="205"/>
                  </a:lnTo>
                  <a:lnTo>
                    <a:pt x="877" y="213"/>
                  </a:lnTo>
                  <a:lnTo>
                    <a:pt x="879" y="224"/>
                  </a:lnTo>
                  <a:lnTo>
                    <a:pt x="886" y="240"/>
                  </a:lnTo>
                  <a:lnTo>
                    <a:pt x="896" y="261"/>
                  </a:lnTo>
                  <a:lnTo>
                    <a:pt x="907" y="276"/>
                  </a:lnTo>
                  <a:lnTo>
                    <a:pt x="915" y="287"/>
                  </a:lnTo>
                  <a:lnTo>
                    <a:pt x="919" y="290"/>
                  </a:lnTo>
                  <a:lnTo>
                    <a:pt x="919" y="292"/>
                  </a:lnTo>
                  <a:lnTo>
                    <a:pt x="919" y="292"/>
                  </a:lnTo>
                  <a:lnTo>
                    <a:pt x="919" y="292"/>
                  </a:lnTo>
                  <a:lnTo>
                    <a:pt x="940" y="318"/>
                  </a:lnTo>
                  <a:lnTo>
                    <a:pt x="959" y="348"/>
                  </a:lnTo>
                  <a:lnTo>
                    <a:pt x="974" y="380"/>
                  </a:lnTo>
                  <a:lnTo>
                    <a:pt x="977" y="348"/>
                  </a:lnTo>
                  <a:lnTo>
                    <a:pt x="983" y="317"/>
                  </a:lnTo>
                  <a:lnTo>
                    <a:pt x="992" y="286"/>
                  </a:lnTo>
                  <a:lnTo>
                    <a:pt x="1005" y="255"/>
                  </a:lnTo>
                  <a:lnTo>
                    <a:pt x="1022" y="226"/>
                  </a:lnTo>
                  <a:lnTo>
                    <a:pt x="1044" y="198"/>
                  </a:lnTo>
                  <a:lnTo>
                    <a:pt x="1071" y="171"/>
                  </a:lnTo>
                  <a:lnTo>
                    <a:pt x="1103" y="146"/>
                  </a:lnTo>
                  <a:lnTo>
                    <a:pt x="1141" y="123"/>
                  </a:lnTo>
                  <a:lnTo>
                    <a:pt x="1193" y="102"/>
                  </a:lnTo>
                  <a:lnTo>
                    <a:pt x="1244" y="90"/>
                  </a:lnTo>
                  <a:lnTo>
                    <a:pt x="1290" y="84"/>
                  </a:lnTo>
                  <a:lnTo>
                    <a:pt x="1335" y="84"/>
                  </a:lnTo>
                  <a:lnTo>
                    <a:pt x="1374" y="91"/>
                  </a:lnTo>
                  <a:lnTo>
                    <a:pt x="1406" y="101"/>
                  </a:lnTo>
                  <a:lnTo>
                    <a:pt x="1435" y="114"/>
                  </a:lnTo>
                  <a:lnTo>
                    <a:pt x="1456" y="129"/>
                  </a:lnTo>
                  <a:lnTo>
                    <a:pt x="1470" y="147"/>
                  </a:lnTo>
                  <a:lnTo>
                    <a:pt x="1475" y="165"/>
                  </a:lnTo>
                  <a:lnTo>
                    <a:pt x="1475" y="186"/>
                  </a:lnTo>
                  <a:lnTo>
                    <a:pt x="1471" y="202"/>
                  </a:lnTo>
                  <a:lnTo>
                    <a:pt x="1463" y="214"/>
                  </a:lnTo>
                  <a:lnTo>
                    <a:pt x="1453" y="224"/>
                  </a:lnTo>
                  <a:lnTo>
                    <a:pt x="1442" y="231"/>
                  </a:lnTo>
                  <a:lnTo>
                    <a:pt x="1430" y="236"/>
                  </a:lnTo>
                  <a:lnTo>
                    <a:pt x="1429" y="236"/>
                  </a:lnTo>
                  <a:lnTo>
                    <a:pt x="1428" y="237"/>
                  </a:lnTo>
                  <a:lnTo>
                    <a:pt x="1425" y="238"/>
                  </a:lnTo>
                  <a:lnTo>
                    <a:pt x="1421" y="238"/>
                  </a:lnTo>
                  <a:lnTo>
                    <a:pt x="1415" y="240"/>
                  </a:lnTo>
                  <a:lnTo>
                    <a:pt x="1412" y="240"/>
                  </a:lnTo>
                  <a:lnTo>
                    <a:pt x="1411" y="240"/>
                  </a:lnTo>
                  <a:lnTo>
                    <a:pt x="1409" y="240"/>
                  </a:lnTo>
                  <a:lnTo>
                    <a:pt x="1406" y="240"/>
                  </a:lnTo>
                  <a:lnTo>
                    <a:pt x="1395" y="237"/>
                  </a:lnTo>
                  <a:lnTo>
                    <a:pt x="1383" y="231"/>
                  </a:lnTo>
                  <a:lnTo>
                    <a:pt x="1374" y="223"/>
                  </a:lnTo>
                  <a:lnTo>
                    <a:pt x="1371" y="212"/>
                  </a:lnTo>
                  <a:lnTo>
                    <a:pt x="1373" y="202"/>
                  </a:lnTo>
                  <a:lnTo>
                    <a:pt x="1380" y="193"/>
                  </a:lnTo>
                  <a:lnTo>
                    <a:pt x="1390" y="188"/>
                  </a:lnTo>
                  <a:lnTo>
                    <a:pt x="1402" y="188"/>
                  </a:lnTo>
                  <a:lnTo>
                    <a:pt x="1418" y="188"/>
                  </a:lnTo>
                  <a:lnTo>
                    <a:pt x="1430" y="186"/>
                  </a:lnTo>
                  <a:lnTo>
                    <a:pt x="1440" y="184"/>
                  </a:lnTo>
                  <a:lnTo>
                    <a:pt x="1446" y="177"/>
                  </a:lnTo>
                  <a:lnTo>
                    <a:pt x="1447" y="167"/>
                  </a:lnTo>
                  <a:lnTo>
                    <a:pt x="1446" y="156"/>
                  </a:lnTo>
                  <a:lnTo>
                    <a:pt x="1439" y="144"/>
                  </a:lnTo>
                  <a:lnTo>
                    <a:pt x="1428" y="132"/>
                  </a:lnTo>
                  <a:lnTo>
                    <a:pt x="1411" y="121"/>
                  </a:lnTo>
                  <a:lnTo>
                    <a:pt x="1385" y="111"/>
                  </a:lnTo>
                  <a:lnTo>
                    <a:pt x="1359" y="104"/>
                  </a:lnTo>
                  <a:lnTo>
                    <a:pt x="1328" y="101"/>
                  </a:lnTo>
                  <a:lnTo>
                    <a:pt x="1333" y="102"/>
                  </a:lnTo>
                  <a:lnTo>
                    <a:pt x="1346" y="105"/>
                  </a:lnTo>
                  <a:lnTo>
                    <a:pt x="1360" y="109"/>
                  </a:lnTo>
                  <a:lnTo>
                    <a:pt x="1374" y="118"/>
                  </a:lnTo>
                  <a:lnTo>
                    <a:pt x="1387" y="129"/>
                  </a:lnTo>
                  <a:lnTo>
                    <a:pt x="1395" y="140"/>
                  </a:lnTo>
                  <a:lnTo>
                    <a:pt x="1401" y="151"/>
                  </a:lnTo>
                  <a:lnTo>
                    <a:pt x="1404" y="161"/>
                  </a:lnTo>
                  <a:lnTo>
                    <a:pt x="1402" y="168"/>
                  </a:lnTo>
                  <a:lnTo>
                    <a:pt x="1397" y="174"/>
                  </a:lnTo>
                  <a:lnTo>
                    <a:pt x="1390" y="174"/>
                  </a:lnTo>
                  <a:lnTo>
                    <a:pt x="1378" y="171"/>
                  </a:lnTo>
                  <a:lnTo>
                    <a:pt x="1373" y="168"/>
                  </a:lnTo>
                  <a:lnTo>
                    <a:pt x="1367" y="167"/>
                  </a:lnTo>
                  <a:lnTo>
                    <a:pt x="1362" y="167"/>
                  </a:lnTo>
                  <a:lnTo>
                    <a:pt x="1353" y="170"/>
                  </a:lnTo>
                  <a:lnTo>
                    <a:pt x="1345" y="174"/>
                  </a:lnTo>
                  <a:lnTo>
                    <a:pt x="1338" y="172"/>
                  </a:lnTo>
                  <a:lnTo>
                    <a:pt x="1331" y="167"/>
                  </a:lnTo>
                  <a:lnTo>
                    <a:pt x="1324" y="158"/>
                  </a:lnTo>
                  <a:lnTo>
                    <a:pt x="1314" y="146"/>
                  </a:lnTo>
                  <a:lnTo>
                    <a:pt x="1297" y="132"/>
                  </a:lnTo>
                  <a:lnTo>
                    <a:pt x="1275" y="122"/>
                  </a:lnTo>
                  <a:lnTo>
                    <a:pt x="1249" y="118"/>
                  </a:lnTo>
                  <a:lnTo>
                    <a:pt x="1218" y="121"/>
                  </a:lnTo>
                  <a:lnTo>
                    <a:pt x="1200" y="123"/>
                  </a:lnTo>
                  <a:lnTo>
                    <a:pt x="1182" y="129"/>
                  </a:lnTo>
                  <a:lnTo>
                    <a:pt x="1165" y="136"/>
                  </a:lnTo>
                  <a:lnTo>
                    <a:pt x="1150" y="142"/>
                  </a:lnTo>
                  <a:lnTo>
                    <a:pt x="1137" y="147"/>
                  </a:lnTo>
                  <a:lnTo>
                    <a:pt x="1129" y="151"/>
                  </a:lnTo>
                  <a:lnTo>
                    <a:pt x="1124" y="153"/>
                  </a:lnTo>
                  <a:lnTo>
                    <a:pt x="1088" y="179"/>
                  </a:lnTo>
                  <a:lnTo>
                    <a:pt x="1060" y="207"/>
                  </a:lnTo>
                  <a:lnTo>
                    <a:pt x="1036" y="238"/>
                  </a:lnTo>
                  <a:lnTo>
                    <a:pt x="1019" y="271"/>
                  </a:lnTo>
                  <a:lnTo>
                    <a:pt x="1008" y="304"/>
                  </a:lnTo>
                  <a:lnTo>
                    <a:pt x="999" y="339"/>
                  </a:lnTo>
                  <a:lnTo>
                    <a:pt x="995" y="374"/>
                  </a:lnTo>
                  <a:lnTo>
                    <a:pt x="1005" y="346"/>
                  </a:lnTo>
                  <a:lnTo>
                    <a:pt x="1022" y="318"/>
                  </a:lnTo>
                  <a:lnTo>
                    <a:pt x="1046" y="289"/>
                  </a:lnTo>
                  <a:lnTo>
                    <a:pt x="1078" y="259"/>
                  </a:lnTo>
                  <a:lnTo>
                    <a:pt x="1112" y="238"/>
                  </a:lnTo>
                  <a:lnTo>
                    <a:pt x="1145" y="224"/>
                  </a:lnTo>
                  <a:lnTo>
                    <a:pt x="1178" y="216"/>
                  </a:lnTo>
                  <a:lnTo>
                    <a:pt x="1207" y="214"/>
                  </a:lnTo>
                  <a:lnTo>
                    <a:pt x="1235" y="217"/>
                  </a:lnTo>
                  <a:lnTo>
                    <a:pt x="1259" y="223"/>
                  </a:lnTo>
                  <a:lnTo>
                    <a:pt x="1277" y="233"/>
                  </a:lnTo>
                  <a:lnTo>
                    <a:pt x="1290" y="243"/>
                  </a:lnTo>
                  <a:lnTo>
                    <a:pt x="1303" y="258"/>
                  </a:lnTo>
                  <a:lnTo>
                    <a:pt x="1317" y="272"/>
                  </a:lnTo>
                  <a:lnTo>
                    <a:pt x="1329" y="278"/>
                  </a:lnTo>
                  <a:lnTo>
                    <a:pt x="1340" y="278"/>
                  </a:lnTo>
                  <a:lnTo>
                    <a:pt x="1349" y="275"/>
                  </a:lnTo>
                  <a:lnTo>
                    <a:pt x="1355" y="272"/>
                  </a:lnTo>
                  <a:lnTo>
                    <a:pt x="1357" y="271"/>
                  </a:lnTo>
                  <a:lnTo>
                    <a:pt x="1356" y="272"/>
                  </a:lnTo>
                  <a:lnTo>
                    <a:pt x="1353" y="279"/>
                  </a:lnTo>
                  <a:lnTo>
                    <a:pt x="1346" y="286"/>
                  </a:lnTo>
                  <a:lnTo>
                    <a:pt x="1338" y="296"/>
                  </a:lnTo>
                  <a:lnTo>
                    <a:pt x="1325" y="304"/>
                  </a:lnTo>
                  <a:lnTo>
                    <a:pt x="1308" y="311"/>
                  </a:lnTo>
                  <a:lnTo>
                    <a:pt x="1289" y="314"/>
                  </a:lnTo>
                  <a:lnTo>
                    <a:pt x="1263" y="313"/>
                  </a:lnTo>
                  <a:lnTo>
                    <a:pt x="1244" y="308"/>
                  </a:lnTo>
                  <a:lnTo>
                    <a:pt x="1227" y="303"/>
                  </a:lnTo>
                  <a:lnTo>
                    <a:pt x="1214" y="299"/>
                  </a:lnTo>
                  <a:lnTo>
                    <a:pt x="1206" y="296"/>
                  </a:lnTo>
                  <a:lnTo>
                    <a:pt x="1202" y="296"/>
                  </a:lnTo>
                  <a:lnTo>
                    <a:pt x="1200" y="301"/>
                  </a:lnTo>
                  <a:lnTo>
                    <a:pt x="1204" y="310"/>
                  </a:lnTo>
                  <a:lnTo>
                    <a:pt x="1209" y="318"/>
                  </a:lnTo>
                  <a:lnTo>
                    <a:pt x="1211" y="328"/>
                  </a:lnTo>
                  <a:lnTo>
                    <a:pt x="1207" y="339"/>
                  </a:lnTo>
                  <a:lnTo>
                    <a:pt x="1199" y="348"/>
                  </a:lnTo>
                  <a:lnTo>
                    <a:pt x="1187" y="352"/>
                  </a:lnTo>
                  <a:lnTo>
                    <a:pt x="1176" y="352"/>
                  </a:lnTo>
                  <a:lnTo>
                    <a:pt x="1166" y="348"/>
                  </a:lnTo>
                  <a:lnTo>
                    <a:pt x="1161" y="339"/>
                  </a:lnTo>
                  <a:lnTo>
                    <a:pt x="1161" y="335"/>
                  </a:lnTo>
                  <a:lnTo>
                    <a:pt x="1161" y="332"/>
                  </a:lnTo>
                  <a:lnTo>
                    <a:pt x="1162" y="330"/>
                  </a:lnTo>
                  <a:lnTo>
                    <a:pt x="1165" y="327"/>
                  </a:lnTo>
                  <a:lnTo>
                    <a:pt x="1169" y="324"/>
                  </a:lnTo>
                  <a:lnTo>
                    <a:pt x="1172" y="324"/>
                  </a:lnTo>
                  <a:lnTo>
                    <a:pt x="1176" y="323"/>
                  </a:lnTo>
                  <a:lnTo>
                    <a:pt x="1179" y="321"/>
                  </a:lnTo>
                  <a:lnTo>
                    <a:pt x="1180" y="321"/>
                  </a:lnTo>
                  <a:lnTo>
                    <a:pt x="1180" y="321"/>
                  </a:lnTo>
                  <a:lnTo>
                    <a:pt x="1179" y="320"/>
                  </a:lnTo>
                  <a:lnTo>
                    <a:pt x="1173" y="317"/>
                  </a:lnTo>
                  <a:lnTo>
                    <a:pt x="1165" y="313"/>
                  </a:lnTo>
                  <a:lnTo>
                    <a:pt x="1154" y="310"/>
                  </a:lnTo>
                  <a:lnTo>
                    <a:pt x="1138" y="310"/>
                  </a:lnTo>
                  <a:lnTo>
                    <a:pt x="1120" y="313"/>
                  </a:lnTo>
                  <a:lnTo>
                    <a:pt x="1098" y="318"/>
                  </a:lnTo>
                  <a:lnTo>
                    <a:pt x="1072" y="334"/>
                  </a:lnTo>
                  <a:lnTo>
                    <a:pt x="1050" y="353"/>
                  </a:lnTo>
                  <a:lnTo>
                    <a:pt x="1029" y="376"/>
                  </a:lnTo>
                  <a:lnTo>
                    <a:pt x="1012" y="402"/>
                  </a:lnTo>
                  <a:lnTo>
                    <a:pt x="1001" y="429"/>
                  </a:lnTo>
                  <a:lnTo>
                    <a:pt x="995" y="454"/>
                  </a:lnTo>
                  <a:lnTo>
                    <a:pt x="995" y="459"/>
                  </a:lnTo>
                  <a:lnTo>
                    <a:pt x="995" y="460"/>
                  </a:lnTo>
                  <a:lnTo>
                    <a:pt x="995" y="461"/>
                  </a:lnTo>
                  <a:lnTo>
                    <a:pt x="995" y="461"/>
                  </a:lnTo>
                  <a:lnTo>
                    <a:pt x="997" y="498"/>
                  </a:lnTo>
                  <a:lnTo>
                    <a:pt x="994" y="532"/>
                  </a:lnTo>
                  <a:lnTo>
                    <a:pt x="994" y="529"/>
                  </a:lnTo>
                  <a:lnTo>
                    <a:pt x="997" y="519"/>
                  </a:lnTo>
                  <a:lnTo>
                    <a:pt x="1001" y="505"/>
                  </a:lnTo>
                  <a:lnTo>
                    <a:pt x="1009" y="488"/>
                  </a:lnTo>
                  <a:lnTo>
                    <a:pt x="1020" y="468"/>
                  </a:lnTo>
                  <a:lnTo>
                    <a:pt x="1035" y="449"/>
                  </a:lnTo>
                  <a:lnTo>
                    <a:pt x="1054" y="431"/>
                  </a:lnTo>
                  <a:lnTo>
                    <a:pt x="1078" y="415"/>
                  </a:lnTo>
                  <a:lnTo>
                    <a:pt x="1102" y="407"/>
                  </a:lnTo>
                  <a:lnTo>
                    <a:pt x="1123" y="404"/>
                  </a:lnTo>
                  <a:lnTo>
                    <a:pt x="1140" y="407"/>
                  </a:lnTo>
                  <a:lnTo>
                    <a:pt x="1154" y="411"/>
                  </a:lnTo>
                  <a:lnTo>
                    <a:pt x="1164" y="418"/>
                  </a:lnTo>
                  <a:lnTo>
                    <a:pt x="1171" y="426"/>
                  </a:lnTo>
                  <a:lnTo>
                    <a:pt x="1173" y="433"/>
                  </a:lnTo>
                  <a:lnTo>
                    <a:pt x="1173" y="439"/>
                  </a:lnTo>
                  <a:lnTo>
                    <a:pt x="1172" y="440"/>
                  </a:lnTo>
                  <a:lnTo>
                    <a:pt x="1171" y="439"/>
                  </a:lnTo>
                  <a:lnTo>
                    <a:pt x="1164" y="435"/>
                  </a:lnTo>
                  <a:lnTo>
                    <a:pt x="1154" y="432"/>
                  </a:lnTo>
                  <a:lnTo>
                    <a:pt x="1141" y="435"/>
                  </a:lnTo>
                  <a:lnTo>
                    <a:pt x="1131" y="440"/>
                  </a:lnTo>
                  <a:lnTo>
                    <a:pt x="1124" y="445"/>
                  </a:lnTo>
                  <a:lnTo>
                    <a:pt x="1116" y="449"/>
                  </a:lnTo>
                  <a:lnTo>
                    <a:pt x="1107" y="450"/>
                  </a:lnTo>
                  <a:lnTo>
                    <a:pt x="1093" y="452"/>
                  </a:lnTo>
                  <a:lnTo>
                    <a:pt x="1078" y="454"/>
                  </a:lnTo>
                  <a:lnTo>
                    <a:pt x="1061" y="464"/>
                  </a:lnTo>
                  <a:lnTo>
                    <a:pt x="1044" y="478"/>
                  </a:lnTo>
                  <a:lnTo>
                    <a:pt x="1032" y="491"/>
                  </a:lnTo>
                  <a:lnTo>
                    <a:pt x="1023" y="502"/>
                  </a:lnTo>
                  <a:lnTo>
                    <a:pt x="1020" y="505"/>
                  </a:lnTo>
                  <a:lnTo>
                    <a:pt x="1022" y="505"/>
                  </a:lnTo>
                  <a:lnTo>
                    <a:pt x="1025" y="501"/>
                  </a:lnTo>
                  <a:lnTo>
                    <a:pt x="1030" y="496"/>
                  </a:lnTo>
                  <a:lnTo>
                    <a:pt x="1039" y="489"/>
                  </a:lnTo>
                  <a:lnTo>
                    <a:pt x="1047" y="484"/>
                  </a:lnTo>
                  <a:lnTo>
                    <a:pt x="1056" y="481"/>
                  </a:lnTo>
                  <a:lnTo>
                    <a:pt x="1063" y="480"/>
                  </a:lnTo>
                  <a:lnTo>
                    <a:pt x="1070" y="480"/>
                  </a:lnTo>
                  <a:lnTo>
                    <a:pt x="1074" y="481"/>
                  </a:lnTo>
                  <a:lnTo>
                    <a:pt x="1078" y="482"/>
                  </a:lnTo>
                  <a:lnTo>
                    <a:pt x="1081" y="485"/>
                  </a:lnTo>
                  <a:lnTo>
                    <a:pt x="1081" y="487"/>
                  </a:lnTo>
                  <a:lnTo>
                    <a:pt x="1079" y="489"/>
                  </a:lnTo>
                  <a:lnTo>
                    <a:pt x="1077" y="491"/>
                  </a:lnTo>
                  <a:lnTo>
                    <a:pt x="1070" y="494"/>
                  </a:lnTo>
                  <a:lnTo>
                    <a:pt x="1061" y="496"/>
                  </a:lnTo>
                  <a:lnTo>
                    <a:pt x="1051" y="503"/>
                  </a:lnTo>
                  <a:lnTo>
                    <a:pt x="1042" y="516"/>
                  </a:lnTo>
                  <a:lnTo>
                    <a:pt x="1030" y="533"/>
                  </a:lnTo>
                  <a:lnTo>
                    <a:pt x="1019" y="547"/>
                  </a:lnTo>
                  <a:lnTo>
                    <a:pt x="1006" y="558"/>
                  </a:lnTo>
                  <a:lnTo>
                    <a:pt x="994" y="564"/>
                  </a:lnTo>
                  <a:lnTo>
                    <a:pt x="990" y="565"/>
                  </a:lnTo>
                  <a:lnTo>
                    <a:pt x="987" y="565"/>
                  </a:lnTo>
                  <a:lnTo>
                    <a:pt x="973" y="604"/>
                  </a:lnTo>
                  <a:lnTo>
                    <a:pt x="953" y="642"/>
                  </a:lnTo>
                  <a:lnTo>
                    <a:pt x="1018" y="586"/>
                  </a:lnTo>
                  <a:lnTo>
                    <a:pt x="1085" y="536"/>
                  </a:lnTo>
                  <a:lnTo>
                    <a:pt x="1152" y="489"/>
                  </a:lnTo>
                  <a:lnTo>
                    <a:pt x="1221" y="450"/>
                  </a:lnTo>
                  <a:lnTo>
                    <a:pt x="1290" y="415"/>
                  </a:lnTo>
                  <a:lnTo>
                    <a:pt x="1357" y="387"/>
                  </a:lnTo>
                  <a:lnTo>
                    <a:pt x="1428" y="365"/>
                  </a:lnTo>
                  <a:lnTo>
                    <a:pt x="1495" y="349"/>
                  </a:lnTo>
                  <a:lnTo>
                    <a:pt x="1561" y="341"/>
                  </a:lnTo>
                  <a:lnTo>
                    <a:pt x="1624" y="341"/>
                  </a:lnTo>
                  <a:lnTo>
                    <a:pt x="1684" y="348"/>
                  </a:lnTo>
                  <a:lnTo>
                    <a:pt x="1741" y="362"/>
                  </a:lnTo>
                  <a:lnTo>
                    <a:pt x="1795" y="383"/>
                  </a:lnTo>
                  <a:lnTo>
                    <a:pt x="1799" y="384"/>
                  </a:lnTo>
                  <a:lnTo>
                    <a:pt x="1804" y="387"/>
                  </a:lnTo>
                  <a:lnTo>
                    <a:pt x="1844" y="407"/>
                  </a:lnTo>
                  <a:lnTo>
                    <a:pt x="1879" y="432"/>
                  </a:lnTo>
                  <a:lnTo>
                    <a:pt x="1910" y="461"/>
                  </a:lnTo>
                  <a:lnTo>
                    <a:pt x="1936" y="496"/>
                  </a:lnTo>
                  <a:lnTo>
                    <a:pt x="1957" y="536"/>
                  </a:lnTo>
                  <a:lnTo>
                    <a:pt x="1971" y="579"/>
                  </a:lnTo>
                  <a:lnTo>
                    <a:pt x="1981" y="628"/>
                  </a:lnTo>
                  <a:lnTo>
                    <a:pt x="1989" y="669"/>
                  </a:lnTo>
                  <a:lnTo>
                    <a:pt x="2002" y="703"/>
                  </a:lnTo>
                  <a:lnTo>
                    <a:pt x="2016" y="731"/>
                  </a:lnTo>
                  <a:lnTo>
                    <a:pt x="2032" y="755"/>
                  </a:lnTo>
                  <a:lnTo>
                    <a:pt x="2051" y="773"/>
                  </a:lnTo>
                  <a:lnTo>
                    <a:pt x="2070" y="788"/>
                  </a:lnTo>
                  <a:lnTo>
                    <a:pt x="2090" y="798"/>
                  </a:lnTo>
                  <a:lnTo>
                    <a:pt x="2110" y="806"/>
                  </a:lnTo>
                  <a:lnTo>
                    <a:pt x="2128" y="811"/>
                  </a:lnTo>
                  <a:lnTo>
                    <a:pt x="2145" y="813"/>
                  </a:lnTo>
                  <a:lnTo>
                    <a:pt x="2166" y="813"/>
                  </a:lnTo>
                  <a:lnTo>
                    <a:pt x="2184" y="809"/>
                  </a:lnTo>
                  <a:lnTo>
                    <a:pt x="2198" y="801"/>
                  </a:lnTo>
                  <a:lnTo>
                    <a:pt x="2208" y="791"/>
                  </a:lnTo>
                  <a:lnTo>
                    <a:pt x="2209" y="785"/>
                  </a:lnTo>
                  <a:lnTo>
                    <a:pt x="2211" y="778"/>
                  </a:lnTo>
                  <a:lnTo>
                    <a:pt x="2208" y="770"/>
                  </a:lnTo>
                  <a:lnTo>
                    <a:pt x="2201" y="762"/>
                  </a:lnTo>
                  <a:lnTo>
                    <a:pt x="2187" y="753"/>
                  </a:lnTo>
                  <a:lnTo>
                    <a:pt x="2173" y="752"/>
                  </a:lnTo>
                  <a:lnTo>
                    <a:pt x="2166" y="757"/>
                  </a:lnTo>
                  <a:lnTo>
                    <a:pt x="2164" y="762"/>
                  </a:lnTo>
                  <a:lnTo>
                    <a:pt x="2169" y="766"/>
                  </a:lnTo>
                  <a:lnTo>
                    <a:pt x="2173" y="770"/>
                  </a:lnTo>
                  <a:lnTo>
                    <a:pt x="2178" y="774"/>
                  </a:lnTo>
                  <a:lnTo>
                    <a:pt x="2180" y="780"/>
                  </a:lnTo>
                  <a:lnTo>
                    <a:pt x="2178" y="785"/>
                  </a:lnTo>
                  <a:lnTo>
                    <a:pt x="2173" y="790"/>
                  </a:lnTo>
                  <a:lnTo>
                    <a:pt x="2163" y="794"/>
                  </a:lnTo>
                  <a:lnTo>
                    <a:pt x="2153" y="794"/>
                  </a:lnTo>
                  <a:lnTo>
                    <a:pt x="2142" y="790"/>
                  </a:lnTo>
                  <a:lnTo>
                    <a:pt x="2131" y="780"/>
                  </a:lnTo>
                  <a:lnTo>
                    <a:pt x="2127" y="770"/>
                  </a:lnTo>
                  <a:lnTo>
                    <a:pt x="2127" y="762"/>
                  </a:lnTo>
                  <a:lnTo>
                    <a:pt x="2131" y="755"/>
                  </a:lnTo>
                  <a:lnTo>
                    <a:pt x="2132" y="753"/>
                  </a:lnTo>
                  <a:lnTo>
                    <a:pt x="2134" y="752"/>
                  </a:lnTo>
                  <a:lnTo>
                    <a:pt x="2134" y="750"/>
                  </a:lnTo>
                  <a:lnTo>
                    <a:pt x="2136" y="749"/>
                  </a:lnTo>
                  <a:lnTo>
                    <a:pt x="2139" y="746"/>
                  </a:lnTo>
                  <a:lnTo>
                    <a:pt x="2145" y="743"/>
                  </a:lnTo>
                  <a:lnTo>
                    <a:pt x="2150" y="741"/>
                  </a:lnTo>
                  <a:lnTo>
                    <a:pt x="2152" y="741"/>
                  </a:lnTo>
                  <a:lnTo>
                    <a:pt x="2152" y="739"/>
                  </a:lnTo>
                  <a:lnTo>
                    <a:pt x="2152" y="739"/>
                  </a:lnTo>
                  <a:lnTo>
                    <a:pt x="2157" y="738"/>
                  </a:lnTo>
                  <a:lnTo>
                    <a:pt x="2164" y="736"/>
                  </a:lnTo>
                  <a:lnTo>
                    <a:pt x="2171" y="735"/>
                  </a:lnTo>
                  <a:lnTo>
                    <a:pt x="2193" y="738"/>
                  </a:lnTo>
                  <a:lnTo>
                    <a:pt x="2215" y="749"/>
                  </a:lnTo>
                  <a:lnTo>
                    <a:pt x="2225" y="760"/>
                  </a:lnTo>
                  <a:lnTo>
                    <a:pt x="2230" y="771"/>
                  </a:lnTo>
                  <a:lnTo>
                    <a:pt x="2232" y="785"/>
                  </a:lnTo>
                  <a:lnTo>
                    <a:pt x="2226" y="798"/>
                  </a:lnTo>
                  <a:lnTo>
                    <a:pt x="2216" y="809"/>
                  </a:lnTo>
                  <a:lnTo>
                    <a:pt x="2202" y="819"/>
                  </a:lnTo>
                  <a:lnTo>
                    <a:pt x="2185" y="826"/>
                  </a:lnTo>
                  <a:lnTo>
                    <a:pt x="2164" y="830"/>
                  </a:lnTo>
                  <a:lnTo>
                    <a:pt x="2142" y="830"/>
                  </a:lnTo>
                  <a:lnTo>
                    <a:pt x="2124" y="827"/>
                  </a:lnTo>
                  <a:lnTo>
                    <a:pt x="2104" y="822"/>
                  </a:lnTo>
                  <a:lnTo>
                    <a:pt x="2084" y="815"/>
                  </a:lnTo>
                  <a:lnTo>
                    <a:pt x="2063" y="804"/>
                  </a:lnTo>
                  <a:lnTo>
                    <a:pt x="2042" y="790"/>
                  </a:lnTo>
                  <a:lnTo>
                    <a:pt x="2023" y="771"/>
                  </a:lnTo>
                  <a:lnTo>
                    <a:pt x="2003" y="748"/>
                  </a:lnTo>
                  <a:lnTo>
                    <a:pt x="1988" y="721"/>
                  </a:lnTo>
                  <a:lnTo>
                    <a:pt x="1974" y="687"/>
                  </a:lnTo>
                  <a:lnTo>
                    <a:pt x="1979" y="710"/>
                  </a:lnTo>
                  <a:lnTo>
                    <a:pt x="1988" y="733"/>
                  </a:lnTo>
                  <a:lnTo>
                    <a:pt x="2000" y="759"/>
                  </a:lnTo>
                  <a:lnTo>
                    <a:pt x="2018" y="784"/>
                  </a:lnTo>
                  <a:lnTo>
                    <a:pt x="2042" y="809"/>
                  </a:lnTo>
                  <a:lnTo>
                    <a:pt x="2075" y="833"/>
                  </a:lnTo>
                  <a:lnTo>
                    <a:pt x="2077" y="834"/>
                  </a:lnTo>
                  <a:lnTo>
                    <a:pt x="2086" y="839"/>
                  </a:lnTo>
                  <a:lnTo>
                    <a:pt x="2098" y="844"/>
                  </a:lnTo>
                  <a:lnTo>
                    <a:pt x="2117" y="851"/>
                  </a:lnTo>
                  <a:lnTo>
                    <a:pt x="2136" y="857"/>
                  </a:lnTo>
                  <a:lnTo>
                    <a:pt x="2160" y="863"/>
                  </a:lnTo>
                  <a:lnTo>
                    <a:pt x="2184" y="865"/>
                  </a:lnTo>
                  <a:lnTo>
                    <a:pt x="2209" y="867"/>
                  </a:lnTo>
                  <a:lnTo>
                    <a:pt x="2235" y="863"/>
                  </a:lnTo>
                  <a:lnTo>
                    <a:pt x="2260" y="856"/>
                  </a:lnTo>
                  <a:lnTo>
                    <a:pt x="2278" y="846"/>
                  </a:lnTo>
                  <a:lnTo>
                    <a:pt x="2292" y="837"/>
                  </a:lnTo>
                  <a:lnTo>
                    <a:pt x="2301" y="827"/>
                  </a:lnTo>
                  <a:lnTo>
                    <a:pt x="2306" y="819"/>
                  </a:lnTo>
                  <a:lnTo>
                    <a:pt x="2309" y="811"/>
                  </a:lnTo>
                  <a:lnTo>
                    <a:pt x="2309" y="805"/>
                  </a:lnTo>
                  <a:lnTo>
                    <a:pt x="2309" y="802"/>
                  </a:lnTo>
                  <a:lnTo>
                    <a:pt x="2310" y="798"/>
                  </a:lnTo>
                  <a:lnTo>
                    <a:pt x="2313" y="795"/>
                  </a:lnTo>
                  <a:lnTo>
                    <a:pt x="2317" y="792"/>
                  </a:lnTo>
                  <a:lnTo>
                    <a:pt x="2323" y="791"/>
                  </a:lnTo>
                  <a:lnTo>
                    <a:pt x="2329" y="790"/>
                  </a:lnTo>
                  <a:lnTo>
                    <a:pt x="2333" y="791"/>
                  </a:lnTo>
                  <a:lnTo>
                    <a:pt x="2336" y="792"/>
                  </a:lnTo>
                  <a:lnTo>
                    <a:pt x="2337" y="795"/>
                  </a:lnTo>
                  <a:lnTo>
                    <a:pt x="2338" y="798"/>
                  </a:lnTo>
                  <a:lnTo>
                    <a:pt x="2340" y="799"/>
                  </a:lnTo>
                  <a:lnTo>
                    <a:pt x="2340" y="802"/>
                  </a:lnTo>
                  <a:lnTo>
                    <a:pt x="2341" y="802"/>
                  </a:lnTo>
                  <a:lnTo>
                    <a:pt x="2341" y="799"/>
                  </a:lnTo>
                  <a:lnTo>
                    <a:pt x="2343" y="792"/>
                  </a:lnTo>
                  <a:lnTo>
                    <a:pt x="2347" y="784"/>
                  </a:lnTo>
                  <a:lnTo>
                    <a:pt x="2357" y="774"/>
                  </a:lnTo>
                  <a:lnTo>
                    <a:pt x="2367" y="766"/>
                  </a:lnTo>
                  <a:lnTo>
                    <a:pt x="2372" y="759"/>
                  </a:lnTo>
                  <a:lnTo>
                    <a:pt x="2376" y="750"/>
                  </a:lnTo>
                  <a:lnTo>
                    <a:pt x="2378" y="743"/>
                  </a:lnTo>
                  <a:lnTo>
                    <a:pt x="2378" y="739"/>
                  </a:lnTo>
                  <a:lnTo>
                    <a:pt x="2375" y="735"/>
                  </a:lnTo>
                  <a:lnTo>
                    <a:pt x="2374" y="733"/>
                  </a:lnTo>
                  <a:lnTo>
                    <a:pt x="2371" y="731"/>
                  </a:lnTo>
                  <a:lnTo>
                    <a:pt x="2369" y="731"/>
                  </a:lnTo>
                  <a:lnTo>
                    <a:pt x="2367" y="729"/>
                  </a:lnTo>
                  <a:lnTo>
                    <a:pt x="2367" y="729"/>
                  </a:lnTo>
                  <a:lnTo>
                    <a:pt x="2368" y="729"/>
                  </a:lnTo>
                  <a:lnTo>
                    <a:pt x="2372" y="731"/>
                  </a:lnTo>
                  <a:lnTo>
                    <a:pt x="2379" y="733"/>
                  </a:lnTo>
                  <a:lnTo>
                    <a:pt x="2385" y="739"/>
                  </a:lnTo>
                  <a:lnTo>
                    <a:pt x="2392" y="748"/>
                  </a:lnTo>
                  <a:lnTo>
                    <a:pt x="2396" y="759"/>
                  </a:lnTo>
                  <a:lnTo>
                    <a:pt x="2399" y="774"/>
                  </a:lnTo>
                  <a:lnTo>
                    <a:pt x="2397" y="795"/>
                  </a:lnTo>
                  <a:lnTo>
                    <a:pt x="2396" y="802"/>
                  </a:lnTo>
                  <a:lnTo>
                    <a:pt x="2393" y="809"/>
                  </a:lnTo>
                  <a:lnTo>
                    <a:pt x="2389" y="816"/>
                  </a:lnTo>
                  <a:lnTo>
                    <a:pt x="2413" y="791"/>
                  </a:lnTo>
                  <a:lnTo>
                    <a:pt x="2430" y="763"/>
                  </a:lnTo>
                  <a:lnTo>
                    <a:pt x="2438" y="732"/>
                  </a:lnTo>
                  <a:lnTo>
                    <a:pt x="2438" y="701"/>
                  </a:lnTo>
                  <a:lnTo>
                    <a:pt x="2428" y="670"/>
                  </a:lnTo>
                  <a:lnTo>
                    <a:pt x="2413" y="641"/>
                  </a:lnTo>
                  <a:lnTo>
                    <a:pt x="2393" y="618"/>
                  </a:lnTo>
                  <a:lnTo>
                    <a:pt x="2369" y="602"/>
                  </a:lnTo>
                  <a:lnTo>
                    <a:pt x="2343" y="590"/>
                  </a:lnTo>
                  <a:lnTo>
                    <a:pt x="2312" y="586"/>
                  </a:lnTo>
                  <a:lnTo>
                    <a:pt x="2294" y="589"/>
                  </a:lnTo>
                  <a:lnTo>
                    <a:pt x="2275" y="593"/>
                  </a:lnTo>
                  <a:lnTo>
                    <a:pt x="2260" y="600"/>
                  </a:lnTo>
                  <a:lnTo>
                    <a:pt x="2249" y="611"/>
                  </a:lnTo>
                  <a:lnTo>
                    <a:pt x="2242" y="624"/>
                  </a:lnTo>
                  <a:lnTo>
                    <a:pt x="2243" y="635"/>
                  </a:lnTo>
                  <a:lnTo>
                    <a:pt x="2247" y="644"/>
                  </a:lnTo>
                  <a:lnTo>
                    <a:pt x="2256" y="651"/>
                  </a:lnTo>
                  <a:lnTo>
                    <a:pt x="2258" y="654"/>
                  </a:lnTo>
                  <a:lnTo>
                    <a:pt x="2260" y="655"/>
                  </a:lnTo>
                  <a:lnTo>
                    <a:pt x="2260" y="658"/>
                  </a:lnTo>
                  <a:lnTo>
                    <a:pt x="2258" y="659"/>
                  </a:lnTo>
                  <a:lnTo>
                    <a:pt x="2256" y="662"/>
                  </a:lnTo>
                  <a:lnTo>
                    <a:pt x="2253" y="663"/>
                  </a:lnTo>
                  <a:lnTo>
                    <a:pt x="2250" y="665"/>
                  </a:lnTo>
                  <a:lnTo>
                    <a:pt x="2249" y="666"/>
                  </a:lnTo>
                  <a:lnTo>
                    <a:pt x="2247" y="669"/>
                  </a:lnTo>
                  <a:lnTo>
                    <a:pt x="2249" y="672"/>
                  </a:lnTo>
                  <a:lnTo>
                    <a:pt x="2251" y="675"/>
                  </a:lnTo>
                  <a:lnTo>
                    <a:pt x="2254" y="679"/>
                  </a:lnTo>
                  <a:lnTo>
                    <a:pt x="2257" y="683"/>
                  </a:lnTo>
                  <a:lnTo>
                    <a:pt x="2260" y="689"/>
                  </a:lnTo>
                  <a:lnTo>
                    <a:pt x="2258" y="694"/>
                  </a:lnTo>
                  <a:lnTo>
                    <a:pt x="2253" y="698"/>
                  </a:lnTo>
                  <a:lnTo>
                    <a:pt x="2243" y="700"/>
                  </a:lnTo>
                  <a:lnTo>
                    <a:pt x="2229" y="697"/>
                  </a:lnTo>
                  <a:lnTo>
                    <a:pt x="2216" y="691"/>
                  </a:lnTo>
                  <a:lnTo>
                    <a:pt x="2207" y="682"/>
                  </a:lnTo>
                  <a:lnTo>
                    <a:pt x="2201" y="672"/>
                  </a:lnTo>
                  <a:lnTo>
                    <a:pt x="2197" y="661"/>
                  </a:lnTo>
                  <a:lnTo>
                    <a:pt x="2195" y="649"/>
                  </a:lnTo>
                  <a:lnTo>
                    <a:pt x="2194" y="642"/>
                  </a:lnTo>
                  <a:lnTo>
                    <a:pt x="2188" y="656"/>
                  </a:lnTo>
                  <a:lnTo>
                    <a:pt x="2188" y="670"/>
                  </a:lnTo>
                  <a:lnTo>
                    <a:pt x="2191" y="682"/>
                  </a:lnTo>
                  <a:lnTo>
                    <a:pt x="2194" y="690"/>
                  </a:lnTo>
                  <a:lnTo>
                    <a:pt x="2195" y="693"/>
                  </a:lnTo>
                  <a:lnTo>
                    <a:pt x="2207" y="705"/>
                  </a:lnTo>
                  <a:lnTo>
                    <a:pt x="2223" y="715"/>
                  </a:lnTo>
                  <a:lnTo>
                    <a:pt x="2242" y="722"/>
                  </a:lnTo>
                  <a:lnTo>
                    <a:pt x="2260" y="726"/>
                  </a:lnTo>
                  <a:lnTo>
                    <a:pt x="2275" y="726"/>
                  </a:lnTo>
                  <a:lnTo>
                    <a:pt x="2288" y="724"/>
                  </a:lnTo>
                  <a:lnTo>
                    <a:pt x="2296" y="717"/>
                  </a:lnTo>
                  <a:lnTo>
                    <a:pt x="2301" y="710"/>
                  </a:lnTo>
                  <a:lnTo>
                    <a:pt x="2302" y="703"/>
                  </a:lnTo>
                  <a:lnTo>
                    <a:pt x="2299" y="698"/>
                  </a:lnTo>
                  <a:lnTo>
                    <a:pt x="2292" y="696"/>
                  </a:lnTo>
                  <a:lnTo>
                    <a:pt x="2282" y="693"/>
                  </a:lnTo>
                  <a:lnTo>
                    <a:pt x="2277" y="687"/>
                  </a:lnTo>
                  <a:lnTo>
                    <a:pt x="2275" y="680"/>
                  </a:lnTo>
                  <a:lnTo>
                    <a:pt x="2280" y="672"/>
                  </a:lnTo>
                  <a:lnTo>
                    <a:pt x="2291" y="665"/>
                  </a:lnTo>
                  <a:lnTo>
                    <a:pt x="2309" y="662"/>
                  </a:lnTo>
                  <a:lnTo>
                    <a:pt x="2326" y="668"/>
                  </a:lnTo>
                  <a:lnTo>
                    <a:pt x="2338" y="680"/>
                  </a:lnTo>
                  <a:lnTo>
                    <a:pt x="2344" y="694"/>
                  </a:lnTo>
                  <a:lnTo>
                    <a:pt x="2344" y="705"/>
                  </a:lnTo>
                  <a:lnTo>
                    <a:pt x="2341" y="715"/>
                  </a:lnTo>
                  <a:lnTo>
                    <a:pt x="2337" y="722"/>
                  </a:lnTo>
                  <a:lnTo>
                    <a:pt x="2337" y="724"/>
                  </a:lnTo>
                  <a:lnTo>
                    <a:pt x="2334" y="726"/>
                  </a:lnTo>
                  <a:lnTo>
                    <a:pt x="2333" y="728"/>
                  </a:lnTo>
                  <a:lnTo>
                    <a:pt x="2331" y="729"/>
                  </a:lnTo>
                  <a:lnTo>
                    <a:pt x="2330" y="731"/>
                  </a:lnTo>
                  <a:lnTo>
                    <a:pt x="2330" y="731"/>
                  </a:lnTo>
                  <a:lnTo>
                    <a:pt x="2313" y="741"/>
                  </a:lnTo>
                  <a:lnTo>
                    <a:pt x="2292" y="746"/>
                  </a:lnTo>
                  <a:lnTo>
                    <a:pt x="2270" y="749"/>
                  </a:lnTo>
                  <a:lnTo>
                    <a:pt x="2246" y="748"/>
                  </a:lnTo>
                  <a:lnTo>
                    <a:pt x="2222" y="741"/>
                  </a:lnTo>
                  <a:lnTo>
                    <a:pt x="2201" y="729"/>
                  </a:lnTo>
                  <a:lnTo>
                    <a:pt x="2184" y="715"/>
                  </a:lnTo>
                  <a:lnTo>
                    <a:pt x="2173" y="696"/>
                  </a:lnTo>
                  <a:lnTo>
                    <a:pt x="2169" y="673"/>
                  </a:lnTo>
                  <a:lnTo>
                    <a:pt x="2170" y="649"/>
                  </a:lnTo>
                  <a:lnTo>
                    <a:pt x="2180" y="628"/>
                  </a:lnTo>
                  <a:lnTo>
                    <a:pt x="2195" y="610"/>
                  </a:lnTo>
                  <a:lnTo>
                    <a:pt x="2216" y="593"/>
                  </a:lnTo>
                  <a:lnTo>
                    <a:pt x="2244" y="582"/>
                  </a:lnTo>
                  <a:lnTo>
                    <a:pt x="2275" y="574"/>
                  </a:lnTo>
                  <a:lnTo>
                    <a:pt x="2298" y="571"/>
                  </a:lnTo>
                  <a:lnTo>
                    <a:pt x="2323" y="571"/>
                  </a:lnTo>
                  <a:lnTo>
                    <a:pt x="2347" y="575"/>
                  </a:lnTo>
                  <a:lnTo>
                    <a:pt x="2371" y="583"/>
                  </a:lnTo>
                  <a:lnTo>
                    <a:pt x="2395" y="596"/>
                  </a:lnTo>
                  <a:lnTo>
                    <a:pt x="2414" y="614"/>
                  </a:lnTo>
                  <a:lnTo>
                    <a:pt x="2434" y="637"/>
                  </a:lnTo>
                  <a:lnTo>
                    <a:pt x="2448" y="665"/>
                  </a:lnTo>
                  <a:lnTo>
                    <a:pt x="2458" y="694"/>
                  </a:lnTo>
                  <a:lnTo>
                    <a:pt x="2459" y="724"/>
                  </a:lnTo>
                  <a:lnTo>
                    <a:pt x="2454" y="753"/>
                  </a:lnTo>
                  <a:lnTo>
                    <a:pt x="2442" y="781"/>
                  </a:lnTo>
                  <a:lnTo>
                    <a:pt x="2424" y="806"/>
                  </a:lnTo>
                  <a:lnTo>
                    <a:pt x="2400" y="830"/>
                  </a:lnTo>
                  <a:lnTo>
                    <a:pt x="2371" y="851"/>
                  </a:lnTo>
                  <a:lnTo>
                    <a:pt x="2338" y="868"/>
                  </a:lnTo>
                  <a:lnTo>
                    <a:pt x="2302" y="881"/>
                  </a:lnTo>
                  <a:lnTo>
                    <a:pt x="2261" y="889"/>
                  </a:lnTo>
                  <a:lnTo>
                    <a:pt x="2219" y="892"/>
                  </a:lnTo>
                  <a:lnTo>
                    <a:pt x="2177" y="889"/>
                  </a:lnTo>
                  <a:lnTo>
                    <a:pt x="2134" y="879"/>
                  </a:lnTo>
                  <a:lnTo>
                    <a:pt x="2090" y="863"/>
                  </a:lnTo>
                  <a:lnTo>
                    <a:pt x="2052" y="840"/>
                  </a:lnTo>
                  <a:lnTo>
                    <a:pt x="2023" y="815"/>
                  </a:lnTo>
                  <a:lnTo>
                    <a:pt x="1999" y="790"/>
                  </a:lnTo>
                  <a:lnTo>
                    <a:pt x="1981" y="764"/>
                  </a:lnTo>
                  <a:lnTo>
                    <a:pt x="1968" y="738"/>
                  </a:lnTo>
                  <a:lnTo>
                    <a:pt x="1959" y="714"/>
                  </a:lnTo>
                  <a:lnTo>
                    <a:pt x="1954" y="690"/>
                  </a:lnTo>
                  <a:lnTo>
                    <a:pt x="1936" y="724"/>
                  </a:lnTo>
                  <a:lnTo>
                    <a:pt x="1913" y="755"/>
                  </a:lnTo>
                  <a:lnTo>
                    <a:pt x="1884" y="780"/>
                  </a:lnTo>
                  <a:lnTo>
                    <a:pt x="1850" y="799"/>
                  </a:lnTo>
                  <a:lnTo>
                    <a:pt x="1812" y="815"/>
                  </a:lnTo>
                  <a:lnTo>
                    <a:pt x="1770" y="823"/>
                  </a:lnTo>
                  <a:lnTo>
                    <a:pt x="1729" y="827"/>
                  </a:lnTo>
                  <a:lnTo>
                    <a:pt x="1693" y="827"/>
                  </a:lnTo>
                  <a:lnTo>
                    <a:pt x="1661" y="825"/>
                  </a:lnTo>
                  <a:lnTo>
                    <a:pt x="1634" y="818"/>
                  </a:lnTo>
                  <a:lnTo>
                    <a:pt x="1611" y="811"/>
                  </a:lnTo>
                  <a:lnTo>
                    <a:pt x="1592" y="801"/>
                  </a:lnTo>
                  <a:lnTo>
                    <a:pt x="1576" y="791"/>
                  </a:lnTo>
                  <a:lnTo>
                    <a:pt x="1564" y="780"/>
                  </a:lnTo>
                  <a:lnTo>
                    <a:pt x="1555" y="771"/>
                  </a:lnTo>
                  <a:lnTo>
                    <a:pt x="1541" y="752"/>
                  </a:lnTo>
                  <a:lnTo>
                    <a:pt x="1533" y="732"/>
                  </a:lnTo>
                  <a:lnTo>
                    <a:pt x="1527" y="712"/>
                  </a:lnTo>
                  <a:lnTo>
                    <a:pt x="1527" y="694"/>
                  </a:lnTo>
                  <a:lnTo>
                    <a:pt x="1527" y="691"/>
                  </a:lnTo>
                  <a:lnTo>
                    <a:pt x="1527" y="686"/>
                  </a:lnTo>
                  <a:lnTo>
                    <a:pt x="1530" y="673"/>
                  </a:lnTo>
                  <a:lnTo>
                    <a:pt x="1533" y="663"/>
                  </a:lnTo>
                  <a:lnTo>
                    <a:pt x="1544" y="642"/>
                  </a:lnTo>
                  <a:lnTo>
                    <a:pt x="1559" y="624"/>
                  </a:lnTo>
                  <a:lnTo>
                    <a:pt x="1576" y="611"/>
                  </a:lnTo>
                  <a:lnTo>
                    <a:pt x="1595" y="603"/>
                  </a:lnTo>
                  <a:lnTo>
                    <a:pt x="1613" y="597"/>
                  </a:lnTo>
                  <a:lnTo>
                    <a:pt x="1631" y="595"/>
                  </a:lnTo>
                  <a:lnTo>
                    <a:pt x="1646" y="596"/>
                  </a:lnTo>
                  <a:lnTo>
                    <a:pt x="1661" y="602"/>
                  </a:lnTo>
                  <a:lnTo>
                    <a:pt x="1672" y="609"/>
                  </a:lnTo>
                  <a:lnTo>
                    <a:pt x="1676" y="617"/>
                  </a:lnTo>
                  <a:lnTo>
                    <a:pt x="1676" y="624"/>
                  </a:lnTo>
                  <a:lnTo>
                    <a:pt x="1670" y="631"/>
                  </a:lnTo>
                  <a:lnTo>
                    <a:pt x="1661" y="634"/>
                  </a:lnTo>
                  <a:lnTo>
                    <a:pt x="1649" y="635"/>
                  </a:lnTo>
                  <a:lnTo>
                    <a:pt x="1646" y="635"/>
                  </a:lnTo>
                  <a:lnTo>
                    <a:pt x="1644" y="634"/>
                  </a:lnTo>
                  <a:lnTo>
                    <a:pt x="1644" y="634"/>
                  </a:lnTo>
                  <a:lnTo>
                    <a:pt x="1641" y="633"/>
                  </a:lnTo>
                  <a:lnTo>
                    <a:pt x="1639" y="633"/>
                  </a:lnTo>
                  <a:lnTo>
                    <a:pt x="1630" y="631"/>
                  </a:lnTo>
                  <a:lnTo>
                    <a:pt x="1618" y="630"/>
                  </a:lnTo>
                  <a:lnTo>
                    <a:pt x="1604" y="630"/>
                  </a:lnTo>
                  <a:lnTo>
                    <a:pt x="1589" y="635"/>
                  </a:lnTo>
                  <a:lnTo>
                    <a:pt x="1573" y="644"/>
                  </a:lnTo>
                  <a:lnTo>
                    <a:pt x="1559" y="658"/>
                  </a:lnTo>
                  <a:lnTo>
                    <a:pt x="1551" y="673"/>
                  </a:lnTo>
                  <a:lnTo>
                    <a:pt x="1547" y="691"/>
                  </a:lnTo>
                  <a:lnTo>
                    <a:pt x="1548" y="712"/>
                  </a:lnTo>
                  <a:lnTo>
                    <a:pt x="1554" y="733"/>
                  </a:lnTo>
                  <a:lnTo>
                    <a:pt x="1555" y="724"/>
                  </a:lnTo>
                  <a:lnTo>
                    <a:pt x="1557" y="711"/>
                  </a:lnTo>
                  <a:lnTo>
                    <a:pt x="1561" y="698"/>
                  </a:lnTo>
                  <a:lnTo>
                    <a:pt x="1569" y="686"/>
                  </a:lnTo>
                  <a:lnTo>
                    <a:pt x="1582" y="673"/>
                  </a:lnTo>
                  <a:lnTo>
                    <a:pt x="1597" y="662"/>
                  </a:lnTo>
                  <a:lnTo>
                    <a:pt x="1614" y="655"/>
                  </a:lnTo>
                  <a:lnTo>
                    <a:pt x="1630" y="654"/>
                  </a:lnTo>
                  <a:lnTo>
                    <a:pt x="1644" y="655"/>
                  </a:lnTo>
                  <a:lnTo>
                    <a:pt x="1654" y="658"/>
                  </a:lnTo>
                  <a:lnTo>
                    <a:pt x="1659" y="661"/>
                  </a:lnTo>
                  <a:lnTo>
                    <a:pt x="1661" y="663"/>
                  </a:lnTo>
                  <a:lnTo>
                    <a:pt x="1661" y="665"/>
                  </a:lnTo>
                  <a:lnTo>
                    <a:pt x="1661" y="665"/>
                  </a:lnTo>
                  <a:lnTo>
                    <a:pt x="1658" y="663"/>
                  </a:lnTo>
                  <a:lnTo>
                    <a:pt x="1655" y="663"/>
                  </a:lnTo>
                  <a:lnTo>
                    <a:pt x="1651" y="663"/>
                  </a:lnTo>
                  <a:lnTo>
                    <a:pt x="1646" y="663"/>
                  </a:lnTo>
                  <a:lnTo>
                    <a:pt x="1642" y="665"/>
                  </a:lnTo>
                  <a:lnTo>
                    <a:pt x="1638" y="669"/>
                  </a:lnTo>
                  <a:lnTo>
                    <a:pt x="1637" y="677"/>
                  </a:lnTo>
                  <a:lnTo>
                    <a:pt x="1635" y="689"/>
                  </a:lnTo>
                  <a:lnTo>
                    <a:pt x="1638" y="704"/>
                  </a:lnTo>
                  <a:lnTo>
                    <a:pt x="1638" y="717"/>
                  </a:lnTo>
                  <a:lnTo>
                    <a:pt x="1635" y="728"/>
                  </a:lnTo>
                  <a:lnTo>
                    <a:pt x="1631" y="738"/>
                  </a:lnTo>
                  <a:lnTo>
                    <a:pt x="1628" y="743"/>
                  </a:lnTo>
                  <a:lnTo>
                    <a:pt x="1627" y="746"/>
                  </a:lnTo>
                  <a:lnTo>
                    <a:pt x="1628" y="745"/>
                  </a:lnTo>
                  <a:lnTo>
                    <a:pt x="1637" y="745"/>
                  </a:lnTo>
                  <a:lnTo>
                    <a:pt x="1649" y="745"/>
                  </a:lnTo>
                  <a:lnTo>
                    <a:pt x="1654" y="748"/>
                  </a:lnTo>
                  <a:lnTo>
                    <a:pt x="1655" y="752"/>
                  </a:lnTo>
                  <a:lnTo>
                    <a:pt x="1655" y="759"/>
                  </a:lnTo>
                  <a:lnTo>
                    <a:pt x="1656" y="767"/>
                  </a:lnTo>
                  <a:lnTo>
                    <a:pt x="1661" y="777"/>
                  </a:lnTo>
                  <a:lnTo>
                    <a:pt x="1670" y="787"/>
                  </a:lnTo>
                  <a:lnTo>
                    <a:pt x="1687" y="797"/>
                  </a:lnTo>
                  <a:lnTo>
                    <a:pt x="1707" y="804"/>
                  </a:lnTo>
                  <a:lnTo>
                    <a:pt x="1729" y="806"/>
                  </a:lnTo>
                  <a:lnTo>
                    <a:pt x="1753" y="805"/>
                  </a:lnTo>
                  <a:lnTo>
                    <a:pt x="1776" y="802"/>
                  </a:lnTo>
                  <a:lnTo>
                    <a:pt x="1797" y="798"/>
                  </a:lnTo>
                  <a:lnTo>
                    <a:pt x="1815" y="794"/>
                  </a:lnTo>
                  <a:lnTo>
                    <a:pt x="1829" y="790"/>
                  </a:lnTo>
                  <a:lnTo>
                    <a:pt x="1836" y="787"/>
                  </a:lnTo>
                  <a:lnTo>
                    <a:pt x="1865" y="770"/>
                  </a:lnTo>
                  <a:lnTo>
                    <a:pt x="1892" y="749"/>
                  </a:lnTo>
                  <a:lnTo>
                    <a:pt x="1913" y="722"/>
                  </a:lnTo>
                  <a:lnTo>
                    <a:pt x="1930" y="694"/>
                  </a:lnTo>
                  <a:lnTo>
                    <a:pt x="1941" y="662"/>
                  </a:lnTo>
                  <a:lnTo>
                    <a:pt x="1947" y="627"/>
                  </a:lnTo>
                  <a:lnTo>
                    <a:pt x="1945" y="589"/>
                  </a:lnTo>
                  <a:lnTo>
                    <a:pt x="1943" y="618"/>
                  </a:lnTo>
                  <a:lnTo>
                    <a:pt x="1936" y="645"/>
                  </a:lnTo>
                  <a:lnTo>
                    <a:pt x="1924" y="672"/>
                  </a:lnTo>
                  <a:lnTo>
                    <a:pt x="1910" y="694"/>
                  </a:lnTo>
                  <a:lnTo>
                    <a:pt x="1891" y="715"/>
                  </a:lnTo>
                  <a:lnTo>
                    <a:pt x="1868" y="732"/>
                  </a:lnTo>
                  <a:lnTo>
                    <a:pt x="1842" y="745"/>
                  </a:lnTo>
                  <a:lnTo>
                    <a:pt x="1814" y="753"/>
                  </a:lnTo>
                  <a:lnTo>
                    <a:pt x="1788" y="756"/>
                  </a:lnTo>
                  <a:lnTo>
                    <a:pt x="1766" y="755"/>
                  </a:lnTo>
                  <a:lnTo>
                    <a:pt x="1748" y="750"/>
                  </a:lnTo>
                  <a:lnTo>
                    <a:pt x="1734" y="745"/>
                  </a:lnTo>
                  <a:lnTo>
                    <a:pt x="1722" y="738"/>
                  </a:lnTo>
                  <a:lnTo>
                    <a:pt x="1714" y="731"/>
                  </a:lnTo>
                  <a:lnTo>
                    <a:pt x="1708" y="726"/>
                  </a:lnTo>
                  <a:lnTo>
                    <a:pt x="1707" y="725"/>
                  </a:lnTo>
                  <a:lnTo>
                    <a:pt x="1710" y="726"/>
                  </a:lnTo>
                  <a:lnTo>
                    <a:pt x="1715" y="728"/>
                  </a:lnTo>
                  <a:lnTo>
                    <a:pt x="1725" y="728"/>
                  </a:lnTo>
                  <a:lnTo>
                    <a:pt x="1738" y="724"/>
                  </a:lnTo>
                  <a:lnTo>
                    <a:pt x="1748" y="718"/>
                  </a:lnTo>
                  <a:lnTo>
                    <a:pt x="1752" y="711"/>
                  </a:lnTo>
                  <a:lnTo>
                    <a:pt x="1756" y="704"/>
                  </a:lnTo>
                  <a:lnTo>
                    <a:pt x="1763" y="698"/>
                  </a:lnTo>
                  <a:lnTo>
                    <a:pt x="1774" y="693"/>
                  </a:lnTo>
                  <a:lnTo>
                    <a:pt x="1792" y="687"/>
                  </a:lnTo>
                  <a:lnTo>
                    <a:pt x="1804" y="686"/>
                  </a:lnTo>
                  <a:lnTo>
                    <a:pt x="1811" y="686"/>
                  </a:lnTo>
                  <a:lnTo>
                    <a:pt x="1814" y="686"/>
                  </a:lnTo>
                  <a:lnTo>
                    <a:pt x="1812" y="684"/>
                  </a:lnTo>
                  <a:lnTo>
                    <a:pt x="1812" y="684"/>
                  </a:lnTo>
                  <a:lnTo>
                    <a:pt x="1809" y="683"/>
                  </a:lnTo>
                  <a:lnTo>
                    <a:pt x="1808" y="680"/>
                  </a:lnTo>
                  <a:lnTo>
                    <a:pt x="1807" y="679"/>
                  </a:lnTo>
                  <a:lnTo>
                    <a:pt x="1807" y="676"/>
                  </a:lnTo>
                  <a:lnTo>
                    <a:pt x="1808" y="673"/>
                  </a:lnTo>
                  <a:lnTo>
                    <a:pt x="1809" y="672"/>
                  </a:lnTo>
                  <a:lnTo>
                    <a:pt x="1814" y="669"/>
                  </a:lnTo>
                  <a:lnTo>
                    <a:pt x="1825" y="665"/>
                  </a:lnTo>
                  <a:lnTo>
                    <a:pt x="1835" y="661"/>
                  </a:lnTo>
                  <a:lnTo>
                    <a:pt x="1840" y="656"/>
                  </a:lnTo>
                  <a:lnTo>
                    <a:pt x="1842" y="655"/>
                  </a:lnTo>
                  <a:lnTo>
                    <a:pt x="1839" y="655"/>
                  </a:lnTo>
                  <a:lnTo>
                    <a:pt x="1833" y="656"/>
                  </a:lnTo>
                  <a:lnTo>
                    <a:pt x="1823" y="656"/>
                  </a:lnTo>
                  <a:lnTo>
                    <a:pt x="1809" y="654"/>
                  </a:lnTo>
                  <a:lnTo>
                    <a:pt x="1792" y="645"/>
                  </a:lnTo>
                  <a:lnTo>
                    <a:pt x="1781" y="633"/>
                  </a:lnTo>
                  <a:lnTo>
                    <a:pt x="1778" y="620"/>
                  </a:lnTo>
                  <a:lnTo>
                    <a:pt x="1780" y="607"/>
                  </a:lnTo>
                  <a:lnTo>
                    <a:pt x="1787" y="596"/>
                  </a:lnTo>
                  <a:lnTo>
                    <a:pt x="1798" y="588"/>
                  </a:lnTo>
                  <a:lnTo>
                    <a:pt x="1811" y="582"/>
                  </a:lnTo>
                  <a:lnTo>
                    <a:pt x="1823" y="581"/>
                  </a:lnTo>
                  <a:lnTo>
                    <a:pt x="1832" y="583"/>
                  </a:lnTo>
                  <a:lnTo>
                    <a:pt x="1836" y="589"/>
                  </a:lnTo>
                  <a:lnTo>
                    <a:pt x="1837" y="596"/>
                  </a:lnTo>
                  <a:lnTo>
                    <a:pt x="1835" y="602"/>
                  </a:lnTo>
                  <a:lnTo>
                    <a:pt x="1829" y="604"/>
                  </a:lnTo>
                  <a:lnTo>
                    <a:pt x="1819" y="607"/>
                  </a:lnTo>
                  <a:lnTo>
                    <a:pt x="1814" y="613"/>
                  </a:lnTo>
                  <a:lnTo>
                    <a:pt x="1811" y="620"/>
                  </a:lnTo>
                  <a:lnTo>
                    <a:pt x="1814" y="628"/>
                  </a:lnTo>
                  <a:lnTo>
                    <a:pt x="1821" y="635"/>
                  </a:lnTo>
                  <a:lnTo>
                    <a:pt x="1828" y="637"/>
                  </a:lnTo>
                  <a:lnTo>
                    <a:pt x="1836" y="637"/>
                  </a:lnTo>
                  <a:lnTo>
                    <a:pt x="1847" y="634"/>
                  </a:lnTo>
                  <a:lnTo>
                    <a:pt x="1860" y="630"/>
                  </a:lnTo>
                  <a:lnTo>
                    <a:pt x="1871" y="621"/>
                  </a:lnTo>
                  <a:lnTo>
                    <a:pt x="1882" y="611"/>
                  </a:lnTo>
                  <a:lnTo>
                    <a:pt x="1892" y="597"/>
                  </a:lnTo>
                  <a:lnTo>
                    <a:pt x="1898" y="581"/>
                  </a:lnTo>
                  <a:lnTo>
                    <a:pt x="1901" y="561"/>
                  </a:lnTo>
                  <a:lnTo>
                    <a:pt x="1899" y="536"/>
                  </a:lnTo>
                  <a:lnTo>
                    <a:pt x="1892" y="512"/>
                  </a:lnTo>
                  <a:lnTo>
                    <a:pt x="1881" y="488"/>
                  </a:lnTo>
                  <a:lnTo>
                    <a:pt x="1867" y="468"/>
                  </a:lnTo>
                  <a:lnTo>
                    <a:pt x="1851" y="450"/>
                  </a:lnTo>
                  <a:lnTo>
                    <a:pt x="1836" y="435"/>
                  </a:lnTo>
                  <a:lnTo>
                    <a:pt x="1821" y="421"/>
                  </a:lnTo>
                  <a:lnTo>
                    <a:pt x="1807" y="411"/>
                  </a:lnTo>
                  <a:lnTo>
                    <a:pt x="1794" y="402"/>
                  </a:lnTo>
                  <a:lnTo>
                    <a:pt x="1787" y="398"/>
                  </a:lnTo>
                  <a:lnTo>
                    <a:pt x="1784" y="397"/>
                  </a:lnTo>
                  <a:lnTo>
                    <a:pt x="1731" y="376"/>
                  </a:lnTo>
                  <a:lnTo>
                    <a:pt x="1676" y="362"/>
                  </a:lnTo>
                  <a:lnTo>
                    <a:pt x="1618" y="356"/>
                  </a:lnTo>
                  <a:lnTo>
                    <a:pt x="1561" y="358"/>
                  </a:lnTo>
                  <a:lnTo>
                    <a:pt x="1502" y="365"/>
                  </a:lnTo>
                  <a:lnTo>
                    <a:pt x="1443" y="377"/>
                  </a:lnTo>
                  <a:lnTo>
                    <a:pt x="1384" y="395"/>
                  </a:lnTo>
                  <a:lnTo>
                    <a:pt x="1435" y="384"/>
                  </a:lnTo>
                  <a:lnTo>
                    <a:pt x="1484" y="380"/>
                  </a:lnTo>
                  <a:lnTo>
                    <a:pt x="1529" y="381"/>
                  </a:lnTo>
                  <a:lnTo>
                    <a:pt x="1568" y="384"/>
                  </a:lnTo>
                  <a:lnTo>
                    <a:pt x="1602" y="390"/>
                  </a:lnTo>
                  <a:lnTo>
                    <a:pt x="1631" y="398"/>
                  </a:lnTo>
                  <a:lnTo>
                    <a:pt x="1655" y="411"/>
                  </a:lnTo>
                  <a:lnTo>
                    <a:pt x="1676" y="429"/>
                  </a:lnTo>
                  <a:lnTo>
                    <a:pt x="1693" y="452"/>
                  </a:lnTo>
                  <a:lnTo>
                    <a:pt x="1704" y="471"/>
                  </a:lnTo>
                  <a:lnTo>
                    <a:pt x="1710" y="489"/>
                  </a:lnTo>
                  <a:lnTo>
                    <a:pt x="1710" y="503"/>
                  </a:lnTo>
                  <a:lnTo>
                    <a:pt x="1708" y="516"/>
                  </a:lnTo>
                  <a:lnTo>
                    <a:pt x="1705" y="524"/>
                  </a:lnTo>
                  <a:lnTo>
                    <a:pt x="1701" y="530"/>
                  </a:lnTo>
                  <a:lnTo>
                    <a:pt x="1698" y="534"/>
                  </a:lnTo>
                  <a:lnTo>
                    <a:pt x="1697" y="536"/>
                  </a:lnTo>
                  <a:lnTo>
                    <a:pt x="1696" y="534"/>
                  </a:lnTo>
                  <a:lnTo>
                    <a:pt x="1690" y="530"/>
                  </a:lnTo>
                  <a:lnTo>
                    <a:pt x="1680" y="526"/>
                  </a:lnTo>
                  <a:lnTo>
                    <a:pt x="1666" y="520"/>
                  </a:lnTo>
                  <a:lnTo>
                    <a:pt x="1645" y="515"/>
                  </a:lnTo>
                  <a:lnTo>
                    <a:pt x="1620" y="510"/>
                  </a:lnTo>
                  <a:lnTo>
                    <a:pt x="1599" y="506"/>
                  </a:lnTo>
                  <a:lnTo>
                    <a:pt x="1583" y="499"/>
                  </a:lnTo>
                  <a:lnTo>
                    <a:pt x="1571" y="492"/>
                  </a:lnTo>
                  <a:lnTo>
                    <a:pt x="1562" y="482"/>
                  </a:lnTo>
                  <a:lnTo>
                    <a:pt x="1557" y="474"/>
                  </a:lnTo>
                  <a:lnTo>
                    <a:pt x="1554" y="467"/>
                  </a:lnTo>
                  <a:lnTo>
                    <a:pt x="1552" y="463"/>
                  </a:lnTo>
                  <a:lnTo>
                    <a:pt x="1552" y="464"/>
                  </a:lnTo>
                  <a:lnTo>
                    <a:pt x="1552" y="467"/>
                  </a:lnTo>
                  <a:lnTo>
                    <a:pt x="1551" y="468"/>
                  </a:lnTo>
                  <a:lnTo>
                    <a:pt x="1548" y="473"/>
                  </a:lnTo>
                  <a:lnTo>
                    <a:pt x="1544" y="475"/>
                  </a:lnTo>
                  <a:lnTo>
                    <a:pt x="1534" y="478"/>
                  </a:lnTo>
                  <a:lnTo>
                    <a:pt x="1523" y="478"/>
                  </a:lnTo>
                  <a:lnTo>
                    <a:pt x="1513" y="477"/>
                  </a:lnTo>
                  <a:lnTo>
                    <a:pt x="1508" y="477"/>
                  </a:lnTo>
                  <a:lnTo>
                    <a:pt x="1509" y="477"/>
                  </a:lnTo>
                  <a:lnTo>
                    <a:pt x="1510" y="478"/>
                  </a:lnTo>
                  <a:lnTo>
                    <a:pt x="1513" y="480"/>
                  </a:lnTo>
                  <a:lnTo>
                    <a:pt x="1516" y="481"/>
                  </a:lnTo>
                  <a:lnTo>
                    <a:pt x="1519" y="484"/>
                  </a:lnTo>
                  <a:lnTo>
                    <a:pt x="1520" y="488"/>
                  </a:lnTo>
                  <a:lnTo>
                    <a:pt x="1522" y="494"/>
                  </a:lnTo>
                  <a:lnTo>
                    <a:pt x="1523" y="499"/>
                  </a:lnTo>
                  <a:lnTo>
                    <a:pt x="1524" y="503"/>
                  </a:lnTo>
                  <a:lnTo>
                    <a:pt x="1526" y="506"/>
                  </a:lnTo>
                  <a:lnTo>
                    <a:pt x="1527" y="508"/>
                  </a:lnTo>
                  <a:lnTo>
                    <a:pt x="1529" y="508"/>
                  </a:lnTo>
                  <a:lnTo>
                    <a:pt x="1529" y="508"/>
                  </a:lnTo>
                  <a:lnTo>
                    <a:pt x="1527" y="509"/>
                  </a:lnTo>
                  <a:lnTo>
                    <a:pt x="1524" y="510"/>
                  </a:lnTo>
                  <a:lnTo>
                    <a:pt x="1517" y="513"/>
                  </a:lnTo>
                  <a:lnTo>
                    <a:pt x="1508" y="516"/>
                  </a:lnTo>
                  <a:lnTo>
                    <a:pt x="1493" y="516"/>
                  </a:lnTo>
                  <a:lnTo>
                    <a:pt x="1474" y="515"/>
                  </a:lnTo>
                  <a:lnTo>
                    <a:pt x="1458" y="510"/>
                  </a:lnTo>
                  <a:lnTo>
                    <a:pt x="1446" y="503"/>
                  </a:lnTo>
                  <a:lnTo>
                    <a:pt x="1435" y="496"/>
                  </a:lnTo>
                  <a:lnTo>
                    <a:pt x="1423" y="488"/>
                  </a:lnTo>
                  <a:lnTo>
                    <a:pt x="1409" y="481"/>
                  </a:lnTo>
                  <a:lnTo>
                    <a:pt x="1390" y="473"/>
                  </a:lnTo>
                  <a:lnTo>
                    <a:pt x="1364" y="466"/>
                  </a:lnTo>
                  <a:lnTo>
                    <a:pt x="1329" y="461"/>
                  </a:lnTo>
                  <a:lnTo>
                    <a:pt x="1296" y="461"/>
                  </a:lnTo>
                  <a:lnTo>
                    <a:pt x="1268" y="466"/>
                  </a:lnTo>
                  <a:lnTo>
                    <a:pt x="1245" y="471"/>
                  </a:lnTo>
                  <a:lnTo>
                    <a:pt x="1228" y="480"/>
                  </a:lnTo>
                  <a:lnTo>
                    <a:pt x="1221" y="487"/>
                  </a:lnTo>
                  <a:lnTo>
                    <a:pt x="1221" y="491"/>
                  </a:lnTo>
                  <a:lnTo>
                    <a:pt x="1225" y="492"/>
                  </a:lnTo>
                  <a:lnTo>
                    <a:pt x="1234" y="492"/>
                  </a:lnTo>
                  <a:lnTo>
                    <a:pt x="1246" y="491"/>
                  </a:lnTo>
                  <a:lnTo>
                    <a:pt x="1262" y="489"/>
                  </a:lnTo>
                  <a:lnTo>
                    <a:pt x="1280" y="488"/>
                  </a:lnTo>
                  <a:lnTo>
                    <a:pt x="1300" y="488"/>
                  </a:lnTo>
                  <a:lnTo>
                    <a:pt x="1325" y="492"/>
                  </a:lnTo>
                  <a:lnTo>
                    <a:pt x="1343" y="496"/>
                  </a:lnTo>
                  <a:lnTo>
                    <a:pt x="1355" y="502"/>
                  </a:lnTo>
                  <a:lnTo>
                    <a:pt x="1359" y="510"/>
                  </a:lnTo>
                  <a:lnTo>
                    <a:pt x="1356" y="519"/>
                  </a:lnTo>
                  <a:lnTo>
                    <a:pt x="1350" y="526"/>
                  </a:lnTo>
                  <a:lnTo>
                    <a:pt x="1342" y="529"/>
                  </a:lnTo>
                  <a:lnTo>
                    <a:pt x="1332" y="529"/>
                  </a:lnTo>
                  <a:lnTo>
                    <a:pt x="1322" y="527"/>
                  </a:lnTo>
                  <a:lnTo>
                    <a:pt x="1311" y="526"/>
                  </a:lnTo>
                  <a:lnTo>
                    <a:pt x="1300" y="524"/>
                  </a:lnTo>
                  <a:lnTo>
                    <a:pt x="1293" y="524"/>
                  </a:lnTo>
                  <a:lnTo>
                    <a:pt x="1287" y="526"/>
                  </a:lnTo>
                  <a:lnTo>
                    <a:pt x="1283" y="530"/>
                  </a:lnTo>
                  <a:lnTo>
                    <a:pt x="1277" y="533"/>
                  </a:lnTo>
                  <a:lnTo>
                    <a:pt x="1268" y="533"/>
                  </a:lnTo>
                  <a:lnTo>
                    <a:pt x="1253" y="532"/>
                  </a:lnTo>
                  <a:lnTo>
                    <a:pt x="1232" y="529"/>
                  </a:lnTo>
                  <a:lnTo>
                    <a:pt x="1204" y="524"/>
                  </a:lnTo>
                  <a:lnTo>
                    <a:pt x="1179" y="523"/>
                  </a:lnTo>
                  <a:lnTo>
                    <a:pt x="1158" y="523"/>
                  </a:lnTo>
                  <a:lnTo>
                    <a:pt x="1141" y="526"/>
                  </a:lnTo>
                  <a:lnTo>
                    <a:pt x="1130" y="530"/>
                  </a:lnTo>
                  <a:lnTo>
                    <a:pt x="1123" y="533"/>
                  </a:lnTo>
                  <a:lnTo>
                    <a:pt x="1120" y="534"/>
                  </a:lnTo>
                  <a:lnTo>
                    <a:pt x="1053" y="582"/>
                  </a:lnTo>
                  <a:lnTo>
                    <a:pt x="1053" y="583"/>
                  </a:lnTo>
                  <a:lnTo>
                    <a:pt x="1051" y="585"/>
                  </a:lnTo>
                  <a:lnTo>
                    <a:pt x="1050" y="586"/>
                  </a:lnTo>
                  <a:lnTo>
                    <a:pt x="1049" y="589"/>
                  </a:lnTo>
                  <a:lnTo>
                    <a:pt x="1049" y="592"/>
                  </a:lnTo>
                  <a:lnTo>
                    <a:pt x="1049" y="595"/>
                  </a:lnTo>
                  <a:lnTo>
                    <a:pt x="1050" y="599"/>
                  </a:lnTo>
                  <a:lnTo>
                    <a:pt x="1054" y="602"/>
                  </a:lnTo>
                  <a:lnTo>
                    <a:pt x="1060" y="609"/>
                  </a:lnTo>
                  <a:lnTo>
                    <a:pt x="1060" y="616"/>
                  </a:lnTo>
                  <a:lnTo>
                    <a:pt x="1056" y="624"/>
                  </a:lnTo>
                  <a:lnTo>
                    <a:pt x="1046" y="634"/>
                  </a:lnTo>
                  <a:lnTo>
                    <a:pt x="1039" y="638"/>
                  </a:lnTo>
                  <a:lnTo>
                    <a:pt x="1029" y="644"/>
                  </a:lnTo>
                  <a:lnTo>
                    <a:pt x="1020" y="648"/>
                  </a:lnTo>
                  <a:lnTo>
                    <a:pt x="1013" y="652"/>
                  </a:lnTo>
                  <a:lnTo>
                    <a:pt x="1009" y="655"/>
                  </a:lnTo>
                  <a:lnTo>
                    <a:pt x="1009" y="658"/>
                  </a:lnTo>
                  <a:lnTo>
                    <a:pt x="1015" y="659"/>
                  </a:lnTo>
                  <a:lnTo>
                    <a:pt x="1025" y="656"/>
                  </a:lnTo>
                  <a:lnTo>
                    <a:pt x="1039" y="651"/>
                  </a:lnTo>
                  <a:lnTo>
                    <a:pt x="1057" y="642"/>
                  </a:lnTo>
                  <a:lnTo>
                    <a:pt x="1078" y="634"/>
                  </a:lnTo>
                  <a:lnTo>
                    <a:pt x="1103" y="624"/>
                  </a:lnTo>
                  <a:lnTo>
                    <a:pt x="1133" y="617"/>
                  </a:lnTo>
                  <a:lnTo>
                    <a:pt x="1166" y="611"/>
                  </a:lnTo>
                  <a:lnTo>
                    <a:pt x="1207" y="610"/>
                  </a:lnTo>
                  <a:lnTo>
                    <a:pt x="1241" y="611"/>
                  </a:lnTo>
                  <a:lnTo>
                    <a:pt x="1269" y="616"/>
                  </a:lnTo>
                  <a:lnTo>
                    <a:pt x="1290" y="621"/>
                  </a:lnTo>
                  <a:lnTo>
                    <a:pt x="1303" y="630"/>
                  </a:lnTo>
                  <a:lnTo>
                    <a:pt x="1307" y="638"/>
                  </a:lnTo>
                  <a:lnTo>
                    <a:pt x="1304" y="651"/>
                  </a:lnTo>
                  <a:lnTo>
                    <a:pt x="1298" y="659"/>
                  </a:lnTo>
                  <a:lnTo>
                    <a:pt x="1294" y="665"/>
                  </a:lnTo>
                  <a:lnTo>
                    <a:pt x="1291" y="668"/>
                  </a:lnTo>
                  <a:lnTo>
                    <a:pt x="1296" y="668"/>
                  </a:lnTo>
                  <a:lnTo>
                    <a:pt x="1304" y="668"/>
                  </a:lnTo>
                  <a:lnTo>
                    <a:pt x="1318" y="670"/>
                  </a:lnTo>
                  <a:lnTo>
                    <a:pt x="1332" y="675"/>
                  </a:lnTo>
                  <a:lnTo>
                    <a:pt x="1349" y="683"/>
                  </a:lnTo>
                  <a:lnTo>
                    <a:pt x="1363" y="696"/>
                  </a:lnTo>
                  <a:lnTo>
                    <a:pt x="1374" y="714"/>
                  </a:lnTo>
                  <a:lnTo>
                    <a:pt x="1387" y="739"/>
                  </a:lnTo>
                  <a:lnTo>
                    <a:pt x="1401" y="756"/>
                  </a:lnTo>
                  <a:lnTo>
                    <a:pt x="1412" y="767"/>
                  </a:lnTo>
                  <a:lnTo>
                    <a:pt x="1419" y="773"/>
                  </a:lnTo>
                  <a:lnTo>
                    <a:pt x="1423" y="774"/>
                  </a:lnTo>
                  <a:lnTo>
                    <a:pt x="1419" y="776"/>
                  </a:lnTo>
                  <a:lnTo>
                    <a:pt x="1411" y="777"/>
                  </a:lnTo>
                  <a:lnTo>
                    <a:pt x="1397" y="778"/>
                  </a:lnTo>
                  <a:lnTo>
                    <a:pt x="1378" y="781"/>
                  </a:lnTo>
                  <a:lnTo>
                    <a:pt x="1357" y="781"/>
                  </a:lnTo>
                  <a:lnTo>
                    <a:pt x="1336" y="780"/>
                  </a:lnTo>
                  <a:lnTo>
                    <a:pt x="1314" y="777"/>
                  </a:lnTo>
                  <a:lnTo>
                    <a:pt x="1293" y="771"/>
                  </a:lnTo>
                  <a:lnTo>
                    <a:pt x="1273" y="763"/>
                  </a:lnTo>
                  <a:lnTo>
                    <a:pt x="1255" y="755"/>
                  </a:lnTo>
                  <a:lnTo>
                    <a:pt x="1239" y="748"/>
                  </a:lnTo>
                  <a:lnTo>
                    <a:pt x="1227" y="742"/>
                  </a:lnTo>
                  <a:lnTo>
                    <a:pt x="1217" y="741"/>
                  </a:lnTo>
                  <a:lnTo>
                    <a:pt x="1210" y="743"/>
                  </a:lnTo>
                  <a:lnTo>
                    <a:pt x="1207" y="750"/>
                  </a:lnTo>
                  <a:lnTo>
                    <a:pt x="1209" y="756"/>
                  </a:lnTo>
                  <a:lnTo>
                    <a:pt x="1213" y="762"/>
                  </a:lnTo>
                  <a:lnTo>
                    <a:pt x="1218" y="767"/>
                  </a:lnTo>
                  <a:lnTo>
                    <a:pt x="1221" y="776"/>
                  </a:lnTo>
                  <a:lnTo>
                    <a:pt x="1220" y="788"/>
                  </a:lnTo>
                  <a:lnTo>
                    <a:pt x="1217" y="795"/>
                  </a:lnTo>
                  <a:lnTo>
                    <a:pt x="1214" y="801"/>
                  </a:lnTo>
                  <a:lnTo>
                    <a:pt x="1213" y="802"/>
                  </a:lnTo>
                  <a:lnTo>
                    <a:pt x="1209" y="804"/>
                  </a:lnTo>
                  <a:lnTo>
                    <a:pt x="1200" y="804"/>
                  </a:lnTo>
                  <a:lnTo>
                    <a:pt x="1186" y="804"/>
                  </a:lnTo>
                  <a:lnTo>
                    <a:pt x="1169" y="801"/>
                  </a:lnTo>
                  <a:lnTo>
                    <a:pt x="1151" y="795"/>
                  </a:lnTo>
                  <a:lnTo>
                    <a:pt x="1133" y="785"/>
                  </a:lnTo>
                  <a:lnTo>
                    <a:pt x="1117" y="769"/>
                  </a:lnTo>
                  <a:lnTo>
                    <a:pt x="1099" y="750"/>
                  </a:lnTo>
                  <a:lnTo>
                    <a:pt x="1078" y="738"/>
                  </a:lnTo>
                  <a:lnTo>
                    <a:pt x="1056" y="729"/>
                  </a:lnTo>
                  <a:lnTo>
                    <a:pt x="1030" y="725"/>
                  </a:lnTo>
                  <a:lnTo>
                    <a:pt x="1001" y="725"/>
                  </a:lnTo>
                  <a:lnTo>
                    <a:pt x="969" y="728"/>
                  </a:lnTo>
                  <a:lnTo>
                    <a:pt x="940" y="732"/>
                  </a:lnTo>
                  <a:lnTo>
                    <a:pt x="914" y="738"/>
                  </a:lnTo>
                  <a:lnTo>
                    <a:pt x="889" y="745"/>
                  </a:lnTo>
                  <a:lnTo>
                    <a:pt x="867" y="752"/>
                  </a:lnTo>
                  <a:lnTo>
                    <a:pt x="852" y="757"/>
                  </a:lnTo>
                  <a:lnTo>
                    <a:pt x="841" y="760"/>
                  </a:lnTo>
                  <a:lnTo>
                    <a:pt x="837" y="762"/>
                  </a:lnTo>
                  <a:lnTo>
                    <a:pt x="841" y="762"/>
                  </a:lnTo>
                  <a:lnTo>
                    <a:pt x="851" y="759"/>
                  </a:lnTo>
                  <a:lnTo>
                    <a:pt x="865" y="756"/>
                  </a:lnTo>
                  <a:lnTo>
                    <a:pt x="883" y="755"/>
                  </a:lnTo>
                  <a:lnTo>
                    <a:pt x="905" y="755"/>
                  </a:lnTo>
                  <a:lnTo>
                    <a:pt x="928" y="757"/>
                  </a:lnTo>
                  <a:lnTo>
                    <a:pt x="949" y="763"/>
                  </a:lnTo>
                  <a:lnTo>
                    <a:pt x="964" y="771"/>
                  </a:lnTo>
                  <a:lnTo>
                    <a:pt x="973" y="780"/>
                  </a:lnTo>
                  <a:lnTo>
                    <a:pt x="978" y="788"/>
                  </a:lnTo>
                  <a:lnTo>
                    <a:pt x="978" y="795"/>
                  </a:lnTo>
                  <a:lnTo>
                    <a:pt x="976" y="802"/>
                  </a:lnTo>
                  <a:lnTo>
                    <a:pt x="967" y="806"/>
                  </a:lnTo>
                  <a:lnTo>
                    <a:pt x="957" y="808"/>
                  </a:lnTo>
                  <a:lnTo>
                    <a:pt x="946" y="804"/>
                  </a:lnTo>
                  <a:lnTo>
                    <a:pt x="939" y="795"/>
                  </a:lnTo>
                  <a:lnTo>
                    <a:pt x="932" y="787"/>
                  </a:lnTo>
                  <a:lnTo>
                    <a:pt x="921" y="780"/>
                  </a:lnTo>
                  <a:lnTo>
                    <a:pt x="910" y="776"/>
                  </a:lnTo>
                  <a:lnTo>
                    <a:pt x="898" y="773"/>
                  </a:lnTo>
                  <a:lnTo>
                    <a:pt x="889" y="773"/>
                  </a:lnTo>
                  <a:lnTo>
                    <a:pt x="880" y="774"/>
                  </a:lnTo>
                  <a:lnTo>
                    <a:pt x="874" y="776"/>
                  </a:lnTo>
                  <a:lnTo>
                    <a:pt x="872" y="777"/>
                  </a:lnTo>
                  <a:lnTo>
                    <a:pt x="874" y="777"/>
                  </a:lnTo>
                  <a:lnTo>
                    <a:pt x="883" y="777"/>
                  </a:lnTo>
                  <a:lnTo>
                    <a:pt x="894" y="778"/>
                  </a:lnTo>
                  <a:lnTo>
                    <a:pt x="907" y="784"/>
                  </a:lnTo>
                  <a:lnTo>
                    <a:pt x="915" y="791"/>
                  </a:lnTo>
                  <a:lnTo>
                    <a:pt x="919" y="798"/>
                  </a:lnTo>
                  <a:lnTo>
                    <a:pt x="921" y="805"/>
                  </a:lnTo>
                  <a:lnTo>
                    <a:pt x="918" y="809"/>
                  </a:lnTo>
                  <a:lnTo>
                    <a:pt x="912" y="811"/>
                  </a:lnTo>
                  <a:lnTo>
                    <a:pt x="904" y="808"/>
                  </a:lnTo>
                  <a:lnTo>
                    <a:pt x="894" y="805"/>
                  </a:lnTo>
                  <a:lnTo>
                    <a:pt x="880" y="801"/>
                  </a:lnTo>
                  <a:lnTo>
                    <a:pt x="863" y="798"/>
                  </a:lnTo>
                  <a:lnTo>
                    <a:pt x="841" y="798"/>
                  </a:lnTo>
                  <a:lnTo>
                    <a:pt x="816" y="801"/>
                  </a:lnTo>
                  <a:lnTo>
                    <a:pt x="789" y="805"/>
                  </a:lnTo>
                  <a:lnTo>
                    <a:pt x="766" y="811"/>
                  </a:lnTo>
                  <a:lnTo>
                    <a:pt x="745" y="816"/>
                  </a:lnTo>
                  <a:lnTo>
                    <a:pt x="730" y="822"/>
                  </a:lnTo>
                  <a:lnTo>
                    <a:pt x="719" y="826"/>
                  </a:lnTo>
                  <a:lnTo>
                    <a:pt x="714" y="827"/>
                  </a:lnTo>
                  <a:lnTo>
                    <a:pt x="713" y="829"/>
                  </a:lnTo>
                  <a:lnTo>
                    <a:pt x="712" y="829"/>
                  </a:lnTo>
                  <a:lnTo>
                    <a:pt x="651" y="851"/>
                  </a:lnTo>
                  <a:lnTo>
                    <a:pt x="588" y="870"/>
                  </a:lnTo>
                  <a:lnTo>
                    <a:pt x="524" y="882"/>
                  </a:lnTo>
                  <a:lnTo>
                    <a:pt x="458" y="889"/>
                  </a:lnTo>
                  <a:lnTo>
                    <a:pt x="400" y="891"/>
                  </a:lnTo>
                  <a:lnTo>
                    <a:pt x="343" y="889"/>
                  </a:lnTo>
                  <a:lnTo>
                    <a:pt x="288" y="882"/>
                  </a:lnTo>
                  <a:lnTo>
                    <a:pt x="237" y="871"/>
                  </a:lnTo>
                  <a:lnTo>
                    <a:pt x="190" y="856"/>
                  </a:lnTo>
                  <a:lnTo>
                    <a:pt x="145" y="837"/>
                  </a:lnTo>
                  <a:lnTo>
                    <a:pt x="108" y="816"/>
                  </a:lnTo>
                  <a:lnTo>
                    <a:pt x="72" y="787"/>
                  </a:lnTo>
                  <a:lnTo>
                    <a:pt x="42" y="755"/>
                  </a:lnTo>
                  <a:lnTo>
                    <a:pt x="20" y="721"/>
                  </a:lnTo>
                  <a:lnTo>
                    <a:pt x="6" y="686"/>
                  </a:lnTo>
                  <a:lnTo>
                    <a:pt x="0" y="649"/>
                  </a:lnTo>
                  <a:lnTo>
                    <a:pt x="3" y="617"/>
                  </a:lnTo>
                  <a:lnTo>
                    <a:pt x="11" y="586"/>
                  </a:lnTo>
                  <a:lnTo>
                    <a:pt x="28" y="555"/>
                  </a:lnTo>
                  <a:lnTo>
                    <a:pt x="51" y="529"/>
                  </a:lnTo>
                  <a:lnTo>
                    <a:pt x="79" y="506"/>
                  </a:lnTo>
                  <a:lnTo>
                    <a:pt x="112" y="489"/>
                  </a:lnTo>
                  <a:lnTo>
                    <a:pt x="150" y="477"/>
                  </a:lnTo>
                  <a:lnTo>
                    <a:pt x="192" y="470"/>
                  </a:lnTo>
                  <a:lnTo>
                    <a:pt x="230" y="468"/>
                  </a:lnTo>
                  <a:lnTo>
                    <a:pt x="265" y="473"/>
                  </a:lnTo>
                  <a:lnTo>
                    <a:pt x="296" y="481"/>
                  </a:lnTo>
                  <a:lnTo>
                    <a:pt x="321" y="494"/>
                  </a:lnTo>
                  <a:lnTo>
                    <a:pt x="343" y="512"/>
                  </a:lnTo>
                  <a:lnTo>
                    <a:pt x="357" y="533"/>
                  </a:lnTo>
                  <a:lnTo>
                    <a:pt x="365" y="555"/>
                  </a:lnTo>
                  <a:lnTo>
                    <a:pt x="365" y="579"/>
                  </a:lnTo>
                  <a:lnTo>
                    <a:pt x="357" y="602"/>
                  </a:lnTo>
                  <a:lnTo>
                    <a:pt x="343" y="621"/>
                  </a:lnTo>
                  <a:lnTo>
                    <a:pt x="323" y="637"/>
                  </a:lnTo>
                  <a:lnTo>
                    <a:pt x="296" y="649"/>
                  </a:lnTo>
                  <a:lnTo>
                    <a:pt x="274" y="656"/>
                  </a:lnTo>
                  <a:lnTo>
                    <a:pt x="253" y="658"/>
                  </a:lnTo>
                  <a:lnTo>
                    <a:pt x="236" y="656"/>
                  </a:lnTo>
                  <a:lnTo>
                    <a:pt x="222" y="652"/>
                  </a:lnTo>
                  <a:lnTo>
                    <a:pt x="212" y="649"/>
                  </a:lnTo>
                  <a:lnTo>
                    <a:pt x="195" y="640"/>
                  </a:lnTo>
                  <a:lnTo>
                    <a:pt x="182" y="628"/>
                  </a:lnTo>
                  <a:lnTo>
                    <a:pt x="175" y="614"/>
                  </a:lnTo>
                  <a:lnTo>
                    <a:pt x="174" y="602"/>
                  </a:lnTo>
                  <a:lnTo>
                    <a:pt x="175" y="599"/>
                  </a:lnTo>
                  <a:lnTo>
                    <a:pt x="180" y="588"/>
                  </a:lnTo>
                  <a:lnTo>
                    <a:pt x="190" y="578"/>
                  </a:lnTo>
                  <a:lnTo>
                    <a:pt x="202" y="572"/>
                  </a:lnTo>
                  <a:lnTo>
                    <a:pt x="216" y="569"/>
                  </a:lnTo>
                  <a:lnTo>
                    <a:pt x="234" y="571"/>
                  </a:lnTo>
                  <a:lnTo>
                    <a:pt x="247" y="575"/>
                  </a:lnTo>
                  <a:lnTo>
                    <a:pt x="258" y="583"/>
                  </a:lnTo>
                  <a:lnTo>
                    <a:pt x="264" y="596"/>
                  </a:lnTo>
                  <a:lnTo>
                    <a:pt x="263" y="606"/>
                  </a:lnTo>
                  <a:lnTo>
                    <a:pt x="257" y="614"/>
                  </a:lnTo>
                  <a:lnTo>
                    <a:pt x="247" y="620"/>
                  </a:lnTo>
                  <a:lnTo>
                    <a:pt x="237" y="620"/>
                  </a:lnTo>
                  <a:lnTo>
                    <a:pt x="232" y="617"/>
                  </a:lnTo>
                  <a:lnTo>
                    <a:pt x="227" y="614"/>
                  </a:lnTo>
                  <a:lnTo>
                    <a:pt x="225" y="611"/>
                  </a:lnTo>
                  <a:lnTo>
                    <a:pt x="225" y="609"/>
                  </a:lnTo>
                  <a:lnTo>
                    <a:pt x="223" y="606"/>
                  </a:lnTo>
                  <a:lnTo>
                    <a:pt x="223" y="603"/>
                  </a:lnTo>
                  <a:lnTo>
                    <a:pt x="223" y="602"/>
                  </a:lnTo>
                  <a:lnTo>
                    <a:pt x="222" y="599"/>
                  </a:lnTo>
                  <a:lnTo>
                    <a:pt x="219" y="599"/>
                  </a:lnTo>
                  <a:lnTo>
                    <a:pt x="215" y="600"/>
                  </a:lnTo>
                  <a:lnTo>
                    <a:pt x="211" y="604"/>
                  </a:lnTo>
                  <a:lnTo>
                    <a:pt x="208" y="610"/>
                  </a:lnTo>
                  <a:lnTo>
                    <a:pt x="208" y="618"/>
                  </a:lnTo>
                  <a:lnTo>
                    <a:pt x="212" y="627"/>
                  </a:lnTo>
                  <a:lnTo>
                    <a:pt x="222" y="635"/>
                  </a:lnTo>
                  <a:lnTo>
                    <a:pt x="232" y="640"/>
                  </a:lnTo>
                  <a:lnTo>
                    <a:pt x="247" y="642"/>
                  </a:lnTo>
                  <a:lnTo>
                    <a:pt x="264" y="641"/>
                  </a:lnTo>
                  <a:lnTo>
                    <a:pt x="286" y="635"/>
                  </a:lnTo>
                  <a:lnTo>
                    <a:pt x="310" y="624"/>
                  </a:lnTo>
                  <a:lnTo>
                    <a:pt x="327" y="611"/>
                  </a:lnTo>
                  <a:lnTo>
                    <a:pt x="338" y="595"/>
                  </a:lnTo>
                  <a:lnTo>
                    <a:pt x="344" y="576"/>
                  </a:lnTo>
                  <a:lnTo>
                    <a:pt x="344" y="557"/>
                  </a:lnTo>
                  <a:lnTo>
                    <a:pt x="337" y="539"/>
                  </a:lnTo>
                  <a:lnTo>
                    <a:pt x="326" y="520"/>
                  </a:lnTo>
                  <a:lnTo>
                    <a:pt x="307" y="506"/>
                  </a:lnTo>
                  <a:lnTo>
                    <a:pt x="285" y="495"/>
                  </a:lnTo>
                  <a:lnTo>
                    <a:pt x="258" y="488"/>
                  </a:lnTo>
                  <a:lnTo>
                    <a:pt x="227" y="485"/>
                  </a:lnTo>
                  <a:lnTo>
                    <a:pt x="195" y="487"/>
                  </a:lnTo>
                  <a:lnTo>
                    <a:pt x="159" y="492"/>
                  </a:lnTo>
                  <a:lnTo>
                    <a:pt x="125" y="502"/>
                  </a:lnTo>
                  <a:lnTo>
                    <a:pt x="95" y="516"/>
                  </a:lnTo>
                  <a:lnTo>
                    <a:pt x="70" y="536"/>
                  </a:lnTo>
                  <a:lnTo>
                    <a:pt x="66" y="540"/>
                  </a:lnTo>
                  <a:lnTo>
                    <a:pt x="60" y="548"/>
                  </a:lnTo>
                  <a:lnTo>
                    <a:pt x="53" y="562"/>
                  </a:lnTo>
                  <a:lnTo>
                    <a:pt x="48" y="579"/>
                  </a:lnTo>
                  <a:lnTo>
                    <a:pt x="45" y="602"/>
                  </a:lnTo>
                  <a:lnTo>
                    <a:pt x="48" y="625"/>
                  </a:lnTo>
                  <a:lnTo>
                    <a:pt x="55" y="644"/>
                  </a:lnTo>
                  <a:lnTo>
                    <a:pt x="66" y="656"/>
                  </a:lnTo>
                  <a:lnTo>
                    <a:pt x="77" y="663"/>
                  </a:lnTo>
                  <a:lnTo>
                    <a:pt x="90" y="668"/>
                  </a:lnTo>
                  <a:lnTo>
                    <a:pt x="101" y="666"/>
                  </a:lnTo>
                  <a:lnTo>
                    <a:pt x="111" y="665"/>
                  </a:lnTo>
                  <a:lnTo>
                    <a:pt x="118" y="659"/>
                  </a:lnTo>
                  <a:lnTo>
                    <a:pt x="121" y="655"/>
                  </a:lnTo>
                  <a:lnTo>
                    <a:pt x="121" y="651"/>
                  </a:lnTo>
                  <a:lnTo>
                    <a:pt x="119" y="648"/>
                  </a:lnTo>
                  <a:lnTo>
                    <a:pt x="118" y="647"/>
                  </a:lnTo>
                  <a:lnTo>
                    <a:pt x="115" y="645"/>
                  </a:lnTo>
                  <a:lnTo>
                    <a:pt x="114" y="644"/>
                  </a:lnTo>
                  <a:lnTo>
                    <a:pt x="111" y="644"/>
                  </a:lnTo>
                  <a:lnTo>
                    <a:pt x="110" y="644"/>
                  </a:lnTo>
                  <a:lnTo>
                    <a:pt x="108" y="644"/>
                  </a:lnTo>
                  <a:lnTo>
                    <a:pt x="107" y="644"/>
                  </a:lnTo>
                  <a:lnTo>
                    <a:pt x="107" y="644"/>
                  </a:lnTo>
                  <a:lnTo>
                    <a:pt x="107" y="645"/>
                  </a:lnTo>
                  <a:lnTo>
                    <a:pt x="105" y="647"/>
                  </a:lnTo>
                  <a:lnTo>
                    <a:pt x="104" y="648"/>
                  </a:lnTo>
                  <a:lnTo>
                    <a:pt x="101" y="649"/>
                  </a:lnTo>
                  <a:lnTo>
                    <a:pt x="98" y="651"/>
                  </a:lnTo>
                  <a:lnTo>
                    <a:pt x="95" y="649"/>
                  </a:lnTo>
                  <a:lnTo>
                    <a:pt x="91" y="648"/>
                  </a:lnTo>
                  <a:lnTo>
                    <a:pt x="87" y="644"/>
                  </a:lnTo>
                  <a:lnTo>
                    <a:pt x="88" y="638"/>
                  </a:lnTo>
                  <a:lnTo>
                    <a:pt x="94" y="633"/>
                  </a:lnTo>
                  <a:lnTo>
                    <a:pt x="102" y="628"/>
                  </a:lnTo>
                  <a:lnTo>
                    <a:pt x="114" y="628"/>
                  </a:lnTo>
                  <a:lnTo>
                    <a:pt x="126" y="635"/>
                  </a:lnTo>
                  <a:lnTo>
                    <a:pt x="135" y="644"/>
                  </a:lnTo>
                  <a:lnTo>
                    <a:pt x="138" y="654"/>
                  </a:lnTo>
                  <a:lnTo>
                    <a:pt x="135" y="662"/>
                  </a:lnTo>
                  <a:lnTo>
                    <a:pt x="126" y="670"/>
                  </a:lnTo>
                  <a:lnTo>
                    <a:pt x="115" y="676"/>
                  </a:lnTo>
                  <a:lnTo>
                    <a:pt x="101" y="680"/>
                  </a:lnTo>
                  <a:lnTo>
                    <a:pt x="86" y="679"/>
                  </a:lnTo>
                  <a:lnTo>
                    <a:pt x="70" y="673"/>
                  </a:lnTo>
                  <a:lnTo>
                    <a:pt x="55" y="663"/>
                  </a:lnTo>
                  <a:lnTo>
                    <a:pt x="44" y="648"/>
                  </a:lnTo>
                  <a:lnTo>
                    <a:pt x="37" y="633"/>
                  </a:lnTo>
                  <a:lnTo>
                    <a:pt x="32" y="614"/>
                  </a:lnTo>
                  <a:lnTo>
                    <a:pt x="34" y="595"/>
                  </a:lnTo>
                  <a:lnTo>
                    <a:pt x="38" y="576"/>
                  </a:lnTo>
                  <a:lnTo>
                    <a:pt x="34" y="583"/>
                  </a:lnTo>
                  <a:lnTo>
                    <a:pt x="31" y="590"/>
                  </a:lnTo>
                  <a:lnTo>
                    <a:pt x="24" y="616"/>
                  </a:lnTo>
                  <a:lnTo>
                    <a:pt x="21" y="642"/>
                  </a:lnTo>
                  <a:lnTo>
                    <a:pt x="24" y="672"/>
                  </a:lnTo>
                  <a:lnTo>
                    <a:pt x="34" y="701"/>
                  </a:lnTo>
                  <a:lnTo>
                    <a:pt x="49" y="732"/>
                  </a:lnTo>
                  <a:lnTo>
                    <a:pt x="73" y="763"/>
                  </a:lnTo>
                  <a:lnTo>
                    <a:pt x="84" y="770"/>
                  </a:lnTo>
                  <a:lnTo>
                    <a:pt x="97" y="776"/>
                  </a:lnTo>
                  <a:lnTo>
                    <a:pt x="115" y="781"/>
                  </a:lnTo>
                  <a:lnTo>
                    <a:pt x="136" y="785"/>
                  </a:lnTo>
                  <a:lnTo>
                    <a:pt x="161" y="785"/>
                  </a:lnTo>
                  <a:lnTo>
                    <a:pt x="191" y="784"/>
                  </a:lnTo>
                  <a:lnTo>
                    <a:pt x="226" y="778"/>
                  </a:lnTo>
                  <a:lnTo>
                    <a:pt x="253" y="771"/>
                  </a:lnTo>
                  <a:lnTo>
                    <a:pt x="275" y="766"/>
                  </a:lnTo>
                  <a:lnTo>
                    <a:pt x="292" y="759"/>
                  </a:lnTo>
                  <a:lnTo>
                    <a:pt x="305" y="752"/>
                  </a:lnTo>
                  <a:lnTo>
                    <a:pt x="316" y="746"/>
                  </a:lnTo>
                  <a:lnTo>
                    <a:pt x="324" y="741"/>
                  </a:lnTo>
                  <a:lnTo>
                    <a:pt x="335" y="735"/>
                  </a:lnTo>
                  <a:lnTo>
                    <a:pt x="347" y="732"/>
                  </a:lnTo>
                  <a:lnTo>
                    <a:pt x="366" y="731"/>
                  </a:lnTo>
                  <a:lnTo>
                    <a:pt x="380" y="732"/>
                  </a:lnTo>
                  <a:lnTo>
                    <a:pt x="390" y="735"/>
                  </a:lnTo>
                  <a:lnTo>
                    <a:pt x="396" y="739"/>
                  </a:lnTo>
                  <a:lnTo>
                    <a:pt x="397" y="741"/>
                  </a:lnTo>
                  <a:lnTo>
                    <a:pt x="396" y="741"/>
                  </a:lnTo>
                  <a:lnTo>
                    <a:pt x="394" y="741"/>
                  </a:lnTo>
                  <a:lnTo>
                    <a:pt x="390" y="742"/>
                  </a:lnTo>
                  <a:lnTo>
                    <a:pt x="387" y="743"/>
                  </a:lnTo>
                  <a:lnTo>
                    <a:pt x="383" y="746"/>
                  </a:lnTo>
                  <a:lnTo>
                    <a:pt x="380" y="750"/>
                  </a:lnTo>
                  <a:lnTo>
                    <a:pt x="378" y="756"/>
                  </a:lnTo>
                  <a:lnTo>
                    <a:pt x="373" y="764"/>
                  </a:lnTo>
                  <a:lnTo>
                    <a:pt x="365" y="773"/>
                  </a:lnTo>
                  <a:lnTo>
                    <a:pt x="355" y="781"/>
                  </a:lnTo>
                  <a:lnTo>
                    <a:pt x="340" y="788"/>
                  </a:lnTo>
                  <a:lnTo>
                    <a:pt x="321" y="795"/>
                  </a:lnTo>
                  <a:lnTo>
                    <a:pt x="298" y="798"/>
                  </a:lnTo>
                  <a:lnTo>
                    <a:pt x="271" y="799"/>
                  </a:lnTo>
                  <a:lnTo>
                    <a:pt x="253" y="801"/>
                  </a:lnTo>
                  <a:lnTo>
                    <a:pt x="239" y="801"/>
                  </a:lnTo>
                  <a:lnTo>
                    <a:pt x="229" y="801"/>
                  </a:lnTo>
                  <a:lnTo>
                    <a:pt x="222" y="805"/>
                  </a:lnTo>
                  <a:lnTo>
                    <a:pt x="216" y="809"/>
                  </a:lnTo>
                  <a:lnTo>
                    <a:pt x="216" y="818"/>
                  </a:lnTo>
                  <a:lnTo>
                    <a:pt x="226" y="823"/>
                  </a:lnTo>
                  <a:lnTo>
                    <a:pt x="243" y="829"/>
                  </a:lnTo>
                  <a:lnTo>
                    <a:pt x="268" y="832"/>
                  </a:lnTo>
                  <a:lnTo>
                    <a:pt x="299" y="832"/>
                  </a:lnTo>
                  <a:lnTo>
                    <a:pt x="335" y="827"/>
                  </a:lnTo>
                  <a:lnTo>
                    <a:pt x="372" y="819"/>
                  </a:lnTo>
                  <a:lnTo>
                    <a:pt x="406" y="808"/>
                  </a:lnTo>
                  <a:lnTo>
                    <a:pt x="434" y="792"/>
                  </a:lnTo>
                  <a:lnTo>
                    <a:pt x="456" y="776"/>
                  </a:lnTo>
                  <a:lnTo>
                    <a:pt x="472" y="756"/>
                  </a:lnTo>
                  <a:lnTo>
                    <a:pt x="481" y="736"/>
                  </a:lnTo>
                  <a:lnTo>
                    <a:pt x="486" y="714"/>
                  </a:lnTo>
                  <a:lnTo>
                    <a:pt x="490" y="693"/>
                  </a:lnTo>
                  <a:lnTo>
                    <a:pt x="494" y="675"/>
                  </a:lnTo>
                  <a:lnTo>
                    <a:pt x="501" y="658"/>
                  </a:lnTo>
                  <a:lnTo>
                    <a:pt x="511" y="645"/>
                  </a:lnTo>
                  <a:lnTo>
                    <a:pt x="526" y="634"/>
                  </a:lnTo>
                  <a:lnTo>
                    <a:pt x="540" y="628"/>
                  </a:lnTo>
                  <a:lnTo>
                    <a:pt x="550" y="625"/>
                  </a:lnTo>
                  <a:lnTo>
                    <a:pt x="553" y="625"/>
                  </a:lnTo>
                  <a:lnTo>
                    <a:pt x="556" y="625"/>
                  </a:lnTo>
                  <a:lnTo>
                    <a:pt x="561" y="627"/>
                  </a:lnTo>
                  <a:lnTo>
                    <a:pt x="567" y="631"/>
                  </a:lnTo>
                  <a:lnTo>
                    <a:pt x="573" y="638"/>
                  </a:lnTo>
                  <a:lnTo>
                    <a:pt x="577" y="648"/>
                  </a:lnTo>
                  <a:lnTo>
                    <a:pt x="580" y="658"/>
                  </a:lnTo>
                  <a:lnTo>
                    <a:pt x="585" y="665"/>
                  </a:lnTo>
                  <a:lnTo>
                    <a:pt x="594" y="668"/>
                  </a:lnTo>
                  <a:lnTo>
                    <a:pt x="599" y="668"/>
                  </a:lnTo>
                  <a:lnTo>
                    <a:pt x="604" y="663"/>
                  </a:lnTo>
                  <a:lnTo>
                    <a:pt x="605" y="656"/>
                  </a:lnTo>
                  <a:lnTo>
                    <a:pt x="605" y="647"/>
                  </a:lnTo>
                  <a:lnTo>
                    <a:pt x="606" y="635"/>
                  </a:lnTo>
                  <a:lnTo>
                    <a:pt x="609" y="624"/>
                  </a:lnTo>
                  <a:lnTo>
                    <a:pt x="618" y="613"/>
                  </a:lnTo>
                  <a:lnTo>
                    <a:pt x="632" y="603"/>
                  </a:lnTo>
                  <a:lnTo>
                    <a:pt x="646" y="595"/>
                  </a:lnTo>
                  <a:lnTo>
                    <a:pt x="661" y="586"/>
                  </a:lnTo>
                  <a:lnTo>
                    <a:pt x="672" y="579"/>
                  </a:lnTo>
                  <a:lnTo>
                    <a:pt x="678" y="572"/>
                  </a:lnTo>
                  <a:lnTo>
                    <a:pt x="679" y="568"/>
                  </a:lnTo>
                  <a:lnTo>
                    <a:pt x="679" y="564"/>
                  </a:lnTo>
                  <a:lnTo>
                    <a:pt x="679" y="561"/>
                  </a:lnTo>
                  <a:lnTo>
                    <a:pt x="679" y="558"/>
                  </a:lnTo>
                  <a:lnTo>
                    <a:pt x="678" y="555"/>
                  </a:lnTo>
                  <a:lnTo>
                    <a:pt x="678" y="555"/>
                  </a:lnTo>
                  <a:lnTo>
                    <a:pt x="679" y="557"/>
                  </a:lnTo>
                  <a:lnTo>
                    <a:pt x="685" y="564"/>
                  </a:lnTo>
                  <a:lnTo>
                    <a:pt x="693" y="572"/>
                  </a:lnTo>
                  <a:lnTo>
                    <a:pt x="700" y="585"/>
                  </a:lnTo>
                  <a:lnTo>
                    <a:pt x="707" y="600"/>
                  </a:lnTo>
                  <a:lnTo>
                    <a:pt x="712" y="617"/>
                  </a:lnTo>
                  <a:lnTo>
                    <a:pt x="712" y="630"/>
                  </a:lnTo>
                  <a:lnTo>
                    <a:pt x="709" y="642"/>
                  </a:lnTo>
                  <a:lnTo>
                    <a:pt x="705" y="655"/>
                  </a:lnTo>
                  <a:lnTo>
                    <a:pt x="702" y="666"/>
                  </a:lnTo>
                  <a:lnTo>
                    <a:pt x="699" y="675"/>
                  </a:lnTo>
                  <a:lnTo>
                    <a:pt x="698" y="683"/>
                  </a:lnTo>
                  <a:lnTo>
                    <a:pt x="699" y="687"/>
                  </a:lnTo>
                  <a:lnTo>
                    <a:pt x="706" y="689"/>
                  </a:lnTo>
                  <a:lnTo>
                    <a:pt x="714" y="691"/>
                  </a:lnTo>
                  <a:lnTo>
                    <a:pt x="717" y="698"/>
                  </a:lnTo>
                  <a:lnTo>
                    <a:pt x="717" y="711"/>
                  </a:lnTo>
                  <a:lnTo>
                    <a:pt x="712" y="726"/>
                  </a:lnTo>
                  <a:lnTo>
                    <a:pt x="702" y="743"/>
                  </a:lnTo>
                  <a:lnTo>
                    <a:pt x="685" y="763"/>
                  </a:lnTo>
                  <a:lnTo>
                    <a:pt x="664" y="784"/>
                  </a:lnTo>
                  <a:lnTo>
                    <a:pt x="630" y="808"/>
                  </a:lnTo>
                  <a:lnTo>
                    <a:pt x="592" y="827"/>
                  </a:lnTo>
                  <a:lnTo>
                    <a:pt x="552" y="844"/>
                  </a:lnTo>
                  <a:lnTo>
                    <a:pt x="511" y="858"/>
                  </a:lnTo>
                  <a:lnTo>
                    <a:pt x="472" y="868"/>
                  </a:lnTo>
                  <a:lnTo>
                    <a:pt x="435" y="874"/>
                  </a:lnTo>
                  <a:lnTo>
                    <a:pt x="456" y="874"/>
                  </a:lnTo>
                  <a:lnTo>
                    <a:pt x="519" y="867"/>
                  </a:lnTo>
                  <a:lnTo>
                    <a:pt x="583" y="854"/>
                  </a:lnTo>
                  <a:lnTo>
                    <a:pt x="591" y="851"/>
                  </a:lnTo>
                  <a:lnTo>
                    <a:pt x="608" y="846"/>
                  </a:lnTo>
                  <a:lnTo>
                    <a:pt x="630" y="837"/>
                  </a:lnTo>
                  <a:lnTo>
                    <a:pt x="657" y="826"/>
                  </a:lnTo>
                  <a:lnTo>
                    <a:pt x="686" y="811"/>
                  </a:lnTo>
                  <a:lnTo>
                    <a:pt x="720" y="792"/>
                  </a:lnTo>
                  <a:lnTo>
                    <a:pt x="752" y="769"/>
                  </a:lnTo>
                  <a:lnTo>
                    <a:pt x="786" y="742"/>
                  </a:lnTo>
                  <a:lnTo>
                    <a:pt x="817" y="710"/>
                  </a:lnTo>
                  <a:lnTo>
                    <a:pt x="839" y="682"/>
                  </a:lnTo>
                  <a:lnTo>
                    <a:pt x="855" y="655"/>
                  </a:lnTo>
                  <a:lnTo>
                    <a:pt x="865" y="631"/>
                  </a:lnTo>
                  <a:lnTo>
                    <a:pt x="869" y="610"/>
                  </a:lnTo>
                  <a:lnTo>
                    <a:pt x="869" y="592"/>
                  </a:lnTo>
                  <a:lnTo>
                    <a:pt x="865" y="575"/>
                  </a:lnTo>
                  <a:lnTo>
                    <a:pt x="859" y="561"/>
                  </a:lnTo>
                  <a:lnTo>
                    <a:pt x="851" y="550"/>
                  </a:lnTo>
                  <a:lnTo>
                    <a:pt x="841" y="541"/>
                  </a:lnTo>
                  <a:lnTo>
                    <a:pt x="830" y="536"/>
                  </a:lnTo>
                  <a:lnTo>
                    <a:pt x="820" y="533"/>
                  </a:lnTo>
                  <a:lnTo>
                    <a:pt x="803" y="532"/>
                  </a:lnTo>
                  <a:lnTo>
                    <a:pt x="789" y="536"/>
                  </a:lnTo>
                  <a:lnTo>
                    <a:pt x="779" y="541"/>
                  </a:lnTo>
                  <a:lnTo>
                    <a:pt x="772" y="550"/>
                  </a:lnTo>
                  <a:lnTo>
                    <a:pt x="771" y="557"/>
                  </a:lnTo>
                  <a:lnTo>
                    <a:pt x="773" y="562"/>
                  </a:lnTo>
                  <a:lnTo>
                    <a:pt x="780" y="565"/>
                  </a:lnTo>
                  <a:lnTo>
                    <a:pt x="786" y="564"/>
                  </a:lnTo>
                  <a:lnTo>
                    <a:pt x="792" y="561"/>
                  </a:lnTo>
                  <a:lnTo>
                    <a:pt x="800" y="560"/>
                  </a:lnTo>
                  <a:lnTo>
                    <a:pt x="811" y="561"/>
                  </a:lnTo>
                  <a:lnTo>
                    <a:pt x="818" y="564"/>
                  </a:lnTo>
                  <a:lnTo>
                    <a:pt x="821" y="569"/>
                  </a:lnTo>
                  <a:lnTo>
                    <a:pt x="821" y="578"/>
                  </a:lnTo>
                  <a:lnTo>
                    <a:pt x="820" y="585"/>
                  </a:lnTo>
                  <a:lnTo>
                    <a:pt x="814" y="593"/>
                  </a:lnTo>
                  <a:lnTo>
                    <a:pt x="804" y="599"/>
                  </a:lnTo>
                  <a:lnTo>
                    <a:pt x="793" y="603"/>
                  </a:lnTo>
                  <a:lnTo>
                    <a:pt x="778" y="603"/>
                  </a:lnTo>
                  <a:lnTo>
                    <a:pt x="758" y="599"/>
                  </a:lnTo>
                  <a:lnTo>
                    <a:pt x="743" y="592"/>
                  </a:lnTo>
                  <a:lnTo>
                    <a:pt x="733" y="581"/>
                  </a:lnTo>
                  <a:lnTo>
                    <a:pt x="729" y="568"/>
                  </a:lnTo>
                  <a:lnTo>
                    <a:pt x="729" y="555"/>
                  </a:lnTo>
                  <a:lnTo>
                    <a:pt x="733" y="541"/>
                  </a:lnTo>
                  <a:lnTo>
                    <a:pt x="743" y="530"/>
                  </a:lnTo>
                  <a:lnTo>
                    <a:pt x="755" y="519"/>
                  </a:lnTo>
                  <a:lnTo>
                    <a:pt x="772" y="512"/>
                  </a:lnTo>
                  <a:lnTo>
                    <a:pt x="792" y="508"/>
                  </a:lnTo>
                  <a:lnTo>
                    <a:pt x="814" y="508"/>
                  </a:lnTo>
                  <a:lnTo>
                    <a:pt x="838" y="513"/>
                  </a:lnTo>
                  <a:lnTo>
                    <a:pt x="859" y="526"/>
                  </a:lnTo>
                  <a:lnTo>
                    <a:pt x="874" y="543"/>
                  </a:lnTo>
                  <a:lnTo>
                    <a:pt x="886" y="562"/>
                  </a:lnTo>
                  <a:lnTo>
                    <a:pt x="891" y="588"/>
                  </a:lnTo>
                  <a:lnTo>
                    <a:pt x="890" y="614"/>
                  </a:lnTo>
                  <a:lnTo>
                    <a:pt x="882" y="644"/>
                  </a:lnTo>
                  <a:lnTo>
                    <a:pt x="866" y="673"/>
                  </a:lnTo>
                  <a:lnTo>
                    <a:pt x="842" y="704"/>
                  </a:lnTo>
                  <a:lnTo>
                    <a:pt x="796" y="750"/>
                  </a:lnTo>
                  <a:lnTo>
                    <a:pt x="748" y="787"/>
                  </a:lnTo>
                  <a:lnTo>
                    <a:pt x="700" y="816"/>
                  </a:lnTo>
                  <a:lnTo>
                    <a:pt x="766" y="784"/>
                  </a:lnTo>
                  <a:lnTo>
                    <a:pt x="828" y="746"/>
                  </a:lnTo>
                  <a:lnTo>
                    <a:pt x="870" y="712"/>
                  </a:lnTo>
                  <a:lnTo>
                    <a:pt x="904" y="679"/>
                  </a:lnTo>
                  <a:lnTo>
                    <a:pt x="929" y="644"/>
                  </a:lnTo>
                  <a:lnTo>
                    <a:pt x="949" y="610"/>
                  </a:lnTo>
                  <a:lnTo>
                    <a:pt x="963" y="576"/>
                  </a:lnTo>
                  <a:lnTo>
                    <a:pt x="970" y="544"/>
                  </a:lnTo>
                  <a:lnTo>
                    <a:pt x="974" y="513"/>
                  </a:lnTo>
                  <a:lnTo>
                    <a:pt x="974" y="503"/>
                  </a:lnTo>
                  <a:lnTo>
                    <a:pt x="971" y="491"/>
                  </a:lnTo>
                  <a:lnTo>
                    <a:pt x="966" y="475"/>
                  </a:lnTo>
                  <a:lnTo>
                    <a:pt x="954" y="457"/>
                  </a:lnTo>
                  <a:lnTo>
                    <a:pt x="939" y="439"/>
                  </a:lnTo>
                  <a:lnTo>
                    <a:pt x="915" y="418"/>
                  </a:lnTo>
                  <a:lnTo>
                    <a:pt x="894" y="402"/>
                  </a:lnTo>
                  <a:lnTo>
                    <a:pt x="874" y="393"/>
                  </a:lnTo>
                  <a:lnTo>
                    <a:pt x="859" y="387"/>
                  </a:lnTo>
                  <a:lnTo>
                    <a:pt x="846" y="386"/>
                  </a:lnTo>
                  <a:lnTo>
                    <a:pt x="835" y="386"/>
                  </a:lnTo>
                  <a:lnTo>
                    <a:pt x="824" y="387"/>
                  </a:lnTo>
                  <a:lnTo>
                    <a:pt x="814" y="390"/>
                  </a:lnTo>
                  <a:lnTo>
                    <a:pt x="804" y="390"/>
                  </a:lnTo>
                  <a:lnTo>
                    <a:pt x="794" y="388"/>
                  </a:lnTo>
                  <a:lnTo>
                    <a:pt x="782" y="384"/>
                  </a:lnTo>
                  <a:lnTo>
                    <a:pt x="771" y="377"/>
                  </a:lnTo>
                  <a:lnTo>
                    <a:pt x="761" y="367"/>
                  </a:lnTo>
                  <a:lnTo>
                    <a:pt x="755" y="359"/>
                  </a:lnTo>
                  <a:lnTo>
                    <a:pt x="752" y="351"/>
                  </a:lnTo>
                  <a:lnTo>
                    <a:pt x="754" y="344"/>
                  </a:lnTo>
                  <a:lnTo>
                    <a:pt x="759" y="339"/>
                  </a:lnTo>
                  <a:lnTo>
                    <a:pt x="771" y="337"/>
                  </a:lnTo>
                  <a:lnTo>
                    <a:pt x="780" y="335"/>
                  </a:lnTo>
                  <a:lnTo>
                    <a:pt x="790" y="335"/>
                  </a:lnTo>
                  <a:lnTo>
                    <a:pt x="797" y="334"/>
                  </a:lnTo>
                  <a:lnTo>
                    <a:pt x="801" y="331"/>
                  </a:lnTo>
                  <a:lnTo>
                    <a:pt x="801" y="327"/>
                  </a:lnTo>
                  <a:lnTo>
                    <a:pt x="796" y="321"/>
                  </a:lnTo>
                  <a:lnTo>
                    <a:pt x="785" y="318"/>
                  </a:lnTo>
                  <a:lnTo>
                    <a:pt x="771" y="317"/>
                  </a:lnTo>
                  <a:lnTo>
                    <a:pt x="754" y="320"/>
                  </a:lnTo>
                  <a:lnTo>
                    <a:pt x="737" y="325"/>
                  </a:lnTo>
                  <a:lnTo>
                    <a:pt x="723" y="334"/>
                  </a:lnTo>
                  <a:lnTo>
                    <a:pt x="700" y="349"/>
                  </a:lnTo>
                  <a:lnTo>
                    <a:pt x="677" y="360"/>
                  </a:lnTo>
                  <a:lnTo>
                    <a:pt x="650" y="365"/>
                  </a:lnTo>
                  <a:lnTo>
                    <a:pt x="625" y="362"/>
                  </a:lnTo>
                  <a:lnTo>
                    <a:pt x="602" y="353"/>
                  </a:lnTo>
                  <a:lnTo>
                    <a:pt x="587" y="345"/>
                  </a:lnTo>
                  <a:lnTo>
                    <a:pt x="578" y="339"/>
                  </a:lnTo>
                  <a:lnTo>
                    <a:pt x="576" y="337"/>
                  </a:lnTo>
                  <a:lnTo>
                    <a:pt x="578" y="337"/>
                  </a:lnTo>
                  <a:lnTo>
                    <a:pt x="585" y="338"/>
                  </a:lnTo>
                  <a:lnTo>
                    <a:pt x="595" y="335"/>
                  </a:lnTo>
                  <a:lnTo>
                    <a:pt x="606" y="331"/>
                  </a:lnTo>
                  <a:lnTo>
                    <a:pt x="616" y="321"/>
                  </a:lnTo>
                  <a:lnTo>
                    <a:pt x="627" y="306"/>
                  </a:lnTo>
                  <a:lnTo>
                    <a:pt x="636" y="296"/>
                  </a:lnTo>
                  <a:lnTo>
                    <a:pt x="647" y="286"/>
                  </a:lnTo>
                  <a:lnTo>
                    <a:pt x="658" y="279"/>
                  </a:lnTo>
                  <a:lnTo>
                    <a:pt x="675" y="272"/>
                  </a:lnTo>
                  <a:lnTo>
                    <a:pt x="688" y="271"/>
                  </a:lnTo>
                  <a:lnTo>
                    <a:pt x="692" y="271"/>
                  </a:lnTo>
                  <a:lnTo>
                    <a:pt x="688" y="269"/>
                  </a:lnTo>
                  <a:lnTo>
                    <a:pt x="681" y="268"/>
                  </a:lnTo>
                  <a:lnTo>
                    <a:pt x="672" y="264"/>
                  </a:lnTo>
                  <a:lnTo>
                    <a:pt x="667" y="257"/>
                  </a:lnTo>
                  <a:lnTo>
                    <a:pt x="665" y="250"/>
                  </a:lnTo>
                  <a:lnTo>
                    <a:pt x="665" y="244"/>
                  </a:lnTo>
                  <a:lnTo>
                    <a:pt x="665" y="240"/>
                  </a:lnTo>
                  <a:lnTo>
                    <a:pt x="665" y="237"/>
                  </a:lnTo>
                  <a:lnTo>
                    <a:pt x="667" y="234"/>
                  </a:lnTo>
                  <a:lnTo>
                    <a:pt x="667" y="234"/>
                  </a:lnTo>
                  <a:lnTo>
                    <a:pt x="670" y="234"/>
                  </a:lnTo>
                  <a:lnTo>
                    <a:pt x="678" y="236"/>
                  </a:lnTo>
                  <a:lnTo>
                    <a:pt x="691" y="236"/>
                  </a:lnTo>
                  <a:lnTo>
                    <a:pt x="712" y="233"/>
                  </a:lnTo>
                  <a:lnTo>
                    <a:pt x="726" y="231"/>
                  </a:lnTo>
                  <a:lnTo>
                    <a:pt x="745" y="231"/>
                  </a:lnTo>
                  <a:lnTo>
                    <a:pt x="769" y="234"/>
                  </a:lnTo>
                  <a:lnTo>
                    <a:pt x="797" y="241"/>
                  </a:lnTo>
                  <a:lnTo>
                    <a:pt x="828" y="252"/>
                  </a:lnTo>
                  <a:lnTo>
                    <a:pt x="860" y="271"/>
                  </a:lnTo>
                  <a:lnTo>
                    <a:pt x="893" y="294"/>
                  </a:lnTo>
                  <a:lnTo>
                    <a:pt x="924" y="328"/>
                  </a:lnTo>
                  <a:lnTo>
                    <a:pt x="900" y="297"/>
                  </a:lnTo>
                  <a:lnTo>
                    <a:pt x="872" y="271"/>
                  </a:lnTo>
                  <a:lnTo>
                    <a:pt x="841" y="250"/>
                  </a:lnTo>
                  <a:lnTo>
                    <a:pt x="807" y="234"/>
                  </a:lnTo>
                  <a:lnTo>
                    <a:pt x="762" y="220"/>
                  </a:lnTo>
                  <a:lnTo>
                    <a:pt x="714" y="213"/>
                  </a:lnTo>
                  <a:lnTo>
                    <a:pt x="667" y="213"/>
                  </a:lnTo>
                  <a:lnTo>
                    <a:pt x="622" y="217"/>
                  </a:lnTo>
                  <a:lnTo>
                    <a:pt x="578" y="229"/>
                  </a:lnTo>
                  <a:lnTo>
                    <a:pt x="539" y="244"/>
                  </a:lnTo>
                  <a:lnTo>
                    <a:pt x="529" y="250"/>
                  </a:lnTo>
                  <a:lnTo>
                    <a:pt x="522" y="254"/>
                  </a:lnTo>
                  <a:lnTo>
                    <a:pt x="504" y="268"/>
                  </a:lnTo>
                  <a:lnTo>
                    <a:pt x="488" y="285"/>
                  </a:lnTo>
                  <a:lnTo>
                    <a:pt x="477" y="303"/>
                  </a:lnTo>
                  <a:lnTo>
                    <a:pt x="470" y="323"/>
                  </a:lnTo>
                  <a:lnTo>
                    <a:pt x="466" y="342"/>
                  </a:lnTo>
                  <a:lnTo>
                    <a:pt x="467" y="360"/>
                  </a:lnTo>
                  <a:lnTo>
                    <a:pt x="473" y="376"/>
                  </a:lnTo>
                  <a:lnTo>
                    <a:pt x="483" y="388"/>
                  </a:lnTo>
                  <a:lnTo>
                    <a:pt x="503" y="401"/>
                  </a:lnTo>
                  <a:lnTo>
                    <a:pt x="522" y="408"/>
                  </a:lnTo>
                  <a:lnTo>
                    <a:pt x="540" y="411"/>
                  </a:lnTo>
                  <a:lnTo>
                    <a:pt x="557" y="409"/>
                  </a:lnTo>
                  <a:lnTo>
                    <a:pt x="570" y="408"/>
                  </a:lnTo>
                  <a:lnTo>
                    <a:pt x="578" y="407"/>
                  </a:lnTo>
                  <a:lnTo>
                    <a:pt x="583" y="409"/>
                  </a:lnTo>
                  <a:lnTo>
                    <a:pt x="584" y="414"/>
                  </a:lnTo>
                  <a:lnTo>
                    <a:pt x="584" y="419"/>
                  </a:lnTo>
                  <a:lnTo>
                    <a:pt x="580" y="426"/>
                  </a:lnTo>
                  <a:lnTo>
                    <a:pt x="571" y="433"/>
                  </a:lnTo>
                  <a:lnTo>
                    <a:pt x="559" y="438"/>
                  </a:lnTo>
                  <a:lnTo>
                    <a:pt x="543" y="439"/>
                  </a:lnTo>
                  <a:lnTo>
                    <a:pt x="522" y="438"/>
                  </a:lnTo>
                  <a:lnTo>
                    <a:pt x="505" y="432"/>
                  </a:lnTo>
                  <a:lnTo>
                    <a:pt x="493" y="425"/>
                  </a:lnTo>
                  <a:lnTo>
                    <a:pt x="481" y="418"/>
                  </a:lnTo>
                  <a:lnTo>
                    <a:pt x="476" y="412"/>
                  </a:lnTo>
                  <a:lnTo>
                    <a:pt x="473" y="409"/>
                  </a:lnTo>
                  <a:lnTo>
                    <a:pt x="474" y="412"/>
                  </a:lnTo>
                  <a:lnTo>
                    <a:pt x="476" y="414"/>
                  </a:lnTo>
                  <a:lnTo>
                    <a:pt x="481" y="422"/>
                  </a:lnTo>
                  <a:lnTo>
                    <a:pt x="491" y="433"/>
                  </a:lnTo>
                  <a:lnTo>
                    <a:pt x="504" y="443"/>
                  </a:lnTo>
                  <a:lnTo>
                    <a:pt x="521" y="454"/>
                  </a:lnTo>
                  <a:lnTo>
                    <a:pt x="543" y="461"/>
                  </a:lnTo>
                  <a:lnTo>
                    <a:pt x="567" y="464"/>
                  </a:lnTo>
                  <a:lnTo>
                    <a:pt x="592" y="464"/>
                  </a:lnTo>
                  <a:lnTo>
                    <a:pt x="615" y="460"/>
                  </a:lnTo>
                  <a:lnTo>
                    <a:pt x="634" y="453"/>
                  </a:lnTo>
                  <a:lnTo>
                    <a:pt x="641" y="450"/>
                  </a:lnTo>
                  <a:lnTo>
                    <a:pt x="649" y="452"/>
                  </a:lnTo>
                  <a:lnTo>
                    <a:pt x="654" y="454"/>
                  </a:lnTo>
                  <a:lnTo>
                    <a:pt x="658" y="461"/>
                  </a:lnTo>
                  <a:lnTo>
                    <a:pt x="660" y="468"/>
                  </a:lnTo>
                  <a:lnTo>
                    <a:pt x="658" y="477"/>
                  </a:lnTo>
                  <a:lnTo>
                    <a:pt x="654" y="485"/>
                  </a:lnTo>
                  <a:lnTo>
                    <a:pt x="646" y="492"/>
                  </a:lnTo>
                  <a:lnTo>
                    <a:pt x="633" y="498"/>
                  </a:lnTo>
                  <a:lnTo>
                    <a:pt x="615" y="501"/>
                  </a:lnTo>
                  <a:lnTo>
                    <a:pt x="592" y="501"/>
                  </a:lnTo>
                  <a:lnTo>
                    <a:pt x="561" y="496"/>
                  </a:lnTo>
                  <a:lnTo>
                    <a:pt x="536" y="489"/>
                  </a:lnTo>
                  <a:lnTo>
                    <a:pt x="514" y="478"/>
                  </a:lnTo>
                  <a:lnTo>
                    <a:pt x="496" y="467"/>
                  </a:lnTo>
                  <a:lnTo>
                    <a:pt x="481" y="454"/>
                  </a:lnTo>
                  <a:lnTo>
                    <a:pt x="472" y="443"/>
                  </a:lnTo>
                  <a:lnTo>
                    <a:pt x="465" y="433"/>
                  </a:lnTo>
                  <a:lnTo>
                    <a:pt x="460" y="426"/>
                  </a:lnTo>
                  <a:lnTo>
                    <a:pt x="459" y="425"/>
                  </a:lnTo>
                  <a:lnTo>
                    <a:pt x="458" y="422"/>
                  </a:lnTo>
                  <a:lnTo>
                    <a:pt x="453" y="416"/>
                  </a:lnTo>
                  <a:lnTo>
                    <a:pt x="448" y="405"/>
                  </a:lnTo>
                  <a:lnTo>
                    <a:pt x="444" y="391"/>
                  </a:lnTo>
                  <a:lnTo>
                    <a:pt x="441" y="374"/>
                  </a:lnTo>
                  <a:lnTo>
                    <a:pt x="439" y="366"/>
                  </a:lnTo>
                  <a:lnTo>
                    <a:pt x="439" y="358"/>
                  </a:lnTo>
                  <a:lnTo>
                    <a:pt x="439" y="358"/>
                  </a:lnTo>
                  <a:lnTo>
                    <a:pt x="442" y="327"/>
                  </a:lnTo>
                  <a:lnTo>
                    <a:pt x="452" y="299"/>
                  </a:lnTo>
                  <a:lnTo>
                    <a:pt x="470" y="273"/>
                  </a:lnTo>
                  <a:lnTo>
                    <a:pt x="496" y="251"/>
                  </a:lnTo>
                  <a:lnTo>
                    <a:pt x="526" y="231"/>
                  </a:lnTo>
                  <a:lnTo>
                    <a:pt x="567" y="214"/>
                  </a:lnTo>
                  <a:lnTo>
                    <a:pt x="609" y="203"/>
                  </a:lnTo>
                  <a:lnTo>
                    <a:pt x="609" y="203"/>
                  </a:lnTo>
                  <a:lnTo>
                    <a:pt x="664" y="196"/>
                  </a:lnTo>
                  <a:lnTo>
                    <a:pt x="720" y="198"/>
                  </a:lnTo>
                  <a:lnTo>
                    <a:pt x="776" y="207"/>
                  </a:lnTo>
                  <a:lnTo>
                    <a:pt x="761" y="195"/>
                  </a:lnTo>
                  <a:lnTo>
                    <a:pt x="743" y="179"/>
                  </a:lnTo>
                  <a:lnTo>
                    <a:pt x="724" y="160"/>
                  </a:lnTo>
                  <a:lnTo>
                    <a:pt x="709" y="136"/>
                  </a:lnTo>
                  <a:lnTo>
                    <a:pt x="696" y="109"/>
                  </a:lnTo>
                  <a:lnTo>
                    <a:pt x="692" y="85"/>
                  </a:lnTo>
                  <a:lnTo>
                    <a:pt x="693" y="64"/>
                  </a:lnTo>
                  <a:lnTo>
                    <a:pt x="699" y="48"/>
                  </a:lnTo>
                  <a:lnTo>
                    <a:pt x="709" y="32"/>
                  </a:lnTo>
                  <a:lnTo>
                    <a:pt x="721" y="21"/>
                  </a:lnTo>
                  <a:lnTo>
                    <a:pt x="737" y="11"/>
                  </a:lnTo>
                  <a:lnTo>
                    <a:pt x="754" y="4"/>
                  </a:lnTo>
                  <a:lnTo>
                    <a:pt x="771" y="0"/>
                  </a:lnTo>
                  <a:lnTo>
                    <a:pt x="78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4" name="Freeform 8"/>
            <p:cNvSpPr>
              <a:spLocks noEditPoints="1"/>
            </p:cNvSpPr>
            <p:nvPr/>
          </p:nvSpPr>
          <p:spPr bwMode="auto">
            <a:xfrm rot="10800000">
              <a:off x="1969977" y="5013294"/>
              <a:ext cx="231116" cy="175378"/>
            </a:xfrm>
            <a:custGeom>
              <a:avLst/>
              <a:gdLst>
                <a:gd name="T0" fmla="*/ 323 w 673"/>
                <a:gd name="T1" fmla="*/ 91 h 425"/>
                <a:gd name="T2" fmla="*/ 325 w 673"/>
                <a:gd name="T3" fmla="*/ 191 h 425"/>
                <a:gd name="T4" fmla="*/ 325 w 673"/>
                <a:gd name="T5" fmla="*/ 207 h 425"/>
                <a:gd name="T6" fmla="*/ 234 w 673"/>
                <a:gd name="T7" fmla="*/ 120 h 425"/>
                <a:gd name="T8" fmla="*/ 258 w 673"/>
                <a:gd name="T9" fmla="*/ 171 h 425"/>
                <a:gd name="T10" fmla="*/ 324 w 673"/>
                <a:gd name="T11" fmla="*/ 255 h 425"/>
                <a:gd name="T12" fmla="*/ 366 w 673"/>
                <a:gd name="T13" fmla="*/ 237 h 425"/>
                <a:gd name="T14" fmla="*/ 417 w 673"/>
                <a:gd name="T15" fmla="*/ 144 h 425"/>
                <a:gd name="T16" fmla="*/ 422 w 673"/>
                <a:gd name="T17" fmla="*/ 127 h 425"/>
                <a:gd name="T18" fmla="*/ 344 w 673"/>
                <a:gd name="T19" fmla="*/ 221 h 425"/>
                <a:gd name="T20" fmla="*/ 358 w 673"/>
                <a:gd name="T21" fmla="*/ 165 h 425"/>
                <a:gd name="T22" fmla="*/ 339 w 673"/>
                <a:gd name="T23" fmla="*/ 90 h 425"/>
                <a:gd name="T24" fmla="*/ 271 w 673"/>
                <a:gd name="T25" fmla="*/ 64 h 425"/>
                <a:gd name="T26" fmla="*/ 330 w 673"/>
                <a:gd name="T27" fmla="*/ 45 h 425"/>
                <a:gd name="T28" fmla="*/ 387 w 673"/>
                <a:gd name="T29" fmla="*/ 64 h 425"/>
                <a:gd name="T30" fmla="*/ 476 w 673"/>
                <a:gd name="T31" fmla="*/ 19 h 425"/>
                <a:gd name="T32" fmla="*/ 669 w 673"/>
                <a:gd name="T33" fmla="*/ 57 h 425"/>
                <a:gd name="T34" fmla="*/ 595 w 673"/>
                <a:gd name="T35" fmla="*/ 130 h 425"/>
                <a:gd name="T36" fmla="*/ 612 w 673"/>
                <a:gd name="T37" fmla="*/ 78 h 425"/>
                <a:gd name="T38" fmla="*/ 630 w 673"/>
                <a:gd name="T39" fmla="*/ 91 h 425"/>
                <a:gd name="T40" fmla="*/ 599 w 673"/>
                <a:gd name="T41" fmla="*/ 35 h 425"/>
                <a:gd name="T42" fmla="*/ 535 w 673"/>
                <a:gd name="T43" fmla="*/ 101 h 425"/>
                <a:gd name="T44" fmla="*/ 457 w 673"/>
                <a:gd name="T45" fmla="*/ 179 h 425"/>
                <a:gd name="T46" fmla="*/ 516 w 673"/>
                <a:gd name="T47" fmla="*/ 160 h 425"/>
                <a:gd name="T48" fmla="*/ 595 w 673"/>
                <a:gd name="T49" fmla="*/ 181 h 425"/>
                <a:gd name="T50" fmla="*/ 617 w 673"/>
                <a:gd name="T51" fmla="*/ 196 h 425"/>
                <a:gd name="T52" fmla="*/ 627 w 673"/>
                <a:gd name="T53" fmla="*/ 269 h 425"/>
                <a:gd name="T54" fmla="*/ 616 w 673"/>
                <a:gd name="T55" fmla="*/ 304 h 425"/>
                <a:gd name="T56" fmla="*/ 547 w 673"/>
                <a:gd name="T57" fmla="*/ 339 h 425"/>
                <a:gd name="T58" fmla="*/ 442 w 673"/>
                <a:gd name="T59" fmla="*/ 353 h 425"/>
                <a:gd name="T60" fmla="*/ 455 w 673"/>
                <a:gd name="T61" fmla="*/ 248 h 425"/>
                <a:gd name="T62" fmla="*/ 495 w 673"/>
                <a:gd name="T63" fmla="*/ 296 h 425"/>
                <a:gd name="T64" fmla="*/ 512 w 673"/>
                <a:gd name="T65" fmla="*/ 306 h 425"/>
                <a:gd name="T66" fmla="*/ 513 w 673"/>
                <a:gd name="T67" fmla="*/ 224 h 425"/>
                <a:gd name="T68" fmla="*/ 366 w 673"/>
                <a:gd name="T69" fmla="*/ 285 h 425"/>
                <a:gd name="T70" fmla="*/ 380 w 673"/>
                <a:gd name="T71" fmla="*/ 370 h 425"/>
                <a:gd name="T72" fmla="*/ 355 w 673"/>
                <a:gd name="T73" fmla="*/ 390 h 425"/>
                <a:gd name="T74" fmla="*/ 349 w 673"/>
                <a:gd name="T75" fmla="*/ 422 h 425"/>
                <a:gd name="T76" fmla="*/ 310 w 673"/>
                <a:gd name="T77" fmla="*/ 404 h 425"/>
                <a:gd name="T78" fmla="*/ 324 w 673"/>
                <a:gd name="T79" fmla="*/ 387 h 425"/>
                <a:gd name="T80" fmla="*/ 297 w 673"/>
                <a:gd name="T81" fmla="*/ 343 h 425"/>
                <a:gd name="T82" fmla="*/ 264 w 673"/>
                <a:gd name="T83" fmla="*/ 234 h 425"/>
                <a:gd name="T84" fmla="*/ 127 w 673"/>
                <a:gd name="T85" fmla="*/ 257 h 425"/>
                <a:gd name="T86" fmla="*/ 189 w 673"/>
                <a:gd name="T87" fmla="*/ 300 h 425"/>
                <a:gd name="T88" fmla="*/ 160 w 673"/>
                <a:gd name="T89" fmla="*/ 278 h 425"/>
                <a:gd name="T90" fmla="*/ 264 w 673"/>
                <a:gd name="T91" fmla="*/ 280 h 425"/>
                <a:gd name="T92" fmla="*/ 168 w 673"/>
                <a:gd name="T93" fmla="*/ 362 h 425"/>
                <a:gd name="T94" fmla="*/ 113 w 673"/>
                <a:gd name="T95" fmla="*/ 348 h 425"/>
                <a:gd name="T96" fmla="*/ 61 w 673"/>
                <a:gd name="T97" fmla="*/ 272 h 425"/>
                <a:gd name="T98" fmla="*/ 22 w 673"/>
                <a:gd name="T99" fmla="*/ 255 h 425"/>
                <a:gd name="T100" fmla="*/ 84 w 673"/>
                <a:gd name="T101" fmla="*/ 188 h 425"/>
                <a:gd name="T102" fmla="*/ 83 w 673"/>
                <a:gd name="T103" fmla="*/ 161 h 425"/>
                <a:gd name="T104" fmla="*/ 205 w 673"/>
                <a:gd name="T105" fmla="*/ 189 h 425"/>
                <a:gd name="T106" fmla="*/ 161 w 673"/>
                <a:gd name="T107" fmla="*/ 150 h 425"/>
                <a:gd name="T108" fmla="*/ 133 w 673"/>
                <a:gd name="T109" fmla="*/ 55 h 425"/>
                <a:gd name="T110" fmla="*/ 38 w 673"/>
                <a:gd name="T111" fmla="*/ 67 h 425"/>
                <a:gd name="T112" fmla="*/ 52 w 673"/>
                <a:gd name="T113" fmla="*/ 95 h 425"/>
                <a:gd name="T114" fmla="*/ 99 w 673"/>
                <a:gd name="T115" fmla="*/ 92 h 425"/>
                <a:gd name="T116" fmla="*/ 19 w 673"/>
                <a:gd name="T117" fmla="*/ 120 h 425"/>
                <a:gd name="T118" fmla="*/ 78 w 673"/>
                <a:gd name="T1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425">
                  <a:moveTo>
                    <a:pt x="339" y="90"/>
                  </a:moveTo>
                  <a:lnTo>
                    <a:pt x="337" y="90"/>
                  </a:lnTo>
                  <a:lnTo>
                    <a:pt x="337" y="90"/>
                  </a:lnTo>
                  <a:lnTo>
                    <a:pt x="337" y="90"/>
                  </a:lnTo>
                  <a:lnTo>
                    <a:pt x="337" y="90"/>
                  </a:lnTo>
                  <a:lnTo>
                    <a:pt x="334" y="90"/>
                  </a:lnTo>
                  <a:lnTo>
                    <a:pt x="328" y="90"/>
                  </a:lnTo>
                  <a:lnTo>
                    <a:pt x="323" y="91"/>
                  </a:lnTo>
                  <a:lnTo>
                    <a:pt x="316" y="95"/>
                  </a:lnTo>
                  <a:lnTo>
                    <a:pt x="311" y="101"/>
                  </a:lnTo>
                  <a:lnTo>
                    <a:pt x="309" y="111"/>
                  </a:lnTo>
                  <a:lnTo>
                    <a:pt x="309" y="126"/>
                  </a:lnTo>
                  <a:lnTo>
                    <a:pt x="311" y="148"/>
                  </a:lnTo>
                  <a:lnTo>
                    <a:pt x="317" y="165"/>
                  </a:lnTo>
                  <a:lnTo>
                    <a:pt x="321" y="179"/>
                  </a:lnTo>
                  <a:lnTo>
                    <a:pt x="325" y="191"/>
                  </a:lnTo>
                  <a:lnTo>
                    <a:pt x="328" y="199"/>
                  </a:lnTo>
                  <a:lnTo>
                    <a:pt x="330" y="206"/>
                  </a:lnTo>
                  <a:lnTo>
                    <a:pt x="330" y="213"/>
                  </a:lnTo>
                  <a:lnTo>
                    <a:pt x="330" y="217"/>
                  </a:lnTo>
                  <a:lnTo>
                    <a:pt x="330" y="220"/>
                  </a:lnTo>
                  <a:lnTo>
                    <a:pt x="330" y="221"/>
                  </a:lnTo>
                  <a:lnTo>
                    <a:pt x="330" y="217"/>
                  </a:lnTo>
                  <a:lnTo>
                    <a:pt x="325" y="207"/>
                  </a:lnTo>
                  <a:lnTo>
                    <a:pt x="320" y="195"/>
                  </a:lnTo>
                  <a:lnTo>
                    <a:pt x="311" y="178"/>
                  </a:lnTo>
                  <a:lnTo>
                    <a:pt x="300" y="163"/>
                  </a:lnTo>
                  <a:lnTo>
                    <a:pt x="285" y="148"/>
                  </a:lnTo>
                  <a:lnTo>
                    <a:pt x="266" y="136"/>
                  </a:lnTo>
                  <a:lnTo>
                    <a:pt x="251" y="127"/>
                  </a:lnTo>
                  <a:lnTo>
                    <a:pt x="240" y="123"/>
                  </a:lnTo>
                  <a:lnTo>
                    <a:pt x="234" y="120"/>
                  </a:lnTo>
                  <a:lnTo>
                    <a:pt x="231" y="120"/>
                  </a:lnTo>
                  <a:lnTo>
                    <a:pt x="233" y="122"/>
                  </a:lnTo>
                  <a:lnTo>
                    <a:pt x="238" y="123"/>
                  </a:lnTo>
                  <a:lnTo>
                    <a:pt x="245" y="127"/>
                  </a:lnTo>
                  <a:lnTo>
                    <a:pt x="252" y="134"/>
                  </a:lnTo>
                  <a:lnTo>
                    <a:pt x="258" y="144"/>
                  </a:lnTo>
                  <a:lnTo>
                    <a:pt x="259" y="156"/>
                  </a:lnTo>
                  <a:lnTo>
                    <a:pt x="258" y="171"/>
                  </a:lnTo>
                  <a:lnTo>
                    <a:pt x="257" y="182"/>
                  </a:lnTo>
                  <a:lnTo>
                    <a:pt x="258" y="192"/>
                  </a:lnTo>
                  <a:lnTo>
                    <a:pt x="265" y="202"/>
                  </a:lnTo>
                  <a:lnTo>
                    <a:pt x="276" y="213"/>
                  </a:lnTo>
                  <a:lnTo>
                    <a:pt x="293" y="226"/>
                  </a:lnTo>
                  <a:lnTo>
                    <a:pt x="307" y="237"/>
                  </a:lnTo>
                  <a:lnTo>
                    <a:pt x="317" y="245"/>
                  </a:lnTo>
                  <a:lnTo>
                    <a:pt x="324" y="255"/>
                  </a:lnTo>
                  <a:lnTo>
                    <a:pt x="330" y="266"/>
                  </a:lnTo>
                  <a:lnTo>
                    <a:pt x="334" y="279"/>
                  </a:lnTo>
                  <a:lnTo>
                    <a:pt x="337" y="286"/>
                  </a:lnTo>
                  <a:lnTo>
                    <a:pt x="339" y="279"/>
                  </a:lnTo>
                  <a:lnTo>
                    <a:pt x="344" y="266"/>
                  </a:lnTo>
                  <a:lnTo>
                    <a:pt x="349" y="255"/>
                  </a:lnTo>
                  <a:lnTo>
                    <a:pt x="356" y="245"/>
                  </a:lnTo>
                  <a:lnTo>
                    <a:pt x="366" y="237"/>
                  </a:lnTo>
                  <a:lnTo>
                    <a:pt x="380" y="226"/>
                  </a:lnTo>
                  <a:lnTo>
                    <a:pt x="397" y="213"/>
                  </a:lnTo>
                  <a:lnTo>
                    <a:pt x="410" y="202"/>
                  </a:lnTo>
                  <a:lnTo>
                    <a:pt x="415" y="192"/>
                  </a:lnTo>
                  <a:lnTo>
                    <a:pt x="417" y="182"/>
                  </a:lnTo>
                  <a:lnTo>
                    <a:pt x="415" y="171"/>
                  </a:lnTo>
                  <a:lnTo>
                    <a:pt x="415" y="156"/>
                  </a:lnTo>
                  <a:lnTo>
                    <a:pt x="417" y="144"/>
                  </a:lnTo>
                  <a:lnTo>
                    <a:pt x="421" y="134"/>
                  </a:lnTo>
                  <a:lnTo>
                    <a:pt x="428" y="127"/>
                  </a:lnTo>
                  <a:lnTo>
                    <a:pt x="435" y="123"/>
                  </a:lnTo>
                  <a:lnTo>
                    <a:pt x="440" y="122"/>
                  </a:lnTo>
                  <a:lnTo>
                    <a:pt x="442" y="120"/>
                  </a:lnTo>
                  <a:lnTo>
                    <a:pt x="440" y="120"/>
                  </a:lnTo>
                  <a:lnTo>
                    <a:pt x="433" y="123"/>
                  </a:lnTo>
                  <a:lnTo>
                    <a:pt x="422" y="127"/>
                  </a:lnTo>
                  <a:lnTo>
                    <a:pt x="407" y="136"/>
                  </a:lnTo>
                  <a:lnTo>
                    <a:pt x="389" y="148"/>
                  </a:lnTo>
                  <a:lnTo>
                    <a:pt x="373" y="163"/>
                  </a:lnTo>
                  <a:lnTo>
                    <a:pt x="362" y="178"/>
                  </a:lnTo>
                  <a:lnTo>
                    <a:pt x="353" y="195"/>
                  </a:lnTo>
                  <a:lnTo>
                    <a:pt x="348" y="207"/>
                  </a:lnTo>
                  <a:lnTo>
                    <a:pt x="344" y="217"/>
                  </a:lnTo>
                  <a:lnTo>
                    <a:pt x="344" y="221"/>
                  </a:lnTo>
                  <a:lnTo>
                    <a:pt x="344" y="220"/>
                  </a:lnTo>
                  <a:lnTo>
                    <a:pt x="344" y="217"/>
                  </a:lnTo>
                  <a:lnTo>
                    <a:pt x="344" y="213"/>
                  </a:lnTo>
                  <a:lnTo>
                    <a:pt x="344" y="206"/>
                  </a:lnTo>
                  <a:lnTo>
                    <a:pt x="345" y="199"/>
                  </a:lnTo>
                  <a:lnTo>
                    <a:pt x="348" y="191"/>
                  </a:lnTo>
                  <a:lnTo>
                    <a:pt x="352" y="179"/>
                  </a:lnTo>
                  <a:lnTo>
                    <a:pt x="358" y="165"/>
                  </a:lnTo>
                  <a:lnTo>
                    <a:pt x="362" y="148"/>
                  </a:lnTo>
                  <a:lnTo>
                    <a:pt x="365" y="126"/>
                  </a:lnTo>
                  <a:lnTo>
                    <a:pt x="365" y="111"/>
                  </a:lnTo>
                  <a:lnTo>
                    <a:pt x="362" y="101"/>
                  </a:lnTo>
                  <a:lnTo>
                    <a:pt x="358" y="95"/>
                  </a:lnTo>
                  <a:lnTo>
                    <a:pt x="351" y="91"/>
                  </a:lnTo>
                  <a:lnTo>
                    <a:pt x="345" y="90"/>
                  </a:lnTo>
                  <a:lnTo>
                    <a:pt x="339" y="90"/>
                  </a:lnTo>
                  <a:close/>
                  <a:moveTo>
                    <a:pt x="106" y="0"/>
                  </a:moveTo>
                  <a:lnTo>
                    <a:pt x="137" y="3"/>
                  </a:lnTo>
                  <a:lnTo>
                    <a:pt x="168" y="10"/>
                  </a:lnTo>
                  <a:lnTo>
                    <a:pt x="198" y="19"/>
                  </a:lnTo>
                  <a:lnTo>
                    <a:pt x="223" y="32"/>
                  </a:lnTo>
                  <a:lnTo>
                    <a:pt x="244" y="43"/>
                  </a:lnTo>
                  <a:lnTo>
                    <a:pt x="259" y="56"/>
                  </a:lnTo>
                  <a:lnTo>
                    <a:pt x="271" y="64"/>
                  </a:lnTo>
                  <a:lnTo>
                    <a:pt x="278" y="71"/>
                  </a:lnTo>
                  <a:lnTo>
                    <a:pt x="279" y="74"/>
                  </a:lnTo>
                  <a:lnTo>
                    <a:pt x="282" y="71"/>
                  </a:lnTo>
                  <a:lnTo>
                    <a:pt x="286" y="64"/>
                  </a:lnTo>
                  <a:lnTo>
                    <a:pt x="296" y="56"/>
                  </a:lnTo>
                  <a:lnTo>
                    <a:pt x="309" y="49"/>
                  </a:lnTo>
                  <a:lnTo>
                    <a:pt x="321" y="46"/>
                  </a:lnTo>
                  <a:lnTo>
                    <a:pt x="330" y="45"/>
                  </a:lnTo>
                  <a:lnTo>
                    <a:pt x="334" y="45"/>
                  </a:lnTo>
                  <a:lnTo>
                    <a:pt x="337" y="45"/>
                  </a:lnTo>
                  <a:lnTo>
                    <a:pt x="339" y="45"/>
                  </a:lnTo>
                  <a:lnTo>
                    <a:pt x="345" y="45"/>
                  </a:lnTo>
                  <a:lnTo>
                    <a:pt x="353" y="46"/>
                  </a:lnTo>
                  <a:lnTo>
                    <a:pt x="365" y="49"/>
                  </a:lnTo>
                  <a:lnTo>
                    <a:pt x="379" y="56"/>
                  </a:lnTo>
                  <a:lnTo>
                    <a:pt x="387" y="64"/>
                  </a:lnTo>
                  <a:lnTo>
                    <a:pt x="391" y="71"/>
                  </a:lnTo>
                  <a:lnTo>
                    <a:pt x="394" y="74"/>
                  </a:lnTo>
                  <a:lnTo>
                    <a:pt x="396" y="71"/>
                  </a:lnTo>
                  <a:lnTo>
                    <a:pt x="403" y="64"/>
                  </a:lnTo>
                  <a:lnTo>
                    <a:pt x="414" y="56"/>
                  </a:lnTo>
                  <a:lnTo>
                    <a:pt x="429" y="43"/>
                  </a:lnTo>
                  <a:lnTo>
                    <a:pt x="450" y="32"/>
                  </a:lnTo>
                  <a:lnTo>
                    <a:pt x="476" y="19"/>
                  </a:lnTo>
                  <a:lnTo>
                    <a:pt x="505" y="10"/>
                  </a:lnTo>
                  <a:lnTo>
                    <a:pt x="536" y="3"/>
                  </a:lnTo>
                  <a:lnTo>
                    <a:pt x="567" y="0"/>
                  </a:lnTo>
                  <a:lnTo>
                    <a:pt x="595" y="3"/>
                  </a:lnTo>
                  <a:lnTo>
                    <a:pt x="620" y="10"/>
                  </a:lnTo>
                  <a:lnTo>
                    <a:pt x="641" y="21"/>
                  </a:lnTo>
                  <a:lnTo>
                    <a:pt x="658" y="36"/>
                  </a:lnTo>
                  <a:lnTo>
                    <a:pt x="669" y="57"/>
                  </a:lnTo>
                  <a:lnTo>
                    <a:pt x="673" y="77"/>
                  </a:lnTo>
                  <a:lnTo>
                    <a:pt x="671" y="94"/>
                  </a:lnTo>
                  <a:lnTo>
                    <a:pt x="665" y="109"/>
                  </a:lnTo>
                  <a:lnTo>
                    <a:pt x="654" y="120"/>
                  </a:lnTo>
                  <a:lnTo>
                    <a:pt x="641" y="129"/>
                  </a:lnTo>
                  <a:lnTo>
                    <a:pt x="626" y="133"/>
                  </a:lnTo>
                  <a:lnTo>
                    <a:pt x="610" y="134"/>
                  </a:lnTo>
                  <a:lnTo>
                    <a:pt x="595" y="130"/>
                  </a:lnTo>
                  <a:lnTo>
                    <a:pt x="581" y="122"/>
                  </a:lnTo>
                  <a:lnTo>
                    <a:pt x="574" y="112"/>
                  </a:lnTo>
                  <a:lnTo>
                    <a:pt x="572" y="102"/>
                  </a:lnTo>
                  <a:lnTo>
                    <a:pt x="574" y="92"/>
                  </a:lnTo>
                  <a:lnTo>
                    <a:pt x="581" y="84"/>
                  </a:lnTo>
                  <a:lnTo>
                    <a:pt x="589" y="78"/>
                  </a:lnTo>
                  <a:lnTo>
                    <a:pt x="599" y="76"/>
                  </a:lnTo>
                  <a:lnTo>
                    <a:pt x="612" y="78"/>
                  </a:lnTo>
                  <a:lnTo>
                    <a:pt x="619" y="83"/>
                  </a:lnTo>
                  <a:lnTo>
                    <a:pt x="622" y="88"/>
                  </a:lnTo>
                  <a:lnTo>
                    <a:pt x="623" y="92"/>
                  </a:lnTo>
                  <a:lnTo>
                    <a:pt x="622" y="95"/>
                  </a:lnTo>
                  <a:lnTo>
                    <a:pt x="623" y="95"/>
                  </a:lnTo>
                  <a:lnTo>
                    <a:pt x="624" y="94"/>
                  </a:lnTo>
                  <a:lnTo>
                    <a:pt x="627" y="92"/>
                  </a:lnTo>
                  <a:lnTo>
                    <a:pt x="630" y="91"/>
                  </a:lnTo>
                  <a:lnTo>
                    <a:pt x="633" y="88"/>
                  </a:lnTo>
                  <a:lnTo>
                    <a:pt x="636" y="83"/>
                  </a:lnTo>
                  <a:lnTo>
                    <a:pt x="637" y="77"/>
                  </a:lnTo>
                  <a:lnTo>
                    <a:pt x="636" y="67"/>
                  </a:lnTo>
                  <a:lnTo>
                    <a:pt x="631" y="57"/>
                  </a:lnTo>
                  <a:lnTo>
                    <a:pt x="624" y="48"/>
                  </a:lnTo>
                  <a:lnTo>
                    <a:pt x="615" y="40"/>
                  </a:lnTo>
                  <a:lnTo>
                    <a:pt x="599" y="35"/>
                  </a:lnTo>
                  <a:lnTo>
                    <a:pt x="581" y="33"/>
                  </a:lnTo>
                  <a:lnTo>
                    <a:pt x="563" y="38"/>
                  </a:lnTo>
                  <a:lnTo>
                    <a:pt x="550" y="45"/>
                  </a:lnTo>
                  <a:lnTo>
                    <a:pt x="540" y="55"/>
                  </a:lnTo>
                  <a:lnTo>
                    <a:pt x="536" y="67"/>
                  </a:lnTo>
                  <a:lnTo>
                    <a:pt x="533" y="78"/>
                  </a:lnTo>
                  <a:lnTo>
                    <a:pt x="533" y="91"/>
                  </a:lnTo>
                  <a:lnTo>
                    <a:pt x="535" y="101"/>
                  </a:lnTo>
                  <a:lnTo>
                    <a:pt x="536" y="113"/>
                  </a:lnTo>
                  <a:lnTo>
                    <a:pt x="532" y="127"/>
                  </a:lnTo>
                  <a:lnTo>
                    <a:pt x="525" y="140"/>
                  </a:lnTo>
                  <a:lnTo>
                    <a:pt x="512" y="150"/>
                  </a:lnTo>
                  <a:lnTo>
                    <a:pt x="495" y="158"/>
                  </a:lnTo>
                  <a:lnTo>
                    <a:pt x="480" y="165"/>
                  </a:lnTo>
                  <a:lnTo>
                    <a:pt x="467" y="172"/>
                  </a:lnTo>
                  <a:lnTo>
                    <a:pt x="457" y="179"/>
                  </a:lnTo>
                  <a:lnTo>
                    <a:pt x="452" y="186"/>
                  </a:lnTo>
                  <a:lnTo>
                    <a:pt x="449" y="192"/>
                  </a:lnTo>
                  <a:lnTo>
                    <a:pt x="452" y="196"/>
                  </a:lnTo>
                  <a:lnTo>
                    <a:pt x="460" y="196"/>
                  </a:lnTo>
                  <a:lnTo>
                    <a:pt x="469" y="189"/>
                  </a:lnTo>
                  <a:lnTo>
                    <a:pt x="483" y="178"/>
                  </a:lnTo>
                  <a:lnTo>
                    <a:pt x="501" y="167"/>
                  </a:lnTo>
                  <a:lnTo>
                    <a:pt x="516" y="160"/>
                  </a:lnTo>
                  <a:lnTo>
                    <a:pt x="533" y="154"/>
                  </a:lnTo>
                  <a:lnTo>
                    <a:pt x="550" y="151"/>
                  </a:lnTo>
                  <a:lnTo>
                    <a:pt x="565" y="151"/>
                  </a:lnTo>
                  <a:lnTo>
                    <a:pt x="579" y="154"/>
                  </a:lnTo>
                  <a:lnTo>
                    <a:pt x="591" y="161"/>
                  </a:lnTo>
                  <a:lnTo>
                    <a:pt x="596" y="168"/>
                  </a:lnTo>
                  <a:lnTo>
                    <a:pt x="598" y="175"/>
                  </a:lnTo>
                  <a:lnTo>
                    <a:pt x="595" y="181"/>
                  </a:lnTo>
                  <a:lnTo>
                    <a:pt x="592" y="184"/>
                  </a:lnTo>
                  <a:lnTo>
                    <a:pt x="588" y="186"/>
                  </a:lnTo>
                  <a:lnTo>
                    <a:pt x="586" y="186"/>
                  </a:lnTo>
                  <a:lnTo>
                    <a:pt x="588" y="186"/>
                  </a:lnTo>
                  <a:lnTo>
                    <a:pt x="591" y="188"/>
                  </a:lnTo>
                  <a:lnTo>
                    <a:pt x="595" y="189"/>
                  </a:lnTo>
                  <a:lnTo>
                    <a:pt x="605" y="192"/>
                  </a:lnTo>
                  <a:lnTo>
                    <a:pt x="617" y="196"/>
                  </a:lnTo>
                  <a:lnTo>
                    <a:pt x="631" y="205"/>
                  </a:lnTo>
                  <a:lnTo>
                    <a:pt x="644" y="216"/>
                  </a:lnTo>
                  <a:lnTo>
                    <a:pt x="651" y="228"/>
                  </a:lnTo>
                  <a:lnTo>
                    <a:pt x="654" y="242"/>
                  </a:lnTo>
                  <a:lnTo>
                    <a:pt x="652" y="255"/>
                  </a:lnTo>
                  <a:lnTo>
                    <a:pt x="645" y="264"/>
                  </a:lnTo>
                  <a:lnTo>
                    <a:pt x="637" y="268"/>
                  </a:lnTo>
                  <a:lnTo>
                    <a:pt x="627" y="269"/>
                  </a:lnTo>
                  <a:lnTo>
                    <a:pt x="619" y="269"/>
                  </a:lnTo>
                  <a:lnTo>
                    <a:pt x="612" y="268"/>
                  </a:lnTo>
                  <a:lnTo>
                    <a:pt x="609" y="268"/>
                  </a:lnTo>
                  <a:lnTo>
                    <a:pt x="610" y="269"/>
                  </a:lnTo>
                  <a:lnTo>
                    <a:pt x="613" y="272"/>
                  </a:lnTo>
                  <a:lnTo>
                    <a:pt x="615" y="280"/>
                  </a:lnTo>
                  <a:lnTo>
                    <a:pt x="617" y="292"/>
                  </a:lnTo>
                  <a:lnTo>
                    <a:pt x="616" y="304"/>
                  </a:lnTo>
                  <a:lnTo>
                    <a:pt x="610" y="318"/>
                  </a:lnTo>
                  <a:lnTo>
                    <a:pt x="602" y="331"/>
                  </a:lnTo>
                  <a:lnTo>
                    <a:pt x="589" y="341"/>
                  </a:lnTo>
                  <a:lnTo>
                    <a:pt x="574" y="346"/>
                  </a:lnTo>
                  <a:lnTo>
                    <a:pt x="560" y="348"/>
                  </a:lnTo>
                  <a:lnTo>
                    <a:pt x="553" y="345"/>
                  </a:lnTo>
                  <a:lnTo>
                    <a:pt x="549" y="342"/>
                  </a:lnTo>
                  <a:lnTo>
                    <a:pt x="547" y="339"/>
                  </a:lnTo>
                  <a:lnTo>
                    <a:pt x="547" y="338"/>
                  </a:lnTo>
                  <a:lnTo>
                    <a:pt x="537" y="346"/>
                  </a:lnTo>
                  <a:lnTo>
                    <a:pt x="530" y="352"/>
                  </a:lnTo>
                  <a:lnTo>
                    <a:pt x="519" y="357"/>
                  </a:lnTo>
                  <a:lnTo>
                    <a:pt x="505" y="362"/>
                  </a:lnTo>
                  <a:lnTo>
                    <a:pt x="487" y="363"/>
                  </a:lnTo>
                  <a:lnTo>
                    <a:pt x="466" y="360"/>
                  </a:lnTo>
                  <a:lnTo>
                    <a:pt x="442" y="353"/>
                  </a:lnTo>
                  <a:lnTo>
                    <a:pt x="424" y="342"/>
                  </a:lnTo>
                  <a:lnTo>
                    <a:pt x="412" y="328"/>
                  </a:lnTo>
                  <a:lnTo>
                    <a:pt x="405" y="313"/>
                  </a:lnTo>
                  <a:lnTo>
                    <a:pt x="405" y="296"/>
                  </a:lnTo>
                  <a:lnTo>
                    <a:pt x="410" y="280"/>
                  </a:lnTo>
                  <a:lnTo>
                    <a:pt x="419" y="266"/>
                  </a:lnTo>
                  <a:lnTo>
                    <a:pt x="435" y="257"/>
                  </a:lnTo>
                  <a:lnTo>
                    <a:pt x="455" y="248"/>
                  </a:lnTo>
                  <a:lnTo>
                    <a:pt x="474" y="247"/>
                  </a:lnTo>
                  <a:lnTo>
                    <a:pt x="491" y="249"/>
                  </a:lnTo>
                  <a:lnTo>
                    <a:pt x="504" y="257"/>
                  </a:lnTo>
                  <a:lnTo>
                    <a:pt x="512" y="266"/>
                  </a:lnTo>
                  <a:lnTo>
                    <a:pt x="513" y="278"/>
                  </a:lnTo>
                  <a:lnTo>
                    <a:pt x="509" y="287"/>
                  </a:lnTo>
                  <a:lnTo>
                    <a:pt x="502" y="293"/>
                  </a:lnTo>
                  <a:lnTo>
                    <a:pt x="495" y="296"/>
                  </a:lnTo>
                  <a:lnTo>
                    <a:pt x="487" y="296"/>
                  </a:lnTo>
                  <a:lnTo>
                    <a:pt x="481" y="296"/>
                  </a:lnTo>
                  <a:lnTo>
                    <a:pt x="478" y="296"/>
                  </a:lnTo>
                  <a:lnTo>
                    <a:pt x="480" y="297"/>
                  </a:lnTo>
                  <a:lnTo>
                    <a:pt x="484" y="300"/>
                  </a:lnTo>
                  <a:lnTo>
                    <a:pt x="491" y="304"/>
                  </a:lnTo>
                  <a:lnTo>
                    <a:pt x="499" y="306"/>
                  </a:lnTo>
                  <a:lnTo>
                    <a:pt x="512" y="306"/>
                  </a:lnTo>
                  <a:lnTo>
                    <a:pt x="526" y="301"/>
                  </a:lnTo>
                  <a:lnTo>
                    <a:pt x="539" y="293"/>
                  </a:lnTo>
                  <a:lnTo>
                    <a:pt x="546" y="283"/>
                  </a:lnTo>
                  <a:lnTo>
                    <a:pt x="549" y="271"/>
                  </a:lnTo>
                  <a:lnTo>
                    <a:pt x="546" y="257"/>
                  </a:lnTo>
                  <a:lnTo>
                    <a:pt x="539" y="244"/>
                  </a:lnTo>
                  <a:lnTo>
                    <a:pt x="526" y="231"/>
                  </a:lnTo>
                  <a:lnTo>
                    <a:pt x="513" y="224"/>
                  </a:lnTo>
                  <a:lnTo>
                    <a:pt x="495" y="220"/>
                  </a:lnTo>
                  <a:lnTo>
                    <a:pt x="476" y="217"/>
                  </a:lnTo>
                  <a:lnTo>
                    <a:pt x="453" y="219"/>
                  </a:lnTo>
                  <a:lnTo>
                    <a:pt x="431" y="224"/>
                  </a:lnTo>
                  <a:lnTo>
                    <a:pt x="410" y="234"/>
                  </a:lnTo>
                  <a:lnTo>
                    <a:pt x="391" y="247"/>
                  </a:lnTo>
                  <a:lnTo>
                    <a:pt x="376" y="265"/>
                  </a:lnTo>
                  <a:lnTo>
                    <a:pt x="366" y="285"/>
                  </a:lnTo>
                  <a:lnTo>
                    <a:pt x="363" y="301"/>
                  </a:lnTo>
                  <a:lnTo>
                    <a:pt x="363" y="314"/>
                  </a:lnTo>
                  <a:lnTo>
                    <a:pt x="366" y="325"/>
                  </a:lnTo>
                  <a:lnTo>
                    <a:pt x="372" y="335"/>
                  </a:lnTo>
                  <a:lnTo>
                    <a:pt x="376" y="343"/>
                  </a:lnTo>
                  <a:lnTo>
                    <a:pt x="380" y="352"/>
                  </a:lnTo>
                  <a:lnTo>
                    <a:pt x="382" y="360"/>
                  </a:lnTo>
                  <a:lnTo>
                    <a:pt x="380" y="370"/>
                  </a:lnTo>
                  <a:lnTo>
                    <a:pt x="373" y="377"/>
                  </a:lnTo>
                  <a:lnTo>
                    <a:pt x="366" y="381"/>
                  </a:lnTo>
                  <a:lnTo>
                    <a:pt x="358" y="386"/>
                  </a:lnTo>
                  <a:lnTo>
                    <a:pt x="352" y="387"/>
                  </a:lnTo>
                  <a:lnTo>
                    <a:pt x="349" y="387"/>
                  </a:lnTo>
                  <a:lnTo>
                    <a:pt x="351" y="387"/>
                  </a:lnTo>
                  <a:lnTo>
                    <a:pt x="352" y="388"/>
                  </a:lnTo>
                  <a:lnTo>
                    <a:pt x="355" y="390"/>
                  </a:lnTo>
                  <a:lnTo>
                    <a:pt x="356" y="391"/>
                  </a:lnTo>
                  <a:lnTo>
                    <a:pt x="359" y="393"/>
                  </a:lnTo>
                  <a:lnTo>
                    <a:pt x="362" y="395"/>
                  </a:lnTo>
                  <a:lnTo>
                    <a:pt x="363" y="400"/>
                  </a:lnTo>
                  <a:lnTo>
                    <a:pt x="365" y="404"/>
                  </a:lnTo>
                  <a:lnTo>
                    <a:pt x="363" y="408"/>
                  </a:lnTo>
                  <a:lnTo>
                    <a:pt x="358" y="416"/>
                  </a:lnTo>
                  <a:lnTo>
                    <a:pt x="349" y="422"/>
                  </a:lnTo>
                  <a:lnTo>
                    <a:pt x="342" y="425"/>
                  </a:lnTo>
                  <a:lnTo>
                    <a:pt x="337" y="425"/>
                  </a:lnTo>
                  <a:lnTo>
                    <a:pt x="337" y="425"/>
                  </a:lnTo>
                  <a:lnTo>
                    <a:pt x="331" y="425"/>
                  </a:lnTo>
                  <a:lnTo>
                    <a:pt x="324" y="422"/>
                  </a:lnTo>
                  <a:lnTo>
                    <a:pt x="316" y="416"/>
                  </a:lnTo>
                  <a:lnTo>
                    <a:pt x="310" y="408"/>
                  </a:lnTo>
                  <a:lnTo>
                    <a:pt x="310" y="404"/>
                  </a:lnTo>
                  <a:lnTo>
                    <a:pt x="310" y="400"/>
                  </a:lnTo>
                  <a:lnTo>
                    <a:pt x="311" y="395"/>
                  </a:lnTo>
                  <a:lnTo>
                    <a:pt x="314" y="393"/>
                  </a:lnTo>
                  <a:lnTo>
                    <a:pt x="317" y="391"/>
                  </a:lnTo>
                  <a:lnTo>
                    <a:pt x="320" y="390"/>
                  </a:lnTo>
                  <a:lnTo>
                    <a:pt x="321" y="388"/>
                  </a:lnTo>
                  <a:lnTo>
                    <a:pt x="323" y="387"/>
                  </a:lnTo>
                  <a:lnTo>
                    <a:pt x="324" y="387"/>
                  </a:lnTo>
                  <a:lnTo>
                    <a:pt x="321" y="387"/>
                  </a:lnTo>
                  <a:lnTo>
                    <a:pt x="316" y="386"/>
                  </a:lnTo>
                  <a:lnTo>
                    <a:pt x="307" y="381"/>
                  </a:lnTo>
                  <a:lnTo>
                    <a:pt x="300" y="377"/>
                  </a:lnTo>
                  <a:lnTo>
                    <a:pt x="294" y="370"/>
                  </a:lnTo>
                  <a:lnTo>
                    <a:pt x="292" y="360"/>
                  </a:lnTo>
                  <a:lnTo>
                    <a:pt x="293" y="352"/>
                  </a:lnTo>
                  <a:lnTo>
                    <a:pt x="297" y="343"/>
                  </a:lnTo>
                  <a:lnTo>
                    <a:pt x="303" y="335"/>
                  </a:lnTo>
                  <a:lnTo>
                    <a:pt x="307" y="325"/>
                  </a:lnTo>
                  <a:lnTo>
                    <a:pt x="310" y="314"/>
                  </a:lnTo>
                  <a:lnTo>
                    <a:pt x="311" y="301"/>
                  </a:lnTo>
                  <a:lnTo>
                    <a:pt x="307" y="285"/>
                  </a:lnTo>
                  <a:lnTo>
                    <a:pt x="297" y="265"/>
                  </a:lnTo>
                  <a:lnTo>
                    <a:pt x="282" y="247"/>
                  </a:lnTo>
                  <a:lnTo>
                    <a:pt x="264" y="234"/>
                  </a:lnTo>
                  <a:lnTo>
                    <a:pt x="243" y="224"/>
                  </a:lnTo>
                  <a:lnTo>
                    <a:pt x="220" y="219"/>
                  </a:lnTo>
                  <a:lnTo>
                    <a:pt x="198" y="217"/>
                  </a:lnTo>
                  <a:lnTo>
                    <a:pt x="178" y="220"/>
                  </a:lnTo>
                  <a:lnTo>
                    <a:pt x="160" y="224"/>
                  </a:lnTo>
                  <a:lnTo>
                    <a:pt x="147" y="231"/>
                  </a:lnTo>
                  <a:lnTo>
                    <a:pt x="136" y="244"/>
                  </a:lnTo>
                  <a:lnTo>
                    <a:pt x="127" y="257"/>
                  </a:lnTo>
                  <a:lnTo>
                    <a:pt x="125" y="271"/>
                  </a:lnTo>
                  <a:lnTo>
                    <a:pt x="127" y="283"/>
                  </a:lnTo>
                  <a:lnTo>
                    <a:pt x="134" y="293"/>
                  </a:lnTo>
                  <a:lnTo>
                    <a:pt x="147" y="301"/>
                  </a:lnTo>
                  <a:lnTo>
                    <a:pt x="161" y="306"/>
                  </a:lnTo>
                  <a:lnTo>
                    <a:pt x="174" y="306"/>
                  </a:lnTo>
                  <a:lnTo>
                    <a:pt x="182" y="304"/>
                  </a:lnTo>
                  <a:lnTo>
                    <a:pt x="189" y="300"/>
                  </a:lnTo>
                  <a:lnTo>
                    <a:pt x="193" y="297"/>
                  </a:lnTo>
                  <a:lnTo>
                    <a:pt x="195" y="296"/>
                  </a:lnTo>
                  <a:lnTo>
                    <a:pt x="192" y="296"/>
                  </a:lnTo>
                  <a:lnTo>
                    <a:pt x="186" y="296"/>
                  </a:lnTo>
                  <a:lnTo>
                    <a:pt x="179" y="296"/>
                  </a:lnTo>
                  <a:lnTo>
                    <a:pt x="171" y="293"/>
                  </a:lnTo>
                  <a:lnTo>
                    <a:pt x="164" y="287"/>
                  </a:lnTo>
                  <a:lnTo>
                    <a:pt x="160" y="278"/>
                  </a:lnTo>
                  <a:lnTo>
                    <a:pt x="161" y="266"/>
                  </a:lnTo>
                  <a:lnTo>
                    <a:pt x="170" y="257"/>
                  </a:lnTo>
                  <a:lnTo>
                    <a:pt x="182" y="249"/>
                  </a:lnTo>
                  <a:lnTo>
                    <a:pt x="199" y="247"/>
                  </a:lnTo>
                  <a:lnTo>
                    <a:pt x="219" y="248"/>
                  </a:lnTo>
                  <a:lnTo>
                    <a:pt x="238" y="257"/>
                  </a:lnTo>
                  <a:lnTo>
                    <a:pt x="254" y="266"/>
                  </a:lnTo>
                  <a:lnTo>
                    <a:pt x="264" y="280"/>
                  </a:lnTo>
                  <a:lnTo>
                    <a:pt x="268" y="296"/>
                  </a:lnTo>
                  <a:lnTo>
                    <a:pt x="268" y="313"/>
                  </a:lnTo>
                  <a:lnTo>
                    <a:pt x="261" y="328"/>
                  </a:lnTo>
                  <a:lnTo>
                    <a:pt x="250" y="342"/>
                  </a:lnTo>
                  <a:lnTo>
                    <a:pt x="231" y="353"/>
                  </a:lnTo>
                  <a:lnTo>
                    <a:pt x="207" y="360"/>
                  </a:lnTo>
                  <a:lnTo>
                    <a:pt x="186" y="363"/>
                  </a:lnTo>
                  <a:lnTo>
                    <a:pt x="168" y="362"/>
                  </a:lnTo>
                  <a:lnTo>
                    <a:pt x="154" y="357"/>
                  </a:lnTo>
                  <a:lnTo>
                    <a:pt x="143" y="352"/>
                  </a:lnTo>
                  <a:lnTo>
                    <a:pt x="136" y="346"/>
                  </a:lnTo>
                  <a:lnTo>
                    <a:pt x="126" y="338"/>
                  </a:lnTo>
                  <a:lnTo>
                    <a:pt x="126" y="339"/>
                  </a:lnTo>
                  <a:lnTo>
                    <a:pt x="125" y="342"/>
                  </a:lnTo>
                  <a:lnTo>
                    <a:pt x="120" y="345"/>
                  </a:lnTo>
                  <a:lnTo>
                    <a:pt x="113" y="348"/>
                  </a:lnTo>
                  <a:lnTo>
                    <a:pt x="99" y="346"/>
                  </a:lnTo>
                  <a:lnTo>
                    <a:pt x="85" y="341"/>
                  </a:lnTo>
                  <a:lnTo>
                    <a:pt x="73" y="331"/>
                  </a:lnTo>
                  <a:lnTo>
                    <a:pt x="63" y="318"/>
                  </a:lnTo>
                  <a:lnTo>
                    <a:pt x="57" y="304"/>
                  </a:lnTo>
                  <a:lnTo>
                    <a:pt x="56" y="292"/>
                  </a:lnTo>
                  <a:lnTo>
                    <a:pt x="59" y="280"/>
                  </a:lnTo>
                  <a:lnTo>
                    <a:pt x="61" y="272"/>
                  </a:lnTo>
                  <a:lnTo>
                    <a:pt x="63" y="269"/>
                  </a:lnTo>
                  <a:lnTo>
                    <a:pt x="64" y="268"/>
                  </a:lnTo>
                  <a:lnTo>
                    <a:pt x="61" y="268"/>
                  </a:lnTo>
                  <a:lnTo>
                    <a:pt x="56" y="269"/>
                  </a:lnTo>
                  <a:lnTo>
                    <a:pt x="46" y="269"/>
                  </a:lnTo>
                  <a:lnTo>
                    <a:pt x="38" y="268"/>
                  </a:lnTo>
                  <a:lnTo>
                    <a:pt x="28" y="264"/>
                  </a:lnTo>
                  <a:lnTo>
                    <a:pt x="22" y="255"/>
                  </a:lnTo>
                  <a:lnTo>
                    <a:pt x="19" y="242"/>
                  </a:lnTo>
                  <a:lnTo>
                    <a:pt x="22" y="228"/>
                  </a:lnTo>
                  <a:lnTo>
                    <a:pt x="31" y="216"/>
                  </a:lnTo>
                  <a:lnTo>
                    <a:pt x="42" y="205"/>
                  </a:lnTo>
                  <a:lnTo>
                    <a:pt x="56" y="196"/>
                  </a:lnTo>
                  <a:lnTo>
                    <a:pt x="70" y="192"/>
                  </a:lnTo>
                  <a:lnTo>
                    <a:pt x="78" y="189"/>
                  </a:lnTo>
                  <a:lnTo>
                    <a:pt x="84" y="188"/>
                  </a:lnTo>
                  <a:lnTo>
                    <a:pt x="85" y="186"/>
                  </a:lnTo>
                  <a:lnTo>
                    <a:pt x="87" y="186"/>
                  </a:lnTo>
                  <a:lnTo>
                    <a:pt x="85" y="186"/>
                  </a:lnTo>
                  <a:lnTo>
                    <a:pt x="81" y="184"/>
                  </a:lnTo>
                  <a:lnTo>
                    <a:pt x="78" y="181"/>
                  </a:lnTo>
                  <a:lnTo>
                    <a:pt x="76" y="175"/>
                  </a:lnTo>
                  <a:lnTo>
                    <a:pt x="77" y="168"/>
                  </a:lnTo>
                  <a:lnTo>
                    <a:pt x="83" y="161"/>
                  </a:lnTo>
                  <a:lnTo>
                    <a:pt x="94" y="154"/>
                  </a:lnTo>
                  <a:lnTo>
                    <a:pt x="108" y="151"/>
                  </a:lnTo>
                  <a:lnTo>
                    <a:pt x="125" y="151"/>
                  </a:lnTo>
                  <a:lnTo>
                    <a:pt x="141" y="154"/>
                  </a:lnTo>
                  <a:lnTo>
                    <a:pt x="157" y="160"/>
                  </a:lnTo>
                  <a:lnTo>
                    <a:pt x="172" y="167"/>
                  </a:lnTo>
                  <a:lnTo>
                    <a:pt x="191" y="178"/>
                  </a:lnTo>
                  <a:lnTo>
                    <a:pt x="205" y="189"/>
                  </a:lnTo>
                  <a:lnTo>
                    <a:pt x="214" y="196"/>
                  </a:lnTo>
                  <a:lnTo>
                    <a:pt x="221" y="196"/>
                  </a:lnTo>
                  <a:lnTo>
                    <a:pt x="224" y="191"/>
                  </a:lnTo>
                  <a:lnTo>
                    <a:pt x="220" y="184"/>
                  </a:lnTo>
                  <a:lnTo>
                    <a:pt x="210" y="175"/>
                  </a:lnTo>
                  <a:lnTo>
                    <a:pt x="196" y="167"/>
                  </a:lnTo>
                  <a:lnTo>
                    <a:pt x="178" y="158"/>
                  </a:lnTo>
                  <a:lnTo>
                    <a:pt x="161" y="150"/>
                  </a:lnTo>
                  <a:lnTo>
                    <a:pt x="149" y="140"/>
                  </a:lnTo>
                  <a:lnTo>
                    <a:pt x="141" y="127"/>
                  </a:lnTo>
                  <a:lnTo>
                    <a:pt x="137" y="113"/>
                  </a:lnTo>
                  <a:lnTo>
                    <a:pt x="139" y="101"/>
                  </a:lnTo>
                  <a:lnTo>
                    <a:pt x="140" y="91"/>
                  </a:lnTo>
                  <a:lnTo>
                    <a:pt x="140" y="78"/>
                  </a:lnTo>
                  <a:lnTo>
                    <a:pt x="137" y="67"/>
                  </a:lnTo>
                  <a:lnTo>
                    <a:pt x="133" y="55"/>
                  </a:lnTo>
                  <a:lnTo>
                    <a:pt x="123" y="45"/>
                  </a:lnTo>
                  <a:lnTo>
                    <a:pt x="111" y="38"/>
                  </a:lnTo>
                  <a:lnTo>
                    <a:pt x="92" y="33"/>
                  </a:lnTo>
                  <a:lnTo>
                    <a:pt x="74" y="35"/>
                  </a:lnTo>
                  <a:lnTo>
                    <a:pt x="60" y="40"/>
                  </a:lnTo>
                  <a:lnTo>
                    <a:pt x="49" y="48"/>
                  </a:lnTo>
                  <a:lnTo>
                    <a:pt x="42" y="57"/>
                  </a:lnTo>
                  <a:lnTo>
                    <a:pt x="38" y="67"/>
                  </a:lnTo>
                  <a:lnTo>
                    <a:pt x="36" y="77"/>
                  </a:lnTo>
                  <a:lnTo>
                    <a:pt x="38" y="83"/>
                  </a:lnTo>
                  <a:lnTo>
                    <a:pt x="40" y="88"/>
                  </a:lnTo>
                  <a:lnTo>
                    <a:pt x="43" y="91"/>
                  </a:lnTo>
                  <a:lnTo>
                    <a:pt x="46" y="92"/>
                  </a:lnTo>
                  <a:lnTo>
                    <a:pt x="49" y="94"/>
                  </a:lnTo>
                  <a:lnTo>
                    <a:pt x="50" y="95"/>
                  </a:lnTo>
                  <a:lnTo>
                    <a:pt x="52" y="95"/>
                  </a:lnTo>
                  <a:lnTo>
                    <a:pt x="52" y="92"/>
                  </a:lnTo>
                  <a:lnTo>
                    <a:pt x="52" y="88"/>
                  </a:lnTo>
                  <a:lnTo>
                    <a:pt x="54" y="83"/>
                  </a:lnTo>
                  <a:lnTo>
                    <a:pt x="61" y="78"/>
                  </a:lnTo>
                  <a:lnTo>
                    <a:pt x="74" y="76"/>
                  </a:lnTo>
                  <a:lnTo>
                    <a:pt x="84" y="78"/>
                  </a:lnTo>
                  <a:lnTo>
                    <a:pt x="92" y="84"/>
                  </a:lnTo>
                  <a:lnTo>
                    <a:pt x="99" y="92"/>
                  </a:lnTo>
                  <a:lnTo>
                    <a:pt x="101" y="102"/>
                  </a:lnTo>
                  <a:lnTo>
                    <a:pt x="99" y="112"/>
                  </a:lnTo>
                  <a:lnTo>
                    <a:pt x="92" y="122"/>
                  </a:lnTo>
                  <a:lnTo>
                    <a:pt x="78" y="130"/>
                  </a:lnTo>
                  <a:lnTo>
                    <a:pt x="63" y="134"/>
                  </a:lnTo>
                  <a:lnTo>
                    <a:pt x="47" y="133"/>
                  </a:lnTo>
                  <a:lnTo>
                    <a:pt x="33" y="129"/>
                  </a:lnTo>
                  <a:lnTo>
                    <a:pt x="19" y="120"/>
                  </a:lnTo>
                  <a:lnTo>
                    <a:pt x="8" y="109"/>
                  </a:lnTo>
                  <a:lnTo>
                    <a:pt x="3" y="94"/>
                  </a:lnTo>
                  <a:lnTo>
                    <a:pt x="0" y="77"/>
                  </a:lnTo>
                  <a:lnTo>
                    <a:pt x="4" y="57"/>
                  </a:lnTo>
                  <a:lnTo>
                    <a:pt x="15" y="36"/>
                  </a:lnTo>
                  <a:lnTo>
                    <a:pt x="32" y="21"/>
                  </a:lnTo>
                  <a:lnTo>
                    <a:pt x="53" y="10"/>
                  </a:lnTo>
                  <a:lnTo>
                    <a:pt x="78" y="3"/>
                  </a:lnTo>
                  <a:lnTo>
                    <a:pt x="10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5" name="Freeform 9"/>
            <p:cNvSpPr/>
            <p:nvPr/>
          </p:nvSpPr>
          <p:spPr bwMode="auto">
            <a:xfrm rot="10800000">
              <a:off x="2019084" y="5168452"/>
              <a:ext cx="49451" cy="39202"/>
            </a:xfrm>
            <a:custGeom>
              <a:avLst/>
              <a:gdLst>
                <a:gd name="T0" fmla="*/ 120 w 144"/>
                <a:gd name="T1" fmla="*/ 0 h 95"/>
                <a:gd name="T2" fmla="*/ 133 w 144"/>
                <a:gd name="T3" fmla="*/ 1 h 95"/>
                <a:gd name="T4" fmla="*/ 140 w 144"/>
                <a:gd name="T5" fmla="*/ 5 h 95"/>
                <a:gd name="T6" fmla="*/ 144 w 144"/>
                <a:gd name="T7" fmla="*/ 14 h 95"/>
                <a:gd name="T8" fmla="*/ 143 w 144"/>
                <a:gd name="T9" fmla="*/ 21 h 95"/>
                <a:gd name="T10" fmla="*/ 137 w 144"/>
                <a:gd name="T11" fmla="*/ 26 h 95"/>
                <a:gd name="T12" fmla="*/ 126 w 144"/>
                <a:gd name="T13" fmla="*/ 32 h 95"/>
                <a:gd name="T14" fmla="*/ 109 w 144"/>
                <a:gd name="T15" fmla="*/ 39 h 95"/>
                <a:gd name="T16" fmla="*/ 85 w 144"/>
                <a:gd name="T17" fmla="*/ 46 h 95"/>
                <a:gd name="T18" fmla="*/ 61 w 144"/>
                <a:gd name="T19" fmla="*/ 56 h 95"/>
                <a:gd name="T20" fmla="*/ 40 w 144"/>
                <a:gd name="T21" fmla="*/ 67 h 95"/>
                <a:gd name="T22" fmla="*/ 24 w 144"/>
                <a:gd name="T23" fmla="*/ 77 h 95"/>
                <a:gd name="T24" fmla="*/ 10 w 144"/>
                <a:gd name="T25" fmla="*/ 86 h 95"/>
                <a:gd name="T26" fmla="*/ 3 w 144"/>
                <a:gd name="T27" fmla="*/ 92 h 95"/>
                <a:gd name="T28" fmla="*/ 0 w 144"/>
                <a:gd name="T29" fmla="*/ 95 h 95"/>
                <a:gd name="T30" fmla="*/ 1 w 144"/>
                <a:gd name="T31" fmla="*/ 92 h 95"/>
                <a:gd name="T32" fmla="*/ 5 w 144"/>
                <a:gd name="T33" fmla="*/ 85 h 95"/>
                <a:gd name="T34" fmla="*/ 12 w 144"/>
                <a:gd name="T35" fmla="*/ 75 h 95"/>
                <a:gd name="T36" fmla="*/ 21 w 144"/>
                <a:gd name="T37" fmla="*/ 63 h 95"/>
                <a:gd name="T38" fmla="*/ 32 w 144"/>
                <a:gd name="T39" fmla="*/ 50 h 95"/>
                <a:gd name="T40" fmla="*/ 45 w 144"/>
                <a:gd name="T41" fmla="*/ 37 h 95"/>
                <a:gd name="T42" fmla="*/ 57 w 144"/>
                <a:gd name="T43" fmla="*/ 26 h 95"/>
                <a:gd name="T44" fmla="*/ 73 w 144"/>
                <a:gd name="T45" fmla="*/ 15 h 95"/>
                <a:gd name="T46" fmla="*/ 90 w 144"/>
                <a:gd name="T47" fmla="*/ 8 h 95"/>
                <a:gd name="T48" fmla="*/ 106 w 144"/>
                <a:gd name="T49" fmla="*/ 2 h 95"/>
                <a:gd name="T50" fmla="*/ 120 w 144"/>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95">
                  <a:moveTo>
                    <a:pt x="120" y="0"/>
                  </a:moveTo>
                  <a:lnTo>
                    <a:pt x="133" y="1"/>
                  </a:lnTo>
                  <a:lnTo>
                    <a:pt x="140" y="5"/>
                  </a:lnTo>
                  <a:lnTo>
                    <a:pt x="144" y="14"/>
                  </a:lnTo>
                  <a:lnTo>
                    <a:pt x="143" y="21"/>
                  </a:lnTo>
                  <a:lnTo>
                    <a:pt x="137" y="26"/>
                  </a:lnTo>
                  <a:lnTo>
                    <a:pt x="126" y="32"/>
                  </a:lnTo>
                  <a:lnTo>
                    <a:pt x="109" y="39"/>
                  </a:lnTo>
                  <a:lnTo>
                    <a:pt x="85" y="46"/>
                  </a:lnTo>
                  <a:lnTo>
                    <a:pt x="61" y="56"/>
                  </a:lnTo>
                  <a:lnTo>
                    <a:pt x="40" y="67"/>
                  </a:lnTo>
                  <a:lnTo>
                    <a:pt x="24" y="77"/>
                  </a:lnTo>
                  <a:lnTo>
                    <a:pt x="10" y="86"/>
                  </a:lnTo>
                  <a:lnTo>
                    <a:pt x="3" y="92"/>
                  </a:lnTo>
                  <a:lnTo>
                    <a:pt x="0" y="95"/>
                  </a:lnTo>
                  <a:lnTo>
                    <a:pt x="1" y="92"/>
                  </a:lnTo>
                  <a:lnTo>
                    <a:pt x="5" y="85"/>
                  </a:lnTo>
                  <a:lnTo>
                    <a:pt x="12" y="75"/>
                  </a:lnTo>
                  <a:lnTo>
                    <a:pt x="21" y="63"/>
                  </a:lnTo>
                  <a:lnTo>
                    <a:pt x="32" y="50"/>
                  </a:lnTo>
                  <a:lnTo>
                    <a:pt x="45" y="37"/>
                  </a:lnTo>
                  <a:lnTo>
                    <a:pt x="57" y="26"/>
                  </a:lnTo>
                  <a:lnTo>
                    <a:pt x="73" y="15"/>
                  </a:lnTo>
                  <a:lnTo>
                    <a:pt x="90" y="8"/>
                  </a:lnTo>
                  <a:lnTo>
                    <a:pt x="106" y="2"/>
                  </a:lnTo>
                  <a:lnTo>
                    <a:pt x="120"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6" name="Freeform 10"/>
            <p:cNvSpPr/>
            <p:nvPr/>
          </p:nvSpPr>
          <p:spPr bwMode="auto">
            <a:xfrm rot="10800000">
              <a:off x="2038659" y="5172166"/>
              <a:ext cx="36745" cy="56946"/>
            </a:xfrm>
            <a:custGeom>
              <a:avLst/>
              <a:gdLst>
                <a:gd name="T0" fmla="*/ 91 w 107"/>
                <a:gd name="T1" fmla="*/ 0 h 138"/>
                <a:gd name="T2" fmla="*/ 101 w 107"/>
                <a:gd name="T3" fmla="*/ 5 h 138"/>
                <a:gd name="T4" fmla="*/ 107 w 107"/>
                <a:gd name="T5" fmla="*/ 12 h 138"/>
                <a:gd name="T6" fmla="*/ 105 w 107"/>
                <a:gd name="T7" fmla="*/ 22 h 138"/>
                <a:gd name="T8" fmla="*/ 97 w 107"/>
                <a:gd name="T9" fmla="*/ 33 h 138"/>
                <a:gd name="T10" fmla="*/ 84 w 107"/>
                <a:gd name="T11" fmla="*/ 47 h 138"/>
                <a:gd name="T12" fmla="*/ 63 w 107"/>
                <a:gd name="T13" fmla="*/ 64 h 138"/>
                <a:gd name="T14" fmla="*/ 45 w 107"/>
                <a:gd name="T15" fmla="*/ 80 h 138"/>
                <a:gd name="T16" fmla="*/ 30 w 107"/>
                <a:gd name="T17" fmla="*/ 96 h 138"/>
                <a:gd name="T18" fmla="*/ 17 w 107"/>
                <a:gd name="T19" fmla="*/ 112 h 138"/>
                <a:gd name="T20" fmla="*/ 8 w 107"/>
                <a:gd name="T21" fmla="*/ 126 h 138"/>
                <a:gd name="T22" fmla="*/ 3 w 107"/>
                <a:gd name="T23" fmla="*/ 136 h 138"/>
                <a:gd name="T24" fmla="*/ 0 w 107"/>
                <a:gd name="T25" fmla="*/ 138 h 138"/>
                <a:gd name="T26" fmla="*/ 0 w 107"/>
                <a:gd name="T27" fmla="*/ 134 h 138"/>
                <a:gd name="T28" fmla="*/ 1 w 107"/>
                <a:gd name="T29" fmla="*/ 123 h 138"/>
                <a:gd name="T30" fmla="*/ 3 w 107"/>
                <a:gd name="T31" fmla="*/ 106 h 138"/>
                <a:gd name="T32" fmla="*/ 7 w 107"/>
                <a:gd name="T33" fmla="*/ 87 h 138"/>
                <a:gd name="T34" fmla="*/ 14 w 107"/>
                <a:gd name="T35" fmla="*/ 64 h 138"/>
                <a:gd name="T36" fmla="*/ 25 w 107"/>
                <a:gd name="T37" fmla="*/ 42 h 138"/>
                <a:gd name="T38" fmla="*/ 42 w 107"/>
                <a:gd name="T39" fmla="*/ 21 h 138"/>
                <a:gd name="T40" fmla="*/ 59 w 107"/>
                <a:gd name="T41" fmla="*/ 7 h 138"/>
                <a:gd name="T42" fmla="*/ 77 w 107"/>
                <a:gd name="T43" fmla="*/ 0 h 138"/>
                <a:gd name="T44" fmla="*/ 91 w 107"/>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38">
                  <a:moveTo>
                    <a:pt x="91" y="0"/>
                  </a:moveTo>
                  <a:lnTo>
                    <a:pt x="101" y="5"/>
                  </a:lnTo>
                  <a:lnTo>
                    <a:pt x="107" y="12"/>
                  </a:lnTo>
                  <a:lnTo>
                    <a:pt x="105" y="22"/>
                  </a:lnTo>
                  <a:lnTo>
                    <a:pt x="97" y="33"/>
                  </a:lnTo>
                  <a:lnTo>
                    <a:pt x="84" y="47"/>
                  </a:lnTo>
                  <a:lnTo>
                    <a:pt x="63" y="64"/>
                  </a:lnTo>
                  <a:lnTo>
                    <a:pt x="45" y="80"/>
                  </a:lnTo>
                  <a:lnTo>
                    <a:pt x="30" y="96"/>
                  </a:lnTo>
                  <a:lnTo>
                    <a:pt x="17" y="112"/>
                  </a:lnTo>
                  <a:lnTo>
                    <a:pt x="8" y="126"/>
                  </a:lnTo>
                  <a:lnTo>
                    <a:pt x="3" y="136"/>
                  </a:lnTo>
                  <a:lnTo>
                    <a:pt x="0" y="138"/>
                  </a:lnTo>
                  <a:lnTo>
                    <a:pt x="0" y="134"/>
                  </a:lnTo>
                  <a:lnTo>
                    <a:pt x="1" y="123"/>
                  </a:lnTo>
                  <a:lnTo>
                    <a:pt x="3" y="106"/>
                  </a:lnTo>
                  <a:lnTo>
                    <a:pt x="7" y="87"/>
                  </a:lnTo>
                  <a:lnTo>
                    <a:pt x="14" y="64"/>
                  </a:lnTo>
                  <a:lnTo>
                    <a:pt x="25" y="42"/>
                  </a:lnTo>
                  <a:lnTo>
                    <a:pt x="42" y="21"/>
                  </a:lnTo>
                  <a:lnTo>
                    <a:pt x="59" y="7"/>
                  </a:lnTo>
                  <a:lnTo>
                    <a:pt x="77" y="0"/>
                  </a:lnTo>
                  <a:lnTo>
                    <a:pt x="91"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7" name="Freeform 11"/>
            <p:cNvSpPr/>
            <p:nvPr/>
          </p:nvSpPr>
          <p:spPr bwMode="auto">
            <a:xfrm rot="10800000">
              <a:off x="2070939" y="5175467"/>
              <a:ext cx="29190" cy="66437"/>
            </a:xfrm>
            <a:custGeom>
              <a:avLst/>
              <a:gdLst>
                <a:gd name="T0" fmla="*/ 34 w 85"/>
                <a:gd name="T1" fmla="*/ 0 h 161"/>
                <a:gd name="T2" fmla="*/ 40 w 85"/>
                <a:gd name="T3" fmla="*/ 0 h 161"/>
                <a:gd name="T4" fmla="*/ 43 w 85"/>
                <a:gd name="T5" fmla="*/ 0 h 161"/>
                <a:gd name="T6" fmla="*/ 45 w 85"/>
                <a:gd name="T7" fmla="*/ 0 h 161"/>
                <a:gd name="T8" fmla="*/ 51 w 85"/>
                <a:gd name="T9" fmla="*/ 0 h 161"/>
                <a:gd name="T10" fmla="*/ 59 w 85"/>
                <a:gd name="T11" fmla="*/ 0 h 161"/>
                <a:gd name="T12" fmla="*/ 66 w 85"/>
                <a:gd name="T13" fmla="*/ 3 h 161"/>
                <a:gd name="T14" fmla="*/ 75 w 85"/>
                <a:gd name="T15" fmla="*/ 8 h 161"/>
                <a:gd name="T16" fmla="*/ 80 w 85"/>
                <a:gd name="T17" fmla="*/ 17 h 161"/>
                <a:gd name="T18" fmla="*/ 85 w 85"/>
                <a:gd name="T19" fmla="*/ 31 h 161"/>
                <a:gd name="T20" fmla="*/ 83 w 85"/>
                <a:gd name="T21" fmla="*/ 53 h 161"/>
                <a:gd name="T22" fmla="*/ 75 w 85"/>
                <a:gd name="T23" fmla="*/ 77 h 161"/>
                <a:gd name="T24" fmla="*/ 64 w 85"/>
                <a:gd name="T25" fmla="*/ 104 h 161"/>
                <a:gd name="T26" fmla="*/ 52 w 85"/>
                <a:gd name="T27" fmla="*/ 130 h 161"/>
                <a:gd name="T28" fmla="*/ 43 w 85"/>
                <a:gd name="T29" fmla="*/ 160 h 161"/>
                <a:gd name="T30" fmla="*/ 43 w 85"/>
                <a:gd name="T31" fmla="*/ 161 h 161"/>
                <a:gd name="T32" fmla="*/ 43 w 85"/>
                <a:gd name="T33" fmla="*/ 160 h 161"/>
                <a:gd name="T34" fmla="*/ 43 w 85"/>
                <a:gd name="T35" fmla="*/ 161 h 161"/>
                <a:gd name="T36" fmla="*/ 43 w 85"/>
                <a:gd name="T37" fmla="*/ 160 h 161"/>
                <a:gd name="T38" fmla="*/ 34 w 85"/>
                <a:gd name="T39" fmla="*/ 130 h 161"/>
                <a:gd name="T40" fmla="*/ 22 w 85"/>
                <a:gd name="T41" fmla="*/ 104 h 161"/>
                <a:gd name="T42" fmla="*/ 10 w 85"/>
                <a:gd name="T43" fmla="*/ 77 h 161"/>
                <a:gd name="T44" fmla="*/ 3 w 85"/>
                <a:gd name="T45" fmla="*/ 53 h 161"/>
                <a:gd name="T46" fmla="*/ 0 w 85"/>
                <a:gd name="T47" fmla="*/ 31 h 161"/>
                <a:gd name="T48" fmla="*/ 5 w 85"/>
                <a:gd name="T49" fmla="*/ 17 h 161"/>
                <a:gd name="T50" fmla="*/ 10 w 85"/>
                <a:gd name="T51" fmla="*/ 8 h 161"/>
                <a:gd name="T52" fmla="*/ 19 w 85"/>
                <a:gd name="T53" fmla="*/ 3 h 161"/>
                <a:gd name="T54" fmla="*/ 27 w 85"/>
                <a:gd name="T55" fmla="*/ 0 h 161"/>
                <a:gd name="T56" fmla="*/ 34 w 85"/>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61">
                  <a:moveTo>
                    <a:pt x="34" y="0"/>
                  </a:moveTo>
                  <a:lnTo>
                    <a:pt x="40" y="0"/>
                  </a:lnTo>
                  <a:lnTo>
                    <a:pt x="43" y="0"/>
                  </a:lnTo>
                  <a:lnTo>
                    <a:pt x="45" y="0"/>
                  </a:lnTo>
                  <a:lnTo>
                    <a:pt x="51" y="0"/>
                  </a:lnTo>
                  <a:lnTo>
                    <a:pt x="59" y="0"/>
                  </a:lnTo>
                  <a:lnTo>
                    <a:pt x="66" y="3"/>
                  </a:lnTo>
                  <a:lnTo>
                    <a:pt x="75" y="8"/>
                  </a:lnTo>
                  <a:lnTo>
                    <a:pt x="80" y="17"/>
                  </a:lnTo>
                  <a:lnTo>
                    <a:pt x="85" y="31"/>
                  </a:lnTo>
                  <a:lnTo>
                    <a:pt x="83" y="53"/>
                  </a:lnTo>
                  <a:lnTo>
                    <a:pt x="75" y="77"/>
                  </a:lnTo>
                  <a:lnTo>
                    <a:pt x="64" y="104"/>
                  </a:lnTo>
                  <a:lnTo>
                    <a:pt x="52" y="130"/>
                  </a:lnTo>
                  <a:lnTo>
                    <a:pt x="43" y="160"/>
                  </a:lnTo>
                  <a:lnTo>
                    <a:pt x="43" y="161"/>
                  </a:lnTo>
                  <a:lnTo>
                    <a:pt x="43" y="160"/>
                  </a:lnTo>
                  <a:lnTo>
                    <a:pt x="43" y="161"/>
                  </a:lnTo>
                  <a:lnTo>
                    <a:pt x="43" y="160"/>
                  </a:lnTo>
                  <a:lnTo>
                    <a:pt x="34" y="130"/>
                  </a:lnTo>
                  <a:lnTo>
                    <a:pt x="22" y="104"/>
                  </a:lnTo>
                  <a:lnTo>
                    <a:pt x="10" y="77"/>
                  </a:lnTo>
                  <a:lnTo>
                    <a:pt x="3" y="53"/>
                  </a:lnTo>
                  <a:lnTo>
                    <a:pt x="0" y="31"/>
                  </a:lnTo>
                  <a:lnTo>
                    <a:pt x="5" y="17"/>
                  </a:lnTo>
                  <a:lnTo>
                    <a:pt x="10" y="8"/>
                  </a:lnTo>
                  <a:lnTo>
                    <a:pt x="19" y="3"/>
                  </a:lnTo>
                  <a:lnTo>
                    <a:pt x="27" y="0"/>
                  </a:lnTo>
                  <a:lnTo>
                    <a:pt x="3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8" name="Freeform 12"/>
            <p:cNvSpPr/>
            <p:nvPr/>
          </p:nvSpPr>
          <p:spPr bwMode="auto">
            <a:xfrm rot="10800000">
              <a:off x="2101847" y="5168452"/>
              <a:ext cx="50138" cy="39202"/>
            </a:xfrm>
            <a:custGeom>
              <a:avLst/>
              <a:gdLst>
                <a:gd name="T0" fmla="*/ 24 w 146"/>
                <a:gd name="T1" fmla="*/ 0 h 95"/>
                <a:gd name="T2" fmla="*/ 38 w 146"/>
                <a:gd name="T3" fmla="*/ 2 h 95"/>
                <a:gd name="T4" fmla="*/ 55 w 146"/>
                <a:gd name="T5" fmla="*/ 8 h 95"/>
                <a:gd name="T6" fmla="*/ 71 w 146"/>
                <a:gd name="T7" fmla="*/ 15 h 95"/>
                <a:gd name="T8" fmla="*/ 87 w 146"/>
                <a:gd name="T9" fmla="*/ 26 h 95"/>
                <a:gd name="T10" fmla="*/ 101 w 146"/>
                <a:gd name="T11" fmla="*/ 37 h 95"/>
                <a:gd name="T12" fmla="*/ 112 w 146"/>
                <a:gd name="T13" fmla="*/ 50 h 95"/>
                <a:gd name="T14" fmla="*/ 123 w 146"/>
                <a:gd name="T15" fmla="*/ 63 h 95"/>
                <a:gd name="T16" fmla="*/ 132 w 146"/>
                <a:gd name="T17" fmla="*/ 75 h 95"/>
                <a:gd name="T18" fmla="*/ 139 w 146"/>
                <a:gd name="T19" fmla="*/ 85 h 95"/>
                <a:gd name="T20" fmla="*/ 143 w 146"/>
                <a:gd name="T21" fmla="*/ 92 h 95"/>
                <a:gd name="T22" fmla="*/ 146 w 146"/>
                <a:gd name="T23" fmla="*/ 95 h 95"/>
                <a:gd name="T24" fmla="*/ 143 w 146"/>
                <a:gd name="T25" fmla="*/ 92 h 95"/>
                <a:gd name="T26" fmla="*/ 135 w 146"/>
                <a:gd name="T27" fmla="*/ 86 h 95"/>
                <a:gd name="T28" fmla="*/ 122 w 146"/>
                <a:gd name="T29" fmla="*/ 77 h 95"/>
                <a:gd name="T30" fmla="*/ 104 w 146"/>
                <a:gd name="T31" fmla="*/ 67 h 95"/>
                <a:gd name="T32" fmla="*/ 83 w 146"/>
                <a:gd name="T33" fmla="*/ 56 h 95"/>
                <a:gd name="T34" fmla="*/ 59 w 146"/>
                <a:gd name="T35" fmla="*/ 46 h 95"/>
                <a:gd name="T36" fmla="*/ 35 w 146"/>
                <a:gd name="T37" fmla="*/ 39 h 95"/>
                <a:gd name="T38" fmla="*/ 18 w 146"/>
                <a:gd name="T39" fmla="*/ 32 h 95"/>
                <a:gd name="T40" fmla="*/ 7 w 146"/>
                <a:gd name="T41" fmla="*/ 26 h 95"/>
                <a:gd name="T42" fmla="*/ 1 w 146"/>
                <a:gd name="T43" fmla="*/ 21 h 95"/>
                <a:gd name="T44" fmla="*/ 0 w 146"/>
                <a:gd name="T45" fmla="*/ 14 h 95"/>
                <a:gd name="T46" fmla="*/ 4 w 146"/>
                <a:gd name="T47" fmla="*/ 5 h 95"/>
                <a:gd name="T48" fmla="*/ 11 w 146"/>
                <a:gd name="T49" fmla="*/ 1 h 95"/>
                <a:gd name="T50" fmla="*/ 24 w 146"/>
                <a:gd name="T5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95">
                  <a:moveTo>
                    <a:pt x="24" y="0"/>
                  </a:moveTo>
                  <a:lnTo>
                    <a:pt x="38" y="2"/>
                  </a:lnTo>
                  <a:lnTo>
                    <a:pt x="55" y="8"/>
                  </a:lnTo>
                  <a:lnTo>
                    <a:pt x="71" y="15"/>
                  </a:lnTo>
                  <a:lnTo>
                    <a:pt x="87" y="26"/>
                  </a:lnTo>
                  <a:lnTo>
                    <a:pt x="101" y="37"/>
                  </a:lnTo>
                  <a:lnTo>
                    <a:pt x="112" y="50"/>
                  </a:lnTo>
                  <a:lnTo>
                    <a:pt x="123" y="63"/>
                  </a:lnTo>
                  <a:lnTo>
                    <a:pt x="132" y="75"/>
                  </a:lnTo>
                  <a:lnTo>
                    <a:pt x="139" y="85"/>
                  </a:lnTo>
                  <a:lnTo>
                    <a:pt x="143" y="92"/>
                  </a:lnTo>
                  <a:lnTo>
                    <a:pt x="146" y="95"/>
                  </a:lnTo>
                  <a:lnTo>
                    <a:pt x="143" y="92"/>
                  </a:lnTo>
                  <a:lnTo>
                    <a:pt x="135" y="86"/>
                  </a:lnTo>
                  <a:lnTo>
                    <a:pt x="122" y="77"/>
                  </a:lnTo>
                  <a:lnTo>
                    <a:pt x="104" y="67"/>
                  </a:lnTo>
                  <a:lnTo>
                    <a:pt x="83" y="56"/>
                  </a:lnTo>
                  <a:lnTo>
                    <a:pt x="59" y="46"/>
                  </a:lnTo>
                  <a:lnTo>
                    <a:pt x="35" y="39"/>
                  </a:lnTo>
                  <a:lnTo>
                    <a:pt x="18" y="32"/>
                  </a:lnTo>
                  <a:lnTo>
                    <a:pt x="7" y="26"/>
                  </a:lnTo>
                  <a:lnTo>
                    <a:pt x="1" y="21"/>
                  </a:lnTo>
                  <a:lnTo>
                    <a:pt x="0" y="14"/>
                  </a:lnTo>
                  <a:lnTo>
                    <a:pt x="4" y="5"/>
                  </a:lnTo>
                  <a:lnTo>
                    <a:pt x="11" y="1"/>
                  </a:lnTo>
                  <a:lnTo>
                    <a:pt x="2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69" name="Freeform 13"/>
            <p:cNvSpPr/>
            <p:nvPr/>
          </p:nvSpPr>
          <p:spPr bwMode="auto">
            <a:xfrm rot="10800000">
              <a:off x="2095665" y="5172166"/>
              <a:ext cx="36058" cy="56946"/>
            </a:xfrm>
            <a:custGeom>
              <a:avLst/>
              <a:gdLst>
                <a:gd name="T0" fmla="*/ 14 w 105"/>
                <a:gd name="T1" fmla="*/ 0 h 138"/>
                <a:gd name="T2" fmla="*/ 29 w 105"/>
                <a:gd name="T3" fmla="*/ 0 h 138"/>
                <a:gd name="T4" fmla="*/ 46 w 105"/>
                <a:gd name="T5" fmla="*/ 7 h 138"/>
                <a:gd name="T6" fmla="*/ 63 w 105"/>
                <a:gd name="T7" fmla="*/ 21 h 138"/>
                <a:gd name="T8" fmla="*/ 80 w 105"/>
                <a:gd name="T9" fmla="*/ 42 h 138"/>
                <a:gd name="T10" fmla="*/ 91 w 105"/>
                <a:gd name="T11" fmla="*/ 64 h 138"/>
                <a:gd name="T12" fmla="*/ 98 w 105"/>
                <a:gd name="T13" fmla="*/ 87 h 138"/>
                <a:gd name="T14" fmla="*/ 102 w 105"/>
                <a:gd name="T15" fmla="*/ 106 h 138"/>
                <a:gd name="T16" fmla="*/ 104 w 105"/>
                <a:gd name="T17" fmla="*/ 123 h 138"/>
                <a:gd name="T18" fmla="*/ 105 w 105"/>
                <a:gd name="T19" fmla="*/ 134 h 138"/>
                <a:gd name="T20" fmla="*/ 105 w 105"/>
                <a:gd name="T21" fmla="*/ 138 h 138"/>
                <a:gd name="T22" fmla="*/ 102 w 105"/>
                <a:gd name="T23" fmla="*/ 136 h 138"/>
                <a:gd name="T24" fmla="*/ 98 w 105"/>
                <a:gd name="T25" fmla="*/ 126 h 138"/>
                <a:gd name="T26" fmla="*/ 88 w 105"/>
                <a:gd name="T27" fmla="*/ 112 h 138"/>
                <a:gd name="T28" fmla="*/ 77 w 105"/>
                <a:gd name="T29" fmla="*/ 96 h 138"/>
                <a:gd name="T30" fmla="*/ 62 w 105"/>
                <a:gd name="T31" fmla="*/ 80 h 138"/>
                <a:gd name="T32" fmla="*/ 42 w 105"/>
                <a:gd name="T33" fmla="*/ 64 h 138"/>
                <a:gd name="T34" fmla="*/ 22 w 105"/>
                <a:gd name="T35" fmla="*/ 47 h 138"/>
                <a:gd name="T36" fmla="*/ 8 w 105"/>
                <a:gd name="T37" fmla="*/ 33 h 138"/>
                <a:gd name="T38" fmla="*/ 0 w 105"/>
                <a:gd name="T39" fmla="*/ 22 h 138"/>
                <a:gd name="T40" fmla="*/ 0 w 105"/>
                <a:gd name="T41" fmla="*/ 12 h 138"/>
                <a:gd name="T42" fmla="*/ 4 w 105"/>
                <a:gd name="T43" fmla="*/ 5 h 138"/>
                <a:gd name="T44" fmla="*/ 14 w 105"/>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38">
                  <a:moveTo>
                    <a:pt x="14" y="0"/>
                  </a:moveTo>
                  <a:lnTo>
                    <a:pt x="29" y="0"/>
                  </a:lnTo>
                  <a:lnTo>
                    <a:pt x="46" y="7"/>
                  </a:lnTo>
                  <a:lnTo>
                    <a:pt x="63" y="21"/>
                  </a:lnTo>
                  <a:lnTo>
                    <a:pt x="80" y="42"/>
                  </a:lnTo>
                  <a:lnTo>
                    <a:pt x="91" y="64"/>
                  </a:lnTo>
                  <a:lnTo>
                    <a:pt x="98" y="87"/>
                  </a:lnTo>
                  <a:lnTo>
                    <a:pt x="102" y="106"/>
                  </a:lnTo>
                  <a:lnTo>
                    <a:pt x="104" y="123"/>
                  </a:lnTo>
                  <a:lnTo>
                    <a:pt x="105" y="134"/>
                  </a:lnTo>
                  <a:lnTo>
                    <a:pt x="105" y="138"/>
                  </a:lnTo>
                  <a:lnTo>
                    <a:pt x="102" y="136"/>
                  </a:lnTo>
                  <a:lnTo>
                    <a:pt x="98" y="126"/>
                  </a:lnTo>
                  <a:lnTo>
                    <a:pt x="88" y="112"/>
                  </a:lnTo>
                  <a:lnTo>
                    <a:pt x="77" y="96"/>
                  </a:lnTo>
                  <a:lnTo>
                    <a:pt x="62" y="80"/>
                  </a:lnTo>
                  <a:lnTo>
                    <a:pt x="42" y="64"/>
                  </a:lnTo>
                  <a:lnTo>
                    <a:pt x="22" y="47"/>
                  </a:lnTo>
                  <a:lnTo>
                    <a:pt x="8" y="33"/>
                  </a:lnTo>
                  <a:lnTo>
                    <a:pt x="0" y="22"/>
                  </a:lnTo>
                  <a:lnTo>
                    <a:pt x="0" y="12"/>
                  </a:lnTo>
                  <a:lnTo>
                    <a:pt x="4" y="5"/>
                  </a:lnTo>
                  <a:lnTo>
                    <a:pt x="14"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0" name="Freeform 14"/>
            <p:cNvSpPr/>
            <p:nvPr/>
          </p:nvSpPr>
          <p:spPr bwMode="auto">
            <a:xfrm rot="10800000">
              <a:off x="2077808" y="5238603"/>
              <a:ext cx="15453" cy="14855"/>
            </a:xfrm>
            <a:custGeom>
              <a:avLst/>
              <a:gdLst>
                <a:gd name="T0" fmla="*/ 23 w 45"/>
                <a:gd name="T1" fmla="*/ 0 h 36"/>
                <a:gd name="T2" fmla="*/ 34 w 45"/>
                <a:gd name="T3" fmla="*/ 3 h 36"/>
                <a:gd name="T4" fmla="*/ 42 w 45"/>
                <a:gd name="T5" fmla="*/ 10 h 36"/>
                <a:gd name="T6" fmla="*/ 45 w 45"/>
                <a:gd name="T7" fmla="*/ 18 h 36"/>
                <a:gd name="T8" fmla="*/ 42 w 45"/>
                <a:gd name="T9" fmla="*/ 26 h 36"/>
                <a:gd name="T10" fmla="*/ 34 w 45"/>
                <a:gd name="T11" fmla="*/ 33 h 36"/>
                <a:gd name="T12" fmla="*/ 23 w 45"/>
                <a:gd name="T13" fmla="*/ 36 h 36"/>
                <a:gd name="T14" fmla="*/ 11 w 45"/>
                <a:gd name="T15" fmla="*/ 33 h 36"/>
                <a:gd name="T16" fmla="*/ 3 w 45"/>
                <a:gd name="T17" fmla="*/ 26 h 36"/>
                <a:gd name="T18" fmla="*/ 0 w 45"/>
                <a:gd name="T19" fmla="*/ 18 h 36"/>
                <a:gd name="T20" fmla="*/ 3 w 45"/>
                <a:gd name="T21" fmla="*/ 10 h 36"/>
                <a:gd name="T22" fmla="*/ 11 w 45"/>
                <a:gd name="T23" fmla="*/ 3 h 36"/>
                <a:gd name="T24" fmla="*/ 23 w 4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6">
                  <a:moveTo>
                    <a:pt x="23" y="0"/>
                  </a:moveTo>
                  <a:lnTo>
                    <a:pt x="34" y="3"/>
                  </a:lnTo>
                  <a:lnTo>
                    <a:pt x="42" y="10"/>
                  </a:lnTo>
                  <a:lnTo>
                    <a:pt x="45" y="18"/>
                  </a:lnTo>
                  <a:lnTo>
                    <a:pt x="42" y="26"/>
                  </a:lnTo>
                  <a:lnTo>
                    <a:pt x="34" y="33"/>
                  </a:lnTo>
                  <a:lnTo>
                    <a:pt x="23" y="36"/>
                  </a:lnTo>
                  <a:lnTo>
                    <a:pt x="11" y="33"/>
                  </a:lnTo>
                  <a:lnTo>
                    <a:pt x="3" y="26"/>
                  </a:lnTo>
                  <a:lnTo>
                    <a:pt x="0" y="18"/>
                  </a:lnTo>
                  <a:lnTo>
                    <a:pt x="3" y="10"/>
                  </a:lnTo>
                  <a:lnTo>
                    <a:pt x="11" y="3"/>
                  </a:lnTo>
                  <a:lnTo>
                    <a:pt x="23"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1" name="Freeform 15"/>
            <p:cNvSpPr/>
            <p:nvPr/>
          </p:nvSpPr>
          <p:spPr bwMode="auto">
            <a:xfrm rot="10800000">
              <a:off x="2080212" y="5255935"/>
              <a:ext cx="10646" cy="10316"/>
            </a:xfrm>
            <a:custGeom>
              <a:avLst/>
              <a:gdLst>
                <a:gd name="T0" fmla="*/ 16 w 31"/>
                <a:gd name="T1" fmla="*/ 0 h 25"/>
                <a:gd name="T2" fmla="*/ 21 w 31"/>
                <a:gd name="T3" fmla="*/ 0 h 25"/>
                <a:gd name="T4" fmla="*/ 25 w 31"/>
                <a:gd name="T5" fmla="*/ 3 h 25"/>
                <a:gd name="T6" fmla="*/ 28 w 31"/>
                <a:gd name="T7" fmla="*/ 4 h 25"/>
                <a:gd name="T8" fmla="*/ 31 w 31"/>
                <a:gd name="T9" fmla="*/ 8 h 25"/>
                <a:gd name="T10" fmla="*/ 31 w 31"/>
                <a:gd name="T11" fmla="*/ 12 h 25"/>
                <a:gd name="T12" fmla="*/ 31 w 31"/>
                <a:gd name="T13" fmla="*/ 17 h 25"/>
                <a:gd name="T14" fmla="*/ 28 w 31"/>
                <a:gd name="T15" fmla="*/ 19 h 25"/>
                <a:gd name="T16" fmla="*/ 25 w 31"/>
                <a:gd name="T17" fmla="*/ 22 h 25"/>
                <a:gd name="T18" fmla="*/ 21 w 31"/>
                <a:gd name="T19" fmla="*/ 24 h 25"/>
                <a:gd name="T20" fmla="*/ 16 w 31"/>
                <a:gd name="T21" fmla="*/ 25 h 25"/>
                <a:gd name="T22" fmla="*/ 10 w 31"/>
                <a:gd name="T23" fmla="*/ 24 h 25"/>
                <a:gd name="T24" fmla="*/ 6 w 31"/>
                <a:gd name="T25" fmla="*/ 22 h 25"/>
                <a:gd name="T26" fmla="*/ 3 w 31"/>
                <a:gd name="T27" fmla="*/ 19 h 25"/>
                <a:gd name="T28" fmla="*/ 0 w 31"/>
                <a:gd name="T29" fmla="*/ 17 h 25"/>
                <a:gd name="T30" fmla="*/ 0 w 31"/>
                <a:gd name="T31" fmla="*/ 12 h 25"/>
                <a:gd name="T32" fmla="*/ 0 w 31"/>
                <a:gd name="T33" fmla="*/ 8 h 25"/>
                <a:gd name="T34" fmla="*/ 3 w 31"/>
                <a:gd name="T35" fmla="*/ 4 h 25"/>
                <a:gd name="T36" fmla="*/ 6 w 31"/>
                <a:gd name="T37" fmla="*/ 3 h 25"/>
                <a:gd name="T38" fmla="*/ 10 w 31"/>
                <a:gd name="T39" fmla="*/ 0 h 25"/>
                <a:gd name="T40" fmla="*/ 1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16" y="0"/>
                  </a:moveTo>
                  <a:lnTo>
                    <a:pt x="21" y="0"/>
                  </a:lnTo>
                  <a:lnTo>
                    <a:pt x="25" y="3"/>
                  </a:lnTo>
                  <a:lnTo>
                    <a:pt x="28" y="4"/>
                  </a:lnTo>
                  <a:lnTo>
                    <a:pt x="31" y="8"/>
                  </a:lnTo>
                  <a:lnTo>
                    <a:pt x="31" y="12"/>
                  </a:lnTo>
                  <a:lnTo>
                    <a:pt x="31" y="17"/>
                  </a:lnTo>
                  <a:lnTo>
                    <a:pt x="28" y="19"/>
                  </a:lnTo>
                  <a:lnTo>
                    <a:pt x="25" y="22"/>
                  </a:lnTo>
                  <a:lnTo>
                    <a:pt x="21" y="24"/>
                  </a:lnTo>
                  <a:lnTo>
                    <a:pt x="16" y="25"/>
                  </a:lnTo>
                  <a:lnTo>
                    <a:pt x="10" y="24"/>
                  </a:lnTo>
                  <a:lnTo>
                    <a:pt x="6" y="22"/>
                  </a:lnTo>
                  <a:lnTo>
                    <a:pt x="3" y="19"/>
                  </a:lnTo>
                  <a:lnTo>
                    <a:pt x="0" y="17"/>
                  </a:lnTo>
                  <a:lnTo>
                    <a:pt x="0" y="12"/>
                  </a:lnTo>
                  <a:lnTo>
                    <a:pt x="0" y="8"/>
                  </a:lnTo>
                  <a:lnTo>
                    <a:pt x="3" y="4"/>
                  </a:lnTo>
                  <a:lnTo>
                    <a:pt x="6" y="3"/>
                  </a:lnTo>
                  <a:lnTo>
                    <a:pt x="10" y="0"/>
                  </a:lnTo>
                  <a:lnTo>
                    <a:pt x="16"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sp>
          <p:nvSpPr>
            <p:cNvPr id="72" name="Freeform 16"/>
            <p:cNvSpPr/>
            <p:nvPr/>
          </p:nvSpPr>
          <p:spPr bwMode="auto">
            <a:xfrm rot="10800000">
              <a:off x="2082615" y="5270791"/>
              <a:ext cx="5838" cy="5364"/>
            </a:xfrm>
            <a:custGeom>
              <a:avLst/>
              <a:gdLst>
                <a:gd name="T0" fmla="*/ 9 w 17"/>
                <a:gd name="T1" fmla="*/ 0 h 13"/>
                <a:gd name="T2" fmla="*/ 11 w 17"/>
                <a:gd name="T3" fmla="*/ 0 h 13"/>
                <a:gd name="T4" fmla="*/ 14 w 17"/>
                <a:gd name="T5" fmla="*/ 1 h 13"/>
                <a:gd name="T6" fmla="*/ 17 w 17"/>
                <a:gd name="T7" fmla="*/ 4 h 13"/>
                <a:gd name="T8" fmla="*/ 17 w 17"/>
                <a:gd name="T9" fmla="*/ 7 h 13"/>
                <a:gd name="T10" fmla="*/ 17 w 17"/>
                <a:gd name="T11" fmla="*/ 8 h 13"/>
                <a:gd name="T12" fmla="*/ 14 w 17"/>
                <a:gd name="T13" fmla="*/ 11 h 13"/>
                <a:gd name="T14" fmla="*/ 11 w 17"/>
                <a:gd name="T15" fmla="*/ 13 h 13"/>
                <a:gd name="T16" fmla="*/ 9 w 17"/>
                <a:gd name="T17" fmla="*/ 13 h 13"/>
                <a:gd name="T18" fmla="*/ 6 w 17"/>
                <a:gd name="T19" fmla="*/ 13 h 13"/>
                <a:gd name="T20" fmla="*/ 3 w 17"/>
                <a:gd name="T21" fmla="*/ 11 h 13"/>
                <a:gd name="T22" fmla="*/ 2 w 17"/>
                <a:gd name="T23" fmla="*/ 8 h 13"/>
                <a:gd name="T24" fmla="*/ 0 w 17"/>
                <a:gd name="T25" fmla="*/ 7 h 13"/>
                <a:gd name="T26" fmla="*/ 2 w 17"/>
                <a:gd name="T27" fmla="*/ 4 h 13"/>
                <a:gd name="T28" fmla="*/ 3 w 17"/>
                <a:gd name="T29" fmla="*/ 1 h 13"/>
                <a:gd name="T30" fmla="*/ 6 w 17"/>
                <a:gd name="T31" fmla="*/ 0 h 13"/>
                <a:gd name="T32" fmla="*/ 9 w 17"/>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9" y="0"/>
                  </a:moveTo>
                  <a:lnTo>
                    <a:pt x="11" y="0"/>
                  </a:lnTo>
                  <a:lnTo>
                    <a:pt x="14" y="1"/>
                  </a:lnTo>
                  <a:lnTo>
                    <a:pt x="17" y="4"/>
                  </a:lnTo>
                  <a:lnTo>
                    <a:pt x="17" y="7"/>
                  </a:lnTo>
                  <a:lnTo>
                    <a:pt x="17" y="8"/>
                  </a:lnTo>
                  <a:lnTo>
                    <a:pt x="14" y="11"/>
                  </a:lnTo>
                  <a:lnTo>
                    <a:pt x="11" y="13"/>
                  </a:lnTo>
                  <a:lnTo>
                    <a:pt x="9" y="13"/>
                  </a:lnTo>
                  <a:lnTo>
                    <a:pt x="6" y="13"/>
                  </a:lnTo>
                  <a:lnTo>
                    <a:pt x="3" y="11"/>
                  </a:lnTo>
                  <a:lnTo>
                    <a:pt x="2" y="8"/>
                  </a:lnTo>
                  <a:lnTo>
                    <a:pt x="0" y="7"/>
                  </a:lnTo>
                  <a:lnTo>
                    <a:pt x="2" y="4"/>
                  </a:lnTo>
                  <a:lnTo>
                    <a:pt x="3" y="1"/>
                  </a:lnTo>
                  <a:lnTo>
                    <a:pt x="6" y="0"/>
                  </a:lnTo>
                  <a:lnTo>
                    <a:pt x="9" y="0"/>
                  </a:lnTo>
                  <a:close/>
                </a:path>
              </a:pathLst>
            </a:custGeom>
            <a:solidFill>
              <a:srgbClr val="4E556D"/>
            </a:solidFill>
            <a:ln w="0">
              <a:solidFill>
                <a:srgbClr val="484D63"/>
              </a:solidFill>
              <a:prstDash val="solid"/>
              <a:round/>
            </a:ln>
          </p:spPr>
          <p:txBody>
            <a:bodyPr vert="horz" wrap="square" lIns="91440" tIns="45720" rIns="91440" bIns="45720" numCol="1" anchor="t" anchorCtr="0" compatLnSpc="1"/>
            <a:lstStyle/>
            <a:p>
              <a:endParaRPr lang="zh-CN" altLang="en-US"/>
            </a:p>
          </p:txBody>
        </p:sp>
      </p:grpSp>
      <p:pic>
        <p:nvPicPr>
          <p:cNvPr id="73" name="图片 72"/>
          <p:cNvPicPr>
            <a:picLocks noChangeAspect="1"/>
          </p:cNvPicPr>
          <p:nvPr/>
        </p:nvPicPr>
        <p:blipFill>
          <a:blip r:embed="rId2"/>
          <a:stretch>
            <a:fillRect/>
          </a:stretch>
        </p:blipFill>
        <p:spPr>
          <a:xfrm>
            <a:off x="8768780" y="2242982"/>
            <a:ext cx="2478100" cy="2377365"/>
          </a:xfrm>
          <a:prstGeom prst="rect">
            <a:avLst/>
          </a:prstGeom>
        </p:spPr>
      </p:pic>
      <p:sp>
        <p:nvSpPr>
          <p:cNvPr id="74" name="文本框 73"/>
          <p:cNvSpPr txBox="1"/>
          <p:nvPr/>
        </p:nvSpPr>
        <p:spPr>
          <a:xfrm>
            <a:off x="3203565" y="2978383"/>
            <a:ext cx="1292662" cy="1015663"/>
          </a:xfrm>
          <a:prstGeom prst="rect">
            <a:avLst/>
          </a:prstGeom>
          <a:noFill/>
        </p:spPr>
        <p:txBody>
          <a:bodyPr vert="eaVert" wrap="none" rtlCol="0">
            <a:spAutoFit/>
          </a:bodyPr>
          <a:lstStyle/>
          <a:p>
            <a:r>
              <a:rPr lang="zh-CN" altLang="en-US" sz="7200" dirty="0">
                <a:latin typeface="書體坊顏體㊣" panose="02010600030101010101" pitchFamily="2" charset="-122"/>
                <a:ea typeface="書體坊顏體㊣" panose="02010600030101010101" pitchFamily="2" charset="-122"/>
              </a:rPr>
              <a:t>贰</a:t>
            </a:r>
            <a:endParaRPr lang="zh-CN" altLang="en-US" sz="7200" dirty="0">
              <a:latin typeface="書體坊顏體㊣" panose="02010600030101010101" pitchFamily="2" charset="-122"/>
              <a:ea typeface="書體坊顏體㊣" panose="02010600030101010101" pitchFamily="2" charset="-122"/>
            </a:endParaRPr>
          </a:p>
        </p:txBody>
      </p:sp>
      <p:sp>
        <p:nvSpPr>
          <p:cNvPr id="75" name="文本框 74"/>
          <p:cNvSpPr txBox="1"/>
          <p:nvPr/>
        </p:nvSpPr>
        <p:spPr>
          <a:xfrm>
            <a:off x="4364417" y="2956560"/>
            <a:ext cx="2926080" cy="645160"/>
          </a:xfrm>
          <a:prstGeom prst="rect">
            <a:avLst/>
          </a:prstGeom>
          <a:noFill/>
        </p:spPr>
        <p:txBody>
          <a:bodyPr wrap="none" rtlCol="0">
            <a:spAutoFit/>
          </a:bodyPr>
          <a:lstStyle/>
          <a:p>
            <a:r>
              <a:rPr lang="zh-CN" altLang="en-US" sz="3600" dirty="0" smtClean="0">
                <a:latin typeface="华文楷体" panose="02010600040101010101" pitchFamily="2" charset="-122"/>
                <a:ea typeface="华文楷体" panose="02010600040101010101" pitchFamily="2" charset="-122"/>
              </a:rPr>
              <a:t>点击即可编辑</a:t>
            </a:r>
            <a:endParaRPr lang="zh-CN" altLang="en-US" sz="3600" dirty="0">
              <a:latin typeface="华文楷体" panose="02010600040101010101" pitchFamily="2" charset="-122"/>
              <a:ea typeface="华文楷体" panose="02010600040101010101" pitchFamily="2" charset="-122"/>
            </a:endParaRPr>
          </a:p>
        </p:txBody>
      </p:sp>
      <p:sp>
        <p:nvSpPr>
          <p:cNvPr id="76" name="文本框 75"/>
          <p:cNvSpPr txBox="1"/>
          <p:nvPr/>
        </p:nvSpPr>
        <p:spPr>
          <a:xfrm>
            <a:off x="4410137" y="3505200"/>
            <a:ext cx="1935480" cy="398780"/>
          </a:xfrm>
          <a:prstGeom prst="rect">
            <a:avLst/>
          </a:prstGeom>
          <a:noFill/>
        </p:spPr>
        <p:txBody>
          <a:bodyPr wrap="none" rtlCol="0">
            <a:spAutoFit/>
          </a:bodyPr>
          <a:lstStyle/>
          <a:p>
            <a:r>
              <a:rPr lang="zh-CN" altLang="en-US" sz="2000" spc="300" dirty="0" smtClean="0">
                <a:latin typeface="华文楷体" panose="02010600040101010101" pitchFamily="2" charset="-122"/>
                <a:ea typeface="华文楷体" panose="02010600040101010101" pitchFamily="2" charset="-122"/>
              </a:rPr>
              <a:t>点击即可编辑</a:t>
            </a:r>
            <a:endParaRPr lang="zh-CN" altLang="en-US" sz="2000" spc="300" dirty="0">
              <a:latin typeface="华文楷体" panose="02010600040101010101" pitchFamily="2" charset="-122"/>
              <a:ea typeface="华文楷体" panose="02010600040101010101" pitchFamily="2" charset="-122"/>
            </a:endParaRPr>
          </a:p>
        </p:txBody>
      </p:sp>
      <p:cxnSp>
        <p:nvCxnSpPr>
          <p:cNvPr id="77" name="直接连接符 76"/>
          <p:cNvCxnSpPr/>
          <p:nvPr/>
        </p:nvCxnSpPr>
        <p:spPr>
          <a:xfrm>
            <a:off x="4288217" y="3093720"/>
            <a:ext cx="0" cy="7315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95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3900" fill="hold"/>
                                        <p:tgtEl>
                                          <p:spTgt spid="73"/>
                                        </p:tgtEl>
                                        <p:attrNameLst>
                                          <p:attrName>ppt_x</p:attrName>
                                        </p:attrNameLst>
                                      </p:cBhvr>
                                      <p:tavLst>
                                        <p:tav tm="0">
                                          <p:val>
                                            <p:strVal val="0-#ppt_w/2"/>
                                          </p:val>
                                        </p:tav>
                                        <p:tav tm="100000">
                                          <p:val>
                                            <p:strVal val="#ppt_x"/>
                                          </p:val>
                                        </p:tav>
                                      </p:tavLst>
                                    </p:anim>
                                    <p:anim calcmode="lin" valueType="num">
                                      <p:cBhvr additive="base">
                                        <p:cTn id="8" dur="3900" fill="hold"/>
                                        <p:tgtEl>
                                          <p:spTgt spid="73"/>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7000" fill="hold"/>
                                        <p:tgtEl>
                                          <p:spTgt spid="73"/>
                                        </p:tgtEl>
                                        <p:attrNameLst>
                                          <p:attrName>r</p:attrName>
                                        </p:attrNameLst>
                                      </p:cBhvr>
                                    </p:animRot>
                                  </p:childTnLst>
                                </p:cTn>
                              </p:par>
                              <p:par>
                                <p:cTn id="11" presetID="1" presetClass="entr" presetSubtype="0" fill="hold" nodeType="withEffect">
                                  <p:stCondLst>
                                    <p:cond delay="2000"/>
                                  </p:stCondLst>
                                  <p:childTnLst>
                                    <p:set>
                                      <p:cBhvr>
                                        <p:cTn id="12" dur="1" fill="hold">
                                          <p:stCondLst>
                                            <p:cond delay="0"/>
                                          </p:stCondLst>
                                        </p:cTn>
                                        <p:tgtEl>
                                          <p:spTgt spid="48"/>
                                        </p:tgtEl>
                                        <p:attrNameLst>
                                          <p:attrName>style.visibility</p:attrName>
                                        </p:attrNameLst>
                                      </p:cBhvr>
                                      <p:to>
                                        <p:strVal val="visible"/>
                                      </p:to>
                                    </p:set>
                                  </p:childTnLst>
                                </p:cTn>
                              </p:par>
                              <p:par>
                                <p:cTn id="13" presetID="42" presetClass="path" presetSubtype="0" accel="50000" decel="50000" fill="hold" nodeType="withEffect">
                                  <p:stCondLst>
                                    <p:cond delay="2000"/>
                                  </p:stCondLst>
                                  <p:childTnLst>
                                    <p:animMotion origin="layout" path="M -3.54167E-6 -2.96296E-6 L 0.00144 0.19074 " pathEditMode="relative" rAng="0" ptsTypes="AA">
                                      <p:cBhvr>
                                        <p:cTn id="14" dur="2000" spd="-100000" fill="hold"/>
                                        <p:tgtEl>
                                          <p:spTgt spid="48"/>
                                        </p:tgtEl>
                                        <p:attrNameLst>
                                          <p:attrName>ppt_x</p:attrName>
                                          <p:attrName>ppt_y</p:attrName>
                                        </p:attrNameLst>
                                      </p:cBhvr>
                                      <p:rCtr x="65" y="9537"/>
                                    </p:animMotion>
                                  </p:childTnLst>
                                </p:cTn>
                              </p:par>
                              <p:par>
                                <p:cTn id="15" presetID="1" presetClass="entr" presetSubtype="0" fill="hold" nodeType="withEffect">
                                  <p:stCondLst>
                                    <p:cond delay="2000"/>
                                  </p:stCondLst>
                                  <p:childTnLst>
                                    <p:set>
                                      <p:cBhvr>
                                        <p:cTn id="16" dur="1" fill="hold">
                                          <p:stCondLst>
                                            <p:cond delay="0"/>
                                          </p:stCondLst>
                                        </p:cTn>
                                        <p:tgtEl>
                                          <p:spTgt spid="61"/>
                                        </p:tgtEl>
                                        <p:attrNameLst>
                                          <p:attrName>style.visibility</p:attrName>
                                        </p:attrNameLst>
                                      </p:cBhvr>
                                      <p:to>
                                        <p:strVal val="visible"/>
                                      </p:to>
                                    </p:set>
                                  </p:childTnLst>
                                </p:cTn>
                              </p:par>
                              <p:par>
                                <p:cTn id="17" presetID="64" presetClass="path" presetSubtype="0" accel="50000" decel="50000" fill="hold" nodeType="withEffect">
                                  <p:stCondLst>
                                    <p:cond delay="2000"/>
                                  </p:stCondLst>
                                  <p:childTnLst>
                                    <p:animMotion origin="layout" path="M -1.66667E-6 -4.44444E-6 L 0.00156 -0.19143 " pathEditMode="relative" rAng="0" ptsTypes="AA">
                                      <p:cBhvr>
                                        <p:cTn id="18" dur="2000" spd="-100000" fill="hold"/>
                                        <p:tgtEl>
                                          <p:spTgt spid="61"/>
                                        </p:tgtEl>
                                        <p:attrNameLst>
                                          <p:attrName>ppt_x</p:attrName>
                                          <p:attrName>ppt_y</p:attrName>
                                        </p:attrNameLst>
                                      </p:cBhvr>
                                      <p:rCtr x="78" y="-9583"/>
                                    </p:animMotion>
                                  </p:childTnLst>
                                </p:cTn>
                              </p:par>
                              <p:par>
                                <p:cTn id="19" presetID="16" presetClass="entr" presetSubtype="42" fill="hold" grpId="0" nodeType="withEffect">
                                  <p:stCondLst>
                                    <p:cond delay="2300"/>
                                  </p:stCondLst>
                                  <p:childTnLst>
                                    <p:set>
                                      <p:cBhvr>
                                        <p:cTn id="20" dur="1" fill="hold">
                                          <p:stCondLst>
                                            <p:cond delay="0"/>
                                          </p:stCondLst>
                                        </p:cTn>
                                        <p:tgtEl>
                                          <p:spTgt spid="47"/>
                                        </p:tgtEl>
                                        <p:attrNameLst>
                                          <p:attrName>style.visibility</p:attrName>
                                        </p:attrNameLst>
                                      </p:cBhvr>
                                      <p:to>
                                        <p:strVal val="visible"/>
                                      </p:to>
                                    </p:set>
                                    <p:animEffect transition="in" filter="barn(outHorizontal)">
                                      <p:cBhvr>
                                        <p:cTn id="21" dur="1500"/>
                                        <p:tgtEl>
                                          <p:spTgt spid="47"/>
                                        </p:tgtEl>
                                      </p:cBhvr>
                                    </p:animEffect>
                                  </p:childTnLst>
                                </p:cTn>
                              </p:par>
                              <p:par>
                                <p:cTn id="22" presetID="10" presetClass="entr" presetSubtype="0" fill="hold" grpId="0" nodeType="withEffect">
                                  <p:stCondLst>
                                    <p:cond delay="410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16" presetClass="entr" presetSubtype="42" fill="hold" nodeType="withEffect">
                                  <p:stCondLst>
                                    <p:cond delay="4800"/>
                                  </p:stCondLst>
                                  <p:childTnLst>
                                    <p:set>
                                      <p:cBhvr>
                                        <p:cTn id="26" dur="1" fill="hold">
                                          <p:stCondLst>
                                            <p:cond delay="0"/>
                                          </p:stCondLst>
                                        </p:cTn>
                                        <p:tgtEl>
                                          <p:spTgt spid="77"/>
                                        </p:tgtEl>
                                        <p:attrNameLst>
                                          <p:attrName>style.visibility</p:attrName>
                                        </p:attrNameLst>
                                      </p:cBhvr>
                                      <p:to>
                                        <p:strVal val="visible"/>
                                      </p:to>
                                    </p:set>
                                    <p:animEffect transition="in" filter="barn(outHorizontal)">
                                      <p:cBhvr>
                                        <p:cTn id="27" dur="500"/>
                                        <p:tgtEl>
                                          <p:spTgt spid="77"/>
                                        </p:tgtEl>
                                      </p:cBhvr>
                                    </p:animEffect>
                                  </p:childTnLst>
                                </p:cTn>
                              </p:par>
                              <p:par>
                                <p:cTn id="28" presetID="6" presetClass="entr" presetSubtype="32" fill="hold" grpId="0" nodeType="withEffect">
                                  <p:stCondLst>
                                    <p:cond delay="5300"/>
                                  </p:stCondLst>
                                  <p:iterate type="lt">
                                    <p:tmPct val="10000"/>
                                  </p:iterate>
                                  <p:childTnLst>
                                    <p:set>
                                      <p:cBhvr>
                                        <p:cTn id="29" dur="1" fill="hold">
                                          <p:stCondLst>
                                            <p:cond delay="0"/>
                                          </p:stCondLst>
                                        </p:cTn>
                                        <p:tgtEl>
                                          <p:spTgt spid="75"/>
                                        </p:tgtEl>
                                        <p:attrNameLst>
                                          <p:attrName>style.visibility</p:attrName>
                                        </p:attrNameLst>
                                      </p:cBhvr>
                                      <p:to>
                                        <p:strVal val="visible"/>
                                      </p:to>
                                    </p:set>
                                    <p:animEffect transition="in" filter="circle(out)">
                                      <p:cBhvr>
                                        <p:cTn id="30" dur="1000"/>
                                        <p:tgtEl>
                                          <p:spTgt spid="75"/>
                                        </p:tgtEl>
                                      </p:cBhvr>
                                    </p:animEffect>
                                  </p:childTnLst>
                                </p:cTn>
                              </p:par>
                            </p:childTnLst>
                          </p:cTn>
                        </p:par>
                        <p:par>
                          <p:cTn id="31" fill="hold">
                            <p:stCondLst>
                              <p:cond delay="0"/>
                            </p:stCondLst>
                            <p:childTnLst>
                              <p:par>
                                <p:cTn id="32" presetID="6" presetClass="entr" presetSubtype="32" fill="hold" grpId="0" nodeType="afterEffect">
                                  <p:stCondLst>
                                    <p:cond delay="0"/>
                                  </p:stCondLst>
                                  <p:iterate type="lt">
                                    <p:tmPct val="10000"/>
                                  </p:iterate>
                                  <p:childTnLst>
                                    <p:set>
                                      <p:cBhvr>
                                        <p:cTn id="33" dur="1" fill="hold">
                                          <p:stCondLst>
                                            <p:cond delay="0"/>
                                          </p:stCondLst>
                                        </p:cTn>
                                        <p:tgtEl>
                                          <p:spTgt spid="76"/>
                                        </p:tgtEl>
                                        <p:attrNameLst>
                                          <p:attrName>style.visibility</p:attrName>
                                        </p:attrNameLst>
                                      </p:cBhvr>
                                      <p:to>
                                        <p:strVal val="visible"/>
                                      </p:to>
                                    </p:set>
                                    <p:animEffect transition="in" filter="circle(out)">
                                      <p:cBhvr>
                                        <p:cTn id="3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444708"/>
            <a:ext cx="2542252" cy="4889416"/>
          </a:xfrm>
          <a:prstGeom prst="rect">
            <a:avLst/>
          </a:prstGeom>
          <a:blipFill dpi="0" rotWithShape="1">
            <a:blip r:embed="rId1">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217098" y="1432036"/>
            <a:ext cx="7930055" cy="2124472"/>
            <a:chOff x="0" y="1920240"/>
            <a:chExt cx="12344400" cy="3307080"/>
          </a:xfrm>
        </p:grpSpPr>
        <p:sp>
          <p:nvSpPr>
            <p:cNvPr id="2" name="矩形 1"/>
            <p:cNvSpPr/>
            <p:nvPr/>
          </p:nvSpPr>
          <p:spPr>
            <a:xfrm>
              <a:off x="0" y="1920240"/>
              <a:ext cx="12192000" cy="3154680"/>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41605" y="2051050"/>
              <a:ext cx="1060450" cy="1014413"/>
              <a:chOff x="2244725" y="4215130"/>
              <a:chExt cx="1060450" cy="1014413"/>
            </a:xfrm>
          </p:grpSpPr>
          <p:sp>
            <p:nvSpPr>
              <p:cNvPr id="61" name="Freeform 169"/>
              <p:cNvSpPr/>
              <p:nvPr/>
            </p:nvSpPr>
            <p:spPr bwMode="auto">
              <a:xfrm>
                <a:off x="2786063" y="4732655"/>
                <a:ext cx="141288" cy="134938"/>
              </a:xfrm>
              <a:custGeom>
                <a:avLst/>
                <a:gdLst>
                  <a:gd name="T0" fmla="*/ 0 w 89"/>
                  <a:gd name="T1" fmla="*/ 0 h 85"/>
                  <a:gd name="T2" fmla="*/ 25 w 89"/>
                  <a:gd name="T3" fmla="*/ 4 h 85"/>
                  <a:gd name="T4" fmla="*/ 44 w 89"/>
                  <a:gd name="T5" fmla="*/ 14 h 85"/>
                  <a:gd name="T6" fmla="*/ 64 w 89"/>
                  <a:gd name="T7" fmla="*/ 27 h 85"/>
                  <a:gd name="T8" fmla="*/ 75 w 89"/>
                  <a:gd name="T9" fmla="*/ 44 h 85"/>
                  <a:gd name="T10" fmla="*/ 85 w 89"/>
                  <a:gd name="T11" fmla="*/ 64 h 85"/>
                  <a:gd name="T12" fmla="*/ 89 w 89"/>
                  <a:gd name="T13" fmla="*/ 85 h 85"/>
                  <a:gd name="T14" fmla="*/ 66 w 89"/>
                  <a:gd name="T15" fmla="*/ 81 h 85"/>
                  <a:gd name="T16" fmla="*/ 46 w 89"/>
                  <a:gd name="T17" fmla="*/ 73 h 85"/>
                  <a:gd name="T18" fmla="*/ 29 w 89"/>
                  <a:gd name="T19" fmla="*/ 62 h 85"/>
                  <a:gd name="T20" fmla="*/ 14 w 89"/>
                  <a:gd name="T21" fmla="*/ 44 h 85"/>
                  <a:gd name="T22" fmla="*/ 6 w 89"/>
                  <a:gd name="T23" fmla="*/ 23 h 85"/>
                  <a:gd name="T24" fmla="*/ 0 w 89"/>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5">
                    <a:moveTo>
                      <a:pt x="0" y="0"/>
                    </a:moveTo>
                    <a:lnTo>
                      <a:pt x="25" y="4"/>
                    </a:lnTo>
                    <a:lnTo>
                      <a:pt x="44" y="14"/>
                    </a:lnTo>
                    <a:lnTo>
                      <a:pt x="64" y="27"/>
                    </a:lnTo>
                    <a:lnTo>
                      <a:pt x="75" y="44"/>
                    </a:lnTo>
                    <a:lnTo>
                      <a:pt x="85" y="64"/>
                    </a:lnTo>
                    <a:lnTo>
                      <a:pt x="89" y="85"/>
                    </a:lnTo>
                    <a:lnTo>
                      <a:pt x="66" y="81"/>
                    </a:lnTo>
                    <a:lnTo>
                      <a:pt x="46" y="73"/>
                    </a:lnTo>
                    <a:lnTo>
                      <a:pt x="29" y="62"/>
                    </a:lnTo>
                    <a:lnTo>
                      <a:pt x="14" y="44"/>
                    </a:lnTo>
                    <a:lnTo>
                      <a:pt x="6" y="23"/>
                    </a:lnTo>
                    <a:lnTo>
                      <a:pt x="0" y="0"/>
                    </a:lnTo>
                    <a:close/>
                  </a:path>
                </a:pathLst>
              </a:custGeom>
              <a:solidFill>
                <a:srgbClr val="555868"/>
              </a:solidFill>
              <a:ln w="0">
                <a:solidFill>
                  <a:srgbClr val="3F4256"/>
                </a:solidFill>
                <a:prstDash val="solid"/>
                <a:round/>
              </a:ln>
            </p:spPr>
            <p:txBody>
              <a:bodyPr vert="horz" wrap="square" lIns="91440" tIns="45720" rIns="91440" bIns="45720" numCol="1" anchor="t" anchorCtr="0" compatLnSpc="1"/>
              <a:lstStyle/>
              <a:p>
                <a:endParaRPr lang="zh-CN" altLang="en-US"/>
              </a:p>
            </p:txBody>
          </p:sp>
          <p:sp>
            <p:nvSpPr>
              <p:cNvPr id="62" name="Freeform 170"/>
              <p:cNvSpPr>
                <a:spLocks noEditPoints="1"/>
              </p:cNvSpPr>
              <p:nvPr/>
            </p:nvSpPr>
            <p:spPr bwMode="auto">
              <a:xfrm>
                <a:off x="2244725" y="4215130"/>
                <a:ext cx="1060450" cy="1014413"/>
              </a:xfrm>
              <a:custGeom>
                <a:avLst/>
                <a:gdLst>
                  <a:gd name="T0" fmla="*/ 163 w 668"/>
                  <a:gd name="T1" fmla="*/ 324 h 639"/>
                  <a:gd name="T2" fmla="*/ 307 w 668"/>
                  <a:gd name="T3" fmla="*/ 186 h 639"/>
                  <a:gd name="T4" fmla="*/ 96 w 668"/>
                  <a:gd name="T5" fmla="*/ 511 h 639"/>
                  <a:gd name="T6" fmla="*/ 107 w 668"/>
                  <a:gd name="T7" fmla="*/ 397 h 639"/>
                  <a:gd name="T8" fmla="*/ 120 w 668"/>
                  <a:gd name="T9" fmla="*/ 347 h 639"/>
                  <a:gd name="T10" fmla="*/ 65 w 668"/>
                  <a:gd name="T11" fmla="*/ 284 h 639"/>
                  <a:gd name="T12" fmla="*/ 107 w 668"/>
                  <a:gd name="T13" fmla="*/ 269 h 639"/>
                  <a:gd name="T14" fmla="*/ 170 w 668"/>
                  <a:gd name="T15" fmla="*/ 269 h 639"/>
                  <a:gd name="T16" fmla="*/ 76 w 668"/>
                  <a:gd name="T17" fmla="*/ 221 h 639"/>
                  <a:gd name="T18" fmla="*/ 57 w 668"/>
                  <a:gd name="T19" fmla="*/ 159 h 639"/>
                  <a:gd name="T20" fmla="*/ 109 w 668"/>
                  <a:gd name="T21" fmla="*/ 142 h 639"/>
                  <a:gd name="T22" fmla="*/ 92 w 668"/>
                  <a:gd name="T23" fmla="*/ 157 h 639"/>
                  <a:gd name="T24" fmla="*/ 80 w 668"/>
                  <a:gd name="T25" fmla="*/ 173 h 639"/>
                  <a:gd name="T26" fmla="*/ 109 w 668"/>
                  <a:gd name="T27" fmla="*/ 198 h 639"/>
                  <a:gd name="T28" fmla="*/ 211 w 668"/>
                  <a:gd name="T29" fmla="*/ 165 h 639"/>
                  <a:gd name="T30" fmla="*/ 197 w 668"/>
                  <a:gd name="T31" fmla="*/ 90 h 639"/>
                  <a:gd name="T32" fmla="*/ 172 w 668"/>
                  <a:gd name="T33" fmla="*/ 77 h 639"/>
                  <a:gd name="T34" fmla="*/ 167 w 668"/>
                  <a:gd name="T35" fmla="*/ 102 h 639"/>
                  <a:gd name="T36" fmla="*/ 145 w 668"/>
                  <a:gd name="T37" fmla="*/ 79 h 639"/>
                  <a:gd name="T38" fmla="*/ 176 w 668"/>
                  <a:gd name="T39" fmla="*/ 50 h 639"/>
                  <a:gd name="T40" fmla="*/ 224 w 668"/>
                  <a:gd name="T41" fmla="*/ 65 h 639"/>
                  <a:gd name="T42" fmla="*/ 243 w 668"/>
                  <a:gd name="T43" fmla="*/ 157 h 639"/>
                  <a:gd name="T44" fmla="*/ 272 w 668"/>
                  <a:gd name="T45" fmla="*/ 169 h 639"/>
                  <a:gd name="T46" fmla="*/ 334 w 668"/>
                  <a:gd name="T47" fmla="*/ 138 h 639"/>
                  <a:gd name="T48" fmla="*/ 280 w 668"/>
                  <a:gd name="T49" fmla="*/ 94 h 639"/>
                  <a:gd name="T50" fmla="*/ 303 w 668"/>
                  <a:gd name="T51" fmla="*/ 57 h 639"/>
                  <a:gd name="T52" fmla="*/ 372 w 668"/>
                  <a:gd name="T53" fmla="*/ 115 h 639"/>
                  <a:gd name="T54" fmla="*/ 418 w 668"/>
                  <a:gd name="T55" fmla="*/ 98 h 639"/>
                  <a:gd name="T56" fmla="*/ 583 w 668"/>
                  <a:gd name="T57" fmla="*/ 105 h 639"/>
                  <a:gd name="T58" fmla="*/ 668 w 668"/>
                  <a:gd name="T59" fmla="*/ 34 h 639"/>
                  <a:gd name="T60" fmla="*/ 445 w 668"/>
                  <a:gd name="T61" fmla="*/ 117 h 639"/>
                  <a:gd name="T62" fmla="*/ 297 w 668"/>
                  <a:gd name="T63" fmla="*/ 257 h 639"/>
                  <a:gd name="T64" fmla="*/ 399 w 668"/>
                  <a:gd name="T65" fmla="*/ 269 h 639"/>
                  <a:gd name="T66" fmla="*/ 468 w 668"/>
                  <a:gd name="T67" fmla="*/ 251 h 639"/>
                  <a:gd name="T68" fmla="*/ 483 w 668"/>
                  <a:gd name="T69" fmla="*/ 213 h 639"/>
                  <a:gd name="T70" fmla="*/ 455 w 668"/>
                  <a:gd name="T71" fmla="*/ 188 h 639"/>
                  <a:gd name="T72" fmla="*/ 374 w 668"/>
                  <a:gd name="T73" fmla="*/ 230 h 639"/>
                  <a:gd name="T74" fmla="*/ 456 w 668"/>
                  <a:gd name="T75" fmla="*/ 152 h 639"/>
                  <a:gd name="T76" fmla="*/ 518 w 668"/>
                  <a:gd name="T77" fmla="*/ 186 h 639"/>
                  <a:gd name="T78" fmla="*/ 483 w 668"/>
                  <a:gd name="T79" fmla="*/ 280 h 639"/>
                  <a:gd name="T80" fmla="*/ 481 w 668"/>
                  <a:gd name="T81" fmla="*/ 338 h 639"/>
                  <a:gd name="T82" fmla="*/ 470 w 668"/>
                  <a:gd name="T83" fmla="*/ 397 h 639"/>
                  <a:gd name="T84" fmla="*/ 339 w 668"/>
                  <a:gd name="T85" fmla="*/ 286 h 639"/>
                  <a:gd name="T86" fmla="*/ 328 w 668"/>
                  <a:gd name="T87" fmla="*/ 394 h 639"/>
                  <a:gd name="T88" fmla="*/ 428 w 668"/>
                  <a:gd name="T89" fmla="*/ 468 h 639"/>
                  <a:gd name="T90" fmla="*/ 316 w 668"/>
                  <a:gd name="T91" fmla="*/ 434 h 639"/>
                  <a:gd name="T92" fmla="*/ 266 w 668"/>
                  <a:gd name="T93" fmla="*/ 491 h 639"/>
                  <a:gd name="T94" fmla="*/ 163 w 668"/>
                  <a:gd name="T95" fmla="*/ 461 h 639"/>
                  <a:gd name="T96" fmla="*/ 176 w 668"/>
                  <a:gd name="T97" fmla="*/ 390 h 639"/>
                  <a:gd name="T98" fmla="*/ 224 w 668"/>
                  <a:gd name="T99" fmla="*/ 359 h 639"/>
                  <a:gd name="T100" fmla="*/ 195 w 668"/>
                  <a:gd name="T101" fmla="*/ 426 h 639"/>
                  <a:gd name="T102" fmla="*/ 215 w 668"/>
                  <a:gd name="T103" fmla="*/ 459 h 639"/>
                  <a:gd name="T104" fmla="*/ 278 w 668"/>
                  <a:gd name="T105" fmla="*/ 420 h 639"/>
                  <a:gd name="T106" fmla="*/ 276 w 668"/>
                  <a:gd name="T107" fmla="*/ 349 h 639"/>
                  <a:gd name="T108" fmla="*/ 161 w 668"/>
                  <a:gd name="T109" fmla="*/ 349 h 639"/>
                  <a:gd name="T110" fmla="*/ 128 w 668"/>
                  <a:gd name="T111" fmla="*/ 5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8" h="639">
                    <a:moveTo>
                      <a:pt x="337" y="155"/>
                    </a:moveTo>
                    <a:lnTo>
                      <a:pt x="282" y="186"/>
                    </a:lnTo>
                    <a:lnTo>
                      <a:pt x="222" y="213"/>
                    </a:lnTo>
                    <a:lnTo>
                      <a:pt x="193" y="271"/>
                    </a:lnTo>
                    <a:lnTo>
                      <a:pt x="163" y="324"/>
                    </a:lnTo>
                    <a:lnTo>
                      <a:pt x="193" y="294"/>
                    </a:lnTo>
                    <a:lnTo>
                      <a:pt x="230" y="273"/>
                    </a:lnTo>
                    <a:lnTo>
                      <a:pt x="270" y="259"/>
                    </a:lnTo>
                    <a:lnTo>
                      <a:pt x="284" y="221"/>
                    </a:lnTo>
                    <a:lnTo>
                      <a:pt x="307" y="186"/>
                    </a:lnTo>
                    <a:lnTo>
                      <a:pt x="337" y="155"/>
                    </a:lnTo>
                    <a:close/>
                    <a:moveTo>
                      <a:pt x="36" y="34"/>
                    </a:moveTo>
                    <a:lnTo>
                      <a:pt x="36" y="595"/>
                    </a:lnTo>
                    <a:lnTo>
                      <a:pt x="109" y="557"/>
                    </a:lnTo>
                    <a:lnTo>
                      <a:pt x="96" y="511"/>
                    </a:lnTo>
                    <a:lnTo>
                      <a:pt x="92" y="465"/>
                    </a:lnTo>
                    <a:lnTo>
                      <a:pt x="94" y="443"/>
                    </a:lnTo>
                    <a:lnTo>
                      <a:pt x="96" y="424"/>
                    </a:lnTo>
                    <a:lnTo>
                      <a:pt x="101" y="411"/>
                    </a:lnTo>
                    <a:lnTo>
                      <a:pt x="107" y="397"/>
                    </a:lnTo>
                    <a:lnTo>
                      <a:pt x="113" y="384"/>
                    </a:lnTo>
                    <a:lnTo>
                      <a:pt x="117" y="374"/>
                    </a:lnTo>
                    <a:lnTo>
                      <a:pt x="119" y="369"/>
                    </a:lnTo>
                    <a:lnTo>
                      <a:pt x="120" y="359"/>
                    </a:lnTo>
                    <a:lnTo>
                      <a:pt x="120" y="347"/>
                    </a:lnTo>
                    <a:lnTo>
                      <a:pt x="115" y="332"/>
                    </a:lnTo>
                    <a:lnTo>
                      <a:pt x="103" y="315"/>
                    </a:lnTo>
                    <a:lnTo>
                      <a:pt x="84" y="299"/>
                    </a:lnTo>
                    <a:lnTo>
                      <a:pt x="59" y="290"/>
                    </a:lnTo>
                    <a:lnTo>
                      <a:pt x="65" y="284"/>
                    </a:lnTo>
                    <a:lnTo>
                      <a:pt x="71" y="278"/>
                    </a:lnTo>
                    <a:lnTo>
                      <a:pt x="76" y="273"/>
                    </a:lnTo>
                    <a:lnTo>
                      <a:pt x="88" y="269"/>
                    </a:lnTo>
                    <a:lnTo>
                      <a:pt x="97" y="267"/>
                    </a:lnTo>
                    <a:lnTo>
                      <a:pt x="107" y="269"/>
                    </a:lnTo>
                    <a:lnTo>
                      <a:pt x="117" y="273"/>
                    </a:lnTo>
                    <a:lnTo>
                      <a:pt x="126" y="282"/>
                    </a:lnTo>
                    <a:lnTo>
                      <a:pt x="138" y="297"/>
                    </a:lnTo>
                    <a:lnTo>
                      <a:pt x="144" y="319"/>
                    </a:lnTo>
                    <a:lnTo>
                      <a:pt x="170" y="269"/>
                    </a:lnTo>
                    <a:lnTo>
                      <a:pt x="193" y="225"/>
                    </a:lnTo>
                    <a:lnTo>
                      <a:pt x="165" y="234"/>
                    </a:lnTo>
                    <a:lnTo>
                      <a:pt x="138" y="236"/>
                    </a:lnTo>
                    <a:lnTo>
                      <a:pt x="103" y="232"/>
                    </a:lnTo>
                    <a:lnTo>
                      <a:pt x="76" y="221"/>
                    </a:lnTo>
                    <a:lnTo>
                      <a:pt x="63" y="209"/>
                    </a:lnTo>
                    <a:lnTo>
                      <a:pt x="55" y="194"/>
                    </a:lnTo>
                    <a:lnTo>
                      <a:pt x="51" y="178"/>
                    </a:lnTo>
                    <a:lnTo>
                      <a:pt x="53" y="169"/>
                    </a:lnTo>
                    <a:lnTo>
                      <a:pt x="57" y="159"/>
                    </a:lnTo>
                    <a:lnTo>
                      <a:pt x="63" y="150"/>
                    </a:lnTo>
                    <a:lnTo>
                      <a:pt x="71" y="144"/>
                    </a:lnTo>
                    <a:lnTo>
                      <a:pt x="80" y="140"/>
                    </a:lnTo>
                    <a:lnTo>
                      <a:pt x="90" y="138"/>
                    </a:lnTo>
                    <a:lnTo>
                      <a:pt x="109" y="142"/>
                    </a:lnTo>
                    <a:lnTo>
                      <a:pt x="126" y="152"/>
                    </a:lnTo>
                    <a:lnTo>
                      <a:pt x="113" y="163"/>
                    </a:lnTo>
                    <a:lnTo>
                      <a:pt x="107" y="159"/>
                    </a:lnTo>
                    <a:lnTo>
                      <a:pt x="99" y="157"/>
                    </a:lnTo>
                    <a:lnTo>
                      <a:pt x="92" y="157"/>
                    </a:lnTo>
                    <a:lnTo>
                      <a:pt x="86" y="157"/>
                    </a:lnTo>
                    <a:lnTo>
                      <a:pt x="82" y="161"/>
                    </a:lnTo>
                    <a:lnTo>
                      <a:pt x="80" y="165"/>
                    </a:lnTo>
                    <a:lnTo>
                      <a:pt x="78" y="169"/>
                    </a:lnTo>
                    <a:lnTo>
                      <a:pt x="80" y="173"/>
                    </a:lnTo>
                    <a:lnTo>
                      <a:pt x="82" y="178"/>
                    </a:lnTo>
                    <a:lnTo>
                      <a:pt x="86" y="184"/>
                    </a:lnTo>
                    <a:lnTo>
                      <a:pt x="92" y="190"/>
                    </a:lnTo>
                    <a:lnTo>
                      <a:pt x="99" y="194"/>
                    </a:lnTo>
                    <a:lnTo>
                      <a:pt x="109" y="198"/>
                    </a:lnTo>
                    <a:lnTo>
                      <a:pt x="126" y="203"/>
                    </a:lnTo>
                    <a:lnTo>
                      <a:pt x="145" y="203"/>
                    </a:lnTo>
                    <a:lnTo>
                      <a:pt x="172" y="201"/>
                    </a:lnTo>
                    <a:lnTo>
                      <a:pt x="205" y="196"/>
                    </a:lnTo>
                    <a:lnTo>
                      <a:pt x="211" y="165"/>
                    </a:lnTo>
                    <a:lnTo>
                      <a:pt x="213" y="140"/>
                    </a:lnTo>
                    <a:lnTo>
                      <a:pt x="211" y="123"/>
                    </a:lnTo>
                    <a:lnTo>
                      <a:pt x="207" y="105"/>
                    </a:lnTo>
                    <a:lnTo>
                      <a:pt x="201" y="96"/>
                    </a:lnTo>
                    <a:lnTo>
                      <a:pt x="197" y="90"/>
                    </a:lnTo>
                    <a:lnTo>
                      <a:pt x="192" y="82"/>
                    </a:lnTo>
                    <a:lnTo>
                      <a:pt x="186" y="79"/>
                    </a:lnTo>
                    <a:lnTo>
                      <a:pt x="180" y="77"/>
                    </a:lnTo>
                    <a:lnTo>
                      <a:pt x="176" y="75"/>
                    </a:lnTo>
                    <a:lnTo>
                      <a:pt x="172" y="77"/>
                    </a:lnTo>
                    <a:lnTo>
                      <a:pt x="168" y="79"/>
                    </a:lnTo>
                    <a:lnTo>
                      <a:pt x="165" y="82"/>
                    </a:lnTo>
                    <a:lnTo>
                      <a:pt x="165" y="88"/>
                    </a:lnTo>
                    <a:lnTo>
                      <a:pt x="165" y="94"/>
                    </a:lnTo>
                    <a:lnTo>
                      <a:pt x="167" y="102"/>
                    </a:lnTo>
                    <a:lnTo>
                      <a:pt x="170" y="109"/>
                    </a:lnTo>
                    <a:lnTo>
                      <a:pt x="159" y="121"/>
                    </a:lnTo>
                    <a:lnTo>
                      <a:pt x="147" y="105"/>
                    </a:lnTo>
                    <a:lnTo>
                      <a:pt x="144" y="88"/>
                    </a:lnTo>
                    <a:lnTo>
                      <a:pt x="145" y="79"/>
                    </a:lnTo>
                    <a:lnTo>
                      <a:pt x="149" y="69"/>
                    </a:lnTo>
                    <a:lnTo>
                      <a:pt x="155" y="61"/>
                    </a:lnTo>
                    <a:lnTo>
                      <a:pt x="161" y="56"/>
                    </a:lnTo>
                    <a:lnTo>
                      <a:pt x="168" y="52"/>
                    </a:lnTo>
                    <a:lnTo>
                      <a:pt x="176" y="50"/>
                    </a:lnTo>
                    <a:lnTo>
                      <a:pt x="186" y="50"/>
                    </a:lnTo>
                    <a:lnTo>
                      <a:pt x="195" y="52"/>
                    </a:lnTo>
                    <a:lnTo>
                      <a:pt x="205" y="54"/>
                    </a:lnTo>
                    <a:lnTo>
                      <a:pt x="215" y="59"/>
                    </a:lnTo>
                    <a:lnTo>
                      <a:pt x="224" y="65"/>
                    </a:lnTo>
                    <a:lnTo>
                      <a:pt x="232" y="75"/>
                    </a:lnTo>
                    <a:lnTo>
                      <a:pt x="238" y="84"/>
                    </a:lnTo>
                    <a:lnTo>
                      <a:pt x="245" y="104"/>
                    </a:lnTo>
                    <a:lnTo>
                      <a:pt x="247" y="125"/>
                    </a:lnTo>
                    <a:lnTo>
                      <a:pt x="243" y="157"/>
                    </a:lnTo>
                    <a:lnTo>
                      <a:pt x="236" y="184"/>
                    </a:lnTo>
                    <a:lnTo>
                      <a:pt x="245" y="180"/>
                    </a:lnTo>
                    <a:lnTo>
                      <a:pt x="255" y="177"/>
                    </a:lnTo>
                    <a:lnTo>
                      <a:pt x="263" y="173"/>
                    </a:lnTo>
                    <a:lnTo>
                      <a:pt x="272" y="169"/>
                    </a:lnTo>
                    <a:lnTo>
                      <a:pt x="280" y="163"/>
                    </a:lnTo>
                    <a:lnTo>
                      <a:pt x="288" y="159"/>
                    </a:lnTo>
                    <a:lnTo>
                      <a:pt x="297" y="155"/>
                    </a:lnTo>
                    <a:lnTo>
                      <a:pt x="311" y="148"/>
                    </a:lnTo>
                    <a:lnTo>
                      <a:pt x="334" y="138"/>
                    </a:lnTo>
                    <a:lnTo>
                      <a:pt x="311" y="132"/>
                    </a:lnTo>
                    <a:lnTo>
                      <a:pt x="293" y="121"/>
                    </a:lnTo>
                    <a:lnTo>
                      <a:pt x="286" y="111"/>
                    </a:lnTo>
                    <a:lnTo>
                      <a:pt x="280" y="104"/>
                    </a:lnTo>
                    <a:lnTo>
                      <a:pt x="280" y="94"/>
                    </a:lnTo>
                    <a:lnTo>
                      <a:pt x="280" y="84"/>
                    </a:lnTo>
                    <a:lnTo>
                      <a:pt x="286" y="73"/>
                    </a:lnTo>
                    <a:lnTo>
                      <a:pt x="289" y="67"/>
                    </a:lnTo>
                    <a:lnTo>
                      <a:pt x="295" y="61"/>
                    </a:lnTo>
                    <a:lnTo>
                      <a:pt x="303" y="57"/>
                    </a:lnTo>
                    <a:lnTo>
                      <a:pt x="312" y="80"/>
                    </a:lnTo>
                    <a:lnTo>
                      <a:pt x="328" y="98"/>
                    </a:lnTo>
                    <a:lnTo>
                      <a:pt x="347" y="111"/>
                    </a:lnTo>
                    <a:lnTo>
                      <a:pt x="364" y="115"/>
                    </a:lnTo>
                    <a:lnTo>
                      <a:pt x="372" y="115"/>
                    </a:lnTo>
                    <a:lnTo>
                      <a:pt x="380" y="111"/>
                    </a:lnTo>
                    <a:lnTo>
                      <a:pt x="389" y="107"/>
                    </a:lnTo>
                    <a:lnTo>
                      <a:pt x="401" y="104"/>
                    </a:lnTo>
                    <a:lnTo>
                      <a:pt x="410" y="102"/>
                    </a:lnTo>
                    <a:lnTo>
                      <a:pt x="418" y="98"/>
                    </a:lnTo>
                    <a:lnTo>
                      <a:pt x="453" y="90"/>
                    </a:lnTo>
                    <a:lnTo>
                      <a:pt x="485" y="88"/>
                    </a:lnTo>
                    <a:lnTo>
                      <a:pt x="537" y="92"/>
                    </a:lnTo>
                    <a:lnTo>
                      <a:pt x="562" y="98"/>
                    </a:lnTo>
                    <a:lnTo>
                      <a:pt x="583" y="105"/>
                    </a:lnTo>
                    <a:lnTo>
                      <a:pt x="622" y="34"/>
                    </a:lnTo>
                    <a:lnTo>
                      <a:pt x="36" y="34"/>
                    </a:lnTo>
                    <a:close/>
                    <a:moveTo>
                      <a:pt x="0" y="0"/>
                    </a:moveTo>
                    <a:lnTo>
                      <a:pt x="668" y="0"/>
                    </a:lnTo>
                    <a:lnTo>
                      <a:pt x="668" y="34"/>
                    </a:lnTo>
                    <a:lnTo>
                      <a:pt x="602" y="138"/>
                    </a:lnTo>
                    <a:lnTo>
                      <a:pt x="568" y="123"/>
                    </a:lnTo>
                    <a:lnTo>
                      <a:pt x="529" y="115"/>
                    </a:lnTo>
                    <a:lnTo>
                      <a:pt x="487" y="113"/>
                    </a:lnTo>
                    <a:lnTo>
                      <a:pt x="445" y="117"/>
                    </a:lnTo>
                    <a:lnTo>
                      <a:pt x="403" y="132"/>
                    </a:lnTo>
                    <a:lnTo>
                      <a:pt x="366" y="153"/>
                    </a:lnTo>
                    <a:lnTo>
                      <a:pt x="334" y="184"/>
                    </a:lnTo>
                    <a:lnTo>
                      <a:pt x="311" y="219"/>
                    </a:lnTo>
                    <a:lnTo>
                      <a:pt x="297" y="257"/>
                    </a:lnTo>
                    <a:lnTo>
                      <a:pt x="307" y="257"/>
                    </a:lnTo>
                    <a:lnTo>
                      <a:pt x="341" y="261"/>
                    </a:lnTo>
                    <a:lnTo>
                      <a:pt x="355" y="263"/>
                    </a:lnTo>
                    <a:lnTo>
                      <a:pt x="376" y="267"/>
                    </a:lnTo>
                    <a:lnTo>
                      <a:pt x="399" y="269"/>
                    </a:lnTo>
                    <a:lnTo>
                      <a:pt x="414" y="271"/>
                    </a:lnTo>
                    <a:lnTo>
                      <a:pt x="433" y="269"/>
                    </a:lnTo>
                    <a:lnTo>
                      <a:pt x="451" y="263"/>
                    </a:lnTo>
                    <a:lnTo>
                      <a:pt x="460" y="259"/>
                    </a:lnTo>
                    <a:lnTo>
                      <a:pt x="468" y="251"/>
                    </a:lnTo>
                    <a:lnTo>
                      <a:pt x="476" y="246"/>
                    </a:lnTo>
                    <a:lnTo>
                      <a:pt x="480" y="238"/>
                    </a:lnTo>
                    <a:lnTo>
                      <a:pt x="483" y="228"/>
                    </a:lnTo>
                    <a:lnTo>
                      <a:pt x="483" y="221"/>
                    </a:lnTo>
                    <a:lnTo>
                      <a:pt x="483" y="213"/>
                    </a:lnTo>
                    <a:lnTo>
                      <a:pt x="480" y="205"/>
                    </a:lnTo>
                    <a:lnTo>
                      <a:pt x="474" y="198"/>
                    </a:lnTo>
                    <a:lnTo>
                      <a:pt x="468" y="194"/>
                    </a:lnTo>
                    <a:lnTo>
                      <a:pt x="462" y="190"/>
                    </a:lnTo>
                    <a:lnTo>
                      <a:pt x="455" y="188"/>
                    </a:lnTo>
                    <a:lnTo>
                      <a:pt x="447" y="188"/>
                    </a:lnTo>
                    <a:lnTo>
                      <a:pt x="428" y="190"/>
                    </a:lnTo>
                    <a:lnTo>
                      <a:pt x="407" y="201"/>
                    </a:lnTo>
                    <a:lnTo>
                      <a:pt x="389" y="215"/>
                    </a:lnTo>
                    <a:lnTo>
                      <a:pt x="374" y="230"/>
                    </a:lnTo>
                    <a:lnTo>
                      <a:pt x="380" y="201"/>
                    </a:lnTo>
                    <a:lnTo>
                      <a:pt x="399" y="177"/>
                    </a:lnTo>
                    <a:lnTo>
                      <a:pt x="416" y="163"/>
                    </a:lnTo>
                    <a:lnTo>
                      <a:pt x="435" y="153"/>
                    </a:lnTo>
                    <a:lnTo>
                      <a:pt x="456" y="152"/>
                    </a:lnTo>
                    <a:lnTo>
                      <a:pt x="476" y="153"/>
                    </a:lnTo>
                    <a:lnTo>
                      <a:pt x="493" y="161"/>
                    </a:lnTo>
                    <a:lnTo>
                      <a:pt x="503" y="169"/>
                    </a:lnTo>
                    <a:lnTo>
                      <a:pt x="512" y="177"/>
                    </a:lnTo>
                    <a:lnTo>
                      <a:pt x="518" y="186"/>
                    </a:lnTo>
                    <a:lnTo>
                      <a:pt x="526" y="201"/>
                    </a:lnTo>
                    <a:lnTo>
                      <a:pt x="528" y="217"/>
                    </a:lnTo>
                    <a:lnTo>
                      <a:pt x="522" y="242"/>
                    </a:lnTo>
                    <a:lnTo>
                      <a:pt x="503" y="267"/>
                    </a:lnTo>
                    <a:lnTo>
                      <a:pt x="483" y="280"/>
                    </a:lnTo>
                    <a:lnTo>
                      <a:pt x="460" y="288"/>
                    </a:lnTo>
                    <a:lnTo>
                      <a:pt x="432" y="290"/>
                    </a:lnTo>
                    <a:lnTo>
                      <a:pt x="453" y="303"/>
                    </a:lnTo>
                    <a:lnTo>
                      <a:pt x="470" y="321"/>
                    </a:lnTo>
                    <a:lnTo>
                      <a:pt x="481" y="338"/>
                    </a:lnTo>
                    <a:lnTo>
                      <a:pt x="487" y="355"/>
                    </a:lnTo>
                    <a:lnTo>
                      <a:pt x="493" y="388"/>
                    </a:lnTo>
                    <a:lnTo>
                      <a:pt x="489" y="411"/>
                    </a:lnTo>
                    <a:lnTo>
                      <a:pt x="481" y="436"/>
                    </a:lnTo>
                    <a:lnTo>
                      <a:pt x="470" y="397"/>
                    </a:lnTo>
                    <a:lnTo>
                      <a:pt x="455" y="365"/>
                    </a:lnTo>
                    <a:lnTo>
                      <a:pt x="437" y="338"/>
                    </a:lnTo>
                    <a:lnTo>
                      <a:pt x="405" y="309"/>
                    </a:lnTo>
                    <a:lnTo>
                      <a:pt x="372" y="294"/>
                    </a:lnTo>
                    <a:lnTo>
                      <a:pt x="339" y="286"/>
                    </a:lnTo>
                    <a:lnTo>
                      <a:pt x="311" y="282"/>
                    </a:lnTo>
                    <a:lnTo>
                      <a:pt x="295" y="282"/>
                    </a:lnTo>
                    <a:lnTo>
                      <a:pt x="299" y="322"/>
                    </a:lnTo>
                    <a:lnTo>
                      <a:pt x="311" y="359"/>
                    </a:lnTo>
                    <a:lnTo>
                      <a:pt x="328" y="394"/>
                    </a:lnTo>
                    <a:lnTo>
                      <a:pt x="349" y="417"/>
                    </a:lnTo>
                    <a:lnTo>
                      <a:pt x="378" y="434"/>
                    </a:lnTo>
                    <a:lnTo>
                      <a:pt x="412" y="449"/>
                    </a:lnTo>
                    <a:lnTo>
                      <a:pt x="456" y="459"/>
                    </a:lnTo>
                    <a:lnTo>
                      <a:pt x="428" y="468"/>
                    </a:lnTo>
                    <a:lnTo>
                      <a:pt x="405" y="470"/>
                    </a:lnTo>
                    <a:lnTo>
                      <a:pt x="380" y="468"/>
                    </a:lnTo>
                    <a:lnTo>
                      <a:pt x="351" y="459"/>
                    </a:lnTo>
                    <a:lnTo>
                      <a:pt x="334" y="449"/>
                    </a:lnTo>
                    <a:lnTo>
                      <a:pt x="316" y="434"/>
                    </a:lnTo>
                    <a:lnTo>
                      <a:pt x="303" y="413"/>
                    </a:lnTo>
                    <a:lnTo>
                      <a:pt x="301" y="436"/>
                    </a:lnTo>
                    <a:lnTo>
                      <a:pt x="293" y="459"/>
                    </a:lnTo>
                    <a:lnTo>
                      <a:pt x="282" y="478"/>
                    </a:lnTo>
                    <a:lnTo>
                      <a:pt x="266" y="491"/>
                    </a:lnTo>
                    <a:lnTo>
                      <a:pt x="247" y="501"/>
                    </a:lnTo>
                    <a:lnTo>
                      <a:pt x="226" y="505"/>
                    </a:lnTo>
                    <a:lnTo>
                      <a:pt x="199" y="499"/>
                    </a:lnTo>
                    <a:lnTo>
                      <a:pt x="178" y="484"/>
                    </a:lnTo>
                    <a:lnTo>
                      <a:pt x="163" y="461"/>
                    </a:lnTo>
                    <a:lnTo>
                      <a:pt x="159" y="436"/>
                    </a:lnTo>
                    <a:lnTo>
                      <a:pt x="159" y="420"/>
                    </a:lnTo>
                    <a:lnTo>
                      <a:pt x="165" y="407"/>
                    </a:lnTo>
                    <a:lnTo>
                      <a:pt x="170" y="397"/>
                    </a:lnTo>
                    <a:lnTo>
                      <a:pt x="176" y="390"/>
                    </a:lnTo>
                    <a:lnTo>
                      <a:pt x="182" y="382"/>
                    </a:lnTo>
                    <a:lnTo>
                      <a:pt x="190" y="376"/>
                    </a:lnTo>
                    <a:lnTo>
                      <a:pt x="199" y="370"/>
                    </a:lnTo>
                    <a:lnTo>
                      <a:pt x="209" y="365"/>
                    </a:lnTo>
                    <a:lnTo>
                      <a:pt x="224" y="359"/>
                    </a:lnTo>
                    <a:lnTo>
                      <a:pt x="240" y="357"/>
                    </a:lnTo>
                    <a:lnTo>
                      <a:pt x="224" y="370"/>
                    </a:lnTo>
                    <a:lnTo>
                      <a:pt x="211" y="390"/>
                    </a:lnTo>
                    <a:lnTo>
                      <a:pt x="199" y="409"/>
                    </a:lnTo>
                    <a:lnTo>
                      <a:pt x="195" y="426"/>
                    </a:lnTo>
                    <a:lnTo>
                      <a:pt x="195" y="434"/>
                    </a:lnTo>
                    <a:lnTo>
                      <a:pt x="199" y="442"/>
                    </a:lnTo>
                    <a:lnTo>
                      <a:pt x="201" y="447"/>
                    </a:lnTo>
                    <a:lnTo>
                      <a:pt x="207" y="453"/>
                    </a:lnTo>
                    <a:lnTo>
                      <a:pt x="215" y="459"/>
                    </a:lnTo>
                    <a:lnTo>
                      <a:pt x="222" y="463"/>
                    </a:lnTo>
                    <a:lnTo>
                      <a:pt x="230" y="463"/>
                    </a:lnTo>
                    <a:lnTo>
                      <a:pt x="249" y="457"/>
                    </a:lnTo>
                    <a:lnTo>
                      <a:pt x="266" y="443"/>
                    </a:lnTo>
                    <a:lnTo>
                      <a:pt x="278" y="420"/>
                    </a:lnTo>
                    <a:lnTo>
                      <a:pt x="284" y="392"/>
                    </a:lnTo>
                    <a:lnTo>
                      <a:pt x="282" y="376"/>
                    </a:lnTo>
                    <a:lnTo>
                      <a:pt x="280" y="369"/>
                    </a:lnTo>
                    <a:lnTo>
                      <a:pt x="278" y="359"/>
                    </a:lnTo>
                    <a:lnTo>
                      <a:pt x="276" y="349"/>
                    </a:lnTo>
                    <a:lnTo>
                      <a:pt x="274" y="338"/>
                    </a:lnTo>
                    <a:lnTo>
                      <a:pt x="268" y="284"/>
                    </a:lnTo>
                    <a:lnTo>
                      <a:pt x="228" y="297"/>
                    </a:lnTo>
                    <a:lnTo>
                      <a:pt x="192" y="321"/>
                    </a:lnTo>
                    <a:lnTo>
                      <a:pt x="161" y="349"/>
                    </a:lnTo>
                    <a:lnTo>
                      <a:pt x="138" y="386"/>
                    </a:lnTo>
                    <a:lnTo>
                      <a:pt x="122" y="426"/>
                    </a:lnTo>
                    <a:lnTo>
                      <a:pt x="117" y="466"/>
                    </a:lnTo>
                    <a:lnTo>
                      <a:pt x="120" y="505"/>
                    </a:lnTo>
                    <a:lnTo>
                      <a:pt x="128" y="543"/>
                    </a:lnTo>
                    <a:lnTo>
                      <a:pt x="144" y="576"/>
                    </a:lnTo>
                    <a:lnTo>
                      <a:pt x="36" y="639"/>
                    </a:lnTo>
                    <a:lnTo>
                      <a:pt x="0" y="639"/>
                    </a:lnTo>
                    <a:lnTo>
                      <a:pt x="0" y="0"/>
                    </a:lnTo>
                    <a:close/>
                  </a:path>
                </a:pathLst>
              </a:custGeom>
              <a:solidFill>
                <a:srgbClr val="555868"/>
              </a:solidFill>
              <a:ln w="0">
                <a:solidFill>
                  <a:srgbClr val="3F4256"/>
                </a:solidFill>
                <a:prstDash val="solid"/>
                <a:round/>
              </a:ln>
            </p:spPr>
            <p:txBody>
              <a:bodyPr vert="horz" wrap="square" lIns="91440" tIns="45720" rIns="91440" bIns="45720" numCol="1" anchor="t" anchorCtr="0" compatLnSpc="1"/>
              <a:lstStyle/>
              <a:p>
                <a:endParaRPr lang="zh-CN" altLang="en-US"/>
              </a:p>
            </p:txBody>
          </p:sp>
          <p:sp>
            <p:nvSpPr>
              <p:cNvPr id="63" name="Freeform 171"/>
              <p:cNvSpPr/>
              <p:nvPr/>
            </p:nvSpPr>
            <p:spPr bwMode="auto">
              <a:xfrm>
                <a:off x="2325688" y="4294505"/>
                <a:ext cx="119063" cy="112713"/>
              </a:xfrm>
              <a:custGeom>
                <a:avLst/>
                <a:gdLst>
                  <a:gd name="T0" fmla="*/ 0 w 75"/>
                  <a:gd name="T1" fmla="*/ 0 h 71"/>
                  <a:gd name="T2" fmla="*/ 35 w 75"/>
                  <a:gd name="T3" fmla="*/ 6 h 71"/>
                  <a:gd name="T4" fmla="*/ 45 w 75"/>
                  <a:gd name="T5" fmla="*/ 9 h 71"/>
                  <a:gd name="T6" fmla="*/ 54 w 75"/>
                  <a:gd name="T7" fmla="*/ 13 h 71"/>
                  <a:gd name="T8" fmla="*/ 64 w 75"/>
                  <a:gd name="T9" fmla="*/ 19 h 71"/>
                  <a:gd name="T10" fmla="*/ 69 w 75"/>
                  <a:gd name="T11" fmla="*/ 25 h 71"/>
                  <a:gd name="T12" fmla="*/ 73 w 75"/>
                  <a:gd name="T13" fmla="*/ 30 h 71"/>
                  <a:gd name="T14" fmla="*/ 75 w 75"/>
                  <a:gd name="T15" fmla="*/ 38 h 71"/>
                  <a:gd name="T16" fmla="*/ 73 w 75"/>
                  <a:gd name="T17" fmla="*/ 46 h 71"/>
                  <a:gd name="T18" fmla="*/ 69 w 75"/>
                  <a:gd name="T19" fmla="*/ 54 h 71"/>
                  <a:gd name="T20" fmla="*/ 62 w 75"/>
                  <a:gd name="T21" fmla="*/ 59 h 71"/>
                  <a:gd name="T22" fmla="*/ 54 w 75"/>
                  <a:gd name="T23" fmla="*/ 65 h 71"/>
                  <a:gd name="T24" fmla="*/ 46 w 75"/>
                  <a:gd name="T25" fmla="*/ 69 h 71"/>
                  <a:gd name="T26" fmla="*/ 41 w 75"/>
                  <a:gd name="T27" fmla="*/ 71 h 71"/>
                  <a:gd name="T28" fmla="*/ 33 w 75"/>
                  <a:gd name="T29" fmla="*/ 69 h 71"/>
                  <a:gd name="T30" fmla="*/ 27 w 75"/>
                  <a:gd name="T31" fmla="*/ 65 h 71"/>
                  <a:gd name="T32" fmla="*/ 21 w 75"/>
                  <a:gd name="T33" fmla="*/ 59 h 71"/>
                  <a:gd name="T34" fmla="*/ 16 w 75"/>
                  <a:gd name="T35" fmla="*/ 52 h 71"/>
                  <a:gd name="T36" fmla="*/ 10 w 75"/>
                  <a:gd name="T37" fmla="*/ 42 h 71"/>
                  <a:gd name="T38" fmla="*/ 8 w 75"/>
                  <a:gd name="T39" fmla="*/ 32 h 71"/>
                  <a:gd name="T40" fmla="*/ 0 w 75"/>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1">
                    <a:moveTo>
                      <a:pt x="0" y="0"/>
                    </a:moveTo>
                    <a:lnTo>
                      <a:pt x="35" y="6"/>
                    </a:lnTo>
                    <a:lnTo>
                      <a:pt x="45" y="9"/>
                    </a:lnTo>
                    <a:lnTo>
                      <a:pt x="54" y="13"/>
                    </a:lnTo>
                    <a:lnTo>
                      <a:pt x="64" y="19"/>
                    </a:lnTo>
                    <a:lnTo>
                      <a:pt x="69" y="25"/>
                    </a:lnTo>
                    <a:lnTo>
                      <a:pt x="73" y="30"/>
                    </a:lnTo>
                    <a:lnTo>
                      <a:pt x="75" y="38"/>
                    </a:lnTo>
                    <a:lnTo>
                      <a:pt x="73" y="46"/>
                    </a:lnTo>
                    <a:lnTo>
                      <a:pt x="69" y="54"/>
                    </a:lnTo>
                    <a:lnTo>
                      <a:pt x="62" y="59"/>
                    </a:lnTo>
                    <a:lnTo>
                      <a:pt x="54" y="65"/>
                    </a:lnTo>
                    <a:lnTo>
                      <a:pt x="46" y="69"/>
                    </a:lnTo>
                    <a:lnTo>
                      <a:pt x="41" y="71"/>
                    </a:lnTo>
                    <a:lnTo>
                      <a:pt x="33" y="69"/>
                    </a:lnTo>
                    <a:lnTo>
                      <a:pt x="27" y="65"/>
                    </a:lnTo>
                    <a:lnTo>
                      <a:pt x="21" y="59"/>
                    </a:lnTo>
                    <a:lnTo>
                      <a:pt x="16" y="52"/>
                    </a:lnTo>
                    <a:lnTo>
                      <a:pt x="10" y="42"/>
                    </a:lnTo>
                    <a:lnTo>
                      <a:pt x="8" y="32"/>
                    </a:lnTo>
                    <a:lnTo>
                      <a:pt x="0" y="0"/>
                    </a:lnTo>
                    <a:close/>
                  </a:path>
                </a:pathLst>
              </a:custGeom>
              <a:solidFill>
                <a:srgbClr val="555868"/>
              </a:solidFill>
              <a:ln w="0">
                <a:solidFill>
                  <a:srgbClr val="3F4256"/>
                </a:solidFill>
                <a:prstDash val="solid"/>
                <a:round/>
              </a:ln>
            </p:spPr>
            <p:txBody>
              <a:bodyPr vert="horz" wrap="square" lIns="91440" tIns="45720" rIns="91440" bIns="45720" numCol="1" anchor="t" anchorCtr="0" compatLnSpc="1"/>
              <a:lstStyle/>
              <a:p>
                <a:endParaRPr lang="zh-CN" altLang="en-US"/>
              </a:p>
            </p:txBody>
          </p:sp>
        </p:grpSp>
        <p:sp>
          <p:nvSpPr>
            <p:cNvPr id="70" name="文本框 69"/>
            <p:cNvSpPr txBox="1"/>
            <p:nvPr/>
          </p:nvSpPr>
          <p:spPr>
            <a:xfrm>
              <a:off x="1398026" y="2307071"/>
              <a:ext cx="1581042" cy="2299697"/>
            </a:xfrm>
            <a:prstGeom prst="rect">
              <a:avLst/>
            </a:prstGeom>
            <a:noFill/>
          </p:spPr>
          <p:txBody>
            <a:bodyPr vert="eaVert" wrap="none" rtlCol="0">
              <a:spAutoFit/>
            </a:bodyPr>
            <a:lstStyle/>
            <a:p>
              <a:r>
                <a:rPr lang="zh-CN" altLang="en-US" sz="5400" dirty="0">
                  <a:latin typeface="叶根友刀锋黑草" panose="02010601030101010101" pitchFamily="2" charset="-122"/>
                  <a:ea typeface="叶根友刀锋黑草" panose="02010601030101010101" pitchFamily="2" charset="-122"/>
                </a:rPr>
                <a:t>图片</a:t>
              </a:r>
              <a:endParaRPr lang="zh-CN" altLang="en-US" sz="5400" dirty="0">
                <a:latin typeface="叶根友刀锋黑草" panose="02010601030101010101" pitchFamily="2" charset="-122"/>
                <a:ea typeface="叶根友刀锋黑草" panose="02010601030101010101" pitchFamily="2" charset="-122"/>
              </a:endParaRPr>
            </a:p>
          </p:txBody>
        </p:sp>
        <p:sp>
          <p:nvSpPr>
            <p:cNvPr id="71" name="矩形 70"/>
            <p:cNvSpPr/>
            <p:nvPr/>
          </p:nvSpPr>
          <p:spPr>
            <a:xfrm>
              <a:off x="152400" y="2072640"/>
              <a:ext cx="12192000" cy="3154680"/>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3031709" y="3781623"/>
            <a:ext cx="7930055" cy="2124472"/>
            <a:chOff x="0" y="1920240"/>
            <a:chExt cx="12344400" cy="3307080"/>
          </a:xfrm>
        </p:grpSpPr>
        <p:sp>
          <p:nvSpPr>
            <p:cNvPr id="75" name="矩形 74"/>
            <p:cNvSpPr/>
            <p:nvPr/>
          </p:nvSpPr>
          <p:spPr>
            <a:xfrm>
              <a:off x="0" y="1920240"/>
              <a:ext cx="12192000" cy="3154680"/>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141605" y="2051050"/>
              <a:ext cx="1060450" cy="1014413"/>
              <a:chOff x="2244725" y="4215130"/>
              <a:chExt cx="1060450" cy="1014413"/>
            </a:xfrm>
          </p:grpSpPr>
          <p:sp>
            <p:nvSpPr>
              <p:cNvPr id="79" name="Freeform 169"/>
              <p:cNvSpPr/>
              <p:nvPr/>
            </p:nvSpPr>
            <p:spPr bwMode="auto">
              <a:xfrm>
                <a:off x="2786063" y="4732655"/>
                <a:ext cx="141288" cy="134938"/>
              </a:xfrm>
              <a:custGeom>
                <a:avLst/>
                <a:gdLst>
                  <a:gd name="T0" fmla="*/ 0 w 89"/>
                  <a:gd name="T1" fmla="*/ 0 h 85"/>
                  <a:gd name="T2" fmla="*/ 25 w 89"/>
                  <a:gd name="T3" fmla="*/ 4 h 85"/>
                  <a:gd name="T4" fmla="*/ 44 w 89"/>
                  <a:gd name="T5" fmla="*/ 14 h 85"/>
                  <a:gd name="T6" fmla="*/ 64 w 89"/>
                  <a:gd name="T7" fmla="*/ 27 h 85"/>
                  <a:gd name="T8" fmla="*/ 75 w 89"/>
                  <a:gd name="T9" fmla="*/ 44 h 85"/>
                  <a:gd name="T10" fmla="*/ 85 w 89"/>
                  <a:gd name="T11" fmla="*/ 64 h 85"/>
                  <a:gd name="T12" fmla="*/ 89 w 89"/>
                  <a:gd name="T13" fmla="*/ 85 h 85"/>
                  <a:gd name="T14" fmla="*/ 66 w 89"/>
                  <a:gd name="T15" fmla="*/ 81 h 85"/>
                  <a:gd name="T16" fmla="*/ 46 w 89"/>
                  <a:gd name="T17" fmla="*/ 73 h 85"/>
                  <a:gd name="T18" fmla="*/ 29 w 89"/>
                  <a:gd name="T19" fmla="*/ 62 h 85"/>
                  <a:gd name="T20" fmla="*/ 14 w 89"/>
                  <a:gd name="T21" fmla="*/ 44 h 85"/>
                  <a:gd name="T22" fmla="*/ 6 w 89"/>
                  <a:gd name="T23" fmla="*/ 23 h 85"/>
                  <a:gd name="T24" fmla="*/ 0 w 89"/>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5">
                    <a:moveTo>
                      <a:pt x="0" y="0"/>
                    </a:moveTo>
                    <a:lnTo>
                      <a:pt x="25" y="4"/>
                    </a:lnTo>
                    <a:lnTo>
                      <a:pt x="44" y="14"/>
                    </a:lnTo>
                    <a:lnTo>
                      <a:pt x="64" y="27"/>
                    </a:lnTo>
                    <a:lnTo>
                      <a:pt x="75" y="44"/>
                    </a:lnTo>
                    <a:lnTo>
                      <a:pt x="85" y="64"/>
                    </a:lnTo>
                    <a:lnTo>
                      <a:pt x="89" y="85"/>
                    </a:lnTo>
                    <a:lnTo>
                      <a:pt x="66" y="81"/>
                    </a:lnTo>
                    <a:lnTo>
                      <a:pt x="46" y="73"/>
                    </a:lnTo>
                    <a:lnTo>
                      <a:pt x="29" y="62"/>
                    </a:lnTo>
                    <a:lnTo>
                      <a:pt x="14" y="44"/>
                    </a:lnTo>
                    <a:lnTo>
                      <a:pt x="6" y="23"/>
                    </a:lnTo>
                    <a:lnTo>
                      <a:pt x="0" y="0"/>
                    </a:lnTo>
                    <a:close/>
                  </a:path>
                </a:pathLst>
              </a:custGeom>
              <a:solidFill>
                <a:srgbClr val="555868"/>
              </a:solidFill>
              <a:ln w="0">
                <a:solidFill>
                  <a:srgbClr val="3F4256"/>
                </a:solidFill>
                <a:prstDash val="solid"/>
                <a:round/>
              </a:ln>
            </p:spPr>
            <p:txBody>
              <a:bodyPr vert="horz" wrap="square" lIns="91440" tIns="45720" rIns="91440" bIns="45720" numCol="1" anchor="t" anchorCtr="0" compatLnSpc="1"/>
              <a:lstStyle/>
              <a:p>
                <a:endParaRPr lang="zh-CN" altLang="en-US"/>
              </a:p>
            </p:txBody>
          </p:sp>
          <p:sp>
            <p:nvSpPr>
              <p:cNvPr id="80" name="Freeform 170"/>
              <p:cNvSpPr>
                <a:spLocks noEditPoints="1"/>
              </p:cNvSpPr>
              <p:nvPr/>
            </p:nvSpPr>
            <p:spPr bwMode="auto">
              <a:xfrm>
                <a:off x="2244725" y="4215130"/>
                <a:ext cx="1060450" cy="1014413"/>
              </a:xfrm>
              <a:custGeom>
                <a:avLst/>
                <a:gdLst>
                  <a:gd name="T0" fmla="*/ 163 w 668"/>
                  <a:gd name="T1" fmla="*/ 324 h 639"/>
                  <a:gd name="T2" fmla="*/ 307 w 668"/>
                  <a:gd name="T3" fmla="*/ 186 h 639"/>
                  <a:gd name="T4" fmla="*/ 96 w 668"/>
                  <a:gd name="T5" fmla="*/ 511 h 639"/>
                  <a:gd name="T6" fmla="*/ 107 w 668"/>
                  <a:gd name="T7" fmla="*/ 397 h 639"/>
                  <a:gd name="T8" fmla="*/ 120 w 668"/>
                  <a:gd name="T9" fmla="*/ 347 h 639"/>
                  <a:gd name="T10" fmla="*/ 65 w 668"/>
                  <a:gd name="T11" fmla="*/ 284 h 639"/>
                  <a:gd name="T12" fmla="*/ 107 w 668"/>
                  <a:gd name="T13" fmla="*/ 269 h 639"/>
                  <a:gd name="T14" fmla="*/ 170 w 668"/>
                  <a:gd name="T15" fmla="*/ 269 h 639"/>
                  <a:gd name="T16" fmla="*/ 76 w 668"/>
                  <a:gd name="T17" fmla="*/ 221 h 639"/>
                  <a:gd name="T18" fmla="*/ 57 w 668"/>
                  <a:gd name="T19" fmla="*/ 159 h 639"/>
                  <a:gd name="T20" fmla="*/ 109 w 668"/>
                  <a:gd name="T21" fmla="*/ 142 h 639"/>
                  <a:gd name="T22" fmla="*/ 92 w 668"/>
                  <a:gd name="T23" fmla="*/ 157 h 639"/>
                  <a:gd name="T24" fmla="*/ 80 w 668"/>
                  <a:gd name="T25" fmla="*/ 173 h 639"/>
                  <a:gd name="T26" fmla="*/ 109 w 668"/>
                  <a:gd name="T27" fmla="*/ 198 h 639"/>
                  <a:gd name="T28" fmla="*/ 211 w 668"/>
                  <a:gd name="T29" fmla="*/ 165 h 639"/>
                  <a:gd name="T30" fmla="*/ 197 w 668"/>
                  <a:gd name="T31" fmla="*/ 90 h 639"/>
                  <a:gd name="T32" fmla="*/ 172 w 668"/>
                  <a:gd name="T33" fmla="*/ 77 h 639"/>
                  <a:gd name="T34" fmla="*/ 167 w 668"/>
                  <a:gd name="T35" fmla="*/ 102 h 639"/>
                  <a:gd name="T36" fmla="*/ 145 w 668"/>
                  <a:gd name="T37" fmla="*/ 79 h 639"/>
                  <a:gd name="T38" fmla="*/ 176 w 668"/>
                  <a:gd name="T39" fmla="*/ 50 h 639"/>
                  <a:gd name="T40" fmla="*/ 224 w 668"/>
                  <a:gd name="T41" fmla="*/ 65 h 639"/>
                  <a:gd name="T42" fmla="*/ 243 w 668"/>
                  <a:gd name="T43" fmla="*/ 157 h 639"/>
                  <a:gd name="T44" fmla="*/ 272 w 668"/>
                  <a:gd name="T45" fmla="*/ 169 h 639"/>
                  <a:gd name="T46" fmla="*/ 334 w 668"/>
                  <a:gd name="T47" fmla="*/ 138 h 639"/>
                  <a:gd name="T48" fmla="*/ 280 w 668"/>
                  <a:gd name="T49" fmla="*/ 94 h 639"/>
                  <a:gd name="T50" fmla="*/ 303 w 668"/>
                  <a:gd name="T51" fmla="*/ 57 h 639"/>
                  <a:gd name="T52" fmla="*/ 372 w 668"/>
                  <a:gd name="T53" fmla="*/ 115 h 639"/>
                  <a:gd name="T54" fmla="*/ 418 w 668"/>
                  <a:gd name="T55" fmla="*/ 98 h 639"/>
                  <a:gd name="T56" fmla="*/ 583 w 668"/>
                  <a:gd name="T57" fmla="*/ 105 h 639"/>
                  <a:gd name="T58" fmla="*/ 668 w 668"/>
                  <a:gd name="T59" fmla="*/ 34 h 639"/>
                  <a:gd name="T60" fmla="*/ 445 w 668"/>
                  <a:gd name="T61" fmla="*/ 117 h 639"/>
                  <a:gd name="T62" fmla="*/ 297 w 668"/>
                  <a:gd name="T63" fmla="*/ 257 h 639"/>
                  <a:gd name="T64" fmla="*/ 399 w 668"/>
                  <a:gd name="T65" fmla="*/ 269 h 639"/>
                  <a:gd name="T66" fmla="*/ 468 w 668"/>
                  <a:gd name="T67" fmla="*/ 251 h 639"/>
                  <a:gd name="T68" fmla="*/ 483 w 668"/>
                  <a:gd name="T69" fmla="*/ 213 h 639"/>
                  <a:gd name="T70" fmla="*/ 455 w 668"/>
                  <a:gd name="T71" fmla="*/ 188 h 639"/>
                  <a:gd name="T72" fmla="*/ 374 w 668"/>
                  <a:gd name="T73" fmla="*/ 230 h 639"/>
                  <a:gd name="T74" fmla="*/ 456 w 668"/>
                  <a:gd name="T75" fmla="*/ 152 h 639"/>
                  <a:gd name="T76" fmla="*/ 518 w 668"/>
                  <a:gd name="T77" fmla="*/ 186 h 639"/>
                  <a:gd name="T78" fmla="*/ 483 w 668"/>
                  <a:gd name="T79" fmla="*/ 280 h 639"/>
                  <a:gd name="T80" fmla="*/ 481 w 668"/>
                  <a:gd name="T81" fmla="*/ 338 h 639"/>
                  <a:gd name="T82" fmla="*/ 470 w 668"/>
                  <a:gd name="T83" fmla="*/ 397 h 639"/>
                  <a:gd name="T84" fmla="*/ 339 w 668"/>
                  <a:gd name="T85" fmla="*/ 286 h 639"/>
                  <a:gd name="T86" fmla="*/ 328 w 668"/>
                  <a:gd name="T87" fmla="*/ 394 h 639"/>
                  <a:gd name="T88" fmla="*/ 428 w 668"/>
                  <a:gd name="T89" fmla="*/ 468 h 639"/>
                  <a:gd name="T90" fmla="*/ 316 w 668"/>
                  <a:gd name="T91" fmla="*/ 434 h 639"/>
                  <a:gd name="T92" fmla="*/ 266 w 668"/>
                  <a:gd name="T93" fmla="*/ 491 h 639"/>
                  <a:gd name="T94" fmla="*/ 163 w 668"/>
                  <a:gd name="T95" fmla="*/ 461 h 639"/>
                  <a:gd name="T96" fmla="*/ 176 w 668"/>
                  <a:gd name="T97" fmla="*/ 390 h 639"/>
                  <a:gd name="T98" fmla="*/ 224 w 668"/>
                  <a:gd name="T99" fmla="*/ 359 h 639"/>
                  <a:gd name="T100" fmla="*/ 195 w 668"/>
                  <a:gd name="T101" fmla="*/ 426 h 639"/>
                  <a:gd name="T102" fmla="*/ 215 w 668"/>
                  <a:gd name="T103" fmla="*/ 459 h 639"/>
                  <a:gd name="T104" fmla="*/ 278 w 668"/>
                  <a:gd name="T105" fmla="*/ 420 h 639"/>
                  <a:gd name="T106" fmla="*/ 276 w 668"/>
                  <a:gd name="T107" fmla="*/ 349 h 639"/>
                  <a:gd name="T108" fmla="*/ 161 w 668"/>
                  <a:gd name="T109" fmla="*/ 349 h 639"/>
                  <a:gd name="T110" fmla="*/ 128 w 668"/>
                  <a:gd name="T111" fmla="*/ 5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8" h="639">
                    <a:moveTo>
                      <a:pt x="337" y="155"/>
                    </a:moveTo>
                    <a:lnTo>
                      <a:pt x="282" y="186"/>
                    </a:lnTo>
                    <a:lnTo>
                      <a:pt x="222" y="213"/>
                    </a:lnTo>
                    <a:lnTo>
                      <a:pt x="193" y="271"/>
                    </a:lnTo>
                    <a:lnTo>
                      <a:pt x="163" y="324"/>
                    </a:lnTo>
                    <a:lnTo>
                      <a:pt x="193" y="294"/>
                    </a:lnTo>
                    <a:lnTo>
                      <a:pt x="230" y="273"/>
                    </a:lnTo>
                    <a:lnTo>
                      <a:pt x="270" y="259"/>
                    </a:lnTo>
                    <a:lnTo>
                      <a:pt x="284" y="221"/>
                    </a:lnTo>
                    <a:lnTo>
                      <a:pt x="307" y="186"/>
                    </a:lnTo>
                    <a:lnTo>
                      <a:pt x="337" y="155"/>
                    </a:lnTo>
                    <a:close/>
                    <a:moveTo>
                      <a:pt x="36" y="34"/>
                    </a:moveTo>
                    <a:lnTo>
                      <a:pt x="36" y="595"/>
                    </a:lnTo>
                    <a:lnTo>
                      <a:pt x="109" y="557"/>
                    </a:lnTo>
                    <a:lnTo>
                      <a:pt x="96" y="511"/>
                    </a:lnTo>
                    <a:lnTo>
                      <a:pt x="92" y="465"/>
                    </a:lnTo>
                    <a:lnTo>
                      <a:pt x="94" y="443"/>
                    </a:lnTo>
                    <a:lnTo>
                      <a:pt x="96" y="424"/>
                    </a:lnTo>
                    <a:lnTo>
                      <a:pt x="101" y="411"/>
                    </a:lnTo>
                    <a:lnTo>
                      <a:pt x="107" y="397"/>
                    </a:lnTo>
                    <a:lnTo>
                      <a:pt x="113" y="384"/>
                    </a:lnTo>
                    <a:lnTo>
                      <a:pt x="117" y="374"/>
                    </a:lnTo>
                    <a:lnTo>
                      <a:pt x="119" y="369"/>
                    </a:lnTo>
                    <a:lnTo>
                      <a:pt x="120" y="359"/>
                    </a:lnTo>
                    <a:lnTo>
                      <a:pt x="120" y="347"/>
                    </a:lnTo>
                    <a:lnTo>
                      <a:pt x="115" y="332"/>
                    </a:lnTo>
                    <a:lnTo>
                      <a:pt x="103" y="315"/>
                    </a:lnTo>
                    <a:lnTo>
                      <a:pt x="84" y="299"/>
                    </a:lnTo>
                    <a:lnTo>
                      <a:pt x="59" y="290"/>
                    </a:lnTo>
                    <a:lnTo>
                      <a:pt x="65" y="284"/>
                    </a:lnTo>
                    <a:lnTo>
                      <a:pt x="71" y="278"/>
                    </a:lnTo>
                    <a:lnTo>
                      <a:pt x="76" y="273"/>
                    </a:lnTo>
                    <a:lnTo>
                      <a:pt x="88" y="269"/>
                    </a:lnTo>
                    <a:lnTo>
                      <a:pt x="97" y="267"/>
                    </a:lnTo>
                    <a:lnTo>
                      <a:pt x="107" y="269"/>
                    </a:lnTo>
                    <a:lnTo>
                      <a:pt x="117" y="273"/>
                    </a:lnTo>
                    <a:lnTo>
                      <a:pt x="126" y="282"/>
                    </a:lnTo>
                    <a:lnTo>
                      <a:pt x="138" y="297"/>
                    </a:lnTo>
                    <a:lnTo>
                      <a:pt x="144" y="319"/>
                    </a:lnTo>
                    <a:lnTo>
                      <a:pt x="170" y="269"/>
                    </a:lnTo>
                    <a:lnTo>
                      <a:pt x="193" y="225"/>
                    </a:lnTo>
                    <a:lnTo>
                      <a:pt x="165" y="234"/>
                    </a:lnTo>
                    <a:lnTo>
                      <a:pt x="138" y="236"/>
                    </a:lnTo>
                    <a:lnTo>
                      <a:pt x="103" y="232"/>
                    </a:lnTo>
                    <a:lnTo>
                      <a:pt x="76" y="221"/>
                    </a:lnTo>
                    <a:lnTo>
                      <a:pt x="63" y="209"/>
                    </a:lnTo>
                    <a:lnTo>
                      <a:pt x="55" y="194"/>
                    </a:lnTo>
                    <a:lnTo>
                      <a:pt x="51" y="178"/>
                    </a:lnTo>
                    <a:lnTo>
                      <a:pt x="53" y="169"/>
                    </a:lnTo>
                    <a:lnTo>
                      <a:pt x="57" y="159"/>
                    </a:lnTo>
                    <a:lnTo>
                      <a:pt x="63" y="150"/>
                    </a:lnTo>
                    <a:lnTo>
                      <a:pt x="71" y="144"/>
                    </a:lnTo>
                    <a:lnTo>
                      <a:pt x="80" y="140"/>
                    </a:lnTo>
                    <a:lnTo>
                      <a:pt x="90" y="138"/>
                    </a:lnTo>
                    <a:lnTo>
                      <a:pt x="109" y="142"/>
                    </a:lnTo>
                    <a:lnTo>
                      <a:pt x="126" y="152"/>
                    </a:lnTo>
                    <a:lnTo>
                      <a:pt x="113" y="163"/>
                    </a:lnTo>
                    <a:lnTo>
                      <a:pt x="107" y="159"/>
                    </a:lnTo>
                    <a:lnTo>
                      <a:pt x="99" y="157"/>
                    </a:lnTo>
                    <a:lnTo>
                      <a:pt x="92" y="157"/>
                    </a:lnTo>
                    <a:lnTo>
                      <a:pt x="86" y="157"/>
                    </a:lnTo>
                    <a:lnTo>
                      <a:pt x="82" y="161"/>
                    </a:lnTo>
                    <a:lnTo>
                      <a:pt x="80" y="165"/>
                    </a:lnTo>
                    <a:lnTo>
                      <a:pt x="78" y="169"/>
                    </a:lnTo>
                    <a:lnTo>
                      <a:pt x="80" y="173"/>
                    </a:lnTo>
                    <a:lnTo>
                      <a:pt x="82" y="178"/>
                    </a:lnTo>
                    <a:lnTo>
                      <a:pt x="86" y="184"/>
                    </a:lnTo>
                    <a:lnTo>
                      <a:pt x="92" y="190"/>
                    </a:lnTo>
                    <a:lnTo>
                      <a:pt x="99" y="194"/>
                    </a:lnTo>
                    <a:lnTo>
                      <a:pt x="109" y="198"/>
                    </a:lnTo>
                    <a:lnTo>
                      <a:pt x="126" y="203"/>
                    </a:lnTo>
                    <a:lnTo>
                      <a:pt x="145" y="203"/>
                    </a:lnTo>
                    <a:lnTo>
                      <a:pt x="172" y="201"/>
                    </a:lnTo>
                    <a:lnTo>
                      <a:pt x="205" y="196"/>
                    </a:lnTo>
                    <a:lnTo>
                      <a:pt x="211" y="165"/>
                    </a:lnTo>
                    <a:lnTo>
                      <a:pt x="213" y="140"/>
                    </a:lnTo>
                    <a:lnTo>
                      <a:pt x="211" y="123"/>
                    </a:lnTo>
                    <a:lnTo>
                      <a:pt x="207" y="105"/>
                    </a:lnTo>
                    <a:lnTo>
                      <a:pt x="201" y="96"/>
                    </a:lnTo>
                    <a:lnTo>
                      <a:pt x="197" y="90"/>
                    </a:lnTo>
                    <a:lnTo>
                      <a:pt x="192" y="82"/>
                    </a:lnTo>
                    <a:lnTo>
                      <a:pt x="186" y="79"/>
                    </a:lnTo>
                    <a:lnTo>
                      <a:pt x="180" y="77"/>
                    </a:lnTo>
                    <a:lnTo>
                      <a:pt x="176" y="75"/>
                    </a:lnTo>
                    <a:lnTo>
                      <a:pt x="172" y="77"/>
                    </a:lnTo>
                    <a:lnTo>
                      <a:pt x="168" y="79"/>
                    </a:lnTo>
                    <a:lnTo>
                      <a:pt x="165" y="82"/>
                    </a:lnTo>
                    <a:lnTo>
                      <a:pt x="165" y="88"/>
                    </a:lnTo>
                    <a:lnTo>
                      <a:pt x="165" y="94"/>
                    </a:lnTo>
                    <a:lnTo>
                      <a:pt x="167" y="102"/>
                    </a:lnTo>
                    <a:lnTo>
                      <a:pt x="170" y="109"/>
                    </a:lnTo>
                    <a:lnTo>
                      <a:pt x="159" y="121"/>
                    </a:lnTo>
                    <a:lnTo>
                      <a:pt x="147" y="105"/>
                    </a:lnTo>
                    <a:lnTo>
                      <a:pt x="144" y="88"/>
                    </a:lnTo>
                    <a:lnTo>
                      <a:pt x="145" y="79"/>
                    </a:lnTo>
                    <a:lnTo>
                      <a:pt x="149" y="69"/>
                    </a:lnTo>
                    <a:lnTo>
                      <a:pt x="155" y="61"/>
                    </a:lnTo>
                    <a:lnTo>
                      <a:pt x="161" y="56"/>
                    </a:lnTo>
                    <a:lnTo>
                      <a:pt x="168" y="52"/>
                    </a:lnTo>
                    <a:lnTo>
                      <a:pt x="176" y="50"/>
                    </a:lnTo>
                    <a:lnTo>
                      <a:pt x="186" y="50"/>
                    </a:lnTo>
                    <a:lnTo>
                      <a:pt x="195" y="52"/>
                    </a:lnTo>
                    <a:lnTo>
                      <a:pt x="205" y="54"/>
                    </a:lnTo>
                    <a:lnTo>
                      <a:pt x="215" y="59"/>
                    </a:lnTo>
                    <a:lnTo>
                      <a:pt x="224" y="65"/>
                    </a:lnTo>
                    <a:lnTo>
                      <a:pt x="232" y="75"/>
                    </a:lnTo>
                    <a:lnTo>
                      <a:pt x="238" y="84"/>
                    </a:lnTo>
                    <a:lnTo>
                      <a:pt x="245" y="104"/>
                    </a:lnTo>
                    <a:lnTo>
                      <a:pt x="247" y="125"/>
                    </a:lnTo>
                    <a:lnTo>
                      <a:pt x="243" y="157"/>
                    </a:lnTo>
                    <a:lnTo>
                      <a:pt x="236" y="184"/>
                    </a:lnTo>
                    <a:lnTo>
                      <a:pt x="245" y="180"/>
                    </a:lnTo>
                    <a:lnTo>
                      <a:pt x="255" y="177"/>
                    </a:lnTo>
                    <a:lnTo>
                      <a:pt x="263" y="173"/>
                    </a:lnTo>
                    <a:lnTo>
                      <a:pt x="272" y="169"/>
                    </a:lnTo>
                    <a:lnTo>
                      <a:pt x="280" y="163"/>
                    </a:lnTo>
                    <a:lnTo>
                      <a:pt x="288" y="159"/>
                    </a:lnTo>
                    <a:lnTo>
                      <a:pt x="297" y="155"/>
                    </a:lnTo>
                    <a:lnTo>
                      <a:pt x="311" y="148"/>
                    </a:lnTo>
                    <a:lnTo>
                      <a:pt x="334" y="138"/>
                    </a:lnTo>
                    <a:lnTo>
                      <a:pt x="311" y="132"/>
                    </a:lnTo>
                    <a:lnTo>
                      <a:pt x="293" y="121"/>
                    </a:lnTo>
                    <a:lnTo>
                      <a:pt x="286" y="111"/>
                    </a:lnTo>
                    <a:lnTo>
                      <a:pt x="280" y="104"/>
                    </a:lnTo>
                    <a:lnTo>
                      <a:pt x="280" y="94"/>
                    </a:lnTo>
                    <a:lnTo>
                      <a:pt x="280" y="84"/>
                    </a:lnTo>
                    <a:lnTo>
                      <a:pt x="286" y="73"/>
                    </a:lnTo>
                    <a:lnTo>
                      <a:pt x="289" y="67"/>
                    </a:lnTo>
                    <a:lnTo>
                      <a:pt x="295" y="61"/>
                    </a:lnTo>
                    <a:lnTo>
                      <a:pt x="303" y="57"/>
                    </a:lnTo>
                    <a:lnTo>
                      <a:pt x="312" y="80"/>
                    </a:lnTo>
                    <a:lnTo>
                      <a:pt x="328" y="98"/>
                    </a:lnTo>
                    <a:lnTo>
                      <a:pt x="347" y="111"/>
                    </a:lnTo>
                    <a:lnTo>
                      <a:pt x="364" y="115"/>
                    </a:lnTo>
                    <a:lnTo>
                      <a:pt x="372" y="115"/>
                    </a:lnTo>
                    <a:lnTo>
                      <a:pt x="380" y="111"/>
                    </a:lnTo>
                    <a:lnTo>
                      <a:pt x="389" y="107"/>
                    </a:lnTo>
                    <a:lnTo>
                      <a:pt x="401" y="104"/>
                    </a:lnTo>
                    <a:lnTo>
                      <a:pt x="410" y="102"/>
                    </a:lnTo>
                    <a:lnTo>
                      <a:pt x="418" y="98"/>
                    </a:lnTo>
                    <a:lnTo>
                      <a:pt x="453" y="90"/>
                    </a:lnTo>
                    <a:lnTo>
                      <a:pt x="485" y="88"/>
                    </a:lnTo>
                    <a:lnTo>
                      <a:pt x="537" y="92"/>
                    </a:lnTo>
                    <a:lnTo>
                      <a:pt x="562" y="98"/>
                    </a:lnTo>
                    <a:lnTo>
                      <a:pt x="583" y="105"/>
                    </a:lnTo>
                    <a:lnTo>
                      <a:pt x="622" y="34"/>
                    </a:lnTo>
                    <a:lnTo>
                      <a:pt x="36" y="34"/>
                    </a:lnTo>
                    <a:close/>
                    <a:moveTo>
                      <a:pt x="0" y="0"/>
                    </a:moveTo>
                    <a:lnTo>
                      <a:pt x="668" y="0"/>
                    </a:lnTo>
                    <a:lnTo>
                      <a:pt x="668" y="34"/>
                    </a:lnTo>
                    <a:lnTo>
                      <a:pt x="602" y="138"/>
                    </a:lnTo>
                    <a:lnTo>
                      <a:pt x="568" y="123"/>
                    </a:lnTo>
                    <a:lnTo>
                      <a:pt x="529" y="115"/>
                    </a:lnTo>
                    <a:lnTo>
                      <a:pt x="487" y="113"/>
                    </a:lnTo>
                    <a:lnTo>
                      <a:pt x="445" y="117"/>
                    </a:lnTo>
                    <a:lnTo>
                      <a:pt x="403" y="132"/>
                    </a:lnTo>
                    <a:lnTo>
                      <a:pt x="366" y="153"/>
                    </a:lnTo>
                    <a:lnTo>
                      <a:pt x="334" y="184"/>
                    </a:lnTo>
                    <a:lnTo>
                      <a:pt x="311" y="219"/>
                    </a:lnTo>
                    <a:lnTo>
                      <a:pt x="297" y="257"/>
                    </a:lnTo>
                    <a:lnTo>
                      <a:pt x="307" y="257"/>
                    </a:lnTo>
                    <a:lnTo>
                      <a:pt x="341" y="261"/>
                    </a:lnTo>
                    <a:lnTo>
                      <a:pt x="355" y="263"/>
                    </a:lnTo>
                    <a:lnTo>
                      <a:pt x="376" y="267"/>
                    </a:lnTo>
                    <a:lnTo>
                      <a:pt x="399" y="269"/>
                    </a:lnTo>
                    <a:lnTo>
                      <a:pt x="414" y="271"/>
                    </a:lnTo>
                    <a:lnTo>
                      <a:pt x="433" y="269"/>
                    </a:lnTo>
                    <a:lnTo>
                      <a:pt x="451" y="263"/>
                    </a:lnTo>
                    <a:lnTo>
                      <a:pt x="460" y="259"/>
                    </a:lnTo>
                    <a:lnTo>
                      <a:pt x="468" y="251"/>
                    </a:lnTo>
                    <a:lnTo>
                      <a:pt x="476" y="246"/>
                    </a:lnTo>
                    <a:lnTo>
                      <a:pt x="480" y="238"/>
                    </a:lnTo>
                    <a:lnTo>
                      <a:pt x="483" y="228"/>
                    </a:lnTo>
                    <a:lnTo>
                      <a:pt x="483" y="221"/>
                    </a:lnTo>
                    <a:lnTo>
                      <a:pt x="483" y="213"/>
                    </a:lnTo>
                    <a:lnTo>
                      <a:pt x="480" y="205"/>
                    </a:lnTo>
                    <a:lnTo>
                      <a:pt x="474" y="198"/>
                    </a:lnTo>
                    <a:lnTo>
                      <a:pt x="468" y="194"/>
                    </a:lnTo>
                    <a:lnTo>
                      <a:pt x="462" y="190"/>
                    </a:lnTo>
                    <a:lnTo>
                      <a:pt x="455" y="188"/>
                    </a:lnTo>
                    <a:lnTo>
                      <a:pt x="447" y="188"/>
                    </a:lnTo>
                    <a:lnTo>
                      <a:pt x="428" y="190"/>
                    </a:lnTo>
                    <a:lnTo>
                      <a:pt x="407" y="201"/>
                    </a:lnTo>
                    <a:lnTo>
                      <a:pt x="389" y="215"/>
                    </a:lnTo>
                    <a:lnTo>
                      <a:pt x="374" y="230"/>
                    </a:lnTo>
                    <a:lnTo>
                      <a:pt x="380" y="201"/>
                    </a:lnTo>
                    <a:lnTo>
                      <a:pt x="399" y="177"/>
                    </a:lnTo>
                    <a:lnTo>
                      <a:pt x="416" y="163"/>
                    </a:lnTo>
                    <a:lnTo>
                      <a:pt x="435" y="153"/>
                    </a:lnTo>
                    <a:lnTo>
                      <a:pt x="456" y="152"/>
                    </a:lnTo>
                    <a:lnTo>
                      <a:pt x="476" y="153"/>
                    </a:lnTo>
                    <a:lnTo>
                      <a:pt x="493" y="161"/>
                    </a:lnTo>
                    <a:lnTo>
                      <a:pt x="503" y="169"/>
                    </a:lnTo>
                    <a:lnTo>
                      <a:pt x="512" y="177"/>
                    </a:lnTo>
                    <a:lnTo>
                      <a:pt x="518" y="186"/>
                    </a:lnTo>
                    <a:lnTo>
                      <a:pt x="526" y="201"/>
                    </a:lnTo>
                    <a:lnTo>
                      <a:pt x="528" y="217"/>
                    </a:lnTo>
                    <a:lnTo>
                      <a:pt x="522" y="242"/>
                    </a:lnTo>
                    <a:lnTo>
                      <a:pt x="503" y="267"/>
                    </a:lnTo>
                    <a:lnTo>
                      <a:pt x="483" y="280"/>
                    </a:lnTo>
                    <a:lnTo>
                      <a:pt x="460" y="288"/>
                    </a:lnTo>
                    <a:lnTo>
                      <a:pt x="432" y="290"/>
                    </a:lnTo>
                    <a:lnTo>
                      <a:pt x="453" y="303"/>
                    </a:lnTo>
                    <a:lnTo>
                      <a:pt x="470" y="321"/>
                    </a:lnTo>
                    <a:lnTo>
                      <a:pt x="481" y="338"/>
                    </a:lnTo>
                    <a:lnTo>
                      <a:pt x="487" y="355"/>
                    </a:lnTo>
                    <a:lnTo>
                      <a:pt x="493" y="388"/>
                    </a:lnTo>
                    <a:lnTo>
                      <a:pt x="489" y="411"/>
                    </a:lnTo>
                    <a:lnTo>
                      <a:pt x="481" y="436"/>
                    </a:lnTo>
                    <a:lnTo>
                      <a:pt x="470" y="397"/>
                    </a:lnTo>
                    <a:lnTo>
                      <a:pt x="455" y="365"/>
                    </a:lnTo>
                    <a:lnTo>
                      <a:pt x="437" y="338"/>
                    </a:lnTo>
                    <a:lnTo>
                      <a:pt x="405" y="309"/>
                    </a:lnTo>
                    <a:lnTo>
                      <a:pt x="372" y="294"/>
                    </a:lnTo>
                    <a:lnTo>
                      <a:pt x="339" y="286"/>
                    </a:lnTo>
                    <a:lnTo>
                      <a:pt x="311" y="282"/>
                    </a:lnTo>
                    <a:lnTo>
                      <a:pt x="295" y="282"/>
                    </a:lnTo>
                    <a:lnTo>
                      <a:pt x="299" y="322"/>
                    </a:lnTo>
                    <a:lnTo>
                      <a:pt x="311" y="359"/>
                    </a:lnTo>
                    <a:lnTo>
                      <a:pt x="328" y="394"/>
                    </a:lnTo>
                    <a:lnTo>
                      <a:pt x="349" y="417"/>
                    </a:lnTo>
                    <a:lnTo>
                      <a:pt x="378" y="434"/>
                    </a:lnTo>
                    <a:lnTo>
                      <a:pt x="412" y="449"/>
                    </a:lnTo>
                    <a:lnTo>
                      <a:pt x="456" y="459"/>
                    </a:lnTo>
                    <a:lnTo>
                      <a:pt x="428" y="468"/>
                    </a:lnTo>
                    <a:lnTo>
                      <a:pt x="405" y="470"/>
                    </a:lnTo>
                    <a:lnTo>
                      <a:pt x="380" y="468"/>
                    </a:lnTo>
                    <a:lnTo>
                      <a:pt x="351" y="459"/>
                    </a:lnTo>
                    <a:lnTo>
                      <a:pt x="334" y="449"/>
                    </a:lnTo>
                    <a:lnTo>
                      <a:pt x="316" y="434"/>
                    </a:lnTo>
                    <a:lnTo>
                      <a:pt x="303" y="413"/>
                    </a:lnTo>
                    <a:lnTo>
                      <a:pt x="301" y="436"/>
                    </a:lnTo>
                    <a:lnTo>
                      <a:pt x="293" y="459"/>
                    </a:lnTo>
                    <a:lnTo>
                      <a:pt x="282" y="478"/>
                    </a:lnTo>
                    <a:lnTo>
                      <a:pt x="266" y="491"/>
                    </a:lnTo>
                    <a:lnTo>
                      <a:pt x="247" y="501"/>
                    </a:lnTo>
                    <a:lnTo>
                      <a:pt x="226" y="505"/>
                    </a:lnTo>
                    <a:lnTo>
                      <a:pt x="199" y="499"/>
                    </a:lnTo>
                    <a:lnTo>
                      <a:pt x="178" y="484"/>
                    </a:lnTo>
                    <a:lnTo>
                      <a:pt x="163" y="461"/>
                    </a:lnTo>
                    <a:lnTo>
                      <a:pt x="159" y="436"/>
                    </a:lnTo>
                    <a:lnTo>
                      <a:pt x="159" y="420"/>
                    </a:lnTo>
                    <a:lnTo>
                      <a:pt x="165" y="407"/>
                    </a:lnTo>
                    <a:lnTo>
                      <a:pt x="170" y="397"/>
                    </a:lnTo>
                    <a:lnTo>
                      <a:pt x="176" y="390"/>
                    </a:lnTo>
                    <a:lnTo>
                      <a:pt x="182" y="382"/>
                    </a:lnTo>
                    <a:lnTo>
                      <a:pt x="190" y="376"/>
                    </a:lnTo>
                    <a:lnTo>
                      <a:pt x="199" y="370"/>
                    </a:lnTo>
                    <a:lnTo>
                      <a:pt x="209" y="365"/>
                    </a:lnTo>
                    <a:lnTo>
                      <a:pt x="224" y="359"/>
                    </a:lnTo>
                    <a:lnTo>
                      <a:pt x="240" y="357"/>
                    </a:lnTo>
                    <a:lnTo>
                      <a:pt x="224" y="370"/>
                    </a:lnTo>
                    <a:lnTo>
                      <a:pt x="211" y="390"/>
                    </a:lnTo>
                    <a:lnTo>
                      <a:pt x="199" y="409"/>
                    </a:lnTo>
                    <a:lnTo>
                      <a:pt x="195" y="426"/>
                    </a:lnTo>
                    <a:lnTo>
                      <a:pt x="195" y="434"/>
                    </a:lnTo>
                    <a:lnTo>
                      <a:pt x="199" y="442"/>
                    </a:lnTo>
                    <a:lnTo>
                      <a:pt x="201" y="447"/>
                    </a:lnTo>
                    <a:lnTo>
                      <a:pt x="207" y="453"/>
                    </a:lnTo>
                    <a:lnTo>
                      <a:pt x="215" y="459"/>
                    </a:lnTo>
                    <a:lnTo>
                      <a:pt x="222" y="463"/>
                    </a:lnTo>
                    <a:lnTo>
                      <a:pt x="230" y="463"/>
                    </a:lnTo>
                    <a:lnTo>
                      <a:pt x="249" y="457"/>
                    </a:lnTo>
                    <a:lnTo>
                      <a:pt x="266" y="443"/>
                    </a:lnTo>
                    <a:lnTo>
                      <a:pt x="278" y="420"/>
                    </a:lnTo>
                    <a:lnTo>
                      <a:pt x="284" y="392"/>
                    </a:lnTo>
                    <a:lnTo>
                      <a:pt x="282" y="376"/>
                    </a:lnTo>
                    <a:lnTo>
                      <a:pt x="280" y="369"/>
                    </a:lnTo>
                    <a:lnTo>
                      <a:pt x="278" y="359"/>
                    </a:lnTo>
                    <a:lnTo>
                      <a:pt x="276" y="349"/>
                    </a:lnTo>
                    <a:lnTo>
                      <a:pt x="274" y="338"/>
                    </a:lnTo>
                    <a:lnTo>
                      <a:pt x="268" y="284"/>
                    </a:lnTo>
                    <a:lnTo>
                      <a:pt x="228" y="297"/>
                    </a:lnTo>
                    <a:lnTo>
                      <a:pt x="192" y="321"/>
                    </a:lnTo>
                    <a:lnTo>
                      <a:pt x="161" y="349"/>
                    </a:lnTo>
                    <a:lnTo>
                      <a:pt x="138" y="386"/>
                    </a:lnTo>
                    <a:lnTo>
                      <a:pt x="122" y="426"/>
                    </a:lnTo>
                    <a:lnTo>
                      <a:pt x="117" y="466"/>
                    </a:lnTo>
                    <a:lnTo>
                      <a:pt x="120" y="505"/>
                    </a:lnTo>
                    <a:lnTo>
                      <a:pt x="128" y="543"/>
                    </a:lnTo>
                    <a:lnTo>
                      <a:pt x="144" y="576"/>
                    </a:lnTo>
                    <a:lnTo>
                      <a:pt x="36" y="639"/>
                    </a:lnTo>
                    <a:lnTo>
                      <a:pt x="0" y="639"/>
                    </a:lnTo>
                    <a:lnTo>
                      <a:pt x="0" y="0"/>
                    </a:lnTo>
                    <a:close/>
                  </a:path>
                </a:pathLst>
              </a:custGeom>
              <a:solidFill>
                <a:srgbClr val="555868"/>
              </a:solidFill>
              <a:ln w="0">
                <a:solidFill>
                  <a:srgbClr val="3F4256"/>
                </a:solidFill>
                <a:prstDash val="solid"/>
                <a:round/>
              </a:ln>
            </p:spPr>
            <p:txBody>
              <a:bodyPr vert="horz" wrap="square" lIns="91440" tIns="45720" rIns="91440" bIns="45720" numCol="1" anchor="t" anchorCtr="0" compatLnSpc="1"/>
              <a:lstStyle/>
              <a:p>
                <a:endParaRPr lang="zh-CN" altLang="en-US"/>
              </a:p>
            </p:txBody>
          </p:sp>
          <p:sp>
            <p:nvSpPr>
              <p:cNvPr id="81" name="Freeform 171"/>
              <p:cNvSpPr/>
              <p:nvPr/>
            </p:nvSpPr>
            <p:spPr bwMode="auto">
              <a:xfrm>
                <a:off x="2325688" y="4294505"/>
                <a:ext cx="119063" cy="112713"/>
              </a:xfrm>
              <a:custGeom>
                <a:avLst/>
                <a:gdLst>
                  <a:gd name="T0" fmla="*/ 0 w 75"/>
                  <a:gd name="T1" fmla="*/ 0 h 71"/>
                  <a:gd name="T2" fmla="*/ 35 w 75"/>
                  <a:gd name="T3" fmla="*/ 6 h 71"/>
                  <a:gd name="T4" fmla="*/ 45 w 75"/>
                  <a:gd name="T5" fmla="*/ 9 h 71"/>
                  <a:gd name="T6" fmla="*/ 54 w 75"/>
                  <a:gd name="T7" fmla="*/ 13 h 71"/>
                  <a:gd name="T8" fmla="*/ 64 w 75"/>
                  <a:gd name="T9" fmla="*/ 19 h 71"/>
                  <a:gd name="T10" fmla="*/ 69 w 75"/>
                  <a:gd name="T11" fmla="*/ 25 h 71"/>
                  <a:gd name="T12" fmla="*/ 73 w 75"/>
                  <a:gd name="T13" fmla="*/ 30 h 71"/>
                  <a:gd name="T14" fmla="*/ 75 w 75"/>
                  <a:gd name="T15" fmla="*/ 38 h 71"/>
                  <a:gd name="T16" fmla="*/ 73 w 75"/>
                  <a:gd name="T17" fmla="*/ 46 h 71"/>
                  <a:gd name="T18" fmla="*/ 69 w 75"/>
                  <a:gd name="T19" fmla="*/ 54 h 71"/>
                  <a:gd name="T20" fmla="*/ 62 w 75"/>
                  <a:gd name="T21" fmla="*/ 59 h 71"/>
                  <a:gd name="T22" fmla="*/ 54 w 75"/>
                  <a:gd name="T23" fmla="*/ 65 h 71"/>
                  <a:gd name="T24" fmla="*/ 46 w 75"/>
                  <a:gd name="T25" fmla="*/ 69 h 71"/>
                  <a:gd name="T26" fmla="*/ 41 w 75"/>
                  <a:gd name="T27" fmla="*/ 71 h 71"/>
                  <a:gd name="T28" fmla="*/ 33 w 75"/>
                  <a:gd name="T29" fmla="*/ 69 h 71"/>
                  <a:gd name="T30" fmla="*/ 27 w 75"/>
                  <a:gd name="T31" fmla="*/ 65 h 71"/>
                  <a:gd name="T32" fmla="*/ 21 w 75"/>
                  <a:gd name="T33" fmla="*/ 59 h 71"/>
                  <a:gd name="T34" fmla="*/ 16 w 75"/>
                  <a:gd name="T35" fmla="*/ 52 h 71"/>
                  <a:gd name="T36" fmla="*/ 10 w 75"/>
                  <a:gd name="T37" fmla="*/ 42 h 71"/>
                  <a:gd name="T38" fmla="*/ 8 w 75"/>
                  <a:gd name="T39" fmla="*/ 32 h 71"/>
                  <a:gd name="T40" fmla="*/ 0 w 75"/>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1">
                    <a:moveTo>
                      <a:pt x="0" y="0"/>
                    </a:moveTo>
                    <a:lnTo>
                      <a:pt x="35" y="6"/>
                    </a:lnTo>
                    <a:lnTo>
                      <a:pt x="45" y="9"/>
                    </a:lnTo>
                    <a:lnTo>
                      <a:pt x="54" y="13"/>
                    </a:lnTo>
                    <a:lnTo>
                      <a:pt x="64" y="19"/>
                    </a:lnTo>
                    <a:lnTo>
                      <a:pt x="69" y="25"/>
                    </a:lnTo>
                    <a:lnTo>
                      <a:pt x="73" y="30"/>
                    </a:lnTo>
                    <a:lnTo>
                      <a:pt x="75" y="38"/>
                    </a:lnTo>
                    <a:lnTo>
                      <a:pt x="73" y="46"/>
                    </a:lnTo>
                    <a:lnTo>
                      <a:pt x="69" y="54"/>
                    </a:lnTo>
                    <a:lnTo>
                      <a:pt x="62" y="59"/>
                    </a:lnTo>
                    <a:lnTo>
                      <a:pt x="54" y="65"/>
                    </a:lnTo>
                    <a:lnTo>
                      <a:pt x="46" y="69"/>
                    </a:lnTo>
                    <a:lnTo>
                      <a:pt x="41" y="71"/>
                    </a:lnTo>
                    <a:lnTo>
                      <a:pt x="33" y="69"/>
                    </a:lnTo>
                    <a:lnTo>
                      <a:pt x="27" y="65"/>
                    </a:lnTo>
                    <a:lnTo>
                      <a:pt x="21" y="59"/>
                    </a:lnTo>
                    <a:lnTo>
                      <a:pt x="16" y="52"/>
                    </a:lnTo>
                    <a:lnTo>
                      <a:pt x="10" y="42"/>
                    </a:lnTo>
                    <a:lnTo>
                      <a:pt x="8" y="32"/>
                    </a:lnTo>
                    <a:lnTo>
                      <a:pt x="0" y="0"/>
                    </a:lnTo>
                    <a:close/>
                  </a:path>
                </a:pathLst>
              </a:custGeom>
              <a:solidFill>
                <a:srgbClr val="555868"/>
              </a:solidFill>
              <a:ln w="0">
                <a:solidFill>
                  <a:srgbClr val="3F4256"/>
                </a:solidFill>
                <a:prstDash val="solid"/>
                <a:round/>
              </a:ln>
            </p:spPr>
            <p:txBody>
              <a:bodyPr vert="horz" wrap="square" lIns="91440" tIns="45720" rIns="91440" bIns="45720" numCol="1" anchor="t" anchorCtr="0" compatLnSpc="1"/>
              <a:lstStyle/>
              <a:p>
                <a:endParaRPr lang="zh-CN" altLang="en-US"/>
              </a:p>
            </p:txBody>
          </p:sp>
        </p:grpSp>
        <p:sp>
          <p:nvSpPr>
            <p:cNvPr id="77" name="文本框 76"/>
            <p:cNvSpPr txBox="1"/>
            <p:nvPr/>
          </p:nvSpPr>
          <p:spPr>
            <a:xfrm>
              <a:off x="1398026" y="2307071"/>
              <a:ext cx="1581042" cy="2299697"/>
            </a:xfrm>
            <a:prstGeom prst="rect">
              <a:avLst/>
            </a:prstGeom>
            <a:noFill/>
          </p:spPr>
          <p:txBody>
            <a:bodyPr vert="eaVert" wrap="none" rtlCol="0">
              <a:spAutoFit/>
            </a:bodyPr>
            <a:lstStyle/>
            <a:p>
              <a:r>
                <a:rPr lang="zh-CN" altLang="en-US" sz="5400" dirty="0">
                  <a:latin typeface="叶根友刀锋黑草" panose="02010601030101010101" pitchFamily="2" charset="-122"/>
                  <a:ea typeface="叶根友刀锋黑草" panose="02010601030101010101" pitchFamily="2" charset="-122"/>
                </a:rPr>
                <a:t>图片</a:t>
              </a:r>
              <a:endParaRPr lang="zh-CN" altLang="en-US" sz="5400" dirty="0">
                <a:latin typeface="叶根友刀锋黑草" panose="02010601030101010101" pitchFamily="2" charset="-122"/>
                <a:ea typeface="叶根友刀锋黑草" panose="02010601030101010101" pitchFamily="2" charset="-122"/>
              </a:endParaRPr>
            </a:p>
          </p:txBody>
        </p:sp>
        <p:sp>
          <p:nvSpPr>
            <p:cNvPr id="78" name="矩形 77"/>
            <p:cNvSpPr/>
            <p:nvPr/>
          </p:nvSpPr>
          <p:spPr>
            <a:xfrm>
              <a:off x="152400" y="2072640"/>
              <a:ext cx="12192000" cy="3154680"/>
            </a:xfrm>
            <a:prstGeom prst="rect">
              <a:avLst/>
            </a:prstGeom>
            <a:noFill/>
            <a:ln w="28575">
              <a:solidFill>
                <a:srgbClr val="3F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文本框 82"/>
          <p:cNvSpPr txBox="1"/>
          <p:nvPr/>
        </p:nvSpPr>
        <p:spPr>
          <a:xfrm>
            <a:off x="0" y="158983"/>
            <a:ext cx="1015663" cy="784830"/>
          </a:xfrm>
          <a:prstGeom prst="rect">
            <a:avLst/>
          </a:prstGeom>
          <a:noFill/>
        </p:spPr>
        <p:txBody>
          <a:bodyPr vert="eaVert" wrap="none" rtlCol="0">
            <a:spAutoFit/>
          </a:bodyPr>
          <a:lstStyle/>
          <a:p>
            <a:r>
              <a:rPr lang="zh-CN" altLang="en-US" sz="5400" dirty="0">
                <a:latin typeface="書體坊顏體㊣" panose="02010600030101010101" pitchFamily="2" charset="-122"/>
                <a:ea typeface="書體坊顏體㊣" panose="02010600030101010101" pitchFamily="2" charset="-122"/>
              </a:rPr>
              <a:t>贰</a:t>
            </a:r>
            <a:endParaRPr lang="zh-CN" altLang="en-US" sz="5400" dirty="0">
              <a:latin typeface="書體坊顏體㊣" panose="02010600030101010101" pitchFamily="2" charset="-122"/>
              <a:ea typeface="書體坊顏體㊣" panose="02010600030101010101" pitchFamily="2" charset="-122"/>
            </a:endParaRPr>
          </a:p>
        </p:txBody>
      </p:sp>
      <p:sp>
        <p:nvSpPr>
          <p:cNvPr id="84" name="文本框 83"/>
          <p:cNvSpPr txBox="1"/>
          <p:nvPr/>
        </p:nvSpPr>
        <p:spPr>
          <a:xfrm>
            <a:off x="792413" y="137160"/>
            <a:ext cx="2316480" cy="521970"/>
          </a:xfrm>
          <a:prstGeom prst="rect">
            <a:avLst/>
          </a:prstGeom>
          <a:noFill/>
        </p:spPr>
        <p:txBody>
          <a:bodyPr wrap="none" rtlCol="0">
            <a:spAutoFit/>
          </a:bodyPr>
          <a:lstStyle/>
          <a:p>
            <a:r>
              <a:rPr lang="zh-CN" altLang="en-US" sz="2800" dirty="0" smtClean="0">
                <a:latin typeface="华文楷体" panose="02010600040101010101" pitchFamily="2" charset="-122"/>
                <a:ea typeface="华文楷体" panose="02010600040101010101" pitchFamily="2" charset="-122"/>
              </a:rPr>
              <a:t>点击即可编辑</a:t>
            </a:r>
            <a:endParaRPr lang="zh-CN" altLang="en-US" sz="2800" dirty="0">
              <a:latin typeface="华文楷体" panose="02010600040101010101" pitchFamily="2" charset="-122"/>
              <a:ea typeface="华文楷体" panose="02010600040101010101" pitchFamily="2" charset="-122"/>
            </a:endParaRPr>
          </a:p>
        </p:txBody>
      </p:sp>
      <p:sp>
        <p:nvSpPr>
          <p:cNvPr id="85" name="文本框 84"/>
          <p:cNvSpPr txBox="1"/>
          <p:nvPr/>
        </p:nvSpPr>
        <p:spPr>
          <a:xfrm>
            <a:off x="838133" y="548640"/>
            <a:ext cx="1630680" cy="337185"/>
          </a:xfrm>
          <a:prstGeom prst="rect">
            <a:avLst/>
          </a:prstGeom>
          <a:noFill/>
        </p:spPr>
        <p:txBody>
          <a:bodyPr wrap="none" rtlCol="0">
            <a:spAutoFit/>
          </a:bodyPr>
          <a:lstStyle/>
          <a:p>
            <a:r>
              <a:rPr lang="zh-CN" altLang="en-US" sz="1600" spc="300" dirty="0" smtClean="0">
                <a:latin typeface="华文楷体" panose="02010600040101010101" pitchFamily="2" charset="-122"/>
                <a:ea typeface="华文楷体" panose="02010600040101010101" pitchFamily="2" charset="-122"/>
              </a:rPr>
              <a:t>点击即可编辑</a:t>
            </a:r>
            <a:endParaRPr lang="zh-CN" altLang="en-US" sz="1600" spc="300" dirty="0">
              <a:latin typeface="华文楷体" panose="02010600040101010101" pitchFamily="2" charset="-122"/>
              <a:ea typeface="华文楷体" panose="02010600040101010101" pitchFamily="2" charset="-122"/>
            </a:endParaRPr>
          </a:p>
        </p:txBody>
      </p:sp>
      <p:cxnSp>
        <p:nvCxnSpPr>
          <p:cNvPr id="86" name="直接连接符 85"/>
          <p:cNvCxnSpPr/>
          <p:nvPr/>
        </p:nvCxnSpPr>
        <p:spPr>
          <a:xfrm>
            <a:off x="807653" y="243840"/>
            <a:ext cx="0" cy="579120"/>
          </a:xfrm>
          <a:prstGeom prst="line">
            <a:avLst/>
          </a:prstGeom>
          <a:ln>
            <a:solidFill>
              <a:srgbClr val="555868"/>
            </a:solidFill>
          </a:ln>
        </p:spPr>
        <p:style>
          <a:lnRef idx="1">
            <a:schemeClr val="accent1"/>
          </a:lnRef>
          <a:fillRef idx="0">
            <a:schemeClr val="accent1"/>
          </a:fillRef>
          <a:effectRef idx="0">
            <a:schemeClr val="accent1"/>
          </a:effectRef>
          <a:fontRef idx="minor">
            <a:schemeClr val="tx1"/>
          </a:fontRef>
        </p:style>
      </p:cxnSp>
      <p:pic>
        <p:nvPicPr>
          <p:cNvPr id="87" name="图片 86"/>
          <p:cNvPicPr>
            <a:picLocks noChangeAspect="1"/>
          </p:cNvPicPr>
          <p:nvPr/>
        </p:nvPicPr>
        <p:blipFill>
          <a:blip r:embed="rId2"/>
          <a:stretch>
            <a:fillRect/>
          </a:stretch>
        </p:blipFill>
        <p:spPr>
          <a:xfrm>
            <a:off x="10972805" y="5648345"/>
            <a:ext cx="2478100" cy="2377365"/>
          </a:xfrm>
          <a:prstGeom prst="rect">
            <a:avLst/>
          </a:prstGeom>
        </p:spPr>
      </p:pic>
      <p:sp>
        <p:nvSpPr>
          <p:cNvPr id="88" name="文本框 87"/>
          <p:cNvSpPr txBox="1"/>
          <p:nvPr/>
        </p:nvSpPr>
        <p:spPr>
          <a:xfrm>
            <a:off x="3820818" y="2177102"/>
            <a:ext cx="5011024" cy="706755"/>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r>
              <a:rPr sz="2000" spc="300" dirty="0">
                <a:solidFill>
                  <a:srgbClr val="4E556D"/>
                </a:solidFill>
                <a:latin typeface="华文楷体" panose="02010600040101010101" pitchFamily="2" charset="-122"/>
                <a:ea typeface="华文楷体" panose="02010600040101010101" pitchFamily="2" charset="-122"/>
              </a:rPr>
              <a:t>点击即可编辑点击即可编辑点击即可编辑点击即可编辑</a:t>
            </a:r>
            <a:endParaRPr sz="2000" spc="300" dirty="0">
              <a:solidFill>
                <a:srgbClr val="4E556D"/>
              </a:solidFill>
              <a:latin typeface="华文楷体" panose="02010600040101010101" pitchFamily="2" charset="-122"/>
              <a:ea typeface="华文楷体" panose="02010600040101010101" pitchFamily="2" charset="-122"/>
            </a:endParaRPr>
          </a:p>
        </p:txBody>
      </p:sp>
      <p:sp>
        <p:nvSpPr>
          <p:cNvPr id="89" name="文本框 88"/>
          <p:cNvSpPr txBox="1"/>
          <p:nvPr/>
        </p:nvSpPr>
        <p:spPr>
          <a:xfrm>
            <a:off x="4309042" y="1671643"/>
            <a:ext cx="3293090" cy="521970"/>
          </a:xfrm>
          <a:prstGeom prst="rect">
            <a:avLst/>
          </a:prstGeom>
          <a:noFill/>
        </p:spPr>
        <p:txBody>
          <a:bodyPr wrap="square" rtlCol="0">
            <a:spAutoFit/>
          </a:bodyPr>
          <a:lstStyle/>
          <a:p>
            <a:r>
              <a:rPr lang="zh-CN" altLang="en-US" sz="2800" b="1"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800" b="1" dirty="0">
              <a:solidFill>
                <a:srgbClr val="4E556D"/>
              </a:solidFill>
              <a:latin typeface="华文楷体" panose="02010600040101010101" pitchFamily="2" charset="-122"/>
              <a:ea typeface="华文楷体" panose="02010600040101010101" pitchFamily="2" charset="-122"/>
            </a:endParaRPr>
          </a:p>
        </p:txBody>
      </p:sp>
      <p:sp>
        <p:nvSpPr>
          <p:cNvPr id="90" name="文本框 89"/>
          <p:cNvSpPr txBox="1"/>
          <p:nvPr/>
        </p:nvSpPr>
        <p:spPr>
          <a:xfrm>
            <a:off x="5635429" y="4526689"/>
            <a:ext cx="5011024" cy="706755"/>
          </a:xfrm>
          <a:prstGeom prst="rect">
            <a:avLst/>
          </a:prstGeom>
          <a:noFill/>
        </p:spPr>
        <p:txBody>
          <a:bodyPr wrap="square" rtlCol="0">
            <a:spAutoFit/>
          </a:bodyPr>
          <a:lstStyle/>
          <a:p>
            <a:r>
              <a:rPr lang="zh-CN" altLang="en-US" sz="2000" spc="300" dirty="0" smtClean="0">
                <a:solidFill>
                  <a:srgbClr val="4E556D"/>
                </a:solidFill>
                <a:latin typeface="华文楷体" panose="02010600040101010101" pitchFamily="2" charset="-122"/>
                <a:ea typeface="华文楷体" panose="02010600040101010101" pitchFamily="2" charset="-122"/>
              </a:rPr>
              <a:t>点击即可编辑</a:t>
            </a:r>
            <a:r>
              <a:rPr sz="2000" spc="300" dirty="0">
                <a:solidFill>
                  <a:srgbClr val="4E556D"/>
                </a:solidFill>
                <a:latin typeface="华文楷体" panose="02010600040101010101" pitchFamily="2" charset="-122"/>
                <a:ea typeface="华文楷体" panose="02010600040101010101" pitchFamily="2" charset="-122"/>
              </a:rPr>
              <a:t>点击即可编辑点击即可编辑点击即可编辑点击即可编辑</a:t>
            </a:r>
            <a:endParaRPr sz="2000" spc="300" dirty="0">
              <a:solidFill>
                <a:srgbClr val="4E556D"/>
              </a:solidFill>
              <a:latin typeface="华文楷体" panose="02010600040101010101" pitchFamily="2" charset="-122"/>
              <a:ea typeface="华文楷体" panose="02010600040101010101" pitchFamily="2" charset="-122"/>
            </a:endParaRPr>
          </a:p>
        </p:txBody>
      </p:sp>
      <p:sp>
        <p:nvSpPr>
          <p:cNvPr id="91" name="文本框 90"/>
          <p:cNvSpPr txBox="1"/>
          <p:nvPr/>
        </p:nvSpPr>
        <p:spPr>
          <a:xfrm>
            <a:off x="6123653" y="4021230"/>
            <a:ext cx="3293090" cy="521970"/>
          </a:xfrm>
          <a:prstGeom prst="rect">
            <a:avLst/>
          </a:prstGeom>
          <a:noFill/>
        </p:spPr>
        <p:txBody>
          <a:bodyPr wrap="square" rtlCol="0">
            <a:spAutoFit/>
          </a:bodyPr>
          <a:lstStyle/>
          <a:p>
            <a:r>
              <a:rPr lang="zh-CN" altLang="en-US" sz="2800" b="1" dirty="0" smtClean="0">
                <a:solidFill>
                  <a:srgbClr val="4E556D"/>
                </a:solidFill>
                <a:latin typeface="华文楷体" panose="02010600040101010101" pitchFamily="2" charset="-122"/>
                <a:ea typeface="华文楷体" panose="02010600040101010101" pitchFamily="2" charset="-122"/>
              </a:rPr>
              <a:t>点击即可编辑</a:t>
            </a:r>
            <a:endParaRPr lang="zh-CN" altLang="en-US" sz="2800" b="1" dirty="0">
              <a:solidFill>
                <a:srgbClr val="4E556D"/>
              </a:solidFill>
              <a:latin typeface="华文楷体" panose="02010600040101010101" pitchFamily="2" charset="-122"/>
              <a:ea typeface="华文楷体" panose="02010600040101010101" pitchFamily="2" charset="-122"/>
            </a:endParaRPr>
          </a:p>
        </p:txBody>
      </p:sp>
    </p:spTree>
  </p:cSld>
  <p:clrMapOvr>
    <a:masterClrMapping/>
  </p:clrMapOvr>
  <p:transition spd="slow" advClick="0" advTm="197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8" presetClass="emph" presetSubtype="0" repeatCount="indefinite" fill="hold" nodeType="withEffect">
                                  <p:stCondLst>
                                    <p:cond delay="200"/>
                                  </p:stCondLst>
                                  <p:childTnLst>
                                    <p:animRot by="21600000">
                                      <p:cBhvr>
                                        <p:cTn id="9" dur="7000" fill="hold"/>
                                        <p:tgtEl>
                                          <p:spTgt spid="87"/>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par>
                                <p:cTn id="13" presetID="16" presetClass="entr" presetSubtype="42" fill="hold" nodeType="withEffect">
                                  <p:stCondLst>
                                    <p:cond delay="400"/>
                                  </p:stCondLst>
                                  <p:childTnLst>
                                    <p:set>
                                      <p:cBhvr>
                                        <p:cTn id="14" dur="1" fill="hold">
                                          <p:stCondLst>
                                            <p:cond delay="0"/>
                                          </p:stCondLst>
                                        </p:cTn>
                                        <p:tgtEl>
                                          <p:spTgt spid="86"/>
                                        </p:tgtEl>
                                        <p:attrNameLst>
                                          <p:attrName>style.visibility</p:attrName>
                                        </p:attrNameLst>
                                      </p:cBhvr>
                                      <p:to>
                                        <p:strVal val="visible"/>
                                      </p:to>
                                    </p:set>
                                    <p:animEffect transition="in" filter="barn(outHorizontal)">
                                      <p:cBhvr>
                                        <p:cTn id="15" dur="500"/>
                                        <p:tgtEl>
                                          <p:spTgt spid="86"/>
                                        </p:tgtEl>
                                      </p:cBhvr>
                                    </p:animEffect>
                                  </p:childTnLst>
                                </p:cTn>
                              </p:par>
                              <p:par>
                                <p:cTn id="16" presetID="6" presetClass="entr" presetSubtype="32" fill="hold" grpId="0" nodeType="withEffect">
                                  <p:stCondLst>
                                    <p:cond delay="800"/>
                                  </p:stCondLst>
                                  <p:iterate type="lt">
                                    <p:tmPct val="10000"/>
                                  </p:iterate>
                                  <p:childTnLst>
                                    <p:set>
                                      <p:cBhvr>
                                        <p:cTn id="17" dur="1" fill="hold">
                                          <p:stCondLst>
                                            <p:cond delay="0"/>
                                          </p:stCondLst>
                                        </p:cTn>
                                        <p:tgtEl>
                                          <p:spTgt spid="84"/>
                                        </p:tgtEl>
                                        <p:attrNameLst>
                                          <p:attrName>style.visibility</p:attrName>
                                        </p:attrNameLst>
                                      </p:cBhvr>
                                      <p:to>
                                        <p:strVal val="visible"/>
                                      </p:to>
                                    </p:set>
                                    <p:animEffect transition="in" filter="circle(out)">
                                      <p:cBhvr>
                                        <p:cTn id="18" dur="1000"/>
                                        <p:tgtEl>
                                          <p:spTgt spid="84"/>
                                        </p:tgtEl>
                                      </p:cBhvr>
                                    </p:animEffect>
                                  </p:childTnLst>
                                </p:cTn>
                              </p:par>
                              <p:par>
                                <p:cTn id="19" presetID="6" presetClass="entr" presetSubtype="32" fill="hold" grpId="0" nodeType="withEffect">
                                  <p:stCondLst>
                                    <p:cond delay="1800"/>
                                  </p:stCondLst>
                                  <p:iterate type="lt">
                                    <p:tmPct val="6154"/>
                                  </p:iterate>
                                  <p:childTnLst>
                                    <p:set>
                                      <p:cBhvr>
                                        <p:cTn id="20" dur="1" fill="hold">
                                          <p:stCondLst>
                                            <p:cond delay="0"/>
                                          </p:stCondLst>
                                        </p:cTn>
                                        <p:tgtEl>
                                          <p:spTgt spid="85"/>
                                        </p:tgtEl>
                                        <p:attrNameLst>
                                          <p:attrName>style.visibility</p:attrName>
                                        </p:attrNameLst>
                                      </p:cBhvr>
                                      <p:to>
                                        <p:strVal val="visible"/>
                                      </p:to>
                                    </p:set>
                                    <p:animEffect transition="in" filter="circle(out)">
                                      <p:cBhvr>
                                        <p:cTn id="21" dur="1000"/>
                                        <p:tgtEl>
                                          <p:spTgt spid="85"/>
                                        </p:tgtEl>
                                      </p:cBhvr>
                                    </p:animEffect>
                                  </p:childTnLst>
                                </p:cTn>
                              </p:par>
                              <p:par>
                                <p:cTn id="22" presetID="42" presetClass="entr" presetSubtype="0" fill="hold" nodeType="withEffect">
                                  <p:stCondLst>
                                    <p:cond delay="37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6" presetClass="entr" presetSubtype="32" fill="hold" grpId="0" nodeType="withEffect">
                                  <p:stCondLst>
                                    <p:cond delay="4500"/>
                                  </p:stCondLst>
                                  <p:iterate type="lt">
                                    <p:tmPct val="10000"/>
                                  </p:iterate>
                                  <p:childTnLst>
                                    <p:set>
                                      <p:cBhvr>
                                        <p:cTn id="28" dur="1" fill="hold">
                                          <p:stCondLst>
                                            <p:cond delay="0"/>
                                          </p:stCondLst>
                                        </p:cTn>
                                        <p:tgtEl>
                                          <p:spTgt spid="89"/>
                                        </p:tgtEl>
                                        <p:attrNameLst>
                                          <p:attrName>style.visibility</p:attrName>
                                        </p:attrNameLst>
                                      </p:cBhvr>
                                      <p:to>
                                        <p:strVal val="visible"/>
                                      </p:to>
                                    </p:set>
                                    <p:animEffect transition="in" filter="circle(out)">
                                      <p:cBhvr>
                                        <p:cTn id="29" dur="1000"/>
                                        <p:tgtEl>
                                          <p:spTgt spid="89"/>
                                        </p:tgtEl>
                                      </p:cBhvr>
                                    </p:animEffect>
                                  </p:childTnLst>
                                </p:cTn>
                              </p:par>
                              <p:par>
                                <p:cTn id="30" presetID="6" presetClass="entr" presetSubtype="32" fill="hold" grpId="0" nodeType="withEffect">
                                  <p:stCondLst>
                                    <p:cond delay="5600"/>
                                  </p:stCondLst>
                                  <p:iterate type="lt">
                                    <p:tmPct val="10000"/>
                                  </p:iterate>
                                  <p:childTnLst>
                                    <p:set>
                                      <p:cBhvr>
                                        <p:cTn id="31" dur="1" fill="hold">
                                          <p:stCondLst>
                                            <p:cond delay="0"/>
                                          </p:stCondLst>
                                        </p:cTn>
                                        <p:tgtEl>
                                          <p:spTgt spid="88"/>
                                        </p:tgtEl>
                                        <p:attrNameLst>
                                          <p:attrName>style.visibility</p:attrName>
                                        </p:attrNameLst>
                                      </p:cBhvr>
                                      <p:to>
                                        <p:strVal val="visible"/>
                                      </p:to>
                                    </p:set>
                                    <p:animEffect transition="in" filter="circle(out)">
                                      <p:cBhvr>
                                        <p:cTn id="32" dur="1000"/>
                                        <p:tgtEl>
                                          <p:spTgt spid="88"/>
                                        </p:tgtEl>
                                      </p:cBhvr>
                                    </p:animEffect>
                                  </p:childTnLst>
                                </p:cTn>
                              </p:par>
                            </p:childTnLst>
                          </p:cTn>
                        </p:par>
                        <p:par>
                          <p:cTn id="33" fill="hold">
                            <p:stCondLst>
                              <p:cond delay="0"/>
                            </p:stCondLst>
                            <p:childTnLst>
                              <p:par>
                                <p:cTn id="34" presetID="42" presetClass="entr" presetSubtype="0"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1000"/>
                                        <p:tgtEl>
                                          <p:spTgt spid="72"/>
                                        </p:tgtEl>
                                      </p:cBhvr>
                                    </p:animEffect>
                                    <p:anim calcmode="lin" valueType="num">
                                      <p:cBhvr>
                                        <p:cTn id="37" dur="1000" fill="hold"/>
                                        <p:tgtEl>
                                          <p:spTgt spid="72"/>
                                        </p:tgtEl>
                                        <p:attrNameLst>
                                          <p:attrName>ppt_x</p:attrName>
                                        </p:attrNameLst>
                                      </p:cBhvr>
                                      <p:tavLst>
                                        <p:tav tm="0">
                                          <p:val>
                                            <p:strVal val="#ppt_x"/>
                                          </p:val>
                                        </p:tav>
                                        <p:tav tm="100000">
                                          <p:val>
                                            <p:strVal val="#ppt_x"/>
                                          </p:val>
                                        </p:tav>
                                      </p:tavLst>
                                    </p:anim>
                                    <p:anim calcmode="lin" valueType="num">
                                      <p:cBhvr>
                                        <p:cTn id="38" dur="1000" fill="hold"/>
                                        <p:tgtEl>
                                          <p:spTgt spid="72"/>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6" presetClass="entr" presetSubtype="32" fill="hold" grpId="0" nodeType="afterEffect">
                                  <p:stCondLst>
                                    <p:cond delay="0"/>
                                  </p:stCondLst>
                                  <p:iterate type="lt">
                                    <p:tmPct val="10000"/>
                                  </p:iterate>
                                  <p:childTnLst>
                                    <p:set>
                                      <p:cBhvr>
                                        <p:cTn id="41" dur="1" fill="hold">
                                          <p:stCondLst>
                                            <p:cond delay="0"/>
                                          </p:stCondLst>
                                        </p:cTn>
                                        <p:tgtEl>
                                          <p:spTgt spid="91"/>
                                        </p:tgtEl>
                                        <p:attrNameLst>
                                          <p:attrName>style.visibility</p:attrName>
                                        </p:attrNameLst>
                                      </p:cBhvr>
                                      <p:to>
                                        <p:strVal val="visible"/>
                                      </p:to>
                                    </p:set>
                                    <p:animEffect transition="in" filter="circle(out)">
                                      <p:cBhvr>
                                        <p:cTn id="42" dur="1000"/>
                                        <p:tgtEl>
                                          <p:spTgt spid="91"/>
                                        </p:tgtEl>
                                      </p:cBhvr>
                                    </p:animEffect>
                                  </p:childTnLst>
                                </p:cTn>
                              </p:par>
                            </p:childTnLst>
                          </p:cTn>
                        </p:par>
                        <p:par>
                          <p:cTn id="43" fill="hold">
                            <p:stCondLst>
                              <p:cond delay="2500"/>
                            </p:stCondLst>
                            <p:childTnLst>
                              <p:par>
                                <p:cTn id="44" presetID="6" presetClass="entr" presetSubtype="32" fill="hold" grpId="0" nodeType="afterEffect">
                                  <p:stCondLst>
                                    <p:cond delay="0"/>
                                  </p:stCondLst>
                                  <p:iterate type="lt">
                                    <p:tmPct val="10000"/>
                                  </p:iterate>
                                  <p:childTnLst>
                                    <p:set>
                                      <p:cBhvr>
                                        <p:cTn id="45" dur="1" fill="hold">
                                          <p:stCondLst>
                                            <p:cond delay="0"/>
                                          </p:stCondLst>
                                        </p:cTn>
                                        <p:tgtEl>
                                          <p:spTgt spid="90"/>
                                        </p:tgtEl>
                                        <p:attrNameLst>
                                          <p:attrName>style.visibility</p:attrName>
                                        </p:attrNameLst>
                                      </p:cBhvr>
                                      <p:to>
                                        <p:strVal val="visible"/>
                                      </p:to>
                                    </p:set>
                                    <p:animEffect transition="in" filter="circle(out)">
                                      <p:cBhvr>
                                        <p:cTn id="4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8" grpId="0"/>
      <p:bldP spid="89" grpId="0"/>
      <p:bldP spid="90" grpId="0"/>
      <p:bldP spid="91"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ISPRING_PRESENTATION_TITLE" val="青花"/>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1941</Words>
  <Application>WPS 演示</Application>
  <PresentationFormat>自定义</PresentationFormat>
  <Paragraphs>419</Paragraphs>
  <Slides>26</Slides>
  <Notes>26</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26</vt:i4>
      </vt:variant>
    </vt:vector>
  </HeadingPairs>
  <TitlesOfParts>
    <vt:vector size="54" baseType="lpstr">
      <vt:lpstr>Arial</vt:lpstr>
      <vt:lpstr>宋体</vt:lpstr>
      <vt:lpstr>Wingdings</vt:lpstr>
      <vt:lpstr>字酷堂清楷体</vt:lpstr>
      <vt:lpstr>TypeLand 康熙字典體 Trial</vt:lpstr>
      <vt:lpstr>MingLiU-ExtB</vt:lpstr>
      <vt:lpstr>叶根友刀锋黑草</vt:lpstr>
      <vt:lpstr>黑体</vt:lpstr>
      <vt:lpstr>書體坊顏體㊣</vt:lpstr>
      <vt:lpstr>华文楷体</vt:lpstr>
      <vt:lpstr>Impact MT Std</vt:lpstr>
      <vt:lpstr>微软雅黑</vt:lpstr>
      <vt:lpstr>Calibri</vt:lpstr>
      <vt:lpstr>华文细黑</vt:lpstr>
      <vt:lpstr>Arial Unicode MS</vt:lpstr>
      <vt:lpstr>Calibri Light</vt:lpstr>
      <vt:lpstr>UKIJ Qolyazma</vt:lpstr>
      <vt:lpstr>Agency FB</vt:lpstr>
      <vt:lpstr>方正兰亭黑简体</vt:lpstr>
      <vt:lpstr>Segoe Print</vt:lpstr>
      <vt:lpstr>TypeLand 康熙字典體 Trial</vt:lpstr>
      <vt:lpstr>华文楷体</vt:lpstr>
      <vt:lpstr>华文细黑</vt:lpstr>
      <vt:lpstr>叶根友刀锋黑草</vt:lpstr>
      <vt:lpstr>字酷堂清楷体</vt:lpstr>
      <vt:lpstr>方正兰亭黑简体</vt:lpstr>
      <vt:lpstr>書體坊顏體㊣</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72</cp:revision>
  <dcterms:created xsi:type="dcterms:W3CDTF">2015-05-15T05:25:00Z</dcterms:created>
  <dcterms:modified xsi:type="dcterms:W3CDTF">2019-09-16T03:35:12Z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