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3" r:id="rId5"/>
    <p:sldId id="299" r:id="rId6"/>
    <p:sldId id="300" r:id="rId7"/>
    <p:sldId id="259" r:id="rId8"/>
    <p:sldId id="278" r:id="rId9"/>
    <p:sldId id="302" r:id="rId10"/>
    <p:sldId id="279" r:id="rId11"/>
    <p:sldId id="280" r:id="rId12"/>
    <p:sldId id="281" r:id="rId13"/>
    <p:sldId id="282" r:id="rId14"/>
    <p:sldId id="305" r:id="rId15"/>
    <p:sldId id="283" r:id="rId16"/>
    <p:sldId id="284" r:id="rId17"/>
    <p:sldId id="303" r:id="rId18"/>
    <p:sldId id="285" r:id="rId19"/>
    <p:sldId id="304" r:id="rId20"/>
    <p:sldId id="286" r:id="rId21"/>
    <p:sldId id="287" r:id="rId22"/>
    <p:sldId id="277" r:id="rId23"/>
    <p:sldId id="260" r:id="rId24"/>
    <p:sldId id="289" r:id="rId25"/>
    <p:sldId id="290" r:id="rId26"/>
    <p:sldId id="291" r:id="rId27"/>
    <p:sldId id="292" r:id="rId28"/>
    <p:sldId id="261" r:id="rId29"/>
    <p:sldId id="306" r:id="rId30"/>
    <p:sldId id="294" r:id="rId31"/>
    <p:sldId id="26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5B469F9-62EE-49AB-AAC6-A23CC0CC4A0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67938F9-F442-473E-A8DB-D4C6497663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38F9-F442-473E-A8DB-D4C6497663B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8448ED-0B68-4B63-917B-604F4C1331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emf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3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8462"/>
            <a:chOff x="7206155" y="5040852"/>
            <a:chExt cx="5067096" cy="397459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571500" y="3416300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1.1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认识东、南、西、北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K1.eps" descr="id:214749858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325443" y="2189504"/>
            <a:ext cx="6184045" cy="2814671"/>
          </a:xfrm>
          <a:prstGeom prst="rect">
            <a:avLst/>
          </a:prstGeom>
        </p:spPr>
      </p:pic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4730128" y="1633039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2100147" y="3243072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466431" y="3066409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34" name="WordArt 8"/>
          <p:cNvSpPr>
            <a:spLocks noChangeArrowheads="1" noChangeShapeType="1" noTextEdit="1"/>
          </p:cNvSpPr>
          <p:nvPr/>
        </p:nvSpPr>
        <p:spPr bwMode="auto">
          <a:xfrm>
            <a:off x="4892532" y="5193405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5598567" y="5147084"/>
            <a:ext cx="454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体育馆在校园的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8268962" y="5134384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7469" y="2019249"/>
            <a:ext cx="2531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图书馆在学校的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面。</a:t>
            </a:r>
          </a:p>
        </p:txBody>
      </p:sp>
      <p:sp>
        <p:nvSpPr>
          <p:cNvPr id="19" name="椭圆 18"/>
          <p:cNvSpPr/>
          <p:nvPr/>
        </p:nvSpPr>
        <p:spPr>
          <a:xfrm>
            <a:off x="6083245" y="2995436"/>
            <a:ext cx="663105" cy="1013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33983" y="3090271"/>
            <a:ext cx="663105" cy="1013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857191" y="2419370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1897001" y="1194761"/>
            <a:ext cx="1196065" cy="280571"/>
          </a:xfrm>
          <a:custGeom>
            <a:avLst/>
            <a:gdLst/>
            <a:ahLst/>
            <a:cxnLst/>
            <a:rect l="l" t="t" r="r" b="b"/>
            <a:pathLst>
              <a:path w="1196065" h="280571">
                <a:moveTo>
                  <a:pt x="1150449" y="206899"/>
                </a:moveTo>
                <a:cubicBezTo>
                  <a:pt x="1147077" y="207089"/>
                  <a:pt x="1143798" y="208368"/>
                  <a:pt x="1140611" y="210738"/>
                </a:cubicBezTo>
                <a:cubicBezTo>
                  <a:pt x="1134236" y="215478"/>
                  <a:pt x="1131049" y="221794"/>
                  <a:pt x="1131049" y="229689"/>
                </a:cubicBezTo>
                <a:cubicBezTo>
                  <a:pt x="1131049" y="237583"/>
                  <a:pt x="1134599" y="243509"/>
                  <a:pt x="1141697" y="247467"/>
                </a:cubicBezTo>
                <a:cubicBezTo>
                  <a:pt x="1148795" y="251425"/>
                  <a:pt x="1155743" y="251224"/>
                  <a:pt x="1162540" y="246865"/>
                </a:cubicBezTo>
                <a:cubicBezTo>
                  <a:pt x="1169338" y="242491"/>
                  <a:pt x="1172532" y="236181"/>
                  <a:pt x="1172123" y="227936"/>
                </a:cubicBezTo>
                <a:cubicBezTo>
                  <a:pt x="1171715" y="219690"/>
                  <a:pt x="1167954" y="213578"/>
                  <a:pt x="1160841" y="209598"/>
                </a:cubicBezTo>
                <a:cubicBezTo>
                  <a:pt x="1157285" y="207608"/>
                  <a:pt x="1153821" y="206709"/>
                  <a:pt x="1150449" y="206899"/>
                </a:cubicBezTo>
                <a:close/>
                <a:moveTo>
                  <a:pt x="1152931" y="183979"/>
                </a:moveTo>
                <a:cubicBezTo>
                  <a:pt x="1158452" y="184101"/>
                  <a:pt x="1164096" y="185374"/>
                  <a:pt x="1169865" y="187797"/>
                </a:cubicBezTo>
                <a:cubicBezTo>
                  <a:pt x="1181401" y="192644"/>
                  <a:pt x="1189063" y="200324"/>
                  <a:pt x="1192848" y="210835"/>
                </a:cubicBezTo>
                <a:cubicBezTo>
                  <a:pt x="1196634" y="221346"/>
                  <a:pt x="1197079" y="231743"/>
                  <a:pt x="1194182" y="242025"/>
                </a:cubicBezTo>
                <a:cubicBezTo>
                  <a:pt x="1191285" y="252307"/>
                  <a:pt x="1185865" y="260176"/>
                  <a:pt x="1177920" y="265632"/>
                </a:cubicBezTo>
                <a:cubicBezTo>
                  <a:pt x="1169976" y="271089"/>
                  <a:pt x="1160536" y="273817"/>
                  <a:pt x="1149602" y="273817"/>
                </a:cubicBezTo>
                <a:cubicBezTo>
                  <a:pt x="1138668" y="273817"/>
                  <a:pt x="1128766" y="269379"/>
                  <a:pt x="1119896" y="260502"/>
                </a:cubicBezTo>
                <a:cubicBezTo>
                  <a:pt x="1111027" y="251626"/>
                  <a:pt x="1106592" y="242082"/>
                  <a:pt x="1106592" y="231872"/>
                </a:cubicBezTo>
                <a:cubicBezTo>
                  <a:pt x="1106592" y="221662"/>
                  <a:pt x="1108980" y="212731"/>
                  <a:pt x="1113755" y="205081"/>
                </a:cubicBezTo>
                <a:cubicBezTo>
                  <a:pt x="1118530" y="197430"/>
                  <a:pt x="1126192" y="191425"/>
                  <a:pt x="1136739" y="187066"/>
                </a:cubicBezTo>
                <a:cubicBezTo>
                  <a:pt x="1142012" y="184886"/>
                  <a:pt x="1147410" y="183857"/>
                  <a:pt x="1152931" y="183979"/>
                </a:cubicBezTo>
                <a:close/>
                <a:moveTo>
                  <a:pt x="619938" y="109480"/>
                </a:moveTo>
                <a:cubicBezTo>
                  <a:pt x="636118" y="108396"/>
                  <a:pt x="649690" y="110769"/>
                  <a:pt x="660655" y="116598"/>
                </a:cubicBezTo>
                <a:cubicBezTo>
                  <a:pt x="675275" y="124371"/>
                  <a:pt x="681714" y="131369"/>
                  <a:pt x="679971" y="137592"/>
                </a:cubicBezTo>
                <a:cubicBezTo>
                  <a:pt x="678229" y="143816"/>
                  <a:pt x="671195" y="146480"/>
                  <a:pt x="658870" y="145583"/>
                </a:cubicBezTo>
                <a:cubicBezTo>
                  <a:pt x="646544" y="144687"/>
                  <a:pt x="629225" y="144239"/>
                  <a:pt x="606911" y="144239"/>
                </a:cubicBezTo>
                <a:cubicBezTo>
                  <a:pt x="584627" y="144239"/>
                  <a:pt x="560686" y="145361"/>
                  <a:pt x="535089" y="147605"/>
                </a:cubicBezTo>
                <a:cubicBezTo>
                  <a:pt x="509491" y="149850"/>
                  <a:pt x="488067" y="152520"/>
                  <a:pt x="470816" y="155618"/>
                </a:cubicBezTo>
                <a:cubicBezTo>
                  <a:pt x="453564" y="158715"/>
                  <a:pt x="438507" y="161641"/>
                  <a:pt x="425644" y="164394"/>
                </a:cubicBezTo>
                <a:cubicBezTo>
                  <a:pt x="412781" y="167148"/>
                  <a:pt x="399394" y="164158"/>
                  <a:pt x="385484" y="155424"/>
                </a:cubicBezTo>
                <a:cubicBezTo>
                  <a:pt x="372879" y="141557"/>
                  <a:pt x="371983" y="135309"/>
                  <a:pt x="382796" y="136678"/>
                </a:cubicBezTo>
                <a:cubicBezTo>
                  <a:pt x="393608" y="138048"/>
                  <a:pt x="412132" y="137617"/>
                  <a:pt x="438367" y="135388"/>
                </a:cubicBezTo>
                <a:cubicBezTo>
                  <a:pt x="464603" y="133158"/>
                  <a:pt x="492609" y="129784"/>
                  <a:pt x="522387" y="125267"/>
                </a:cubicBezTo>
                <a:cubicBezTo>
                  <a:pt x="552164" y="120750"/>
                  <a:pt x="578998" y="116233"/>
                  <a:pt x="602889" y="111715"/>
                </a:cubicBezTo>
                <a:cubicBezTo>
                  <a:pt x="608862" y="110586"/>
                  <a:pt x="614545" y="109841"/>
                  <a:pt x="619938" y="109480"/>
                </a:cubicBezTo>
                <a:close/>
                <a:moveTo>
                  <a:pt x="927867" y="98992"/>
                </a:moveTo>
                <a:cubicBezTo>
                  <a:pt x="922245" y="99429"/>
                  <a:pt x="906665" y="102107"/>
                  <a:pt x="881125" y="107026"/>
                </a:cubicBezTo>
                <a:cubicBezTo>
                  <a:pt x="881985" y="115387"/>
                  <a:pt x="883190" y="126385"/>
                  <a:pt x="884739" y="140023"/>
                </a:cubicBezTo>
                <a:cubicBezTo>
                  <a:pt x="908730" y="135606"/>
                  <a:pt x="923486" y="133054"/>
                  <a:pt x="929007" y="132365"/>
                </a:cubicBezTo>
                <a:cubicBezTo>
                  <a:pt x="930269" y="129254"/>
                  <a:pt x="931800" y="122804"/>
                  <a:pt x="933599" y="113017"/>
                </a:cubicBezTo>
                <a:cubicBezTo>
                  <a:pt x="935399" y="103230"/>
                  <a:pt x="933488" y="98555"/>
                  <a:pt x="927867" y="98992"/>
                </a:cubicBezTo>
                <a:close/>
                <a:moveTo>
                  <a:pt x="213492" y="98992"/>
                </a:moveTo>
                <a:cubicBezTo>
                  <a:pt x="207871" y="99429"/>
                  <a:pt x="192290" y="102107"/>
                  <a:pt x="166750" y="107026"/>
                </a:cubicBezTo>
                <a:cubicBezTo>
                  <a:pt x="167610" y="115387"/>
                  <a:pt x="168815" y="126385"/>
                  <a:pt x="170364" y="140023"/>
                </a:cubicBezTo>
                <a:cubicBezTo>
                  <a:pt x="194355" y="135606"/>
                  <a:pt x="209111" y="133054"/>
                  <a:pt x="214632" y="132365"/>
                </a:cubicBezTo>
                <a:cubicBezTo>
                  <a:pt x="215894" y="129254"/>
                  <a:pt x="217425" y="122804"/>
                  <a:pt x="219224" y="113017"/>
                </a:cubicBezTo>
                <a:cubicBezTo>
                  <a:pt x="221024" y="103230"/>
                  <a:pt x="219113" y="98555"/>
                  <a:pt x="213492" y="98992"/>
                </a:cubicBezTo>
                <a:close/>
                <a:moveTo>
                  <a:pt x="790491" y="97231"/>
                </a:moveTo>
                <a:cubicBezTo>
                  <a:pt x="794790" y="97365"/>
                  <a:pt x="799845" y="98981"/>
                  <a:pt x="805656" y="102079"/>
                </a:cubicBezTo>
                <a:cubicBezTo>
                  <a:pt x="817279" y="108274"/>
                  <a:pt x="820760" y="114268"/>
                  <a:pt x="816099" y="120061"/>
                </a:cubicBezTo>
                <a:cubicBezTo>
                  <a:pt x="811439" y="125855"/>
                  <a:pt x="808273" y="131681"/>
                  <a:pt x="806602" y="137539"/>
                </a:cubicBezTo>
                <a:cubicBezTo>
                  <a:pt x="804932" y="143397"/>
                  <a:pt x="803207" y="160085"/>
                  <a:pt x="801429" y="187604"/>
                </a:cubicBezTo>
                <a:cubicBezTo>
                  <a:pt x="800569" y="202675"/>
                  <a:pt x="800339" y="208383"/>
                  <a:pt x="800741" y="204726"/>
                </a:cubicBezTo>
                <a:cubicBezTo>
                  <a:pt x="840836" y="177795"/>
                  <a:pt x="853681" y="173188"/>
                  <a:pt x="839277" y="190906"/>
                </a:cubicBezTo>
                <a:cubicBezTo>
                  <a:pt x="824872" y="208623"/>
                  <a:pt x="814619" y="221185"/>
                  <a:pt x="808517" y="228592"/>
                </a:cubicBezTo>
                <a:cubicBezTo>
                  <a:pt x="802415" y="235998"/>
                  <a:pt x="796044" y="244714"/>
                  <a:pt x="789405" y="254738"/>
                </a:cubicBezTo>
                <a:cubicBezTo>
                  <a:pt x="782765" y="264761"/>
                  <a:pt x="776571" y="264385"/>
                  <a:pt x="770820" y="253608"/>
                </a:cubicBezTo>
                <a:cubicBezTo>
                  <a:pt x="765070" y="242832"/>
                  <a:pt x="764446" y="233503"/>
                  <a:pt x="768949" y="225623"/>
                </a:cubicBezTo>
                <a:cubicBezTo>
                  <a:pt x="773452" y="217743"/>
                  <a:pt x="776373" y="204618"/>
                  <a:pt x="777714" y="186249"/>
                </a:cubicBezTo>
                <a:cubicBezTo>
                  <a:pt x="779055" y="167879"/>
                  <a:pt x="779725" y="155195"/>
                  <a:pt x="779725" y="148197"/>
                </a:cubicBezTo>
                <a:lnTo>
                  <a:pt x="779725" y="129311"/>
                </a:lnTo>
                <a:cubicBezTo>
                  <a:pt x="779725" y="125769"/>
                  <a:pt x="776628" y="126203"/>
                  <a:pt x="770433" y="130612"/>
                </a:cubicBezTo>
                <a:cubicBezTo>
                  <a:pt x="764238" y="135022"/>
                  <a:pt x="756279" y="138844"/>
                  <a:pt x="746556" y="142077"/>
                </a:cubicBezTo>
                <a:cubicBezTo>
                  <a:pt x="736834" y="145311"/>
                  <a:pt x="728011" y="143644"/>
                  <a:pt x="720088" y="137076"/>
                </a:cubicBezTo>
                <a:cubicBezTo>
                  <a:pt x="712165" y="130508"/>
                  <a:pt x="712484" y="126905"/>
                  <a:pt x="721045" y="126267"/>
                </a:cubicBezTo>
                <a:cubicBezTo>
                  <a:pt x="729606" y="125629"/>
                  <a:pt x="740157" y="122718"/>
                  <a:pt x="752698" y="117534"/>
                </a:cubicBezTo>
                <a:cubicBezTo>
                  <a:pt x="765238" y="112350"/>
                  <a:pt x="774294" y="106929"/>
                  <a:pt x="779865" y="101272"/>
                </a:cubicBezTo>
                <a:cubicBezTo>
                  <a:pt x="782651" y="98444"/>
                  <a:pt x="786193" y="97096"/>
                  <a:pt x="790491" y="97231"/>
                </a:cubicBezTo>
                <a:close/>
                <a:moveTo>
                  <a:pt x="76116" y="97231"/>
                </a:moveTo>
                <a:cubicBezTo>
                  <a:pt x="80415" y="97365"/>
                  <a:pt x="85470" y="98981"/>
                  <a:pt x="91281" y="102079"/>
                </a:cubicBezTo>
                <a:cubicBezTo>
                  <a:pt x="102904" y="108274"/>
                  <a:pt x="106385" y="114268"/>
                  <a:pt x="101724" y="120061"/>
                </a:cubicBezTo>
                <a:cubicBezTo>
                  <a:pt x="97064" y="125855"/>
                  <a:pt x="93898" y="131681"/>
                  <a:pt x="92227" y="137539"/>
                </a:cubicBezTo>
                <a:cubicBezTo>
                  <a:pt x="90557" y="143397"/>
                  <a:pt x="88832" y="160085"/>
                  <a:pt x="87054" y="187604"/>
                </a:cubicBezTo>
                <a:cubicBezTo>
                  <a:pt x="86194" y="202675"/>
                  <a:pt x="85964" y="208383"/>
                  <a:pt x="86366" y="204726"/>
                </a:cubicBezTo>
                <a:cubicBezTo>
                  <a:pt x="126461" y="177795"/>
                  <a:pt x="139306" y="173188"/>
                  <a:pt x="124902" y="190906"/>
                </a:cubicBezTo>
                <a:cubicBezTo>
                  <a:pt x="110497" y="208623"/>
                  <a:pt x="100244" y="221185"/>
                  <a:pt x="94142" y="228592"/>
                </a:cubicBezTo>
                <a:cubicBezTo>
                  <a:pt x="88040" y="235998"/>
                  <a:pt x="81669" y="244714"/>
                  <a:pt x="75030" y="254738"/>
                </a:cubicBezTo>
                <a:cubicBezTo>
                  <a:pt x="68390" y="264761"/>
                  <a:pt x="62195" y="264385"/>
                  <a:pt x="56445" y="253608"/>
                </a:cubicBezTo>
                <a:cubicBezTo>
                  <a:pt x="50695" y="242832"/>
                  <a:pt x="50071" y="233503"/>
                  <a:pt x="54574" y="225623"/>
                </a:cubicBezTo>
                <a:cubicBezTo>
                  <a:pt x="59077" y="217743"/>
                  <a:pt x="61998" y="204618"/>
                  <a:pt x="63339" y="186249"/>
                </a:cubicBezTo>
                <a:cubicBezTo>
                  <a:pt x="64680" y="167879"/>
                  <a:pt x="65350" y="155195"/>
                  <a:pt x="65350" y="148197"/>
                </a:cubicBezTo>
                <a:lnTo>
                  <a:pt x="65350" y="129311"/>
                </a:lnTo>
                <a:cubicBezTo>
                  <a:pt x="65350" y="125769"/>
                  <a:pt x="62253" y="126203"/>
                  <a:pt x="56058" y="130612"/>
                </a:cubicBezTo>
                <a:cubicBezTo>
                  <a:pt x="49863" y="135022"/>
                  <a:pt x="41904" y="138844"/>
                  <a:pt x="32181" y="142077"/>
                </a:cubicBezTo>
                <a:cubicBezTo>
                  <a:pt x="22459" y="145311"/>
                  <a:pt x="13636" y="143644"/>
                  <a:pt x="5713" y="137076"/>
                </a:cubicBezTo>
                <a:cubicBezTo>
                  <a:pt x="-2210" y="130508"/>
                  <a:pt x="-1891" y="126905"/>
                  <a:pt x="6670" y="126267"/>
                </a:cubicBezTo>
                <a:cubicBezTo>
                  <a:pt x="15231" y="125629"/>
                  <a:pt x="25782" y="122718"/>
                  <a:pt x="38323" y="117534"/>
                </a:cubicBezTo>
                <a:cubicBezTo>
                  <a:pt x="50863" y="112350"/>
                  <a:pt x="59919" y="106929"/>
                  <a:pt x="65490" y="101272"/>
                </a:cubicBezTo>
                <a:cubicBezTo>
                  <a:pt x="68276" y="98444"/>
                  <a:pt x="71818" y="97096"/>
                  <a:pt x="76116" y="97231"/>
                </a:cubicBezTo>
                <a:close/>
                <a:moveTo>
                  <a:pt x="941714" y="71446"/>
                </a:moveTo>
                <a:cubicBezTo>
                  <a:pt x="947425" y="70641"/>
                  <a:pt x="954862" y="73330"/>
                  <a:pt x="964026" y="79514"/>
                </a:cubicBezTo>
                <a:cubicBezTo>
                  <a:pt x="976244" y="87760"/>
                  <a:pt x="978674" y="94930"/>
                  <a:pt x="971318" y="101025"/>
                </a:cubicBezTo>
                <a:cubicBezTo>
                  <a:pt x="963961" y="107119"/>
                  <a:pt x="958641" y="116770"/>
                  <a:pt x="955357" y="129978"/>
                </a:cubicBezTo>
                <a:cubicBezTo>
                  <a:pt x="963459" y="137535"/>
                  <a:pt x="965675" y="142464"/>
                  <a:pt x="962004" y="144766"/>
                </a:cubicBezTo>
                <a:cubicBezTo>
                  <a:pt x="958333" y="147068"/>
                  <a:pt x="946674" y="148857"/>
                  <a:pt x="927028" y="150133"/>
                </a:cubicBezTo>
                <a:cubicBezTo>
                  <a:pt x="939619" y="155826"/>
                  <a:pt x="944312" y="161236"/>
                  <a:pt x="941106" y="166362"/>
                </a:cubicBezTo>
                <a:cubicBezTo>
                  <a:pt x="937901" y="171489"/>
                  <a:pt x="935428" y="182104"/>
                  <a:pt x="933685" y="198208"/>
                </a:cubicBezTo>
                <a:cubicBezTo>
                  <a:pt x="931943" y="214312"/>
                  <a:pt x="932735" y="227358"/>
                  <a:pt x="936062" y="237346"/>
                </a:cubicBezTo>
                <a:cubicBezTo>
                  <a:pt x="939389" y="247334"/>
                  <a:pt x="947606" y="252737"/>
                  <a:pt x="960713" y="253554"/>
                </a:cubicBezTo>
                <a:cubicBezTo>
                  <a:pt x="973820" y="254372"/>
                  <a:pt x="984131" y="253791"/>
                  <a:pt x="991645" y="251812"/>
                </a:cubicBezTo>
                <a:cubicBezTo>
                  <a:pt x="999159" y="249833"/>
                  <a:pt x="1004189" y="244255"/>
                  <a:pt x="1006734" y="235077"/>
                </a:cubicBezTo>
                <a:cubicBezTo>
                  <a:pt x="1009280" y="225899"/>
                  <a:pt x="1012309" y="215413"/>
                  <a:pt x="1015823" y="203618"/>
                </a:cubicBezTo>
                <a:cubicBezTo>
                  <a:pt x="1019336" y="191823"/>
                  <a:pt x="1022494" y="195276"/>
                  <a:pt x="1025298" y="213975"/>
                </a:cubicBezTo>
                <a:cubicBezTo>
                  <a:pt x="1028101" y="232675"/>
                  <a:pt x="1031995" y="245384"/>
                  <a:pt x="1036978" y="252102"/>
                </a:cubicBezTo>
                <a:cubicBezTo>
                  <a:pt x="1041961" y="258821"/>
                  <a:pt x="1037397" y="265245"/>
                  <a:pt x="1023287" y="271376"/>
                </a:cubicBezTo>
                <a:cubicBezTo>
                  <a:pt x="1009176" y="277506"/>
                  <a:pt x="991910" y="280571"/>
                  <a:pt x="971490" y="280571"/>
                </a:cubicBezTo>
                <a:cubicBezTo>
                  <a:pt x="951614" y="280571"/>
                  <a:pt x="936507" y="276857"/>
                  <a:pt x="926168" y="269429"/>
                </a:cubicBezTo>
                <a:cubicBezTo>
                  <a:pt x="915828" y="262001"/>
                  <a:pt x="911558" y="243642"/>
                  <a:pt x="913358" y="214352"/>
                </a:cubicBezTo>
                <a:cubicBezTo>
                  <a:pt x="915158" y="185062"/>
                  <a:pt x="914588" y="164387"/>
                  <a:pt x="911648" y="152327"/>
                </a:cubicBezTo>
                <a:cubicBezTo>
                  <a:pt x="908006" y="153230"/>
                  <a:pt x="903230" y="154041"/>
                  <a:pt x="897322" y="154758"/>
                </a:cubicBezTo>
                <a:cubicBezTo>
                  <a:pt x="909024" y="162258"/>
                  <a:pt x="913175" y="167954"/>
                  <a:pt x="909777" y="171848"/>
                </a:cubicBezTo>
                <a:cubicBezTo>
                  <a:pt x="906378" y="175741"/>
                  <a:pt x="902234" y="183241"/>
                  <a:pt x="897344" y="194347"/>
                </a:cubicBezTo>
                <a:cubicBezTo>
                  <a:pt x="892454" y="205454"/>
                  <a:pt x="885846" y="216797"/>
                  <a:pt x="877522" y="228377"/>
                </a:cubicBezTo>
                <a:cubicBezTo>
                  <a:pt x="869197" y="239956"/>
                  <a:pt x="859873" y="249260"/>
                  <a:pt x="849548" y="256286"/>
                </a:cubicBezTo>
                <a:cubicBezTo>
                  <a:pt x="839223" y="263313"/>
                  <a:pt x="829504" y="267766"/>
                  <a:pt x="820391" y="269644"/>
                </a:cubicBezTo>
                <a:cubicBezTo>
                  <a:pt x="811277" y="271523"/>
                  <a:pt x="810905" y="268364"/>
                  <a:pt x="819272" y="260169"/>
                </a:cubicBezTo>
                <a:cubicBezTo>
                  <a:pt x="827640" y="251973"/>
                  <a:pt x="837126" y="241688"/>
                  <a:pt x="847730" y="229312"/>
                </a:cubicBezTo>
                <a:cubicBezTo>
                  <a:pt x="858335" y="216937"/>
                  <a:pt x="866975" y="202446"/>
                  <a:pt x="873650" y="185840"/>
                </a:cubicBezTo>
                <a:cubicBezTo>
                  <a:pt x="876988" y="177537"/>
                  <a:pt x="879303" y="171043"/>
                  <a:pt x="880595" y="166357"/>
                </a:cubicBezTo>
                <a:lnTo>
                  <a:pt x="881381" y="162553"/>
                </a:lnTo>
                <a:lnTo>
                  <a:pt x="879998" y="164976"/>
                </a:lnTo>
                <a:cubicBezTo>
                  <a:pt x="876022" y="170023"/>
                  <a:pt x="872537" y="168460"/>
                  <a:pt x="869542" y="160286"/>
                </a:cubicBezTo>
                <a:cubicBezTo>
                  <a:pt x="865548" y="149387"/>
                  <a:pt x="862009" y="138428"/>
                  <a:pt x="858926" y="127407"/>
                </a:cubicBezTo>
                <a:cubicBezTo>
                  <a:pt x="855843" y="116387"/>
                  <a:pt x="852222" y="106962"/>
                  <a:pt x="848064" y="99132"/>
                </a:cubicBezTo>
                <a:cubicBezTo>
                  <a:pt x="843905" y="91302"/>
                  <a:pt x="846974" y="88061"/>
                  <a:pt x="857270" y="89409"/>
                </a:cubicBezTo>
                <a:cubicBezTo>
                  <a:pt x="867566" y="90757"/>
                  <a:pt x="881838" y="89474"/>
                  <a:pt x="900086" y="85559"/>
                </a:cubicBezTo>
                <a:cubicBezTo>
                  <a:pt x="918334" y="81644"/>
                  <a:pt x="930498" y="77596"/>
                  <a:pt x="936579" y="73416"/>
                </a:cubicBezTo>
                <a:cubicBezTo>
                  <a:pt x="938099" y="72371"/>
                  <a:pt x="939810" y="71715"/>
                  <a:pt x="941714" y="71446"/>
                </a:cubicBezTo>
                <a:close/>
                <a:moveTo>
                  <a:pt x="227339" y="71446"/>
                </a:moveTo>
                <a:cubicBezTo>
                  <a:pt x="233050" y="70641"/>
                  <a:pt x="240487" y="73330"/>
                  <a:pt x="249651" y="79514"/>
                </a:cubicBezTo>
                <a:cubicBezTo>
                  <a:pt x="261869" y="87760"/>
                  <a:pt x="264299" y="94930"/>
                  <a:pt x="256943" y="101025"/>
                </a:cubicBezTo>
                <a:cubicBezTo>
                  <a:pt x="249586" y="107119"/>
                  <a:pt x="244266" y="116770"/>
                  <a:pt x="240982" y="129978"/>
                </a:cubicBezTo>
                <a:cubicBezTo>
                  <a:pt x="249084" y="137535"/>
                  <a:pt x="251300" y="142464"/>
                  <a:pt x="247629" y="144766"/>
                </a:cubicBezTo>
                <a:cubicBezTo>
                  <a:pt x="243958" y="147068"/>
                  <a:pt x="232299" y="148857"/>
                  <a:pt x="212653" y="150133"/>
                </a:cubicBezTo>
                <a:cubicBezTo>
                  <a:pt x="225244" y="155826"/>
                  <a:pt x="229937" y="161236"/>
                  <a:pt x="226731" y="166362"/>
                </a:cubicBezTo>
                <a:cubicBezTo>
                  <a:pt x="223526" y="171489"/>
                  <a:pt x="221053" y="182104"/>
                  <a:pt x="219310" y="198208"/>
                </a:cubicBezTo>
                <a:cubicBezTo>
                  <a:pt x="217568" y="214312"/>
                  <a:pt x="218360" y="227358"/>
                  <a:pt x="221687" y="237346"/>
                </a:cubicBezTo>
                <a:cubicBezTo>
                  <a:pt x="225014" y="247334"/>
                  <a:pt x="233231" y="252737"/>
                  <a:pt x="246338" y="253554"/>
                </a:cubicBezTo>
                <a:cubicBezTo>
                  <a:pt x="259445" y="254372"/>
                  <a:pt x="269756" y="253791"/>
                  <a:pt x="277270" y="251812"/>
                </a:cubicBezTo>
                <a:cubicBezTo>
                  <a:pt x="284784" y="249833"/>
                  <a:pt x="289814" y="244255"/>
                  <a:pt x="292359" y="235077"/>
                </a:cubicBezTo>
                <a:cubicBezTo>
                  <a:pt x="294905" y="225899"/>
                  <a:pt x="297934" y="215413"/>
                  <a:pt x="301448" y="203618"/>
                </a:cubicBezTo>
                <a:cubicBezTo>
                  <a:pt x="304961" y="191823"/>
                  <a:pt x="308119" y="195276"/>
                  <a:pt x="310923" y="213975"/>
                </a:cubicBezTo>
                <a:cubicBezTo>
                  <a:pt x="313726" y="232675"/>
                  <a:pt x="317620" y="245384"/>
                  <a:pt x="322603" y="252102"/>
                </a:cubicBezTo>
                <a:cubicBezTo>
                  <a:pt x="327586" y="258821"/>
                  <a:pt x="323022" y="265245"/>
                  <a:pt x="308912" y="271376"/>
                </a:cubicBezTo>
                <a:cubicBezTo>
                  <a:pt x="294801" y="277506"/>
                  <a:pt x="277535" y="280571"/>
                  <a:pt x="257115" y="280571"/>
                </a:cubicBezTo>
                <a:cubicBezTo>
                  <a:pt x="237239" y="280571"/>
                  <a:pt x="222132" y="276857"/>
                  <a:pt x="211793" y="269429"/>
                </a:cubicBezTo>
                <a:cubicBezTo>
                  <a:pt x="201453" y="262001"/>
                  <a:pt x="197183" y="243642"/>
                  <a:pt x="198983" y="214352"/>
                </a:cubicBezTo>
                <a:cubicBezTo>
                  <a:pt x="200783" y="185062"/>
                  <a:pt x="200213" y="164387"/>
                  <a:pt x="197273" y="152327"/>
                </a:cubicBezTo>
                <a:cubicBezTo>
                  <a:pt x="193631" y="153230"/>
                  <a:pt x="188855" y="154041"/>
                  <a:pt x="182947" y="154758"/>
                </a:cubicBezTo>
                <a:cubicBezTo>
                  <a:pt x="194649" y="162258"/>
                  <a:pt x="198800" y="167954"/>
                  <a:pt x="195402" y="171848"/>
                </a:cubicBezTo>
                <a:cubicBezTo>
                  <a:pt x="192003" y="175741"/>
                  <a:pt x="187859" y="183241"/>
                  <a:pt x="182969" y="194347"/>
                </a:cubicBezTo>
                <a:cubicBezTo>
                  <a:pt x="178079" y="205454"/>
                  <a:pt x="171471" y="216797"/>
                  <a:pt x="163147" y="228377"/>
                </a:cubicBezTo>
                <a:cubicBezTo>
                  <a:pt x="154823" y="239956"/>
                  <a:pt x="145498" y="249260"/>
                  <a:pt x="135173" y="256286"/>
                </a:cubicBezTo>
                <a:cubicBezTo>
                  <a:pt x="124848" y="263313"/>
                  <a:pt x="115129" y="267766"/>
                  <a:pt x="106016" y="269644"/>
                </a:cubicBezTo>
                <a:cubicBezTo>
                  <a:pt x="96902" y="271523"/>
                  <a:pt x="96529" y="268364"/>
                  <a:pt x="104897" y="260169"/>
                </a:cubicBezTo>
                <a:cubicBezTo>
                  <a:pt x="113265" y="251973"/>
                  <a:pt x="122751" y="241688"/>
                  <a:pt x="133355" y="229312"/>
                </a:cubicBezTo>
                <a:cubicBezTo>
                  <a:pt x="143960" y="216937"/>
                  <a:pt x="152600" y="202446"/>
                  <a:pt x="159275" y="185840"/>
                </a:cubicBezTo>
                <a:cubicBezTo>
                  <a:pt x="162613" y="177537"/>
                  <a:pt x="164928" y="171043"/>
                  <a:pt x="166220" y="166357"/>
                </a:cubicBezTo>
                <a:lnTo>
                  <a:pt x="167006" y="162553"/>
                </a:lnTo>
                <a:lnTo>
                  <a:pt x="165623" y="164976"/>
                </a:lnTo>
                <a:cubicBezTo>
                  <a:pt x="161647" y="170023"/>
                  <a:pt x="158162" y="168460"/>
                  <a:pt x="155167" y="160286"/>
                </a:cubicBezTo>
                <a:cubicBezTo>
                  <a:pt x="151173" y="149387"/>
                  <a:pt x="147634" y="138428"/>
                  <a:pt x="144551" y="127407"/>
                </a:cubicBezTo>
                <a:cubicBezTo>
                  <a:pt x="141468" y="116387"/>
                  <a:pt x="137847" y="106962"/>
                  <a:pt x="133689" y="99132"/>
                </a:cubicBezTo>
                <a:cubicBezTo>
                  <a:pt x="129530" y="91302"/>
                  <a:pt x="132599" y="88061"/>
                  <a:pt x="142895" y="89409"/>
                </a:cubicBezTo>
                <a:cubicBezTo>
                  <a:pt x="153191" y="90757"/>
                  <a:pt x="167463" y="89474"/>
                  <a:pt x="185711" y="85559"/>
                </a:cubicBezTo>
                <a:cubicBezTo>
                  <a:pt x="203959" y="81644"/>
                  <a:pt x="216123" y="77596"/>
                  <a:pt x="222204" y="73416"/>
                </a:cubicBezTo>
                <a:cubicBezTo>
                  <a:pt x="223724" y="72371"/>
                  <a:pt x="225435" y="71715"/>
                  <a:pt x="227339" y="71446"/>
                </a:cubicBezTo>
                <a:close/>
                <a:moveTo>
                  <a:pt x="852477" y="28237"/>
                </a:moveTo>
                <a:cubicBezTo>
                  <a:pt x="854819" y="28134"/>
                  <a:pt x="857865" y="28542"/>
                  <a:pt x="861615" y="29460"/>
                </a:cubicBezTo>
                <a:cubicBezTo>
                  <a:pt x="875511" y="31425"/>
                  <a:pt x="884710" y="35712"/>
                  <a:pt x="889213" y="42323"/>
                </a:cubicBezTo>
                <a:cubicBezTo>
                  <a:pt x="893716" y="48934"/>
                  <a:pt x="894529" y="56774"/>
                  <a:pt x="891654" y="65845"/>
                </a:cubicBezTo>
                <a:cubicBezTo>
                  <a:pt x="888779" y="74915"/>
                  <a:pt x="883068" y="76525"/>
                  <a:pt x="874521" y="70674"/>
                </a:cubicBezTo>
                <a:cubicBezTo>
                  <a:pt x="865974" y="64823"/>
                  <a:pt x="857937" y="55573"/>
                  <a:pt x="850408" y="42925"/>
                </a:cubicBezTo>
                <a:cubicBezTo>
                  <a:pt x="844762" y="33439"/>
                  <a:pt x="845451" y="28543"/>
                  <a:pt x="852477" y="28237"/>
                </a:cubicBezTo>
                <a:close/>
                <a:moveTo>
                  <a:pt x="138102" y="28237"/>
                </a:moveTo>
                <a:cubicBezTo>
                  <a:pt x="140444" y="28134"/>
                  <a:pt x="143490" y="28542"/>
                  <a:pt x="147240" y="29460"/>
                </a:cubicBezTo>
                <a:cubicBezTo>
                  <a:pt x="161136" y="31425"/>
                  <a:pt x="170335" y="35712"/>
                  <a:pt x="174838" y="42323"/>
                </a:cubicBezTo>
                <a:cubicBezTo>
                  <a:pt x="179341" y="48934"/>
                  <a:pt x="180155" y="56774"/>
                  <a:pt x="177279" y="65845"/>
                </a:cubicBezTo>
                <a:cubicBezTo>
                  <a:pt x="174404" y="74915"/>
                  <a:pt x="168693" y="76525"/>
                  <a:pt x="160146" y="70674"/>
                </a:cubicBezTo>
                <a:cubicBezTo>
                  <a:pt x="151600" y="64823"/>
                  <a:pt x="143562" y="55573"/>
                  <a:pt x="136033" y="42925"/>
                </a:cubicBezTo>
                <a:cubicBezTo>
                  <a:pt x="130387" y="33439"/>
                  <a:pt x="131076" y="28543"/>
                  <a:pt x="138102" y="28237"/>
                </a:cubicBezTo>
                <a:close/>
                <a:moveTo>
                  <a:pt x="781167" y="17221"/>
                </a:moveTo>
                <a:cubicBezTo>
                  <a:pt x="792596" y="17221"/>
                  <a:pt x="803340" y="19243"/>
                  <a:pt x="813400" y="23287"/>
                </a:cubicBezTo>
                <a:cubicBezTo>
                  <a:pt x="823459" y="27330"/>
                  <a:pt x="827672" y="35676"/>
                  <a:pt x="826037" y="48325"/>
                </a:cubicBezTo>
                <a:cubicBezTo>
                  <a:pt x="824402" y="60973"/>
                  <a:pt x="818078" y="64432"/>
                  <a:pt x="807065" y="58703"/>
                </a:cubicBezTo>
                <a:cubicBezTo>
                  <a:pt x="796052" y="52974"/>
                  <a:pt x="785594" y="44628"/>
                  <a:pt x="775692" y="33665"/>
                </a:cubicBezTo>
                <a:cubicBezTo>
                  <a:pt x="765790" y="22702"/>
                  <a:pt x="767615" y="17221"/>
                  <a:pt x="781167" y="17221"/>
                </a:cubicBezTo>
                <a:close/>
                <a:moveTo>
                  <a:pt x="66792" y="17221"/>
                </a:moveTo>
                <a:cubicBezTo>
                  <a:pt x="78221" y="17221"/>
                  <a:pt x="88965" y="19243"/>
                  <a:pt x="99025" y="23287"/>
                </a:cubicBezTo>
                <a:cubicBezTo>
                  <a:pt x="109084" y="27330"/>
                  <a:pt x="113297" y="35676"/>
                  <a:pt x="111662" y="48325"/>
                </a:cubicBezTo>
                <a:cubicBezTo>
                  <a:pt x="110027" y="60973"/>
                  <a:pt x="103703" y="64432"/>
                  <a:pt x="92690" y="58703"/>
                </a:cubicBezTo>
                <a:cubicBezTo>
                  <a:pt x="81677" y="52974"/>
                  <a:pt x="71219" y="44628"/>
                  <a:pt x="61317" y="33665"/>
                </a:cubicBezTo>
                <a:cubicBezTo>
                  <a:pt x="51415" y="22702"/>
                  <a:pt x="53240" y="17221"/>
                  <a:pt x="66792" y="17221"/>
                </a:cubicBezTo>
                <a:close/>
                <a:moveTo>
                  <a:pt x="949856" y="260"/>
                </a:moveTo>
                <a:cubicBezTo>
                  <a:pt x="952531" y="629"/>
                  <a:pt x="955669" y="1393"/>
                  <a:pt x="959272" y="2551"/>
                </a:cubicBezTo>
                <a:cubicBezTo>
                  <a:pt x="971131" y="6508"/>
                  <a:pt x="978843" y="10975"/>
                  <a:pt x="982406" y="15951"/>
                </a:cubicBezTo>
                <a:cubicBezTo>
                  <a:pt x="985970" y="20928"/>
                  <a:pt x="984281" y="24799"/>
                  <a:pt x="977341" y="27567"/>
                </a:cubicBezTo>
                <a:cubicBezTo>
                  <a:pt x="970400" y="30335"/>
                  <a:pt x="961136" y="37064"/>
                  <a:pt x="949549" y="47754"/>
                </a:cubicBezTo>
                <a:cubicBezTo>
                  <a:pt x="937962" y="58445"/>
                  <a:pt x="927458" y="65949"/>
                  <a:pt x="918037" y="70265"/>
                </a:cubicBezTo>
                <a:cubicBezTo>
                  <a:pt x="908615" y="74581"/>
                  <a:pt x="906622" y="72563"/>
                  <a:pt x="912057" y="64210"/>
                </a:cubicBezTo>
                <a:cubicBezTo>
                  <a:pt x="917492" y="55857"/>
                  <a:pt x="923343" y="46328"/>
                  <a:pt x="929609" y="35623"/>
                </a:cubicBezTo>
                <a:cubicBezTo>
                  <a:pt x="935876" y="24918"/>
                  <a:pt x="938783" y="15571"/>
                  <a:pt x="938332" y="7584"/>
                </a:cubicBezTo>
                <a:cubicBezTo>
                  <a:pt x="937993" y="1593"/>
                  <a:pt x="941834" y="-848"/>
                  <a:pt x="949856" y="260"/>
                </a:cubicBezTo>
                <a:close/>
                <a:moveTo>
                  <a:pt x="235481" y="260"/>
                </a:moveTo>
                <a:cubicBezTo>
                  <a:pt x="238155" y="629"/>
                  <a:pt x="241294" y="1393"/>
                  <a:pt x="244897" y="2551"/>
                </a:cubicBezTo>
                <a:cubicBezTo>
                  <a:pt x="256756" y="6508"/>
                  <a:pt x="264468" y="10975"/>
                  <a:pt x="268031" y="15951"/>
                </a:cubicBezTo>
                <a:cubicBezTo>
                  <a:pt x="271595" y="20928"/>
                  <a:pt x="269906" y="24799"/>
                  <a:pt x="262966" y="27567"/>
                </a:cubicBezTo>
                <a:cubicBezTo>
                  <a:pt x="256025" y="30335"/>
                  <a:pt x="246761" y="37064"/>
                  <a:pt x="235174" y="47754"/>
                </a:cubicBezTo>
                <a:cubicBezTo>
                  <a:pt x="223587" y="58445"/>
                  <a:pt x="213083" y="65949"/>
                  <a:pt x="203662" y="70265"/>
                </a:cubicBezTo>
                <a:cubicBezTo>
                  <a:pt x="194240" y="74581"/>
                  <a:pt x="192247" y="72563"/>
                  <a:pt x="197682" y="64210"/>
                </a:cubicBezTo>
                <a:cubicBezTo>
                  <a:pt x="203117" y="55857"/>
                  <a:pt x="208968" y="46328"/>
                  <a:pt x="215234" y="35623"/>
                </a:cubicBezTo>
                <a:cubicBezTo>
                  <a:pt x="221501" y="24918"/>
                  <a:pt x="224408" y="15571"/>
                  <a:pt x="223957" y="7584"/>
                </a:cubicBezTo>
                <a:cubicBezTo>
                  <a:pt x="223618" y="1593"/>
                  <a:pt x="227459" y="-848"/>
                  <a:pt x="235481" y="2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8" grpId="0"/>
      <p:bldP spid="19" grpId="0" bldLvl="0" animBg="1"/>
      <p:bldP spid="21" grpId="0" bldLvl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K1.eps" descr="id:214749858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575722" y="1939116"/>
            <a:ext cx="6184045" cy="2814671"/>
          </a:xfrm>
          <a:prstGeom prst="rect">
            <a:avLst/>
          </a:prstGeom>
        </p:spPr>
      </p:pic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4980407" y="1382651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2350426" y="2992684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716710" y="2816021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34" name="WordArt 8"/>
          <p:cNvSpPr>
            <a:spLocks noChangeArrowheads="1" noChangeShapeType="1" noTextEdit="1"/>
          </p:cNvSpPr>
          <p:nvPr/>
        </p:nvSpPr>
        <p:spPr bwMode="auto">
          <a:xfrm>
            <a:off x="5142811" y="4943017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6316752" y="4844957"/>
            <a:ext cx="454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教学楼在校园的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8976320" y="4852019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48300" y="1854313"/>
            <a:ext cx="724192" cy="602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77" y="4573905"/>
            <a:ext cx="1358265" cy="10858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77037" y="3511550"/>
            <a:ext cx="2353945" cy="1261861"/>
            <a:chOff x="5004" y="384"/>
            <a:chExt cx="3116" cy="2014"/>
          </a:xfrm>
        </p:grpSpPr>
        <p:sp>
          <p:nvSpPr>
            <p:cNvPr id="13" name="圆角矩形标注 12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-8578"/>
                <a:gd name="adj2" fmla="val 86302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9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教学楼在我左手指的方向上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6" name="任意多边形: 形状 15"/>
          <p:cNvSpPr>
            <a:spLocks noChangeArrowheads="1"/>
          </p:cNvSpPr>
          <p:nvPr/>
        </p:nvSpPr>
        <p:spPr bwMode="auto">
          <a:xfrm>
            <a:off x="1331167" y="800148"/>
            <a:ext cx="4345531" cy="320030"/>
          </a:xfrm>
          <a:custGeom>
            <a:avLst/>
            <a:gdLst/>
            <a:ahLst/>
            <a:cxnLst/>
            <a:rect l="l" t="t" r="r" b="b"/>
            <a:pathLst>
              <a:path w="4345531" h="320030">
                <a:moveTo>
                  <a:pt x="1471342" y="234136"/>
                </a:moveTo>
                <a:cubicBezTo>
                  <a:pt x="1476074" y="234142"/>
                  <a:pt x="1480814" y="235394"/>
                  <a:pt x="1485560" y="237893"/>
                </a:cubicBezTo>
                <a:cubicBezTo>
                  <a:pt x="1495053" y="242890"/>
                  <a:pt x="1499800" y="250781"/>
                  <a:pt x="1499800" y="261565"/>
                </a:cubicBezTo>
                <a:cubicBezTo>
                  <a:pt x="1499800" y="272349"/>
                  <a:pt x="1494304" y="279999"/>
                  <a:pt x="1483313" y="284516"/>
                </a:cubicBezTo>
                <a:cubicBezTo>
                  <a:pt x="1472321" y="289033"/>
                  <a:pt x="1462620" y="288485"/>
                  <a:pt x="1454209" y="282871"/>
                </a:cubicBezTo>
                <a:cubicBezTo>
                  <a:pt x="1445798" y="277257"/>
                  <a:pt x="1441830" y="269595"/>
                  <a:pt x="1442303" y="259887"/>
                </a:cubicBezTo>
                <a:cubicBezTo>
                  <a:pt x="1442776" y="250179"/>
                  <a:pt x="1447731" y="242836"/>
                  <a:pt x="1457167" y="237860"/>
                </a:cubicBezTo>
                <a:cubicBezTo>
                  <a:pt x="1461885" y="235372"/>
                  <a:pt x="1466610" y="234131"/>
                  <a:pt x="1471342" y="234136"/>
                </a:cubicBezTo>
                <a:close/>
                <a:moveTo>
                  <a:pt x="3023442" y="226652"/>
                </a:moveTo>
                <a:cubicBezTo>
                  <a:pt x="3025807" y="227225"/>
                  <a:pt x="3028797" y="228390"/>
                  <a:pt x="3032413" y="230149"/>
                </a:cubicBezTo>
                <a:cubicBezTo>
                  <a:pt x="3046875" y="237183"/>
                  <a:pt x="3058185" y="244321"/>
                  <a:pt x="3066345" y="251562"/>
                </a:cubicBezTo>
                <a:cubicBezTo>
                  <a:pt x="3075021" y="258317"/>
                  <a:pt x="3080994" y="266706"/>
                  <a:pt x="3084263" y="276730"/>
                </a:cubicBezTo>
                <a:cubicBezTo>
                  <a:pt x="3087533" y="286753"/>
                  <a:pt x="3086561" y="296411"/>
                  <a:pt x="3081349" y="305704"/>
                </a:cubicBezTo>
                <a:cubicBezTo>
                  <a:pt x="3076136" y="314996"/>
                  <a:pt x="3068335" y="313258"/>
                  <a:pt x="3057946" y="300488"/>
                </a:cubicBezTo>
                <a:cubicBezTo>
                  <a:pt x="3047556" y="287718"/>
                  <a:pt x="3039862" y="277013"/>
                  <a:pt x="3034865" y="268373"/>
                </a:cubicBezTo>
                <a:cubicBezTo>
                  <a:pt x="3029867" y="259733"/>
                  <a:pt x="3024594" y="249444"/>
                  <a:pt x="3019044" y="237505"/>
                </a:cubicBezTo>
                <a:cubicBezTo>
                  <a:pt x="3014882" y="228552"/>
                  <a:pt x="3016348" y="224934"/>
                  <a:pt x="3023442" y="226652"/>
                </a:cubicBezTo>
                <a:close/>
                <a:moveTo>
                  <a:pt x="471611" y="212929"/>
                </a:moveTo>
                <a:cubicBezTo>
                  <a:pt x="475074" y="213170"/>
                  <a:pt x="473375" y="216425"/>
                  <a:pt x="466513" y="222696"/>
                </a:cubicBezTo>
                <a:cubicBezTo>
                  <a:pt x="457364" y="231056"/>
                  <a:pt x="443422" y="241704"/>
                  <a:pt x="424686" y="254638"/>
                </a:cubicBezTo>
                <a:cubicBezTo>
                  <a:pt x="405951" y="267573"/>
                  <a:pt x="393772" y="276916"/>
                  <a:pt x="388151" y="282666"/>
                </a:cubicBezTo>
                <a:cubicBezTo>
                  <a:pt x="382530" y="288417"/>
                  <a:pt x="373273" y="287155"/>
                  <a:pt x="360381" y="278881"/>
                </a:cubicBezTo>
                <a:cubicBezTo>
                  <a:pt x="347489" y="270606"/>
                  <a:pt x="344550" y="265247"/>
                  <a:pt x="351562" y="262802"/>
                </a:cubicBezTo>
                <a:cubicBezTo>
                  <a:pt x="358574" y="260357"/>
                  <a:pt x="366347" y="257564"/>
                  <a:pt x="374879" y="254423"/>
                </a:cubicBezTo>
                <a:cubicBezTo>
                  <a:pt x="383412" y="251283"/>
                  <a:pt x="398533" y="244285"/>
                  <a:pt x="420244" y="233429"/>
                </a:cubicBezTo>
                <a:cubicBezTo>
                  <a:pt x="441827" y="222631"/>
                  <a:pt x="457221" y="216052"/>
                  <a:pt x="466427" y="213694"/>
                </a:cubicBezTo>
                <a:cubicBezTo>
                  <a:pt x="468729" y="213104"/>
                  <a:pt x="470457" y="212849"/>
                  <a:pt x="471611" y="212929"/>
                </a:cubicBezTo>
                <a:close/>
                <a:moveTo>
                  <a:pt x="4330590" y="202809"/>
                </a:moveTo>
                <a:lnTo>
                  <a:pt x="4345531" y="206178"/>
                </a:lnTo>
                <a:lnTo>
                  <a:pt x="4345531" y="239856"/>
                </a:lnTo>
                <a:lnTo>
                  <a:pt x="4338500" y="228428"/>
                </a:lnTo>
                <a:cubicBezTo>
                  <a:pt x="4334944" y="226438"/>
                  <a:pt x="4331480" y="225539"/>
                  <a:pt x="4328108" y="225729"/>
                </a:cubicBezTo>
                <a:cubicBezTo>
                  <a:pt x="4324736" y="225919"/>
                  <a:pt x="4321457" y="227198"/>
                  <a:pt x="4318270" y="229568"/>
                </a:cubicBezTo>
                <a:cubicBezTo>
                  <a:pt x="4311895" y="234308"/>
                  <a:pt x="4308708" y="240624"/>
                  <a:pt x="4308708" y="248519"/>
                </a:cubicBezTo>
                <a:cubicBezTo>
                  <a:pt x="4308708" y="256413"/>
                  <a:pt x="4312258" y="262339"/>
                  <a:pt x="4319356" y="266297"/>
                </a:cubicBezTo>
                <a:cubicBezTo>
                  <a:pt x="4326454" y="270255"/>
                  <a:pt x="4333402" y="270054"/>
                  <a:pt x="4340199" y="265695"/>
                </a:cubicBezTo>
                <a:lnTo>
                  <a:pt x="4345531" y="255162"/>
                </a:lnTo>
                <a:lnTo>
                  <a:pt x="4345531" y="287367"/>
                </a:lnTo>
                <a:lnTo>
                  <a:pt x="4327261" y="292647"/>
                </a:lnTo>
                <a:cubicBezTo>
                  <a:pt x="4316327" y="292647"/>
                  <a:pt x="4306425" y="288209"/>
                  <a:pt x="4297555" y="279332"/>
                </a:cubicBezTo>
                <a:cubicBezTo>
                  <a:pt x="4288686" y="270456"/>
                  <a:pt x="4284251" y="260912"/>
                  <a:pt x="4284251" y="250702"/>
                </a:cubicBezTo>
                <a:cubicBezTo>
                  <a:pt x="4284251" y="240492"/>
                  <a:pt x="4286639" y="231561"/>
                  <a:pt x="4291414" y="223911"/>
                </a:cubicBezTo>
                <a:cubicBezTo>
                  <a:pt x="4296189" y="216260"/>
                  <a:pt x="4303851" y="210255"/>
                  <a:pt x="4314398" y="205896"/>
                </a:cubicBezTo>
                <a:cubicBezTo>
                  <a:pt x="4319671" y="203716"/>
                  <a:pt x="4325069" y="202687"/>
                  <a:pt x="4330590" y="202809"/>
                </a:cubicBezTo>
                <a:close/>
                <a:moveTo>
                  <a:pt x="1168455" y="186666"/>
                </a:moveTo>
                <a:cubicBezTo>
                  <a:pt x="1176314" y="188114"/>
                  <a:pt x="1183168" y="190781"/>
                  <a:pt x="1189019" y="194668"/>
                </a:cubicBezTo>
                <a:cubicBezTo>
                  <a:pt x="1195444" y="198353"/>
                  <a:pt x="1197480" y="202168"/>
                  <a:pt x="1195128" y="206111"/>
                </a:cubicBezTo>
                <a:cubicBezTo>
                  <a:pt x="1192776" y="210055"/>
                  <a:pt x="1190253" y="218759"/>
                  <a:pt x="1187556" y="232225"/>
                </a:cubicBezTo>
                <a:cubicBezTo>
                  <a:pt x="1184860" y="245690"/>
                  <a:pt x="1179236" y="258367"/>
                  <a:pt x="1170682" y="270255"/>
                </a:cubicBezTo>
                <a:cubicBezTo>
                  <a:pt x="1162128" y="282143"/>
                  <a:pt x="1149777" y="290195"/>
                  <a:pt x="1133630" y="294411"/>
                </a:cubicBezTo>
                <a:cubicBezTo>
                  <a:pt x="1117483" y="298627"/>
                  <a:pt x="1113141" y="297308"/>
                  <a:pt x="1120606" y="290453"/>
                </a:cubicBezTo>
                <a:cubicBezTo>
                  <a:pt x="1128070" y="283598"/>
                  <a:pt x="1135968" y="275790"/>
                  <a:pt x="1144299" y="267028"/>
                </a:cubicBezTo>
                <a:cubicBezTo>
                  <a:pt x="1152631" y="258267"/>
                  <a:pt x="1158349" y="246067"/>
                  <a:pt x="1161454" y="230429"/>
                </a:cubicBezTo>
                <a:cubicBezTo>
                  <a:pt x="1164558" y="214791"/>
                  <a:pt x="1164537" y="203225"/>
                  <a:pt x="1161389" y="195732"/>
                </a:cubicBezTo>
                <a:cubicBezTo>
                  <a:pt x="1158241" y="188240"/>
                  <a:pt x="1160597" y="185217"/>
                  <a:pt x="1168455" y="186666"/>
                </a:cubicBezTo>
                <a:close/>
                <a:moveTo>
                  <a:pt x="1205836" y="180125"/>
                </a:moveTo>
                <a:cubicBezTo>
                  <a:pt x="1207165" y="179979"/>
                  <a:pt x="1208866" y="180145"/>
                  <a:pt x="1210938" y="180621"/>
                </a:cubicBezTo>
                <a:cubicBezTo>
                  <a:pt x="1219227" y="182529"/>
                  <a:pt x="1225680" y="184866"/>
                  <a:pt x="1230297" y="187634"/>
                </a:cubicBezTo>
                <a:cubicBezTo>
                  <a:pt x="1237109" y="191305"/>
                  <a:pt x="1239382" y="195930"/>
                  <a:pt x="1237116" y="201508"/>
                </a:cubicBezTo>
                <a:cubicBezTo>
                  <a:pt x="1234851" y="207086"/>
                  <a:pt x="1233944" y="219516"/>
                  <a:pt x="1234395" y="238796"/>
                </a:cubicBezTo>
                <a:cubicBezTo>
                  <a:pt x="1234847" y="258077"/>
                  <a:pt x="1232993" y="272772"/>
                  <a:pt x="1228835" y="282881"/>
                </a:cubicBezTo>
                <a:cubicBezTo>
                  <a:pt x="1224676" y="292991"/>
                  <a:pt x="1219707" y="294350"/>
                  <a:pt x="1213928" y="286958"/>
                </a:cubicBezTo>
                <a:cubicBezTo>
                  <a:pt x="1208149" y="279565"/>
                  <a:pt x="1205934" y="271822"/>
                  <a:pt x="1207281" y="263727"/>
                </a:cubicBezTo>
                <a:cubicBezTo>
                  <a:pt x="1208630" y="255632"/>
                  <a:pt x="1209303" y="243195"/>
                  <a:pt x="1209303" y="226417"/>
                </a:cubicBezTo>
                <a:cubicBezTo>
                  <a:pt x="1209303" y="210098"/>
                  <a:pt x="1207504" y="197909"/>
                  <a:pt x="1203904" y="189849"/>
                </a:cubicBezTo>
                <a:cubicBezTo>
                  <a:pt x="1201205" y="183805"/>
                  <a:pt x="1201849" y="180564"/>
                  <a:pt x="1205836" y="180125"/>
                </a:cubicBezTo>
                <a:close/>
                <a:moveTo>
                  <a:pt x="1252221" y="164038"/>
                </a:moveTo>
                <a:cubicBezTo>
                  <a:pt x="1253661" y="163840"/>
                  <a:pt x="1255491" y="163983"/>
                  <a:pt x="1257712" y="164467"/>
                </a:cubicBezTo>
                <a:cubicBezTo>
                  <a:pt x="1266596" y="166403"/>
                  <a:pt x="1273440" y="169293"/>
                  <a:pt x="1278244" y="173136"/>
                </a:cubicBezTo>
                <a:cubicBezTo>
                  <a:pt x="1284582" y="176721"/>
                  <a:pt x="1286819" y="180234"/>
                  <a:pt x="1284955" y="183676"/>
                </a:cubicBezTo>
                <a:cubicBezTo>
                  <a:pt x="1283091" y="187118"/>
                  <a:pt x="1281510" y="194255"/>
                  <a:pt x="1280212" y="205089"/>
                </a:cubicBezTo>
                <a:cubicBezTo>
                  <a:pt x="1278914" y="215923"/>
                  <a:pt x="1278481" y="227421"/>
                  <a:pt x="1278911" y="239581"/>
                </a:cubicBezTo>
                <a:cubicBezTo>
                  <a:pt x="1279341" y="251742"/>
                  <a:pt x="1281632" y="259328"/>
                  <a:pt x="1285783" y="262339"/>
                </a:cubicBezTo>
                <a:cubicBezTo>
                  <a:pt x="1289935" y="265351"/>
                  <a:pt x="1297309" y="266856"/>
                  <a:pt x="1307907" y="266856"/>
                </a:cubicBezTo>
                <a:cubicBezTo>
                  <a:pt x="1319780" y="266856"/>
                  <a:pt x="1327961" y="265924"/>
                  <a:pt x="1332450" y="264060"/>
                </a:cubicBezTo>
                <a:cubicBezTo>
                  <a:pt x="1336938" y="262196"/>
                  <a:pt x="1342309" y="252068"/>
                  <a:pt x="1348561" y="233677"/>
                </a:cubicBezTo>
                <a:cubicBezTo>
                  <a:pt x="1354814" y="215285"/>
                  <a:pt x="1357707" y="214572"/>
                  <a:pt x="1357241" y="231536"/>
                </a:cubicBezTo>
                <a:cubicBezTo>
                  <a:pt x="1356774" y="248501"/>
                  <a:pt x="1359022" y="261059"/>
                  <a:pt x="1363984" y="269212"/>
                </a:cubicBezTo>
                <a:cubicBezTo>
                  <a:pt x="1368946" y="277364"/>
                  <a:pt x="1364773" y="283756"/>
                  <a:pt x="1351465" y="288388"/>
                </a:cubicBezTo>
                <a:cubicBezTo>
                  <a:pt x="1338157" y="293020"/>
                  <a:pt x="1323251" y="295107"/>
                  <a:pt x="1306745" y="294648"/>
                </a:cubicBezTo>
                <a:cubicBezTo>
                  <a:pt x="1290240" y="294189"/>
                  <a:pt x="1277746" y="290216"/>
                  <a:pt x="1269263" y="282731"/>
                </a:cubicBezTo>
                <a:cubicBezTo>
                  <a:pt x="1260781" y="275245"/>
                  <a:pt x="1256540" y="264124"/>
                  <a:pt x="1256540" y="249368"/>
                </a:cubicBezTo>
                <a:cubicBezTo>
                  <a:pt x="1256540" y="236003"/>
                  <a:pt x="1256321" y="222513"/>
                  <a:pt x="1255884" y="208897"/>
                </a:cubicBezTo>
                <a:cubicBezTo>
                  <a:pt x="1255447" y="195281"/>
                  <a:pt x="1253421" y="183988"/>
                  <a:pt x="1249807" y="175018"/>
                </a:cubicBezTo>
                <a:cubicBezTo>
                  <a:pt x="1247097" y="168291"/>
                  <a:pt x="1247902" y="164631"/>
                  <a:pt x="1252221" y="164038"/>
                </a:cubicBezTo>
                <a:close/>
                <a:moveTo>
                  <a:pt x="1134042" y="149434"/>
                </a:moveTo>
                <a:cubicBezTo>
                  <a:pt x="1135234" y="150780"/>
                  <a:pt x="1134684" y="156186"/>
                  <a:pt x="1132393" y="165650"/>
                </a:cubicBezTo>
                <a:cubicBezTo>
                  <a:pt x="1127812" y="184579"/>
                  <a:pt x="1122373" y="203487"/>
                  <a:pt x="1116078" y="222373"/>
                </a:cubicBezTo>
                <a:cubicBezTo>
                  <a:pt x="1109868" y="240958"/>
                  <a:pt x="1105394" y="257990"/>
                  <a:pt x="1102655" y="273471"/>
                </a:cubicBezTo>
                <a:cubicBezTo>
                  <a:pt x="1099916" y="288951"/>
                  <a:pt x="1092036" y="288696"/>
                  <a:pt x="1079015" y="272707"/>
                </a:cubicBezTo>
                <a:cubicBezTo>
                  <a:pt x="1065994" y="256718"/>
                  <a:pt x="1062517" y="247199"/>
                  <a:pt x="1068583" y="244152"/>
                </a:cubicBezTo>
                <a:cubicBezTo>
                  <a:pt x="1074649" y="241105"/>
                  <a:pt x="1083271" y="229299"/>
                  <a:pt x="1094449" y="208735"/>
                </a:cubicBezTo>
                <a:cubicBezTo>
                  <a:pt x="1105627" y="188172"/>
                  <a:pt x="1115891" y="171117"/>
                  <a:pt x="1125241" y="157573"/>
                </a:cubicBezTo>
                <a:cubicBezTo>
                  <a:pt x="1129916" y="150801"/>
                  <a:pt x="1132849" y="148088"/>
                  <a:pt x="1134042" y="149434"/>
                </a:cubicBezTo>
                <a:close/>
                <a:moveTo>
                  <a:pt x="4027152" y="140212"/>
                </a:moveTo>
                <a:cubicBezTo>
                  <a:pt x="4030753" y="140575"/>
                  <a:pt x="4033828" y="141924"/>
                  <a:pt x="4036377" y="144258"/>
                </a:cubicBezTo>
                <a:cubicBezTo>
                  <a:pt x="4041475" y="148926"/>
                  <a:pt x="4041862" y="153404"/>
                  <a:pt x="4037538" y="157691"/>
                </a:cubicBezTo>
                <a:cubicBezTo>
                  <a:pt x="4033215" y="161979"/>
                  <a:pt x="4021875" y="165779"/>
                  <a:pt x="4003520" y="169092"/>
                </a:cubicBezTo>
                <a:cubicBezTo>
                  <a:pt x="4009815" y="170655"/>
                  <a:pt x="4012515" y="173677"/>
                  <a:pt x="4011619" y="178158"/>
                </a:cubicBezTo>
                <a:cubicBezTo>
                  <a:pt x="4010722" y="182640"/>
                  <a:pt x="4010274" y="194202"/>
                  <a:pt x="4010274" y="212844"/>
                </a:cubicBezTo>
                <a:cubicBezTo>
                  <a:pt x="4020800" y="210334"/>
                  <a:pt x="4029024" y="208359"/>
                  <a:pt x="4034946" y="206918"/>
                </a:cubicBezTo>
                <a:cubicBezTo>
                  <a:pt x="4040869" y="205477"/>
                  <a:pt x="4044537" y="206724"/>
                  <a:pt x="4045949" y="210661"/>
                </a:cubicBezTo>
                <a:cubicBezTo>
                  <a:pt x="4047361" y="214597"/>
                  <a:pt x="4041927" y="218895"/>
                  <a:pt x="4029644" y="223556"/>
                </a:cubicBezTo>
                <a:cubicBezTo>
                  <a:pt x="4017362" y="228217"/>
                  <a:pt x="4001907" y="234752"/>
                  <a:pt x="3983279" y="243163"/>
                </a:cubicBezTo>
                <a:cubicBezTo>
                  <a:pt x="3964651" y="251573"/>
                  <a:pt x="3952720" y="257198"/>
                  <a:pt x="3947486" y="260038"/>
                </a:cubicBezTo>
                <a:cubicBezTo>
                  <a:pt x="3942251" y="262877"/>
                  <a:pt x="3934060" y="259385"/>
                  <a:pt x="3922910" y="249562"/>
                </a:cubicBezTo>
                <a:cubicBezTo>
                  <a:pt x="3911760" y="239739"/>
                  <a:pt x="3913202" y="234559"/>
                  <a:pt x="3927234" y="234021"/>
                </a:cubicBezTo>
                <a:cubicBezTo>
                  <a:pt x="3941266" y="233483"/>
                  <a:pt x="3961266" y="228604"/>
                  <a:pt x="3987237" y="219383"/>
                </a:cubicBezTo>
                <a:cubicBezTo>
                  <a:pt x="3988083" y="198590"/>
                  <a:pt x="3986749" y="183869"/>
                  <a:pt x="3983236" y="175222"/>
                </a:cubicBezTo>
                <a:cubicBezTo>
                  <a:pt x="3970286" y="177015"/>
                  <a:pt x="3959607" y="175810"/>
                  <a:pt x="3951196" y="171609"/>
                </a:cubicBezTo>
                <a:cubicBezTo>
                  <a:pt x="3942786" y="167407"/>
                  <a:pt x="3942624" y="164270"/>
                  <a:pt x="3950712" y="162198"/>
                </a:cubicBezTo>
                <a:cubicBezTo>
                  <a:pt x="3958800" y="160126"/>
                  <a:pt x="3969171" y="157057"/>
                  <a:pt x="3981827" y="152991"/>
                </a:cubicBezTo>
                <a:cubicBezTo>
                  <a:pt x="3994482" y="148926"/>
                  <a:pt x="4005463" y="145287"/>
                  <a:pt x="4014770" y="142075"/>
                </a:cubicBezTo>
                <a:cubicBezTo>
                  <a:pt x="4019423" y="140469"/>
                  <a:pt x="4023550" y="139848"/>
                  <a:pt x="4027152" y="140212"/>
                </a:cubicBezTo>
                <a:close/>
                <a:moveTo>
                  <a:pt x="852852" y="134566"/>
                </a:moveTo>
                <a:cubicBezTo>
                  <a:pt x="854488" y="134750"/>
                  <a:pt x="856492" y="135324"/>
                  <a:pt x="858861" y="136289"/>
                </a:cubicBezTo>
                <a:cubicBezTo>
                  <a:pt x="868340" y="140146"/>
                  <a:pt x="875568" y="144481"/>
                  <a:pt x="880544" y="149292"/>
                </a:cubicBezTo>
                <a:cubicBezTo>
                  <a:pt x="885520" y="154103"/>
                  <a:pt x="886283" y="158699"/>
                  <a:pt x="882835" y="163080"/>
                </a:cubicBezTo>
                <a:cubicBezTo>
                  <a:pt x="879386" y="167461"/>
                  <a:pt x="875026" y="174265"/>
                  <a:pt x="869756" y="183493"/>
                </a:cubicBezTo>
                <a:cubicBezTo>
                  <a:pt x="864486" y="192721"/>
                  <a:pt x="857972" y="202935"/>
                  <a:pt x="850214" y="214134"/>
                </a:cubicBezTo>
                <a:cubicBezTo>
                  <a:pt x="859292" y="221089"/>
                  <a:pt x="873800" y="230773"/>
                  <a:pt x="893740" y="243184"/>
                </a:cubicBezTo>
                <a:cubicBezTo>
                  <a:pt x="913680" y="255596"/>
                  <a:pt x="931459" y="263314"/>
                  <a:pt x="947075" y="266340"/>
                </a:cubicBezTo>
                <a:cubicBezTo>
                  <a:pt x="962692" y="269366"/>
                  <a:pt x="978796" y="272868"/>
                  <a:pt x="995387" y="276848"/>
                </a:cubicBezTo>
                <a:cubicBezTo>
                  <a:pt x="1011979" y="280827"/>
                  <a:pt x="1014083" y="285352"/>
                  <a:pt x="1001701" y="290421"/>
                </a:cubicBezTo>
                <a:cubicBezTo>
                  <a:pt x="989318" y="295490"/>
                  <a:pt x="973346" y="299376"/>
                  <a:pt x="953786" y="302079"/>
                </a:cubicBezTo>
                <a:cubicBezTo>
                  <a:pt x="934226" y="304783"/>
                  <a:pt x="918144" y="300810"/>
                  <a:pt x="905539" y="290163"/>
                </a:cubicBezTo>
                <a:cubicBezTo>
                  <a:pt x="892934" y="279515"/>
                  <a:pt x="870097" y="260095"/>
                  <a:pt x="837028" y="231902"/>
                </a:cubicBezTo>
                <a:cubicBezTo>
                  <a:pt x="822201" y="249411"/>
                  <a:pt x="804655" y="263002"/>
                  <a:pt x="784393" y="272675"/>
                </a:cubicBezTo>
                <a:cubicBezTo>
                  <a:pt x="764130" y="282347"/>
                  <a:pt x="743688" y="287868"/>
                  <a:pt x="723067" y="289238"/>
                </a:cubicBezTo>
                <a:cubicBezTo>
                  <a:pt x="702446" y="290607"/>
                  <a:pt x="701904" y="287291"/>
                  <a:pt x="721443" y="279289"/>
                </a:cubicBezTo>
                <a:cubicBezTo>
                  <a:pt x="740981" y="271287"/>
                  <a:pt x="759996" y="261565"/>
                  <a:pt x="778488" y="250121"/>
                </a:cubicBezTo>
                <a:cubicBezTo>
                  <a:pt x="796980" y="238678"/>
                  <a:pt x="810033" y="227392"/>
                  <a:pt x="817648" y="216264"/>
                </a:cubicBezTo>
                <a:cubicBezTo>
                  <a:pt x="810348" y="207932"/>
                  <a:pt x="802576" y="200730"/>
                  <a:pt x="794330" y="194657"/>
                </a:cubicBezTo>
                <a:cubicBezTo>
                  <a:pt x="786085" y="188584"/>
                  <a:pt x="778463" y="183529"/>
                  <a:pt x="771465" y="179492"/>
                </a:cubicBezTo>
                <a:cubicBezTo>
                  <a:pt x="764467" y="175455"/>
                  <a:pt x="765930" y="171906"/>
                  <a:pt x="775853" y="168845"/>
                </a:cubicBezTo>
                <a:cubicBezTo>
                  <a:pt x="785776" y="165783"/>
                  <a:pt x="794130" y="167317"/>
                  <a:pt x="800913" y="173448"/>
                </a:cubicBezTo>
                <a:cubicBezTo>
                  <a:pt x="807695" y="179578"/>
                  <a:pt x="817934" y="188215"/>
                  <a:pt x="831629" y="199357"/>
                </a:cubicBezTo>
                <a:cubicBezTo>
                  <a:pt x="835028" y="194352"/>
                  <a:pt x="839172" y="185938"/>
                  <a:pt x="844062" y="174115"/>
                </a:cubicBezTo>
                <a:cubicBezTo>
                  <a:pt x="848952" y="162291"/>
                  <a:pt x="850272" y="152066"/>
                  <a:pt x="848020" y="143441"/>
                </a:cubicBezTo>
                <a:cubicBezTo>
                  <a:pt x="846332" y="136972"/>
                  <a:pt x="847942" y="134013"/>
                  <a:pt x="852852" y="134566"/>
                </a:cubicBezTo>
                <a:close/>
                <a:moveTo>
                  <a:pt x="1471358" y="132903"/>
                </a:moveTo>
                <a:cubicBezTo>
                  <a:pt x="1476090" y="132909"/>
                  <a:pt x="1480828" y="134159"/>
                  <a:pt x="1485571" y="136654"/>
                </a:cubicBezTo>
                <a:cubicBezTo>
                  <a:pt x="1495057" y="141645"/>
                  <a:pt x="1499800" y="149539"/>
                  <a:pt x="1499800" y="160337"/>
                </a:cubicBezTo>
                <a:cubicBezTo>
                  <a:pt x="1499800" y="171121"/>
                  <a:pt x="1494304" y="178772"/>
                  <a:pt x="1483313" y="183289"/>
                </a:cubicBezTo>
                <a:cubicBezTo>
                  <a:pt x="1472321" y="187806"/>
                  <a:pt x="1462620" y="187257"/>
                  <a:pt x="1454209" y="181643"/>
                </a:cubicBezTo>
                <a:cubicBezTo>
                  <a:pt x="1445798" y="176029"/>
                  <a:pt x="1441830" y="168364"/>
                  <a:pt x="1442303" y="158649"/>
                </a:cubicBezTo>
                <a:cubicBezTo>
                  <a:pt x="1442776" y="148933"/>
                  <a:pt x="1447734" y="141591"/>
                  <a:pt x="1457177" y="136622"/>
                </a:cubicBezTo>
                <a:cubicBezTo>
                  <a:pt x="1461899" y="134138"/>
                  <a:pt x="1466626" y="132898"/>
                  <a:pt x="1471358" y="132903"/>
                </a:cubicBezTo>
                <a:close/>
                <a:moveTo>
                  <a:pt x="2368847" y="128310"/>
                </a:moveTo>
                <a:cubicBezTo>
                  <a:pt x="2385027" y="127226"/>
                  <a:pt x="2398599" y="129599"/>
                  <a:pt x="2409564" y="135428"/>
                </a:cubicBezTo>
                <a:cubicBezTo>
                  <a:pt x="2424184" y="143201"/>
                  <a:pt x="2430623" y="150199"/>
                  <a:pt x="2428880" y="156422"/>
                </a:cubicBezTo>
                <a:cubicBezTo>
                  <a:pt x="2427138" y="162646"/>
                  <a:pt x="2420104" y="165310"/>
                  <a:pt x="2407779" y="164413"/>
                </a:cubicBezTo>
                <a:cubicBezTo>
                  <a:pt x="2395453" y="163517"/>
                  <a:pt x="2378134" y="163069"/>
                  <a:pt x="2355820" y="163069"/>
                </a:cubicBezTo>
                <a:cubicBezTo>
                  <a:pt x="2333536" y="163069"/>
                  <a:pt x="2309595" y="164191"/>
                  <a:pt x="2283998" y="166435"/>
                </a:cubicBezTo>
                <a:cubicBezTo>
                  <a:pt x="2258400" y="168680"/>
                  <a:pt x="2236976" y="171350"/>
                  <a:pt x="2219725" y="174448"/>
                </a:cubicBezTo>
                <a:cubicBezTo>
                  <a:pt x="2202473" y="177545"/>
                  <a:pt x="2187416" y="180471"/>
                  <a:pt x="2174553" y="183224"/>
                </a:cubicBezTo>
                <a:cubicBezTo>
                  <a:pt x="2161690" y="185977"/>
                  <a:pt x="2148303" y="182988"/>
                  <a:pt x="2134393" y="174254"/>
                </a:cubicBezTo>
                <a:cubicBezTo>
                  <a:pt x="2121788" y="160387"/>
                  <a:pt x="2120892" y="154139"/>
                  <a:pt x="2131705" y="155508"/>
                </a:cubicBezTo>
                <a:cubicBezTo>
                  <a:pt x="2142517" y="156878"/>
                  <a:pt x="2161041" y="156447"/>
                  <a:pt x="2187276" y="154217"/>
                </a:cubicBezTo>
                <a:cubicBezTo>
                  <a:pt x="2213512" y="151988"/>
                  <a:pt x="2241518" y="148614"/>
                  <a:pt x="2271296" y="144097"/>
                </a:cubicBezTo>
                <a:cubicBezTo>
                  <a:pt x="2301073" y="139580"/>
                  <a:pt x="2327907" y="135063"/>
                  <a:pt x="2351798" y="130545"/>
                </a:cubicBezTo>
                <a:cubicBezTo>
                  <a:pt x="2357771" y="129416"/>
                  <a:pt x="2363454" y="128671"/>
                  <a:pt x="2368847" y="128310"/>
                </a:cubicBezTo>
                <a:close/>
                <a:moveTo>
                  <a:pt x="41880" y="125587"/>
                </a:moveTo>
                <a:cubicBezTo>
                  <a:pt x="45522" y="123112"/>
                  <a:pt x="48029" y="129443"/>
                  <a:pt x="49400" y="144581"/>
                </a:cubicBezTo>
                <a:cubicBezTo>
                  <a:pt x="51228" y="164765"/>
                  <a:pt x="45772" y="185038"/>
                  <a:pt x="33031" y="205401"/>
                </a:cubicBezTo>
                <a:cubicBezTo>
                  <a:pt x="20289" y="225764"/>
                  <a:pt x="10814" y="230095"/>
                  <a:pt x="4605" y="218394"/>
                </a:cubicBezTo>
                <a:cubicBezTo>
                  <a:pt x="-1605" y="206692"/>
                  <a:pt x="-1533" y="196431"/>
                  <a:pt x="4820" y="187612"/>
                </a:cubicBezTo>
                <a:cubicBezTo>
                  <a:pt x="11173" y="178793"/>
                  <a:pt x="16550" y="170038"/>
                  <a:pt x="20953" y="161348"/>
                </a:cubicBezTo>
                <a:cubicBezTo>
                  <a:pt x="26359" y="152242"/>
                  <a:pt x="31995" y="142125"/>
                  <a:pt x="37860" y="130997"/>
                </a:cubicBezTo>
                <a:cubicBezTo>
                  <a:pt x="39326" y="128215"/>
                  <a:pt x="40666" y="126412"/>
                  <a:pt x="41880" y="125587"/>
                </a:cubicBezTo>
                <a:close/>
                <a:moveTo>
                  <a:pt x="4126436" y="123377"/>
                </a:moveTo>
                <a:cubicBezTo>
                  <a:pt x="4129515" y="123305"/>
                  <a:pt x="4132783" y="124006"/>
                  <a:pt x="4136239" y="125480"/>
                </a:cubicBezTo>
                <a:cubicBezTo>
                  <a:pt x="4143151" y="128427"/>
                  <a:pt x="4148406" y="131901"/>
                  <a:pt x="4152006" y="135901"/>
                </a:cubicBezTo>
                <a:cubicBezTo>
                  <a:pt x="4155605" y="139902"/>
                  <a:pt x="4154888" y="144620"/>
                  <a:pt x="4149855" y="150055"/>
                </a:cubicBezTo>
                <a:cubicBezTo>
                  <a:pt x="4144821" y="155490"/>
                  <a:pt x="4140996" y="169798"/>
                  <a:pt x="4138379" y="192979"/>
                </a:cubicBezTo>
                <a:cubicBezTo>
                  <a:pt x="4135762" y="216160"/>
                  <a:pt x="4136167" y="233734"/>
                  <a:pt x="4139594" y="245701"/>
                </a:cubicBezTo>
                <a:cubicBezTo>
                  <a:pt x="4143022" y="257668"/>
                  <a:pt x="4148898" y="264634"/>
                  <a:pt x="4157222" y="266598"/>
                </a:cubicBezTo>
                <a:cubicBezTo>
                  <a:pt x="4165546" y="268563"/>
                  <a:pt x="4173125" y="269187"/>
                  <a:pt x="4179958" y="268470"/>
                </a:cubicBezTo>
                <a:cubicBezTo>
                  <a:pt x="4186791" y="267753"/>
                  <a:pt x="4191011" y="264784"/>
                  <a:pt x="4192617" y="259564"/>
                </a:cubicBezTo>
                <a:cubicBezTo>
                  <a:pt x="4194223" y="254344"/>
                  <a:pt x="4196812" y="244579"/>
                  <a:pt x="4200382" y="230267"/>
                </a:cubicBezTo>
                <a:cubicBezTo>
                  <a:pt x="4203953" y="215956"/>
                  <a:pt x="4206667" y="215486"/>
                  <a:pt x="4208524" y="228858"/>
                </a:cubicBezTo>
                <a:cubicBezTo>
                  <a:pt x="4210381" y="242231"/>
                  <a:pt x="4212177" y="251301"/>
                  <a:pt x="4213912" y="256069"/>
                </a:cubicBezTo>
                <a:cubicBezTo>
                  <a:pt x="4215648" y="260837"/>
                  <a:pt x="4218362" y="265308"/>
                  <a:pt x="4222054" y="269481"/>
                </a:cubicBezTo>
                <a:cubicBezTo>
                  <a:pt x="4225747" y="273654"/>
                  <a:pt x="4224485" y="278533"/>
                  <a:pt x="4218268" y="284118"/>
                </a:cubicBezTo>
                <a:cubicBezTo>
                  <a:pt x="4212052" y="289704"/>
                  <a:pt x="4203709" y="293196"/>
                  <a:pt x="4193241" y="294594"/>
                </a:cubicBezTo>
                <a:cubicBezTo>
                  <a:pt x="4182773" y="295992"/>
                  <a:pt x="4170881" y="295515"/>
                  <a:pt x="4157566" y="293163"/>
                </a:cubicBezTo>
                <a:cubicBezTo>
                  <a:pt x="4144251" y="290812"/>
                  <a:pt x="4133668" y="285205"/>
                  <a:pt x="4125817" y="276342"/>
                </a:cubicBezTo>
                <a:cubicBezTo>
                  <a:pt x="4117966" y="267480"/>
                  <a:pt x="4114714" y="247454"/>
                  <a:pt x="4116062" y="216264"/>
                </a:cubicBezTo>
                <a:cubicBezTo>
                  <a:pt x="4117410" y="185074"/>
                  <a:pt x="4118536" y="165485"/>
                  <a:pt x="4119439" y="157498"/>
                </a:cubicBezTo>
                <a:cubicBezTo>
                  <a:pt x="4120343" y="149510"/>
                  <a:pt x="4119400" y="145732"/>
                  <a:pt x="4116611" y="146162"/>
                </a:cubicBezTo>
                <a:cubicBezTo>
                  <a:pt x="4113821" y="146592"/>
                  <a:pt x="4102224" y="148442"/>
                  <a:pt x="4081818" y="151712"/>
                </a:cubicBezTo>
                <a:cubicBezTo>
                  <a:pt x="4081818" y="160818"/>
                  <a:pt x="4080914" y="174570"/>
                  <a:pt x="4079107" y="192968"/>
                </a:cubicBezTo>
                <a:cubicBezTo>
                  <a:pt x="4089819" y="193714"/>
                  <a:pt x="4098348" y="195410"/>
                  <a:pt x="4104694" y="198056"/>
                </a:cubicBezTo>
                <a:cubicBezTo>
                  <a:pt x="4111039" y="200701"/>
                  <a:pt x="4114212" y="207007"/>
                  <a:pt x="4114212" y="216974"/>
                </a:cubicBezTo>
                <a:cubicBezTo>
                  <a:pt x="4114212" y="228733"/>
                  <a:pt x="4108637" y="230680"/>
                  <a:pt x="4097488" y="222814"/>
                </a:cubicBezTo>
                <a:cubicBezTo>
                  <a:pt x="4086338" y="214948"/>
                  <a:pt x="4079839" y="209431"/>
                  <a:pt x="4077989" y="206262"/>
                </a:cubicBezTo>
                <a:cubicBezTo>
                  <a:pt x="4074031" y="231888"/>
                  <a:pt x="4064545" y="251502"/>
                  <a:pt x="4049530" y="265103"/>
                </a:cubicBezTo>
                <a:cubicBezTo>
                  <a:pt x="4034516" y="278705"/>
                  <a:pt x="4020144" y="287370"/>
                  <a:pt x="4006413" y="291098"/>
                </a:cubicBezTo>
                <a:cubicBezTo>
                  <a:pt x="3992682" y="294827"/>
                  <a:pt x="3990252" y="292575"/>
                  <a:pt x="3999121" y="284344"/>
                </a:cubicBezTo>
                <a:cubicBezTo>
                  <a:pt x="4007991" y="276113"/>
                  <a:pt x="4016824" y="268036"/>
                  <a:pt x="4025622" y="260113"/>
                </a:cubicBezTo>
                <a:cubicBezTo>
                  <a:pt x="4034419" y="252190"/>
                  <a:pt x="4041231" y="242532"/>
                  <a:pt x="4046057" y="231138"/>
                </a:cubicBezTo>
                <a:cubicBezTo>
                  <a:pt x="4050882" y="219745"/>
                  <a:pt x="4053972" y="208018"/>
                  <a:pt x="4055328" y="195958"/>
                </a:cubicBezTo>
                <a:cubicBezTo>
                  <a:pt x="4056683" y="183898"/>
                  <a:pt x="4056923" y="173573"/>
                  <a:pt x="4056048" y="164983"/>
                </a:cubicBezTo>
                <a:cubicBezTo>
                  <a:pt x="4055173" y="156394"/>
                  <a:pt x="4053374" y="148499"/>
                  <a:pt x="4050649" y="141301"/>
                </a:cubicBezTo>
                <a:cubicBezTo>
                  <a:pt x="4047924" y="134102"/>
                  <a:pt x="4050154" y="131205"/>
                  <a:pt x="4057339" y="132610"/>
                </a:cubicBezTo>
                <a:cubicBezTo>
                  <a:pt x="4064523" y="134016"/>
                  <a:pt x="4069894" y="134693"/>
                  <a:pt x="4073450" y="134643"/>
                </a:cubicBezTo>
                <a:cubicBezTo>
                  <a:pt x="4077007" y="134593"/>
                  <a:pt x="4083929" y="133933"/>
                  <a:pt x="4094218" y="132664"/>
                </a:cubicBezTo>
                <a:cubicBezTo>
                  <a:pt x="4104507" y="131395"/>
                  <a:pt x="4112355" y="129144"/>
                  <a:pt x="4117761" y="125910"/>
                </a:cubicBezTo>
                <a:cubicBezTo>
                  <a:pt x="4120465" y="124293"/>
                  <a:pt x="4123356" y="123449"/>
                  <a:pt x="4126436" y="123377"/>
                </a:cubicBezTo>
                <a:close/>
                <a:moveTo>
                  <a:pt x="2686301" y="117822"/>
                </a:moveTo>
                <a:cubicBezTo>
                  <a:pt x="2680680" y="118259"/>
                  <a:pt x="2665099" y="120937"/>
                  <a:pt x="2639559" y="125856"/>
                </a:cubicBezTo>
                <a:cubicBezTo>
                  <a:pt x="2640419" y="134216"/>
                  <a:pt x="2641624" y="145215"/>
                  <a:pt x="2643173" y="158853"/>
                </a:cubicBezTo>
                <a:cubicBezTo>
                  <a:pt x="2667164" y="154436"/>
                  <a:pt x="2681920" y="151884"/>
                  <a:pt x="2687441" y="151195"/>
                </a:cubicBezTo>
                <a:cubicBezTo>
                  <a:pt x="2688703" y="148083"/>
                  <a:pt x="2690234" y="141634"/>
                  <a:pt x="2692033" y="131847"/>
                </a:cubicBezTo>
                <a:cubicBezTo>
                  <a:pt x="2693833" y="122060"/>
                  <a:pt x="2691922" y="117385"/>
                  <a:pt x="2686301" y="117822"/>
                </a:cubicBezTo>
                <a:close/>
                <a:moveTo>
                  <a:pt x="1971926" y="117822"/>
                </a:moveTo>
                <a:cubicBezTo>
                  <a:pt x="1966305" y="118259"/>
                  <a:pt x="1950724" y="120937"/>
                  <a:pt x="1925184" y="125856"/>
                </a:cubicBezTo>
                <a:cubicBezTo>
                  <a:pt x="1926044" y="134216"/>
                  <a:pt x="1927249" y="145215"/>
                  <a:pt x="1928798" y="158853"/>
                </a:cubicBezTo>
                <a:cubicBezTo>
                  <a:pt x="1952789" y="154436"/>
                  <a:pt x="1967545" y="151884"/>
                  <a:pt x="1973066" y="151195"/>
                </a:cubicBezTo>
                <a:cubicBezTo>
                  <a:pt x="1974328" y="148083"/>
                  <a:pt x="1975859" y="141634"/>
                  <a:pt x="1977658" y="131847"/>
                </a:cubicBezTo>
                <a:cubicBezTo>
                  <a:pt x="1979458" y="122060"/>
                  <a:pt x="1977547" y="117385"/>
                  <a:pt x="1971926" y="117822"/>
                </a:cubicBezTo>
                <a:close/>
                <a:moveTo>
                  <a:pt x="197939" y="117801"/>
                </a:moveTo>
                <a:cubicBezTo>
                  <a:pt x="205253" y="119227"/>
                  <a:pt x="215399" y="123196"/>
                  <a:pt x="228376" y="129706"/>
                </a:cubicBezTo>
                <a:cubicBezTo>
                  <a:pt x="241684" y="135385"/>
                  <a:pt x="252310" y="144839"/>
                  <a:pt x="260255" y="158068"/>
                </a:cubicBezTo>
                <a:cubicBezTo>
                  <a:pt x="268199" y="171297"/>
                  <a:pt x="269372" y="184662"/>
                  <a:pt x="263772" y="198163"/>
                </a:cubicBezTo>
                <a:cubicBezTo>
                  <a:pt x="258172" y="211664"/>
                  <a:pt x="249464" y="209323"/>
                  <a:pt x="237648" y="191140"/>
                </a:cubicBezTo>
                <a:cubicBezTo>
                  <a:pt x="225831" y="172957"/>
                  <a:pt x="214431" y="155831"/>
                  <a:pt x="203446" y="139763"/>
                </a:cubicBezTo>
                <a:cubicBezTo>
                  <a:pt x="192461" y="123694"/>
                  <a:pt x="190626" y="116374"/>
                  <a:pt x="197939" y="117801"/>
                </a:cubicBezTo>
                <a:close/>
                <a:moveTo>
                  <a:pt x="2548925" y="116061"/>
                </a:moveTo>
                <a:cubicBezTo>
                  <a:pt x="2553224" y="116195"/>
                  <a:pt x="2558279" y="117811"/>
                  <a:pt x="2564090" y="120909"/>
                </a:cubicBezTo>
                <a:cubicBezTo>
                  <a:pt x="2575713" y="127104"/>
                  <a:pt x="2579194" y="133098"/>
                  <a:pt x="2574533" y="138891"/>
                </a:cubicBezTo>
                <a:cubicBezTo>
                  <a:pt x="2569873" y="144685"/>
                  <a:pt x="2566707" y="150511"/>
                  <a:pt x="2565037" y="156369"/>
                </a:cubicBezTo>
                <a:cubicBezTo>
                  <a:pt x="2563366" y="162227"/>
                  <a:pt x="2561641" y="178915"/>
                  <a:pt x="2559863" y="206434"/>
                </a:cubicBezTo>
                <a:cubicBezTo>
                  <a:pt x="2559003" y="221505"/>
                  <a:pt x="2558774" y="227213"/>
                  <a:pt x="2559175" y="223556"/>
                </a:cubicBezTo>
                <a:cubicBezTo>
                  <a:pt x="2599270" y="196625"/>
                  <a:pt x="2612115" y="192018"/>
                  <a:pt x="2597711" y="209736"/>
                </a:cubicBezTo>
                <a:cubicBezTo>
                  <a:pt x="2583306" y="227453"/>
                  <a:pt x="2573053" y="240015"/>
                  <a:pt x="2566951" y="247422"/>
                </a:cubicBezTo>
                <a:cubicBezTo>
                  <a:pt x="2560849" y="254828"/>
                  <a:pt x="2554478" y="263544"/>
                  <a:pt x="2547839" y="273568"/>
                </a:cubicBezTo>
                <a:cubicBezTo>
                  <a:pt x="2541200" y="283591"/>
                  <a:pt x="2535005" y="283215"/>
                  <a:pt x="2529254" y="272438"/>
                </a:cubicBezTo>
                <a:cubicBezTo>
                  <a:pt x="2523504" y="261662"/>
                  <a:pt x="2522880" y="252333"/>
                  <a:pt x="2527383" y="244453"/>
                </a:cubicBezTo>
                <a:cubicBezTo>
                  <a:pt x="2531886" y="236573"/>
                  <a:pt x="2534807" y="223448"/>
                  <a:pt x="2536148" y="205079"/>
                </a:cubicBezTo>
                <a:cubicBezTo>
                  <a:pt x="2537489" y="186709"/>
                  <a:pt x="2538159" y="174025"/>
                  <a:pt x="2538159" y="167027"/>
                </a:cubicBezTo>
                <a:lnTo>
                  <a:pt x="2538159" y="148141"/>
                </a:lnTo>
                <a:cubicBezTo>
                  <a:pt x="2538159" y="144599"/>
                  <a:pt x="2535062" y="145033"/>
                  <a:pt x="2528867" y="149442"/>
                </a:cubicBezTo>
                <a:cubicBezTo>
                  <a:pt x="2522672" y="153852"/>
                  <a:pt x="2514713" y="157673"/>
                  <a:pt x="2504990" y="160907"/>
                </a:cubicBezTo>
                <a:cubicBezTo>
                  <a:pt x="2495268" y="164141"/>
                  <a:pt x="2486445" y="162474"/>
                  <a:pt x="2478522" y="155906"/>
                </a:cubicBezTo>
                <a:cubicBezTo>
                  <a:pt x="2470599" y="149338"/>
                  <a:pt x="2470918" y="145735"/>
                  <a:pt x="2479479" y="145097"/>
                </a:cubicBezTo>
                <a:cubicBezTo>
                  <a:pt x="2488040" y="144459"/>
                  <a:pt x="2498591" y="141548"/>
                  <a:pt x="2511132" y="136364"/>
                </a:cubicBezTo>
                <a:cubicBezTo>
                  <a:pt x="2523672" y="131180"/>
                  <a:pt x="2532728" y="125759"/>
                  <a:pt x="2538299" y="120102"/>
                </a:cubicBezTo>
                <a:cubicBezTo>
                  <a:pt x="2541085" y="117274"/>
                  <a:pt x="2544627" y="115926"/>
                  <a:pt x="2548925" y="116061"/>
                </a:cubicBezTo>
                <a:close/>
                <a:moveTo>
                  <a:pt x="1834550" y="116061"/>
                </a:moveTo>
                <a:cubicBezTo>
                  <a:pt x="1838849" y="116195"/>
                  <a:pt x="1843904" y="117811"/>
                  <a:pt x="1849715" y="120909"/>
                </a:cubicBezTo>
                <a:cubicBezTo>
                  <a:pt x="1861338" y="127104"/>
                  <a:pt x="1864819" y="133098"/>
                  <a:pt x="1860158" y="138891"/>
                </a:cubicBezTo>
                <a:cubicBezTo>
                  <a:pt x="1855498" y="144685"/>
                  <a:pt x="1852332" y="150511"/>
                  <a:pt x="1850662" y="156369"/>
                </a:cubicBezTo>
                <a:cubicBezTo>
                  <a:pt x="1848991" y="162227"/>
                  <a:pt x="1847267" y="178915"/>
                  <a:pt x="1845488" y="206434"/>
                </a:cubicBezTo>
                <a:cubicBezTo>
                  <a:pt x="1844628" y="221505"/>
                  <a:pt x="1844398" y="227213"/>
                  <a:pt x="1844800" y="223556"/>
                </a:cubicBezTo>
                <a:cubicBezTo>
                  <a:pt x="1884895" y="196625"/>
                  <a:pt x="1897741" y="192018"/>
                  <a:pt x="1883336" y="209736"/>
                </a:cubicBezTo>
                <a:cubicBezTo>
                  <a:pt x="1868931" y="227453"/>
                  <a:pt x="1858678" y="240015"/>
                  <a:pt x="1852576" y="247422"/>
                </a:cubicBezTo>
                <a:cubicBezTo>
                  <a:pt x="1846474" y="254828"/>
                  <a:pt x="1840104" y="263544"/>
                  <a:pt x="1833464" y="273568"/>
                </a:cubicBezTo>
                <a:cubicBezTo>
                  <a:pt x="1826825" y="283591"/>
                  <a:pt x="1820630" y="283215"/>
                  <a:pt x="1814879" y="272438"/>
                </a:cubicBezTo>
                <a:cubicBezTo>
                  <a:pt x="1809129" y="261662"/>
                  <a:pt x="1808505" y="252333"/>
                  <a:pt x="1813008" y="244453"/>
                </a:cubicBezTo>
                <a:cubicBezTo>
                  <a:pt x="1817511" y="236573"/>
                  <a:pt x="1820432" y="223448"/>
                  <a:pt x="1821773" y="205079"/>
                </a:cubicBezTo>
                <a:cubicBezTo>
                  <a:pt x="1823114" y="186709"/>
                  <a:pt x="1823784" y="174025"/>
                  <a:pt x="1823784" y="167027"/>
                </a:cubicBezTo>
                <a:lnTo>
                  <a:pt x="1823784" y="148141"/>
                </a:lnTo>
                <a:cubicBezTo>
                  <a:pt x="1823784" y="144599"/>
                  <a:pt x="1820687" y="145033"/>
                  <a:pt x="1814492" y="149442"/>
                </a:cubicBezTo>
                <a:cubicBezTo>
                  <a:pt x="1808297" y="153852"/>
                  <a:pt x="1800338" y="157673"/>
                  <a:pt x="1790616" y="160907"/>
                </a:cubicBezTo>
                <a:cubicBezTo>
                  <a:pt x="1780893" y="164141"/>
                  <a:pt x="1772070" y="162474"/>
                  <a:pt x="1764147" y="155906"/>
                </a:cubicBezTo>
                <a:cubicBezTo>
                  <a:pt x="1756224" y="149338"/>
                  <a:pt x="1756543" y="145735"/>
                  <a:pt x="1765104" y="145097"/>
                </a:cubicBezTo>
                <a:cubicBezTo>
                  <a:pt x="1773666" y="144459"/>
                  <a:pt x="1784216" y="141548"/>
                  <a:pt x="1796757" y="136364"/>
                </a:cubicBezTo>
                <a:cubicBezTo>
                  <a:pt x="1809297" y="131180"/>
                  <a:pt x="1818353" y="125759"/>
                  <a:pt x="1823924" y="120102"/>
                </a:cubicBezTo>
                <a:cubicBezTo>
                  <a:pt x="1826710" y="117274"/>
                  <a:pt x="1830252" y="115926"/>
                  <a:pt x="1834550" y="116061"/>
                </a:cubicBezTo>
                <a:close/>
                <a:moveTo>
                  <a:pt x="1067294" y="111638"/>
                </a:moveTo>
                <a:cubicBezTo>
                  <a:pt x="1069390" y="111618"/>
                  <a:pt x="1071956" y="111908"/>
                  <a:pt x="1074993" y="112509"/>
                </a:cubicBezTo>
                <a:cubicBezTo>
                  <a:pt x="1087139" y="114911"/>
                  <a:pt x="1095714" y="118898"/>
                  <a:pt x="1100719" y="124469"/>
                </a:cubicBezTo>
                <a:cubicBezTo>
                  <a:pt x="1105724" y="130040"/>
                  <a:pt x="1107359" y="136966"/>
                  <a:pt x="1105624" y="145248"/>
                </a:cubicBezTo>
                <a:cubicBezTo>
                  <a:pt x="1103888" y="153529"/>
                  <a:pt x="1099156" y="156193"/>
                  <a:pt x="1091427" y="153239"/>
                </a:cubicBezTo>
                <a:cubicBezTo>
                  <a:pt x="1083697" y="150285"/>
                  <a:pt x="1077395" y="145882"/>
                  <a:pt x="1072519" y="140031"/>
                </a:cubicBezTo>
                <a:cubicBezTo>
                  <a:pt x="1067816" y="134338"/>
                  <a:pt x="1064016" y="127728"/>
                  <a:pt x="1061119" y="120199"/>
                </a:cubicBezTo>
                <a:cubicBezTo>
                  <a:pt x="1058946" y="114552"/>
                  <a:pt x="1061004" y="111699"/>
                  <a:pt x="1067294" y="111638"/>
                </a:cubicBezTo>
                <a:close/>
                <a:moveTo>
                  <a:pt x="3425724" y="108121"/>
                </a:moveTo>
                <a:cubicBezTo>
                  <a:pt x="3424197" y="107856"/>
                  <a:pt x="3420075" y="109648"/>
                  <a:pt x="3413356" y="113498"/>
                </a:cubicBezTo>
                <a:cubicBezTo>
                  <a:pt x="3406638" y="117349"/>
                  <a:pt x="3399428" y="121963"/>
                  <a:pt x="3391727" y="127340"/>
                </a:cubicBezTo>
                <a:cubicBezTo>
                  <a:pt x="3391942" y="135367"/>
                  <a:pt x="3392022" y="142894"/>
                  <a:pt x="3391965" y="149921"/>
                </a:cubicBezTo>
                <a:lnTo>
                  <a:pt x="3391721" y="158207"/>
                </a:lnTo>
                <a:lnTo>
                  <a:pt x="3392992" y="157503"/>
                </a:lnTo>
                <a:cubicBezTo>
                  <a:pt x="3394386" y="157396"/>
                  <a:pt x="3396374" y="157623"/>
                  <a:pt x="3398955" y="158186"/>
                </a:cubicBezTo>
                <a:cubicBezTo>
                  <a:pt x="3409280" y="160438"/>
                  <a:pt x="3416031" y="157688"/>
                  <a:pt x="3419207" y="149937"/>
                </a:cubicBezTo>
                <a:cubicBezTo>
                  <a:pt x="3422383" y="142186"/>
                  <a:pt x="3424646" y="133345"/>
                  <a:pt x="3425993" y="123415"/>
                </a:cubicBezTo>
                <a:cubicBezTo>
                  <a:pt x="3427341" y="113484"/>
                  <a:pt x="3427252" y="108386"/>
                  <a:pt x="3425724" y="108121"/>
                </a:cubicBezTo>
                <a:close/>
                <a:moveTo>
                  <a:pt x="3769642" y="103679"/>
                </a:moveTo>
                <a:lnTo>
                  <a:pt x="3746863" y="107250"/>
                </a:lnTo>
                <a:lnTo>
                  <a:pt x="3746863" y="126458"/>
                </a:lnTo>
                <a:lnTo>
                  <a:pt x="3768287" y="123124"/>
                </a:lnTo>
                <a:cubicBezTo>
                  <a:pt x="3768287" y="117159"/>
                  <a:pt x="3768739" y="110677"/>
                  <a:pt x="3769642" y="103679"/>
                </a:cubicBezTo>
                <a:close/>
                <a:moveTo>
                  <a:pt x="788354" y="101835"/>
                </a:moveTo>
                <a:cubicBezTo>
                  <a:pt x="790243" y="102096"/>
                  <a:pt x="792446" y="102833"/>
                  <a:pt x="794965" y="104045"/>
                </a:cubicBezTo>
                <a:cubicBezTo>
                  <a:pt x="805039" y="108892"/>
                  <a:pt x="812492" y="114481"/>
                  <a:pt x="817325" y="120812"/>
                </a:cubicBezTo>
                <a:cubicBezTo>
                  <a:pt x="822158" y="127143"/>
                  <a:pt x="821735" y="131205"/>
                  <a:pt x="816056" y="132998"/>
                </a:cubicBezTo>
                <a:cubicBezTo>
                  <a:pt x="810377" y="134790"/>
                  <a:pt x="801034" y="141071"/>
                  <a:pt x="788028" y="151841"/>
                </a:cubicBezTo>
                <a:cubicBezTo>
                  <a:pt x="775021" y="162610"/>
                  <a:pt x="760509" y="170999"/>
                  <a:pt x="744491" y="177008"/>
                </a:cubicBezTo>
                <a:cubicBezTo>
                  <a:pt x="728473" y="183016"/>
                  <a:pt x="726422" y="180367"/>
                  <a:pt x="738339" y="169060"/>
                </a:cubicBezTo>
                <a:cubicBezTo>
                  <a:pt x="750256" y="157752"/>
                  <a:pt x="760380" y="146872"/>
                  <a:pt x="768712" y="136418"/>
                </a:cubicBezTo>
                <a:cubicBezTo>
                  <a:pt x="777043" y="125964"/>
                  <a:pt x="780757" y="117926"/>
                  <a:pt x="779854" y="112305"/>
                </a:cubicBezTo>
                <a:cubicBezTo>
                  <a:pt x="779854" y="104539"/>
                  <a:pt x="782687" y="101049"/>
                  <a:pt x="788354" y="101835"/>
                </a:cubicBezTo>
                <a:close/>
                <a:moveTo>
                  <a:pt x="863617" y="99181"/>
                </a:moveTo>
                <a:cubicBezTo>
                  <a:pt x="866821" y="99179"/>
                  <a:pt x="871065" y="99746"/>
                  <a:pt x="876349" y="100883"/>
                </a:cubicBezTo>
                <a:cubicBezTo>
                  <a:pt x="895579" y="103765"/>
                  <a:pt x="908855" y="109143"/>
                  <a:pt x="916176" y="117015"/>
                </a:cubicBezTo>
                <a:cubicBezTo>
                  <a:pt x="923496" y="124888"/>
                  <a:pt x="926020" y="133406"/>
                  <a:pt x="923747" y="142570"/>
                </a:cubicBezTo>
                <a:cubicBezTo>
                  <a:pt x="921474" y="151733"/>
                  <a:pt x="913799" y="152776"/>
                  <a:pt x="900720" y="145699"/>
                </a:cubicBezTo>
                <a:cubicBezTo>
                  <a:pt x="887642" y="138623"/>
                  <a:pt x="875026" y="128247"/>
                  <a:pt x="862873" y="114574"/>
                </a:cubicBezTo>
                <a:cubicBezTo>
                  <a:pt x="853758" y="104319"/>
                  <a:pt x="854006" y="99188"/>
                  <a:pt x="863617" y="99181"/>
                </a:cubicBezTo>
                <a:close/>
                <a:moveTo>
                  <a:pt x="2700148" y="90276"/>
                </a:moveTo>
                <a:cubicBezTo>
                  <a:pt x="2705859" y="89471"/>
                  <a:pt x="2713296" y="92160"/>
                  <a:pt x="2722460" y="98344"/>
                </a:cubicBezTo>
                <a:cubicBezTo>
                  <a:pt x="2734678" y="106590"/>
                  <a:pt x="2737108" y="113760"/>
                  <a:pt x="2729752" y="119855"/>
                </a:cubicBezTo>
                <a:cubicBezTo>
                  <a:pt x="2722395" y="125949"/>
                  <a:pt x="2717075" y="135600"/>
                  <a:pt x="2713791" y="148808"/>
                </a:cubicBezTo>
                <a:cubicBezTo>
                  <a:pt x="2721894" y="156365"/>
                  <a:pt x="2724109" y="161294"/>
                  <a:pt x="2720438" y="163596"/>
                </a:cubicBezTo>
                <a:cubicBezTo>
                  <a:pt x="2716767" y="165898"/>
                  <a:pt x="2705108" y="167687"/>
                  <a:pt x="2685462" y="168963"/>
                </a:cubicBezTo>
                <a:cubicBezTo>
                  <a:pt x="2698053" y="174656"/>
                  <a:pt x="2702746" y="180066"/>
                  <a:pt x="2699541" y="185192"/>
                </a:cubicBezTo>
                <a:cubicBezTo>
                  <a:pt x="2696335" y="190319"/>
                  <a:pt x="2693862" y="200934"/>
                  <a:pt x="2692119" y="217038"/>
                </a:cubicBezTo>
                <a:cubicBezTo>
                  <a:pt x="2690377" y="233142"/>
                  <a:pt x="2691170" y="246188"/>
                  <a:pt x="2694496" y="256176"/>
                </a:cubicBezTo>
                <a:cubicBezTo>
                  <a:pt x="2697823" y="266164"/>
                  <a:pt x="2706040" y="271567"/>
                  <a:pt x="2719147" y="272384"/>
                </a:cubicBezTo>
                <a:cubicBezTo>
                  <a:pt x="2732254" y="273202"/>
                  <a:pt x="2742565" y="272621"/>
                  <a:pt x="2750079" y="270642"/>
                </a:cubicBezTo>
                <a:cubicBezTo>
                  <a:pt x="2757593" y="268663"/>
                  <a:pt x="2762623" y="263085"/>
                  <a:pt x="2765168" y="253907"/>
                </a:cubicBezTo>
                <a:cubicBezTo>
                  <a:pt x="2767714" y="244729"/>
                  <a:pt x="2770743" y="234243"/>
                  <a:pt x="2774257" y="222448"/>
                </a:cubicBezTo>
                <a:cubicBezTo>
                  <a:pt x="2777770" y="210653"/>
                  <a:pt x="2780928" y="214106"/>
                  <a:pt x="2783732" y="232805"/>
                </a:cubicBezTo>
                <a:cubicBezTo>
                  <a:pt x="2786535" y="251505"/>
                  <a:pt x="2790429" y="264214"/>
                  <a:pt x="2795412" y="270932"/>
                </a:cubicBezTo>
                <a:cubicBezTo>
                  <a:pt x="2800395" y="277651"/>
                  <a:pt x="2795831" y="284075"/>
                  <a:pt x="2781721" y="290206"/>
                </a:cubicBezTo>
                <a:cubicBezTo>
                  <a:pt x="2767610" y="296336"/>
                  <a:pt x="2750344" y="299401"/>
                  <a:pt x="2729924" y="299401"/>
                </a:cubicBezTo>
                <a:cubicBezTo>
                  <a:pt x="2710048" y="299401"/>
                  <a:pt x="2694941" y="295687"/>
                  <a:pt x="2684602" y="288259"/>
                </a:cubicBezTo>
                <a:cubicBezTo>
                  <a:pt x="2674262" y="280831"/>
                  <a:pt x="2669993" y="262472"/>
                  <a:pt x="2671792" y="233182"/>
                </a:cubicBezTo>
                <a:cubicBezTo>
                  <a:pt x="2673592" y="203892"/>
                  <a:pt x="2673022" y="183217"/>
                  <a:pt x="2670082" y="171157"/>
                </a:cubicBezTo>
                <a:cubicBezTo>
                  <a:pt x="2666440" y="172060"/>
                  <a:pt x="2661665" y="172871"/>
                  <a:pt x="2655756" y="173588"/>
                </a:cubicBezTo>
                <a:cubicBezTo>
                  <a:pt x="2667458" y="181087"/>
                  <a:pt x="2671609" y="186784"/>
                  <a:pt x="2668211" y="190677"/>
                </a:cubicBezTo>
                <a:cubicBezTo>
                  <a:pt x="2664812" y="194571"/>
                  <a:pt x="2660668" y="202071"/>
                  <a:pt x="2655778" y="213177"/>
                </a:cubicBezTo>
                <a:cubicBezTo>
                  <a:pt x="2650888" y="224284"/>
                  <a:pt x="2644281" y="235627"/>
                  <a:pt x="2635956" y="247207"/>
                </a:cubicBezTo>
                <a:cubicBezTo>
                  <a:pt x="2627632" y="258786"/>
                  <a:pt x="2618307" y="268090"/>
                  <a:pt x="2607982" y="275116"/>
                </a:cubicBezTo>
                <a:cubicBezTo>
                  <a:pt x="2597657" y="282143"/>
                  <a:pt x="2587938" y="286596"/>
                  <a:pt x="2578825" y="288474"/>
                </a:cubicBezTo>
                <a:cubicBezTo>
                  <a:pt x="2569712" y="290353"/>
                  <a:pt x="2569339" y="287194"/>
                  <a:pt x="2577706" y="278999"/>
                </a:cubicBezTo>
                <a:cubicBezTo>
                  <a:pt x="2586074" y="270803"/>
                  <a:pt x="2595560" y="260518"/>
                  <a:pt x="2606164" y="248142"/>
                </a:cubicBezTo>
                <a:cubicBezTo>
                  <a:pt x="2616769" y="235767"/>
                  <a:pt x="2625409" y="221276"/>
                  <a:pt x="2632084" y="204670"/>
                </a:cubicBezTo>
                <a:cubicBezTo>
                  <a:pt x="2635422" y="196367"/>
                  <a:pt x="2637737" y="189873"/>
                  <a:pt x="2639029" y="185187"/>
                </a:cubicBezTo>
                <a:lnTo>
                  <a:pt x="2639815" y="181383"/>
                </a:lnTo>
                <a:lnTo>
                  <a:pt x="2638432" y="183806"/>
                </a:lnTo>
                <a:cubicBezTo>
                  <a:pt x="2634456" y="188853"/>
                  <a:pt x="2630971" y="187290"/>
                  <a:pt x="2627976" y="179116"/>
                </a:cubicBezTo>
                <a:cubicBezTo>
                  <a:pt x="2623982" y="168217"/>
                  <a:pt x="2620444" y="157258"/>
                  <a:pt x="2617360" y="146237"/>
                </a:cubicBezTo>
                <a:cubicBezTo>
                  <a:pt x="2614277" y="135217"/>
                  <a:pt x="2610656" y="125792"/>
                  <a:pt x="2606498" y="117962"/>
                </a:cubicBezTo>
                <a:cubicBezTo>
                  <a:pt x="2602339" y="110132"/>
                  <a:pt x="2605408" y="106891"/>
                  <a:pt x="2615704" y="108239"/>
                </a:cubicBezTo>
                <a:cubicBezTo>
                  <a:pt x="2626000" y="109587"/>
                  <a:pt x="2640273" y="108304"/>
                  <a:pt x="2658520" y="104389"/>
                </a:cubicBezTo>
                <a:cubicBezTo>
                  <a:pt x="2676768" y="100474"/>
                  <a:pt x="2688932" y="96426"/>
                  <a:pt x="2695013" y="92246"/>
                </a:cubicBezTo>
                <a:cubicBezTo>
                  <a:pt x="2696533" y="91201"/>
                  <a:pt x="2698245" y="90545"/>
                  <a:pt x="2700148" y="90276"/>
                </a:cubicBezTo>
                <a:close/>
                <a:moveTo>
                  <a:pt x="1985773" y="90276"/>
                </a:moveTo>
                <a:cubicBezTo>
                  <a:pt x="1991484" y="89471"/>
                  <a:pt x="1998921" y="92160"/>
                  <a:pt x="2008085" y="98344"/>
                </a:cubicBezTo>
                <a:cubicBezTo>
                  <a:pt x="2020303" y="106590"/>
                  <a:pt x="2022733" y="113760"/>
                  <a:pt x="2015377" y="119855"/>
                </a:cubicBezTo>
                <a:cubicBezTo>
                  <a:pt x="2008020" y="125949"/>
                  <a:pt x="2002700" y="135600"/>
                  <a:pt x="1999416" y="148808"/>
                </a:cubicBezTo>
                <a:cubicBezTo>
                  <a:pt x="2007519" y="156365"/>
                  <a:pt x="2009734" y="161294"/>
                  <a:pt x="2006063" y="163596"/>
                </a:cubicBezTo>
                <a:cubicBezTo>
                  <a:pt x="2002392" y="165898"/>
                  <a:pt x="1990733" y="167687"/>
                  <a:pt x="1971087" y="168963"/>
                </a:cubicBezTo>
                <a:cubicBezTo>
                  <a:pt x="1983678" y="174656"/>
                  <a:pt x="1988371" y="180066"/>
                  <a:pt x="1985166" y="185192"/>
                </a:cubicBezTo>
                <a:cubicBezTo>
                  <a:pt x="1981960" y="190319"/>
                  <a:pt x="1979487" y="200934"/>
                  <a:pt x="1977744" y="217038"/>
                </a:cubicBezTo>
                <a:cubicBezTo>
                  <a:pt x="1976002" y="233142"/>
                  <a:pt x="1976795" y="246188"/>
                  <a:pt x="1980121" y="256176"/>
                </a:cubicBezTo>
                <a:cubicBezTo>
                  <a:pt x="1983448" y="266164"/>
                  <a:pt x="1991665" y="271567"/>
                  <a:pt x="2004772" y="272384"/>
                </a:cubicBezTo>
                <a:cubicBezTo>
                  <a:pt x="2017879" y="273202"/>
                  <a:pt x="2028190" y="272621"/>
                  <a:pt x="2035704" y="270642"/>
                </a:cubicBezTo>
                <a:cubicBezTo>
                  <a:pt x="2043218" y="268663"/>
                  <a:pt x="2048248" y="263085"/>
                  <a:pt x="2050794" y="253907"/>
                </a:cubicBezTo>
                <a:cubicBezTo>
                  <a:pt x="2053339" y="244729"/>
                  <a:pt x="2056368" y="234243"/>
                  <a:pt x="2059882" y="222448"/>
                </a:cubicBezTo>
                <a:cubicBezTo>
                  <a:pt x="2063395" y="210653"/>
                  <a:pt x="2066554" y="214106"/>
                  <a:pt x="2069357" y="232805"/>
                </a:cubicBezTo>
                <a:cubicBezTo>
                  <a:pt x="2072160" y="251505"/>
                  <a:pt x="2076054" y="264214"/>
                  <a:pt x="2081037" y="270932"/>
                </a:cubicBezTo>
                <a:cubicBezTo>
                  <a:pt x="2086020" y="277651"/>
                  <a:pt x="2081456" y="284075"/>
                  <a:pt x="2067346" y="290206"/>
                </a:cubicBezTo>
                <a:cubicBezTo>
                  <a:pt x="2053235" y="296336"/>
                  <a:pt x="2035969" y="299401"/>
                  <a:pt x="2015549" y="299401"/>
                </a:cubicBezTo>
                <a:cubicBezTo>
                  <a:pt x="1995673" y="299401"/>
                  <a:pt x="1980566" y="295687"/>
                  <a:pt x="1970227" y="288259"/>
                </a:cubicBezTo>
                <a:cubicBezTo>
                  <a:pt x="1959887" y="280831"/>
                  <a:pt x="1955618" y="262472"/>
                  <a:pt x="1957417" y="233182"/>
                </a:cubicBezTo>
                <a:cubicBezTo>
                  <a:pt x="1959217" y="203892"/>
                  <a:pt x="1958647" y="183217"/>
                  <a:pt x="1955707" y="171157"/>
                </a:cubicBezTo>
                <a:cubicBezTo>
                  <a:pt x="1952065" y="172060"/>
                  <a:pt x="1947290" y="172871"/>
                  <a:pt x="1941381" y="173588"/>
                </a:cubicBezTo>
                <a:cubicBezTo>
                  <a:pt x="1953083" y="181087"/>
                  <a:pt x="1957235" y="186784"/>
                  <a:pt x="1953836" y="190677"/>
                </a:cubicBezTo>
                <a:cubicBezTo>
                  <a:pt x="1950437" y="194571"/>
                  <a:pt x="1946293" y="202071"/>
                  <a:pt x="1941403" y="213177"/>
                </a:cubicBezTo>
                <a:cubicBezTo>
                  <a:pt x="1936513" y="224284"/>
                  <a:pt x="1929906" y="235627"/>
                  <a:pt x="1921581" y="247207"/>
                </a:cubicBezTo>
                <a:cubicBezTo>
                  <a:pt x="1913257" y="258786"/>
                  <a:pt x="1903932" y="268090"/>
                  <a:pt x="1893607" y="275116"/>
                </a:cubicBezTo>
                <a:cubicBezTo>
                  <a:pt x="1883282" y="282143"/>
                  <a:pt x="1873563" y="286596"/>
                  <a:pt x="1864450" y="288474"/>
                </a:cubicBezTo>
                <a:cubicBezTo>
                  <a:pt x="1855336" y="290353"/>
                  <a:pt x="1854964" y="287194"/>
                  <a:pt x="1863331" y="278999"/>
                </a:cubicBezTo>
                <a:cubicBezTo>
                  <a:pt x="1871699" y="270803"/>
                  <a:pt x="1881185" y="260518"/>
                  <a:pt x="1891789" y="248142"/>
                </a:cubicBezTo>
                <a:cubicBezTo>
                  <a:pt x="1902394" y="235767"/>
                  <a:pt x="1911034" y="221276"/>
                  <a:pt x="1917709" y="204670"/>
                </a:cubicBezTo>
                <a:cubicBezTo>
                  <a:pt x="1921047" y="196367"/>
                  <a:pt x="1923362" y="189873"/>
                  <a:pt x="1924654" y="185187"/>
                </a:cubicBezTo>
                <a:lnTo>
                  <a:pt x="1925440" y="181383"/>
                </a:lnTo>
                <a:lnTo>
                  <a:pt x="1924057" y="183806"/>
                </a:lnTo>
                <a:cubicBezTo>
                  <a:pt x="1920081" y="188853"/>
                  <a:pt x="1916596" y="187290"/>
                  <a:pt x="1913601" y="179116"/>
                </a:cubicBezTo>
                <a:cubicBezTo>
                  <a:pt x="1909607" y="168217"/>
                  <a:pt x="1906069" y="157258"/>
                  <a:pt x="1902985" y="146237"/>
                </a:cubicBezTo>
                <a:cubicBezTo>
                  <a:pt x="1899902" y="135217"/>
                  <a:pt x="1896281" y="125792"/>
                  <a:pt x="1892123" y="117962"/>
                </a:cubicBezTo>
                <a:cubicBezTo>
                  <a:pt x="1887964" y="110132"/>
                  <a:pt x="1891033" y="106891"/>
                  <a:pt x="1901329" y="108239"/>
                </a:cubicBezTo>
                <a:cubicBezTo>
                  <a:pt x="1911626" y="109587"/>
                  <a:pt x="1925898" y="108304"/>
                  <a:pt x="1944145" y="104389"/>
                </a:cubicBezTo>
                <a:cubicBezTo>
                  <a:pt x="1962393" y="100474"/>
                  <a:pt x="1974557" y="96426"/>
                  <a:pt x="1980638" y="92246"/>
                </a:cubicBezTo>
                <a:cubicBezTo>
                  <a:pt x="1982158" y="91201"/>
                  <a:pt x="1983870" y="90545"/>
                  <a:pt x="1985773" y="90276"/>
                </a:cubicBezTo>
                <a:close/>
                <a:moveTo>
                  <a:pt x="561815" y="89450"/>
                </a:moveTo>
                <a:cubicBezTo>
                  <a:pt x="558710" y="89859"/>
                  <a:pt x="553035" y="90522"/>
                  <a:pt x="544789" y="91440"/>
                </a:cubicBezTo>
                <a:cubicBezTo>
                  <a:pt x="536544" y="92357"/>
                  <a:pt x="526276" y="94329"/>
                  <a:pt x="513986" y="97355"/>
                </a:cubicBezTo>
                <a:cubicBezTo>
                  <a:pt x="514890" y="105428"/>
                  <a:pt x="515342" y="118729"/>
                  <a:pt x="515342" y="137257"/>
                </a:cubicBezTo>
                <a:cubicBezTo>
                  <a:pt x="518955" y="137357"/>
                  <a:pt x="525114" y="135808"/>
                  <a:pt x="533819" y="132610"/>
                </a:cubicBezTo>
                <a:cubicBezTo>
                  <a:pt x="542524" y="129413"/>
                  <a:pt x="550167" y="130277"/>
                  <a:pt x="556749" y="135202"/>
                </a:cubicBezTo>
                <a:cubicBezTo>
                  <a:pt x="563331" y="140128"/>
                  <a:pt x="561578" y="144878"/>
                  <a:pt x="551490" y="149453"/>
                </a:cubicBezTo>
                <a:cubicBezTo>
                  <a:pt x="541401" y="154027"/>
                  <a:pt x="529797" y="156315"/>
                  <a:pt x="516675" y="156315"/>
                </a:cubicBezTo>
                <a:lnTo>
                  <a:pt x="516675" y="189892"/>
                </a:lnTo>
                <a:cubicBezTo>
                  <a:pt x="520490" y="189978"/>
                  <a:pt x="527050" y="188652"/>
                  <a:pt x="536357" y="185913"/>
                </a:cubicBezTo>
                <a:cubicBezTo>
                  <a:pt x="545664" y="183174"/>
                  <a:pt x="552809" y="184665"/>
                  <a:pt x="557792" y="190387"/>
                </a:cubicBezTo>
                <a:cubicBezTo>
                  <a:pt x="562775" y="196109"/>
                  <a:pt x="559725" y="200633"/>
                  <a:pt x="548640" y="203960"/>
                </a:cubicBezTo>
                <a:cubicBezTo>
                  <a:pt x="537554" y="207287"/>
                  <a:pt x="526900" y="208950"/>
                  <a:pt x="516675" y="208950"/>
                </a:cubicBezTo>
                <a:lnTo>
                  <a:pt x="516675" y="250638"/>
                </a:lnTo>
                <a:cubicBezTo>
                  <a:pt x="529553" y="250709"/>
                  <a:pt x="546151" y="249526"/>
                  <a:pt x="566472" y="247088"/>
                </a:cubicBezTo>
                <a:lnTo>
                  <a:pt x="566472" y="98194"/>
                </a:lnTo>
                <a:cubicBezTo>
                  <a:pt x="566472" y="91956"/>
                  <a:pt x="564919" y="89041"/>
                  <a:pt x="561815" y="89450"/>
                </a:cubicBezTo>
                <a:close/>
                <a:moveTo>
                  <a:pt x="3014763" y="88837"/>
                </a:moveTo>
                <a:cubicBezTo>
                  <a:pt x="3005471" y="90629"/>
                  <a:pt x="2987847" y="94021"/>
                  <a:pt x="2961891" y="99011"/>
                </a:cubicBezTo>
                <a:cubicBezTo>
                  <a:pt x="2961260" y="104762"/>
                  <a:pt x="2960945" y="112563"/>
                  <a:pt x="2960945" y="122414"/>
                </a:cubicBezTo>
                <a:cubicBezTo>
                  <a:pt x="2963139" y="121769"/>
                  <a:pt x="2968982" y="119582"/>
                  <a:pt x="2978476" y="115854"/>
                </a:cubicBezTo>
                <a:cubicBezTo>
                  <a:pt x="2987969" y="112125"/>
                  <a:pt x="2995967" y="113280"/>
                  <a:pt x="3002471" y="119317"/>
                </a:cubicBezTo>
                <a:cubicBezTo>
                  <a:pt x="3008974" y="125354"/>
                  <a:pt x="3006016" y="130556"/>
                  <a:pt x="2993597" y="134923"/>
                </a:cubicBezTo>
                <a:cubicBezTo>
                  <a:pt x="2981179" y="139289"/>
                  <a:pt x="2970194" y="141473"/>
                  <a:pt x="2960643" y="141473"/>
                </a:cubicBezTo>
                <a:cubicBezTo>
                  <a:pt x="2959912" y="153232"/>
                  <a:pt x="2959561" y="159477"/>
                  <a:pt x="2959589" y="160208"/>
                </a:cubicBezTo>
                <a:cubicBezTo>
                  <a:pt x="2963060" y="160323"/>
                  <a:pt x="2968911" y="158552"/>
                  <a:pt x="2977142" y="154895"/>
                </a:cubicBezTo>
                <a:cubicBezTo>
                  <a:pt x="2985373" y="151238"/>
                  <a:pt x="2992604" y="151479"/>
                  <a:pt x="2998835" y="155616"/>
                </a:cubicBezTo>
                <a:cubicBezTo>
                  <a:pt x="3005066" y="159753"/>
                  <a:pt x="3005267" y="164256"/>
                  <a:pt x="2999438" y="169124"/>
                </a:cubicBezTo>
                <a:cubicBezTo>
                  <a:pt x="2993608" y="173993"/>
                  <a:pt x="2980325" y="177674"/>
                  <a:pt x="2959589" y="180170"/>
                </a:cubicBezTo>
                <a:cubicBezTo>
                  <a:pt x="2959589" y="189061"/>
                  <a:pt x="2959138" y="198152"/>
                  <a:pt x="2958234" y="207445"/>
                </a:cubicBezTo>
                <a:cubicBezTo>
                  <a:pt x="2972159" y="205695"/>
                  <a:pt x="2989697" y="203193"/>
                  <a:pt x="3010849" y="199938"/>
                </a:cubicBezTo>
                <a:cubicBezTo>
                  <a:pt x="3013459" y="156401"/>
                  <a:pt x="3014763" y="119367"/>
                  <a:pt x="3014763" y="88837"/>
                </a:cubicBezTo>
                <a:close/>
                <a:moveTo>
                  <a:pt x="4095661" y="84314"/>
                </a:moveTo>
                <a:cubicBezTo>
                  <a:pt x="4098738" y="84345"/>
                  <a:pt x="4102645" y="84780"/>
                  <a:pt x="4107383" y="85621"/>
                </a:cubicBezTo>
                <a:cubicBezTo>
                  <a:pt x="4126333" y="88984"/>
                  <a:pt x="4135522" y="96882"/>
                  <a:pt x="4134948" y="109315"/>
                </a:cubicBezTo>
                <a:cubicBezTo>
                  <a:pt x="4134375" y="121748"/>
                  <a:pt x="4127427" y="124960"/>
                  <a:pt x="4114105" y="118951"/>
                </a:cubicBezTo>
                <a:cubicBezTo>
                  <a:pt x="4105916" y="112570"/>
                  <a:pt x="4098011" y="104579"/>
                  <a:pt x="4090389" y="94978"/>
                </a:cubicBezTo>
                <a:cubicBezTo>
                  <a:pt x="4084673" y="87778"/>
                  <a:pt x="4086430" y="84223"/>
                  <a:pt x="4095661" y="84314"/>
                </a:cubicBezTo>
                <a:close/>
                <a:moveTo>
                  <a:pt x="3769847" y="65571"/>
                </a:moveTo>
                <a:cubicBezTo>
                  <a:pt x="3768954" y="65297"/>
                  <a:pt x="3767742" y="65369"/>
                  <a:pt x="3766211" y="65789"/>
                </a:cubicBezTo>
                <a:cubicBezTo>
                  <a:pt x="3763150" y="66627"/>
                  <a:pt x="3756700" y="68560"/>
                  <a:pt x="3746863" y="71586"/>
                </a:cubicBezTo>
                <a:lnTo>
                  <a:pt x="3746863" y="88665"/>
                </a:lnTo>
                <a:lnTo>
                  <a:pt x="3771148" y="85223"/>
                </a:lnTo>
                <a:cubicBezTo>
                  <a:pt x="3771937" y="75300"/>
                  <a:pt x="3772076" y="69370"/>
                  <a:pt x="3771567" y="67434"/>
                </a:cubicBezTo>
                <a:cubicBezTo>
                  <a:pt x="3771313" y="66466"/>
                  <a:pt x="3770739" y="65845"/>
                  <a:pt x="3769847" y="65571"/>
                </a:cubicBezTo>
                <a:close/>
                <a:moveTo>
                  <a:pt x="570841" y="64318"/>
                </a:moveTo>
                <a:cubicBezTo>
                  <a:pt x="574248" y="64241"/>
                  <a:pt x="577894" y="65046"/>
                  <a:pt x="581776" y="66735"/>
                </a:cubicBezTo>
                <a:cubicBezTo>
                  <a:pt x="589541" y="70112"/>
                  <a:pt x="595482" y="73450"/>
                  <a:pt x="599597" y="76748"/>
                </a:cubicBezTo>
                <a:cubicBezTo>
                  <a:pt x="603713" y="80046"/>
                  <a:pt x="604176" y="84671"/>
                  <a:pt x="600985" y="90622"/>
                </a:cubicBezTo>
                <a:cubicBezTo>
                  <a:pt x="597794" y="96573"/>
                  <a:pt x="595758" y="106171"/>
                  <a:pt x="594876" y="119414"/>
                </a:cubicBezTo>
                <a:cubicBezTo>
                  <a:pt x="593994" y="132657"/>
                  <a:pt x="593327" y="150460"/>
                  <a:pt x="592875" y="172824"/>
                </a:cubicBezTo>
                <a:cubicBezTo>
                  <a:pt x="592424" y="195187"/>
                  <a:pt x="591775" y="218874"/>
                  <a:pt x="590929" y="243883"/>
                </a:cubicBezTo>
                <a:cubicBezTo>
                  <a:pt x="599218" y="243969"/>
                  <a:pt x="607538" y="242869"/>
                  <a:pt x="615892" y="240581"/>
                </a:cubicBezTo>
                <a:cubicBezTo>
                  <a:pt x="624245" y="238294"/>
                  <a:pt x="631820" y="239925"/>
                  <a:pt x="638617" y="245475"/>
                </a:cubicBezTo>
                <a:cubicBezTo>
                  <a:pt x="645414" y="251025"/>
                  <a:pt x="649064" y="256223"/>
                  <a:pt x="649566" y="261070"/>
                </a:cubicBezTo>
                <a:cubicBezTo>
                  <a:pt x="650068" y="265917"/>
                  <a:pt x="643099" y="267892"/>
                  <a:pt x="628658" y="266996"/>
                </a:cubicBezTo>
                <a:cubicBezTo>
                  <a:pt x="614217" y="266100"/>
                  <a:pt x="604125" y="265878"/>
                  <a:pt x="598382" y="266329"/>
                </a:cubicBezTo>
                <a:cubicBezTo>
                  <a:pt x="592639" y="266781"/>
                  <a:pt x="585623" y="267007"/>
                  <a:pt x="577334" y="267007"/>
                </a:cubicBezTo>
                <a:cubicBezTo>
                  <a:pt x="570394" y="267007"/>
                  <a:pt x="557570" y="267900"/>
                  <a:pt x="538863" y="269685"/>
                </a:cubicBezTo>
                <a:cubicBezTo>
                  <a:pt x="520156" y="271470"/>
                  <a:pt x="505296" y="273270"/>
                  <a:pt x="494283" y="275084"/>
                </a:cubicBezTo>
                <a:cubicBezTo>
                  <a:pt x="483270" y="276898"/>
                  <a:pt x="474737" y="277561"/>
                  <a:pt x="468686" y="277074"/>
                </a:cubicBezTo>
                <a:cubicBezTo>
                  <a:pt x="462634" y="276586"/>
                  <a:pt x="456045" y="272510"/>
                  <a:pt x="448918" y="264845"/>
                </a:cubicBezTo>
                <a:cubicBezTo>
                  <a:pt x="441791" y="257180"/>
                  <a:pt x="442730" y="253796"/>
                  <a:pt x="451736" y="254692"/>
                </a:cubicBezTo>
                <a:cubicBezTo>
                  <a:pt x="460741" y="255588"/>
                  <a:pt x="474687" y="255312"/>
                  <a:pt x="493573" y="253864"/>
                </a:cubicBezTo>
                <a:cubicBezTo>
                  <a:pt x="493573" y="190710"/>
                  <a:pt x="493132" y="149625"/>
                  <a:pt x="492250" y="130610"/>
                </a:cubicBezTo>
                <a:cubicBezTo>
                  <a:pt x="491368" y="111595"/>
                  <a:pt x="488895" y="97376"/>
                  <a:pt x="484829" y="87955"/>
                </a:cubicBezTo>
                <a:cubicBezTo>
                  <a:pt x="480764" y="78533"/>
                  <a:pt x="483693" y="74723"/>
                  <a:pt x="493616" y="76522"/>
                </a:cubicBezTo>
                <a:cubicBezTo>
                  <a:pt x="503540" y="78322"/>
                  <a:pt x="515840" y="78139"/>
                  <a:pt x="530517" y="75974"/>
                </a:cubicBezTo>
                <a:cubicBezTo>
                  <a:pt x="545194" y="73808"/>
                  <a:pt x="555465" y="70883"/>
                  <a:pt x="561331" y="67198"/>
                </a:cubicBezTo>
                <a:cubicBezTo>
                  <a:pt x="564263" y="65355"/>
                  <a:pt x="567433" y="64395"/>
                  <a:pt x="570841" y="64318"/>
                </a:cubicBezTo>
                <a:close/>
                <a:moveTo>
                  <a:pt x="1289305" y="56670"/>
                </a:moveTo>
                <a:cubicBezTo>
                  <a:pt x="1296515" y="56782"/>
                  <a:pt x="1303174" y="60094"/>
                  <a:pt x="1309283" y="66606"/>
                </a:cubicBezTo>
                <a:cubicBezTo>
                  <a:pt x="1317429" y="75289"/>
                  <a:pt x="1314263" y="80713"/>
                  <a:pt x="1299787" y="82879"/>
                </a:cubicBezTo>
                <a:cubicBezTo>
                  <a:pt x="1285310" y="85044"/>
                  <a:pt x="1274619" y="86790"/>
                  <a:pt x="1267715" y="88116"/>
                </a:cubicBezTo>
                <a:cubicBezTo>
                  <a:pt x="1260810" y="89443"/>
                  <a:pt x="1249492" y="91389"/>
                  <a:pt x="1233761" y="93956"/>
                </a:cubicBezTo>
                <a:cubicBezTo>
                  <a:pt x="1241863" y="98760"/>
                  <a:pt x="1243254" y="104310"/>
                  <a:pt x="1237934" y="110605"/>
                </a:cubicBezTo>
                <a:lnTo>
                  <a:pt x="1223091" y="125469"/>
                </a:lnTo>
                <a:cubicBezTo>
                  <a:pt x="1217800" y="130746"/>
                  <a:pt x="1213304" y="135156"/>
                  <a:pt x="1209604" y="138698"/>
                </a:cubicBezTo>
                <a:cubicBezTo>
                  <a:pt x="1205905" y="142240"/>
                  <a:pt x="1208981" y="143147"/>
                  <a:pt x="1218832" y="141419"/>
                </a:cubicBezTo>
                <a:cubicBezTo>
                  <a:pt x="1228684" y="139691"/>
                  <a:pt x="1243957" y="136583"/>
                  <a:pt x="1264649" y="132094"/>
                </a:cubicBezTo>
                <a:cubicBezTo>
                  <a:pt x="1259788" y="129240"/>
                  <a:pt x="1254973" y="122414"/>
                  <a:pt x="1250205" y="111616"/>
                </a:cubicBezTo>
                <a:cubicBezTo>
                  <a:pt x="1245437" y="100818"/>
                  <a:pt x="1250309" y="98947"/>
                  <a:pt x="1264822" y="106002"/>
                </a:cubicBezTo>
                <a:cubicBezTo>
                  <a:pt x="1279334" y="113058"/>
                  <a:pt x="1289931" y="120213"/>
                  <a:pt x="1296614" y="127469"/>
                </a:cubicBezTo>
                <a:cubicBezTo>
                  <a:pt x="1303296" y="134726"/>
                  <a:pt x="1305207" y="143147"/>
                  <a:pt x="1302346" y="152733"/>
                </a:cubicBezTo>
                <a:cubicBezTo>
                  <a:pt x="1299485" y="162320"/>
                  <a:pt x="1294889" y="165080"/>
                  <a:pt x="1288558" y="161015"/>
                </a:cubicBezTo>
                <a:cubicBezTo>
                  <a:pt x="1282227" y="156949"/>
                  <a:pt x="1276882" y="151783"/>
                  <a:pt x="1272522" y="145517"/>
                </a:cubicBezTo>
                <a:cubicBezTo>
                  <a:pt x="1220037" y="160574"/>
                  <a:pt x="1189166" y="171537"/>
                  <a:pt x="1179910" y="178406"/>
                </a:cubicBezTo>
                <a:cubicBezTo>
                  <a:pt x="1170653" y="185275"/>
                  <a:pt x="1164913" y="182593"/>
                  <a:pt x="1162690" y="170361"/>
                </a:cubicBezTo>
                <a:cubicBezTo>
                  <a:pt x="1160468" y="158129"/>
                  <a:pt x="1162275" y="151020"/>
                  <a:pt x="1168111" y="149034"/>
                </a:cubicBezTo>
                <a:cubicBezTo>
                  <a:pt x="1173948" y="147047"/>
                  <a:pt x="1180946" y="141975"/>
                  <a:pt x="1189105" y="133815"/>
                </a:cubicBezTo>
                <a:cubicBezTo>
                  <a:pt x="1197265" y="125655"/>
                  <a:pt x="1203094" y="113810"/>
                  <a:pt x="1206593" y="98280"/>
                </a:cubicBezTo>
                <a:cubicBezTo>
                  <a:pt x="1196870" y="100976"/>
                  <a:pt x="1189116" y="102776"/>
                  <a:pt x="1183330" y="103679"/>
                </a:cubicBezTo>
                <a:cubicBezTo>
                  <a:pt x="1177543" y="104582"/>
                  <a:pt x="1170302" y="101187"/>
                  <a:pt x="1161604" y="93494"/>
                </a:cubicBezTo>
                <a:cubicBezTo>
                  <a:pt x="1152907" y="85800"/>
                  <a:pt x="1154882" y="81954"/>
                  <a:pt x="1167530" y="81954"/>
                </a:cubicBezTo>
                <a:cubicBezTo>
                  <a:pt x="1177167" y="81954"/>
                  <a:pt x="1188456" y="80659"/>
                  <a:pt x="1201398" y="78071"/>
                </a:cubicBezTo>
                <a:cubicBezTo>
                  <a:pt x="1214340" y="75483"/>
                  <a:pt x="1228469" y="72102"/>
                  <a:pt x="1243784" y="67929"/>
                </a:cubicBezTo>
                <a:cubicBezTo>
                  <a:pt x="1259100" y="63756"/>
                  <a:pt x="1271809" y="60321"/>
                  <a:pt x="1281912" y="57625"/>
                </a:cubicBezTo>
                <a:cubicBezTo>
                  <a:pt x="1284437" y="56951"/>
                  <a:pt x="1286902" y="56633"/>
                  <a:pt x="1289305" y="56670"/>
                </a:cubicBezTo>
                <a:close/>
                <a:moveTo>
                  <a:pt x="926008" y="52249"/>
                </a:moveTo>
                <a:cubicBezTo>
                  <a:pt x="934578" y="52599"/>
                  <a:pt x="942590" y="56034"/>
                  <a:pt x="950044" y="62551"/>
                </a:cubicBezTo>
                <a:cubicBezTo>
                  <a:pt x="959981" y="71241"/>
                  <a:pt x="961910" y="76895"/>
                  <a:pt x="955830" y="79512"/>
                </a:cubicBezTo>
                <a:cubicBezTo>
                  <a:pt x="949750" y="82129"/>
                  <a:pt x="936962" y="83212"/>
                  <a:pt x="917466" y="82760"/>
                </a:cubicBezTo>
                <a:cubicBezTo>
                  <a:pt x="897971" y="82309"/>
                  <a:pt x="876658" y="83416"/>
                  <a:pt x="853527" y="86084"/>
                </a:cubicBezTo>
                <a:cubicBezTo>
                  <a:pt x="830396" y="88751"/>
                  <a:pt x="811417" y="91225"/>
                  <a:pt x="796589" y="93505"/>
                </a:cubicBezTo>
                <a:cubicBezTo>
                  <a:pt x="781761" y="95785"/>
                  <a:pt x="768618" y="98050"/>
                  <a:pt x="757160" y="100302"/>
                </a:cubicBezTo>
                <a:cubicBezTo>
                  <a:pt x="745703" y="102553"/>
                  <a:pt x="734474" y="99689"/>
                  <a:pt x="723475" y="91709"/>
                </a:cubicBezTo>
                <a:cubicBezTo>
                  <a:pt x="712476" y="83728"/>
                  <a:pt x="713437" y="79437"/>
                  <a:pt x="726358" y="78835"/>
                </a:cubicBezTo>
                <a:cubicBezTo>
                  <a:pt x="739278" y="78232"/>
                  <a:pt x="754737" y="77035"/>
                  <a:pt x="772734" y="75242"/>
                </a:cubicBezTo>
                <a:cubicBezTo>
                  <a:pt x="790329" y="73479"/>
                  <a:pt x="815833" y="69886"/>
                  <a:pt x="849246" y="64466"/>
                </a:cubicBezTo>
                <a:cubicBezTo>
                  <a:pt x="882659" y="59045"/>
                  <a:pt x="905327" y="55198"/>
                  <a:pt x="917251" y="52925"/>
                </a:cubicBezTo>
                <a:cubicBezTo>
                  <a:pt x="920232" y="52357"/>
                  <a:pt x="923151" y="52132"/>
                  <a:pt x="926008" y="52249"/>
                </a:cubicBezTo>
                <a:close/>
                <a:moveTo>
                  <a:pt x="2610911" y="47067"/>
                </a:moveTo>
                <a:cubicBezTo>
                  <a:pt x="2613253" y="46964"/>
                  <a:pt x="2616299" y="47372"/>
                  <a:pt x="2620049" y="48290"/>
                </a:cubicBezTo>
                <a:cubicBezTo>
                  <a:pt x="2633945" y="50255"/>
                  <a:pt x="2643144" y="54542"/>
                  <a:pt x="2647647" y="61153"/>
                </a:cubicBezTo>
                <a:cubicBezTo>
                  <a:pt x="2652150" y="67764"/>
                  <a:pt x="2652964" y="75604"/>
                  <a:pt x="2650088" y="84675"/>
                </a:cubicBezTo>
                <a:cubicBezTo>
                  <a:pt x="2647213" y="93745"/>
                  <a:pt x="2641502" y="95355"/>
                  <a:pt x="2632955" y="89504"/>
                </a:cubicBezTo>
                <a:cubicBezTo>
                  <a:pt x="2624408" y="83653"/>
                  <a:pt x="2616371" y="74403"/>
                  <a:pt x="2608842" y="61755"/>
                </a:cubicBezTo>
                <a:cubicBezTo>
                  <a:pt x="2603196" y="52269"/>
                  <a:pt x="2603885" y="47373"/>
                  <a:pt x="2610911" y="47067"/>
                </a:cubicBezTo>
                <a:close/>
                <a:moveTo>
                  <a:pt x="1896536" y="47067"/>
                </a:moveTo>
                <a:cubicBezTo>
                  <a:pt x="1898878" y="46964"/>
                  <a:pt x="1901924" y="47372"/>
                  <a:pt x="1905674" y="48290"/>
                </a:cubicBezTo>
                <a:cubicBezTo>
                  <a:pt x="1919570" y="50255"/>
                  <a:pt x="1928769" y="54542"/>
                  <a:pt x="1933272" y="61153"/>
                </a:cubicBezTo>
                <a:cubicBezTo>
                  <a:pt x="1937775" y="67764"/>
                  <a:pt x="1938589" y="75604"/>
                  <a:pt x="1935713" y="84675"/>
                </a:cubicBezTo>
                <a:cubicBezTo>
                  <a:pt x="1932838" y="93745"/>
                  <a:pt x="1927127" y="95355"/>
                  <a:pt x="1918580" y="89504"/>
                </a:cubicBezTo>
                <a:cubicBezTo>
                  <a:pt x="1910034" y="83653"/>
                  <a:pt x="1901996" y="74403"/>
                  <a:pt x="1894467" y="61755"/>
                </a:cubicBezTo>
                <a:cubicBezTo>
                  <a:pt x="1888821" y="52269"/>
                  <a:pt x="1889511" y="47373"/>
                  <a:pt x="1896536" y="47067"/>
                </a:cubicBezTo>
                <a:close/>
                <a:moveTo>
                  <a:pt x="1099156" y="42791"/>
                </a:moveTo>
                <a:cubicBezTo>
                  <a:pt x="1101171" y="42764"/>
                  <a:pt x="1103625" y="43049"/>
                  <a:pt x="1106516" y="43644"/>
                </a:cubicBezTo>
                <a:cubicBezTo>
                  <a:pt x="1118082" y="46024"/>
                  <a:pt x="1127109" y="49745"/>
                  <a:pt x="1133598" y="54808"/>
                </a:cubicBezTo>
                <a:cubicBezTo>
                  <a:pt x="1140087" y="59870"/>
                  <a:pt x="1142202" y="67029"/>
                  <a:pt x="1139943" y="76286"/>
                </a:cubicBezTo>
                <a:cubicBezTo>
                  <a:pt x="1137685" y="85542"/>
                  <a:pt x="1132748" y="88475"/>
                  <a:pt x="1125133" y="85083"/>
                </a:cubicBezTo>
                <a:cubicBezTo>
                  <a:pt x="1117519" y="81692"/>
                  <a:pt x="1110865" y="77157"/>
                  <a:pt x="1105172" y="71478"/>
                </a:cubicBezTo>
                <a:cubicBezTo>
                  <a:pt x="1099393" y="65685"/>
                  <a:pt x="1095281" y="59002"/>
                  <a:pt x="1092836" y="51430"/>
                </a:cubicBezTo>
                <a:cubicBezTo>
                  <a:pt x="1091002" y="45752"/>
                  <a:pt x="1093109" y="42872"/>
                  <a:pt x="1099156" y="42791"/>
                </a:cubicBezTo>
                <a:close/>
                <a:moveTo>
                  <a:pt x="2539601" y="36051"/>
                </a:moveTo>
                <a:cubicBezTo>
                  <a:pt x="2551030" y="36051"/>
                  <a:pt x="2561774" y="38073"/>
                  <a:pt x="2571834" y="42116"/>
                </a:cubicBezTo>
                <a:cubicBezTo>
                  <a:pt x="2581893" y="46160"/>
                  <a:pt x="2586106" y="54506"/>
                  <a:pt x="2584471" y="67154"/>
                </a:cubicBezTo>
                <a:cubicBezTo>
                  <a:pt x="2582836" y="79803"/>
                  <a:pt x="2576512" y="83262"/>
                  <a:pt x="2565499" y="77533"/>
                </a:cubicBezTo>
                <a:cubicBezTo>
                  <a:pt x="2554486" y="71804"/>
                  <a:pt x="2544028" y="63458"/>
                  <a:pt x="2534126" y="52495"/>
                </a:cubicBezTo>
                <a:cubicBezTo>
                  <a:pt x="2524224" y="41532"/>
                  <a:pt x="2526049" y="36051"/>
                  <a:pt x="2539601" y="36051"/>
                </a:cubicBezTo>
                <a:close/>
                <a:moveTo>
                  <a:pt x="1825226" y="36051"/>
                </a:moveTo>
                <a:cubicBezTo>
                  <a:pt x="1836655" y="36051"/>
                  <a:pt x="1847399" y="38073"/>
                  <a:pt x="1857459" y="42116"/>
                </a:cubicBezTo>
                <a:cubicBezTo>
                  <a:pt x="1867519" y="46160"/>
                  <a:pt x="1871731" y="54506"/>
                  <a:pt x="1870096" y="67154"/>
                </a:cubicBezTo>
                <a:cubicBezTo>
                  <a:pt x="1868461" y="79803"/>
                  <a:pt x="1862137" y="83262"/>
                  <a:pt x="1851124" y="77533"/>
                </a:cubicBezTo>
                <a:cubicBezTo>
                  <a:pt x="1840111" y="71804"/>
                  <a:pt x="1829653" y="63458"/>
                  <a:pt x="1819751" y="52495"/>
                </a:cubicBezTo>
                <a:cubicBezTo>
                  <a:pt x="1809849" y="41532"/>
                  <a:pt x="1811674" y="36051"/>
                  <a:pt x="1825226" y="36051"/>
                </a:cubicBezTo>
                <a:close/>
                <a:moveTo>
                  <a:pt x="110124" y="23306"/>
                </a:moveTo>
                <a:cubicBezTo>
                  <a:pt x="118290" y="24718"/>
                  <a:pt x="127393" y="27705"/>
                  <a:pt x="137431" y="32265"/>
                </a:cubicBezTo>
                <a:cubicBezTo>
                  <a:pt x="148960" y="37728"/>
                  <a:pt x="153356" y="44185"/>
                  <a:pt x="150617" y="51635"/>
                </a:cubicBezTo>
                <a:cubicBezTo>
                  <a:pt x="147878" y="59085"/>
                  <a:pt x="146078" y="68610"/>
                  <a:pt x="145218" y="80211"/>
                </a:cubicBezTo>
                <a:cubicBezTo>
                  <a:pt x="144357" y="91812"/>
                  <a:pt x="143927" y="109057"/>
                  <a:pt x="143927" y="131944"/>
                </a:cubicBezTo>
                <a:cubicBezTo>
                  <a:pt x="143927" y="153812"/>
                  <a:pt x="144820" y="174132"/>
                  <a:pt x="146605" y="192904"/>
                </a:cubicBezTo>
                <a:cubicBezTo>
                  <a:pt x="148390" y="211675"/>
                  <a:pt x="148591" y="228937"/>
                  <a:pt x="147207" y="244690"/>
                </a:cubicBezTo>
                <a:cubicBezTo>
                  <a:pt x="145823" y="260443"/>
                  <a:pt x="140847" y="274399"/>
                  <a:pt x="132279" y="286560"/>
                </a:cubicBezTo>
                <a:cubicBezTo>
                  <a:pt x="123711" y="298720"/>
                  <a:pt x="116408" y="300466"/>
                  <a:pt x="110371" y="291798"/>
                </a:cubicBezTo>
                <a:cubicBezTo>
                  <a:pt x="104334" y="283129"/>
                  <a:pt x="98917" y="275959"/>
                  <a:pt x="94120" y="270287"/>
                </a:cubicBezTo>
                <a:cubicBezTo>
                  <a:pt x="89323" y="264616"/>
                  <a:pt x="83802" y="258349"/>
                  <a:pt x="77557" y="251487"/>
                </a:cubicBezTo>
                <a:cubicBezTo>
                  <a:pt x="71312" y="244625"/>
                  <a:pt x="72778" y="242148"/>
                  <a:pt x="81956" y="244055"/>
                </a:cubicBezTo>
                <a:cubicBezTo>
                  <a:pt x="91133" y="245963"/>
                  <a:pt x="98712" y="247536"/>
                  <a:pt x="104692" y="248777"/>
                </a:cubicBezTo>
                <a:cubicBezTo>
                  <a:pt x="110672" y="250017"/>
                  <a:pt x="114182" y="248816"/>
                  <a:pt x="115222" y="245174"/>
                </a:cubicBezTo>
                <a:cubicBezTo>
                  <a:pt x="116261" y="241531"/>
                  <a:pt x="117229" y="234092"/>
                  <a:pt x="118125" y="222857"/>
                </a:cubicBezTo>
                <a:cubicBezTo>
                  <a:pt x="119022" y="211621"/>
                  <a:pt x="119251" y="180858"/>
                  <a:pt x="118814" y="130567"/>
                </a:cubicBezTo>
                <a:cubicBezTo>
                  <a:pt x="118376" y="80276"/>
                  <a:pt x="114777" y="49473"/>
                  <a:pt x="108015" y="38159"/>
                </a:cubicBezTo>
                <a:cubicBezTo>
                  <a:pt x="101254" y="26844"/>
                  <a:pt x="101957" y="21893"/>
                  <a:pt x="110124" y="23306"/>
                </a:cubicBezTo>
                <a:close/>
                <a:moveTo>
                  <a:pt x="3272592" y="21413"/>
                </a:moveTo>
                <a:cubicBezTo>
                  <a:pt x="3279655" y="23370"/>
                  <a:pt x="3287331" y="27425"/>
                  <a:pt x="3295619" y="33577"/>
                </a:cubicBezTo>
                <a:cubicBezTo>
                  <a:pt x="3303908" y="39729"/>
                  <a:pt x="3306772" y="44597"/>
                  <a:pt x="3304213" y="48182"/>
                </a:cubicBezTo>
                <a:cubicBezTo>
                  <a:pt x="3301653" y="51767"/>
                  <a:pt x="3299115" y="55650"/>
                  <a:pt x="3296598" y="59830"/>
                </a:cubicBezTo>
                <a:cubicBezTo>
                  <a:pt x="3294081" y="64010"/>
                  <a:pt x="3283947" y="82420"/>
                  <a:pt x="3266193" y="115058"/>
                </a:cubicBezTo>
                <a:cubicBezTo>
                  <a:pt x="3280591" y="122959"/>
                  <a:pt x="3286875" y="131022"/>
                  <a:pt x="3285047" y="139246"/>
                </a:cubicBezTo>
                <a:cubicBezTo>
                  <a:pt x="3283219" y="147470"/>
                  <a:pt x="3282086" y="160255"/>
                  <a:pt x="3281648" y="177599"/>
                </a:cubicBezTo>
                <a:cubicBezTo>
                  <a:pt x="3281211" y="194944"/>
                  <a:pt x="3280763" y="217114"/>
                  <a:pt x="3280304" y="244109"/>
                </a:cubicBezTo>
                <a:cubicBezTo>
                  <a:pt x="3279845" y="271105"/>
                  <a:pt x="3276941" y="287291"/>
                  <a:pt x="3271592" y="292669"/>
                </a:cubicBezTo>
                <a:cubicBezTo>
                  <a:pt x="3266244" y="298046"/>
                  <a:pt x="3260830" y="294719"/>
                  <a:pt x="3255352" y="282688"/>
                </a:cubicBezTo>
                <a:cubicBezTo>
                  <a:pt x="3249874" y="270656"/>
                  <a:pt x="3248487" y="260009"/>
                  <a:pt x="3251190" y="250745"/>
                </a:cubicBezTo>
                <a:cubicBezTo>
                  <a:pt x="3253893" y="241481"/>
                  <a:pt x="3256145" y="227686"/>
                  <a:pt x="3257944" y="209359"/>
                </a:cubicBezTo>
                <a:cubicBezTo>
                  <a:pt x="3259744" y="191032"/>
                  <a:pt x="3260203" y="173562"/>
                  <a:pt x="3259321" y="156949"/>
                </a:cubicBezTo>
                <a:cubicBezTo>
                  <a:pt x="3258439" y="140336"/>
                  <a:pt x="3257640" y="130230"/>
                  <a:pt x="3256922" y="126631"/>
                </a:cubicBezTo>
                <a:cubicBezTo>
                  <a:pt x="3250813" y="140024"/>
                  <a:pt x="3242940" y="151765"/>
                  <a:pt x="3233304" y="161854"/>
                </a:cubicBezTo>
                <a:cubicBezTo>
                  <a:pt x="3223667" y="171942"/>
                  <a:pt x="3213665" y="179840"/>
                  <a:pt x="3203297" y="185547"/>
                </a:cubicBezTo>
                <a:cubicBezTo>
                  <a:pt x="3192929" y="191255"/>
                  <a:pt x="3190717" y="189659"/>
                  <a:pt x="3196661" y="180761"/>
                </a:cubicBezTo>
                <a:cubicBezTo>
                  <a:pt x="3202605" y="171863"/>
                  <a:pt x="3209865" y="160868"/>
                  <a:pt x="3218440" y="147775"/>
                </a:cubicBezTo>
                <a:cubicBezTo>
                  <a:pt x="3227016" y="134683"/>
                  <a:pt x="3236642" y="117693"/>
                  <a:pt x="3247318" y="96806"/>
                </a:cubicBezTo>
                <a:cubicBezTo>
                  <a:pt x="3257995" y="75920"/>
                  <a:pt x="3264010" y="61103"/>
                  <a:pt x="3265365" y="52355"/>
                </a:cubicBezTo>
                <a:cubicBezTo>
                  <a:pt x="3266720" y="43608"/>
                  <a:pt x="3266498" y="35775"/>
                  <a:pt x="3264698" y="28855"/>
                </a:cubicBezTo>
                <a:cubicBezTo>
                  <a:pt x="3262899" y="21936"/>
                  <a:pt x="3265530" y="19455"/>
                  <a:pt x="3272592" y="21413"/>
                </a:cubicBezTo>
                <a:close/>
                <a:moveTo>
                  <a:pt x="3993303" y="21273"/>
                </a:moveTo>
                <a:cubicBezTo>
                  <a:pt x="3999196" y="22234"/>
                  <a:pt x="4006424" y="24607"/>
                  <a:pt x="4014985" y="28393"/>
                </a:cubicBezTo>
                <a:cubicBezTo>
                  <a:pt x="4023546" y="32179"/>
                  <a:pt x="4026364" y="36140"/>
                  <a:pt x="4023438" y="40277"/>
                </a:cubicBezTo>
                <a:cubicBezTo>
                  <a:pt x="4020513" y="44414"/>
                  <a:pt x="4016125" y="50204"/>
                  <a:pt x="4010274" y="57647"/>
                </a:cubicBezTo>
                <a:cubicBezTo>
                  <a:pt x="4014175" y="57647"/>
                  <a:pt x="4022478" y="55618"/>
                  <a:pt x="4035183" y="51560"/>
                </a:cubicBezTo>
                <a:cubicBezTo>
                  <a:pt x="4047888" y="47501"/>
                  <a:pt x="4056138" y="49337"/>
                  <a:pt x="4059931" y="57066"/>
                </a:cubicBezTo>
                <a:cubicBezTo>
                  <a:pt x="4063724" y="64796"/>
                  <a:pt x="4057091" y="70671"/>
                  <a:pt x="4040034" y="74694"/>
                </a:cubicBezTo>
                <a:cubicBezTo>
                  <a:pt x="4022976" y="78716"/>
                  <a:pt x="4011049" y="77128"/>
                  <a:pt x="4004251" y="69929"/>
                </a:cubicBezTo>
                <a:cubicBezTo>
                  <a:pt x="4000548" y="76056"/>
                  <a:pt x="3996770" y="81695"/>
                  <a:pt x="3992919" y="86846"/>
                </a:cubicBezTo>
                <a:lnTo>
                  <a:pt x="3990071" y="90229"/>
                </a:lnTo>
                <a:lnTo>
                  <a:pt x="3992767" y="89756"/>
                </a:lnTo>
                <a:cubicBezTo>
                  <a:pt x="3995590" y="89796"/>
                  <a:pt x="3999146" y="90242"/>
                  <a:pt x="4003434" y="91095"/>
                </a:cubicBezTo>
                <a:cubicBezTo>
                  <a:pt x="4020585" y="94508"/>
                  <a:pt x="4028314" y="102184"/>
                  <a:pt x="4026622" y="114122"/>
                </a:cubicBezTo>
                <a:cubicBezTo>
                  <a:pt x="4024930" y="126060"/>
                  <a:pt x="4018613" y="129068"/>
                  <a:pt x="4007671" y="123146"/>
                </a:cubicBezTo>
                <a:cubicBezTo>
                  <a:pt x="4000243" y="117567"/>
                  <a:pt x="3993392" y="109978"/>
                  <a:pt x="3987118" y="100377"/>
                </a:cubicBezTo>
                <a:lnTo>
                  <a:pt x="3985258" y="95944"/>
                </a:lnTo>
                <a:lnTo>
                  <a:pt x="3981141" y="100834"/>
                </a:lnTo>
                <a:cubicBezTo>
                  <a:pt x="3973141" y="109184"/>
                  <a:pt x="3964844" y="115581"/>
                  <a:pt x="3956251" y="120027"/>
                </a:cubicBezTo>
                <a:cubicBezTo>
                  <a:pt x="3939064" y="128918"/>
                  <a:pt x="3935260" y="127538"/>
                  <a:pt x="3944840" y="115886"/>
                </a:cubicBezTo>
                <a:cubicBezTo>
                  <a:pt x="3954419" y="104235"/>
                  <a:pt x="3964543" y="89371"/>
                  <a:pt x="3975212" y="71295"/>
                </a:cubicBezTo>
                <a:cubicBezTo>
                  <a:pt x="3985881" y="53219"/>
                  <a:pt x="3990090" y="40123"/>
                  <a:pt x="3987839" y="32007"/>
                </a:cubicBezTo>
                <a:cubicBezTo>
                  <a:pt x="3985588" y="23890"/>
                  <a:pt x="3987409" y="20312"/>
                  <a:pt x="3993303" y="21273"/>
                </a:cubicBezTo>
                <a:close/>
                <a:moveTo>
                  <a:pt x="417780" y="20763"/>
                </a:moveTo>
                <a:cubicBezTo>
                  <a:pt x="421922" y="21173"/>
                  <a:pt x="427977" y="24279"/>
                  <a:pt x="435947" y="30081"/>
                </a:cubicBezTo>
                <a:cubicBezTo>
                  <a:pt x="446573" y="37818"/>
                  <a:pt x="449495" y="44113"/>
                  <a:pt x="444712" y="48968"/>
                </a:cubicBezTo>
                <a:cubicBezTo>
                  <a:pt x="439930" y="53822"/>
                  <a:pt x="435786" y="58981"/>
                  <a:pt x="432280" y="64444"/>
                </a:cubicBezTo>
                <a:cubicBezTo>
                  <a:pt x="428773" y="69908"/>
                  <a:pt x="415068" y="91490"/>
                  <a:pt x="391163" y="129190"/>
                </a:cubicBezTo>
                <a:lnTo>
                  <a:pt x="420954" y="129190"/>
                </a:lnTo>
                <a:cubicBezTo>
                  <a:pt x="433373" y="112771"/>
                  <a:pt x="438908" y="99438"/>
                  <a:pt x="437560" y="89192"/>
                </a:cubicBezTo>
                <a:cubicBezTo>
                  <a:pt x="436212" y="78946"/>
                  <a:pt x="442540" y="77401"/>
                  <a:pt x="456543" y="84556"/>
                </a:cubicBezTo>
                <a:cubicBezTo>
                  <a:pt x="470546" y="91712"/>
                  <a:pt x="475978" y="97183"/>
                  <a:pt x="472837" y="100969"/>
                </a:cubicBezTo>
                <a:cubicBezTo>
                  <a:pt x="469697" y="104755"/>
                  <a:pt x="464699" y="110652"/>
                  <a:pt x="457844" y="118661"/>
                </a:cubicBezTo>
                <a:cubicBezTo>
                  <a:pt x="450990" y="126670"/>
                  <a:pt x="442726" y="137396"/>
                  <a:pt x="433054" y="150840"/>
                </a:cubicBezTo>
                <a:cubicBezTo>
                  <a:pt x="423381" y="164284"/>
                  <a:pt x="414817" y="175502"/>
                  <a:pt x="407360" y="184493"/>
                </a:cubicBezTo>
                <a:cubicBezTo>
                  <a:pt x="422503" y="179259"/>
                  <a:pt x="437761" y="175029"/>
                  <a:pt x="453134" y="171802"/>
                </a:cubicBezTo>
                <a:cubicBezTo>
                  <a:pt x="468506" y="168576"/>
                  <a:pt x="463785" y="174054"/>
                  <a:pt x="438969" y="188236"/>
                </a:cubicBezTo>
                <a:cubicBezTo>
                  <a:pt x="414153" y="202419"/>
                  <a:pt x="398748" y="212342"/>
                  <a:pt x="392754" y="218006"/>
                </a:cubicBezTo>
                <a:cubicBezTo>
                  <a:pt x="386760" y="223671"/>
                  <a:pt x="380694" y="221964"/>
                  <a:pt x="374557" y="212887"/>
                </a:cubicBezTo>
                <a:cubicBezTo>
                  <a:pt x="368419" y="203810"/>
                  <a:pt x="368824" y="196371"/>
                  <a:pt x="375772" y="190570"/>
                </a:cubicBezTo>
                <a:cubicBezTo>
                  <a:pt x="382720" y="184769"/>
                  <a:pt x="389080" y="178316"/>
                  <a:pt x="394852" y="171211"/>
                </a:cubicBezTo>
                <a:cubicBezTo>
                  <a:pt x="400624" y="164105"/>
                  <a:pt x="407439" y="155089"/>
                  <a:pt x="415297" y="144161"/>
                </a:cubicBezTo>
                <a:cubicBezTo>
                  <a:pt x="391234" y="148564"/>
                  <a:pt x="375629" y="153042"/>
                  <a:pt x="368480" y="157595"/>
                </a:cubicBezTo>
                <a:cubicBezTo>
                  <a:pt x="361331" y="162148"/>
                  <a:pt x="356097" y="158996"/>
                  <a:pt x="352777" y="148141"/>
                </a:cubicBezTo>
                <a:cubicBezTo>
                  <a:pt x="349458" y="137285"/>
                  <a:pt x="351372" y="130628"/>
                  <a:pt x="358521" y="128168"/>
                </a:cubicBezTo>
                <a:cubicBezTo>
                  <a:pt x="365669" y="125709"/>
                  <a:pt x="371771" y="121321"/>
                  <a:pt x="376826" y="115004"/>
                </a:cubicBezTo>
                <a:cubicBezTo>
                  <a:pt x="381881" y="108687"/>
                  <a:pt x="389331" y="95756"/>
                  <a:pt x="399175" y="76210"/>
                </a:cubicBezTo>
                <a:cubicBezTo>
                  <a:pt x="409020" y="56665"/>
                  <a:pt x="413042" y="43081"/>
                  <a:pt x="411242" y="35459"/>
                </a:cubicBezTo>
                <a:cubicBezTo>
                  <a:pt x="409443" y="27837"/>
                  <a:pt x="410454" y="23101"/>
                  <a:pt x="414275" y="21251"/>
                </a:cubicBezTo>
                <a:cubicBezTo>
                  <a:pt x="415231" y="20789"/>
                  <a:pt x="416399" y="20626"/>
                  <a:pt x="417780" y="20763"/>
                </a:cubicBezTo>
                <a:close/>
                <a:moveTo>
                  <a:pt x="2708291" y="19090"/>
                </a:moveTo>
                <a:cubicBezTo>
                  <a:pt x="2710965" y="19459"/>
                  <a:pt x="2714103" y="20223"/>
                  <a:pt x="2717706" y="21381"/>
                </a:cubicBezTo>
                <a:cubicBezTo>
                  <a:pt x="2729565" y="25338"/>
                  <a:pt x="2737277" y="29805"/>
                  <a:pt x="2740840" y="34781"/>
                </a:cubicBezTo>
                <a:cubicBezTo>
                  <a:pt x="2744404" y="39758"/>
                  <a:pt x="2742715" y="43629"/>
                  <a:pt x="2735775" y="46397"/>
                </a:cubicBezTo>
                <a:cubicBezTo>
                  <a:pt x="2728834" y="49165"/>
                  <a:pt x="2719570" y="55894"/>
                  <a:pt x="2707983" y="66584"/>
                </a:cubicBezTo>
                <a:cubicBezTo>
                  <a:pt x="2696397" y="77275"/>
                  <a:pt x="2685892" y="84779"/>
                  <a:pt x="2676471" y="89095"/>
                </a:cubicBezTo>
                <a:cubicBezTo>
                  <a:pt x="2667049" y="93411"/>
                  <a:pt x="2665056" y="91393"/>
                  <a:pt x="2670491" y="83040"/>
                </a:cubicBezTo>
                <a:cubicBezTo>
                  <a:pt x="2675926" y="74687"/>
                  <a:pt x="2681777" y="65158"/>
                  <a:pt x="2688043" y="54453"/>
                </a:cubicBezTo>
                <a:cubicBezTo>
                  <a:pt x="2694310" y="43748"/>
                  <a:pt x="2697217" y="34401"/>
                  <a:pt x="2696766" y="26414"/>
                </a:cubicBezTo>
                <a:cubicBezTo>
                  <a:pt x="2696427" y="20423"/>
                  <a:pt x="2700268" y="17982"/>
                  <a:pt x="2708291" y="19090"/>
                </a:cubicBezTo>
                <a:close/>
                <a:moveTo>
                  <a:pt x="1993916" y="19090"/>
                </a:moveTo>
                <a:cubicBezTo>
                  <a:pt x="1996590" y="19459"/>
                  <a:pt x="1999728" y="20223"/>
                  <a:pt x="2003331" y="21381"/>
                </a:cubicBezTo>
                <a:cubicBezTo>
                  <a:pt x="2015190" y="25338"/>
                  <a:pt x="2022902" y="29805"/>
                  <a:pt x="2026465" y="34781"/>
                </a:cubicBezTo>
                <a:cubicBezTo>
                  <a:pt x="2030029" y="39758"/>
                  <a:pt x="2028340" y="43629"/>
                  <a:pt x="2021400" y="46397"/>
                </a:cubicBezTo>
                <a:cubicBezTo>
                  <a:pt x="2014459" y="49165"/>
                  <a:pt x="2005195" y="55894"/>
                  <a:pt x="1993608" y="66584"/>
                </a:cubicBezTo>
                <a:cubicBezTo>
                  <a:pt x="1982022" y="77275"/>
                  <a:pt x="1971517" y="84779"/>
                  <a:pt x="1962096" y="89095"/>
                </a:cubicBezTo>
                <a:cubicBezTo>
                  <a:pt x="1952674" y="93411"/>
                  <a:pt x="1950681" y="91393"/>
                  <a:pt x="1956116" y="83040"/>
                </a:cubicBezTo>
                <a:cubicBezTo>
                  <a:pt x="1961551" y="74687"/>
                  <a:pt x="1967402" y="65158"/>
                  <a:pt x="1973668" y="54453"/>
                </a:cubicBezTo>
                <a:cubicBezTo>
                  <a:pt x="1979935" y="43748"/>
                  <a:pt x="1982842" y="34401"/>
                  <a:pt x="1982391" y="26414"/>
                </a:cubicBezTo>
                <a:cubicBezTo>
                  <a:pt x="1982052" y="20423"/>
                  <a:pt x="1985894" y="17982"/>
                  <a:pt x="1993916" y="19090"/>
                </a:cubicBezTo>
                <a:close/>
                <a:moveTo>
                  <a:pt x="4092906" y="14664"/>
                </a:moveTo>
                <a:cubicBezTo>
                  <a:pt x="4094360" y="14494"/>
                  <a:pt x="4096131" y="14707"/>
                  <a:pt x="4098219" y="15304"/>
                </a:cubicBezTo>
                <a:cubicBezTo>
                  <a:pt x="4106572" y="17692"/>
                  <a:pt x="4113574" y="20581"/>
                  <a:pt x="4119224" y="23973"/>
                </a:cubicBezTo>
                <a:cubicBezTo>
                  <a:pt x="4124874" y="27364"/>
                  <a:pt x="4126003" y="31318"/>
                  <a:pt x="4122612" y="35835"/>
                </a:cubicBezTo>
                <a:cubicBezTo>
                  <a:pt x="4119221" y="40353"/>
                  <a:pt x="4115517" y="44913"/>
                  <a:pt x="4111502" y="49516"/>
                </a:cubicBezTo>
                <a:cubicBezTo>
                  <a:pt x="4120679" y="48699"/>
                  <a:pt x="4132249" y="46246"/>
                  <a:pt x="4146209" y="42160"/>
                </a:cubicBezTo>
                <a:cubicBezTo>
                  <a:pt x="4160169" y="38073"/>
                  <a:pt x="4169798" y="39894"/>
                  <a:pt x="4175097" y="47623"/>
                </a:cubicBezTo>
                <a:cubicBezTo>
                  <a:pt x="4180396" y="55352"/>
                  <a:pt x="4172828" y="61228"/>
                  <a:pt x="4152393" y="65251"/>
                </a:cubicBezTo>
                <a:cubicBezTo>
                  <a:pt x="4131958" y="69273"/>
                  <a:pt x="4116528" y="69033"/>
                  <a:pt x="4106103" y="64530"/>
                </a:cubicBezTo>
                <a:cubicBezTo>
                  <a:pt x="4093555" y="81839"/>
                  <a:pt x="4080269" y="94491"/>
                  <a:pt x="4066244" y="102485"/>
                </a:cubicBezTo>
                <a:cubicBezTo>
                  <a:pt x="4052219" y="110480"/>
                  <a:pt x="4049301" y="108902"/>
                  <a:pt x="4057489" y="97753"/>
                </a:cubicBezTo>
                <a:cubicBezTo>
                  <a:pt x="4065678" y="86603"/>
                  <a:pt x="4073325" y="74421"/>
                  <a:pt x="4080430" y="61207"/>
                </a:cubicBezTo>
                <a:cubicBezTo>
                  <a:pt x="4087536" y="47992"/>
                  <a:pt x="4090189" y="36441"/>
                  <a:pt x="4088389" y="26554"/>
                </a:cubicBezTo>
                <a:cubicBezTo>
                  <a:pt x="4087039" y="19138"/>
                  <a:pt x="4088545" y="15175"/>
                  <a:pt x="4092906" y="14664"/>
                </a:cubicBezTo>
                <a:close/>
                <a:moveTo>
                  <a:pt x="1217606" y="14081"/>
                </a:moveTo>
                <a:cubicBezTo>
                  <a:pt x="1219427" y="13928"/>
                  <a:pt x="1221715" y="14089"/>
                  <a:pt x="1224468" y="14562"/>
                </a:cubicBezTo>
                <a:cubicBezTo>
                  <a:pt x="1235481" y="16455"/>
                  <a:pt x="1244283" y="19706"/>
                  <a:pt x="1250872" y="24317"/>
                </a:cubicBezTo>
                <a:cubicBezTo>
                  <a:pt x="1257461" y="28927"/>
                  <a:pt x="1259616" y="36334"/>
                  <a:pt x="1257336" y="46537"/>
                </a:cubicBezTo>
                <a:cubicBezTo>
                  <a:pt x="1255056" y="56740"/>
                  <a:pt x="1250513" y="59862"/>
                  <a:pt x="1243709" y="55905"/>
                </a:cubicBezTo>
                <a:cubicBezTo>
                  <a:pt x="1236905" y="51947"/>
                  <a:pt x="1231222" y="47688"/>
                  <a:pt x="1226662" y="43127"/>
                </a:cubicBezTo>
                <a:cubicBezTo>
                  <a:pt x="1221973" y="38438"/>
                  <a:pt x="1217682" y="32032"/>
                  <a:pt x="1213788" y="23908"/>
                </a:cubicBezTo>
                <a:cubicBezTo>
                  <a:pt x="1210868" y="17815"/>
                  <a:pt x="1212141" y="14540"/>
                  <a:pt x="1217606" y="14081"/>
                </a:cubicBezTo>
                <a:close/>
                <a:moveTo>
                  <a:pt x="3365399" y="13153"/>
                </a:moveTo>
                <a:cubicBezTo>
                  <a:pt x="3373142" y="14106"/>
                  <a:pt x="3380818" y="16946"/>
                  <a:pt x="3388425" y="21671"/>
                </a:cubicBezTo>
                <a:cubicBezTo>
                  <a:pt x="3396033" y="26396"/>
                  <a:pt x="3398693" y="31300"/>
                  <a:pt x="3396406" y="36384"/>
                </a:cubicBezTo>
                <a:cubicBezTo>
                  <a:pt x="3394119" y="41468"/>
                  <a:pt x="3392108" y="66093"/>
                  <a:pt x="3390372" y="110261"/>
                </a:cubicBezTo>
                <a:cubicBezTo>
                  <a:pt x="3406892" y="97613"/>
                  <a:pt x="3416737" y="88826"/>
                  <a:pt x="3419906" y="83900"/>
                </a:cubicBezTo>
                <a:cubicBezTo>
                  <a:pt x="3423075" y="78974"/>
                  <a:pt x="3432443" y="79035"/>
                  <a:pt x="3448009" y="84083"/>
                </a:cubicBezTo>
                <a:cubicBezTo>
                  <a:pt x="3463576" y="89131"/>
                  <a:pt x="3469688" y="94232"/>
                  <a:pt x="3466347" y="99388"/>
                </a:cubicBezTo>
                <a:cubicBezTo>
                  <a:pt x="3463006" y="104543"/>
                  <a:pt x="3460059" y="110534"/>
                  <a:pt x="3457506" y="117360"/>
                </a:cubicBezTo>
                <a:cubicBezTo>
                  <a:pt x="3454954" y="124186"/>
                  <a:pt x="3451845" y="135844"/>
                  <a:pt x="3448181" y="152335"/>
                </a:cubicBezTo>
                <a:cubicBezTo>
                  <a:pt x="3444517" y="168827"/>
                  <a:pt x="3438036" y="181485"/>
                  <a:pt x="3428736" y="190312"/>
                </a:cubicBezTo>
                <a:cubicBezTo>
                  <a:pt x="3419436" y="199138"/>
                  <a:pt x="3413904" y="199665"/>
                  <a:pt x="3412141" y="191893"/>
                </a:cubicBezTo>
                <a:cubicBezTo>
                  <a:pt x="3410377" y="184120"/>
                  <a:pt x="3405157" y="175997"/>
                  <a:pt x="3396481" y="167522"/>
                </a:cubicBezTo>
                <a:cubicBezTo>
                  <a:pt x="3394312" y="165403"/>
                  <a:pt x="3392737" y="163619"/>
                  <a:pt x="3391756" y="162171"/>
                </a:cubicBezTo>
                <a:lnTo>
                  <a:pt x="3391616" y="161771"/>
                </a:lnTo>
                <a:lnTo>
                  <a:pt x="3391389" y="169501"/>
                </a:lnTo>
                <a:cubicBezTo>
                  <a:pt x="3390733" y="181554"/>
                  <a:pt x="3389533" y="191606"/>
                  <a:pt x="3387791" y="199658"/>
                </a:cubicBezTo>
                <a:cubicBezTo>
                  <a:pt x="3384306" y="215762"/>
                  <a:pt x="3379341" y="218501"/>
                  <a:pt x="3372895" y="207875"/>
                </a:cubicBezTo>
                <a:cubicBezTo>
                  <a:pt x="3366450" y="197249"/>
                  <a:pt x="3364126" y="187505"/>
                  <a:pt x="3365926" y="178642"/>
                </a:cubicBezTo>
                <a:cubicBezTo>
                  <a:pt x="3367726" y="169780"/>
                  <a:pt x="3369077" y="156042"/>
                  <a:pt x="3369980" y="137429"/>
                </a:cubicBezTo>
                <a:cubicBezTo>
                  <a:pt x="3361965" y="144541"/>
                  <a:pt x="3353396" y="150758"/>
                  <a:pt x="3344276" y="156078"/>
                </a:cubicBezTo>
                <a:cubicBezTo>
                  <a:pt x="3341723" y="197149"/>
                  <a:pt x="3344835" y="222502"/>
                  <a:pt x="3353611" y="232139"/>
                </a:cubicBezTo>
                <a:cubicBezTo>
                  <a:pt x="3362387" y="241775"/>
                  <a:pt x="3379933" y="245715"/>
                  <a:pt x="3406247" y="243959"/>
                </a:cubicBezTo>
                <a:cubicBezTo>
                  <a:pt x="3432561" y="242202"/>
                  <a:pt x="3450913" y="239248"/>
                  <a:pt x="3461302" y="235096"/>
                </a:cubicBezTo>
                <a:cubicBezTo>
                  <a:pt x="3471692" y="230945"/>
                  <a:pt x="3480242" y="218551"/>
                  <a:pt x="3486953" y="197916"/>
                </a:cubicBezTo>
                <a:cubicBezTo>
                  <a:pt x="3493665" y="177280"/>
                  <a:pt x="3496787" y="175907"/>
                  <a:pt x="3496321" y="193796"/>
                </a:cubicBezTo>
                <a:cubicBezTo>
                  <a:pt x="3495856" y="211686"/>
                  <a:pt x="3498756" y="226904"/>
                  <a:pt x="3505022" y="239452"/>
                </a:cubicBezTo>
                <a:cubicBezTo>
                  <a:pt x="3505983" y="244643"/>
                  <a:pt x="3502187" y="250060"/>
                  <a:pt x="3493632" y="255703"/>
                </a:cubicBezTo>
                <a:cubicBezTo>
                  <a:pt x="3485079" y="261346"/>
                  <a:pt x="3472825" y="265537"/>
                  <a:pt x="3456871" y="268276"/>
                </a:cubicBezTo>
                <a:cubicBezTo>
                  <a:pt x="3440918" y="271015"/>
                  <a:pt x="3422760" y="272610"/>
                  <a:pt x="3402396" y="273062"/>
                </a:cubicBezTo>
                <a:cubicBezTo>
                  <a:pt x="3382034" y="273514"/>
                  <a:pt x="3365366" y="270861"/>
                  <a:pt x="3352396" y="265103"/>
                </a:cubicBezTo>
                <a:cubicBezTo>
                  <a:pt x="3339425" y="259346"/>
                  <a:pt x="3330789" y="249766"/>
                  <a:pt x="3326487" y="236365"/>
                </a:cubicBezTo>
                <a:cubicBezTo>
                  <a:pt x="3322184" y="222964"/>
                  <a:pt x="3320485" y="198984"/>
                  <a:pt x="3321389" y="164424"/>
                </a:cubicBezTo>
                <a:cubicBezTo>
                  <a:pt x="3315925" y="169300"/>
                  <a:pt x="3311555" y="173441"/>
                  <a:pt x="3308278" y="176846"/>
                </a:cubicBezTo>
                <a:cubicBezTo>
                  <a:pt x="3305002" y="180252"/>
                  <a:pt x="3298943" y="178872"/>
                  <a:pt x="3290102" y="172706"/>
                </a:cubicBezTo>
                <a:cubicBezTo>
                  <a:pt x="3281261" y="166539"/>
                  <a:pt x="3280390" y="162513"/>
                  <a:pt x="3287488" y="160628"/>
                </a:cubicBezTo>
                <a:cubicBezTo>
                  <a:pt x="3294587" y="158742"/>
                  <a:pt x="3305887" y="154128"/>
                  <a:pt x="3321389" y="146786"/>
                </a:cubicBezTo>
                <a:cubicBezTo>
                  <a:pt x="3321389" y="135428"/>
                  <a:pt x="3320740" y="126527"/>
                  <a:pt x="3319442" y="120081"/>
                </a:cubicBezTo>
                <a:cubicBezTo>
                  <a:pt x="3318144" y="113635"/>
                  <a:pt x="3316119" y="107035"/>
                  <a:pt x="3313365" y="100280"/>
                </a:cubicBezTo>
                <a:cubicBezTo>
                  <a:pt x="3310612" y="93526"/>
                  <a:pt x="3311340" y="89228"/>
                  <a:pt x="3315549" y="87385"/>
                </a:cubicBezTo>
                <a:cubicBezTo>
                  <a:pt x="3319758" y="85542"/>
                  <a:pt x="3326759" y="87439"/>
                  <a:pt x="3336553" y="93074"/>
                </a:cubicBezTo>
                <a:cubicBezTo>
                  <a:pt x="3346348" y="98710"/>
                  <a:pt x="3350119" y="103840"/>
                  <a:pt x="3347868" y="108465"/>
                </a:cubicBezTo>
                <a:cubicBezTo>
                  <a:pt x="3345617" y="113090"/>
                  <a:pt x="3344491" y="122235"/>
                  <a:pt x="3344491" y="135901"/>
                </a:cubicBezTo>
                <a:cubicBezTo>
                  <a:pt x="3350944" y="131786"/>
                  <a:pt x="3359440" y="126487"/>
                  <a:pt x="3369980" y="120005"/>
                </a:cubicBezTo>
                <a:cubicBezTo>
                  <a:pt x="3369980" y="86062"/>
                  <a:pt x="3369317" y="64035"/>
                  <a:pt x="3367991" y="53926"/>
                </a:cubicBezTo>
                <a:cubicBezTo>
                  <a:pt x="3366665" y="43816"/>
                  <a:pt x="3363965" y="34254"/>
                  <a:pt x="3359892" y="25242"/>
                </a:cubicBezTo>
                <a:cubicBezTo>
                  <a:pt x="3355820" y="16229"/>
                  <a:pt x="3357655" y="12199"/>
                  <a:pt x="3365399" y="13153"/>
                </a:cubicBezTo>
                <a:close/>
                <a:moveTo>
                  <a:pt x="807987" y="7543"/>
                </a:moveTo>
                <a:cubicBezTo>
                  <a:pt x="810358" y="7056"/>
                  <a:pt x="813564" y="7166"/>
                  <a:pt x="817604" y="7872"/>
                </a:cubicBezTo>
                <a:cubicBezTo>
                  <a:pt x="833766" y="10697"/>
                  <a:pt x="844815" y="15354"/>
                  <a:pt x="850752" y="21843"/>
                </a:cubicBezTo>
                <a:cubicBezTo>
                  <a:pt x="856689" y="28332"/>
                  <a:pt x="858531" y="36621"/>
                  <a:pt x="856280" y="46709"/>
                </a:cubicBezTo>
                <a:cubicBezTo>
                  <a:pt x="854029" y="56797"/>
                  <a:pt x="848149" y="59199"/>
                  <a:pt x="838642" y="53915"/>
                </a:cubicBezTo>
                <a:cubicBezTo>
                  <a:pt x="829134" y="48631"/>
                  <a:pt x="819311" y="40001"/>
                  <a:pt x="809172" y="28027"/>
                </a:cubicBezTo>
                <a:cubicBezTo>
                  <a:pt x="801267" y="15831"/>
                  <a:pt x="800872" y="9003"/>
                  <a:pt x="807987" y="7543"/>
                </a:cubicBezTo>
                <a:close/>
                <a:moveTo>
                  <a:pt x="3011003" y="3482"/>
                </a:moveTo>
                <a:cubicBezTo>
                  <a:pt x="3013015" y="3378"/>
                  <a:pt x="3015588" y="3740"/>
                  <a:pt x="3018721" y="4570"/>
                </a:cubicBezTo>
                <a:cubicBezTo>
                  <a:pt x="3031255" y="7890"/>
                  <a:pt x="3040056" y="11898"/>
                  <a:pt x="3045126" y="16595"/>
                </a:cubicBezTo>
                <a:cubicBezTo>
                  <a:pt x="3050194" y="21291"/>
                  <a:pt x="3051360" y="27013"/>
                  <a:pt x="3048621" y="33760"/>
                </a:cubicBezTo>
                <a:cubicBezTo>
                  <a:pt x="3045882" y="40507"/>
                  <a:pt x="3044103" y="48462"/>
                  <a:pt x="3043286" y="57625"/>
                </a:cubicBezTo>
                <a:cubicBezTo>
                  <a:pt x="3046011" y="57726"/>
                  <a:pt x="3052958" y="55951"/>
                  <a:pt x="3064130" y="52302"/>
                </a:cubicBezTo>
                <a:cubicBezTo>
                  <a:pt x="3075301" y="48652"/>
                  <a:pt x="3084518" y="50821"/>
                  <a:pt x="3091781" y="58808"/>
                </a:cubicBezTo>
                <a:cubicBezTo>
                  <a:pt x="3099044" y="66796"/>
                  <a:pt x="3098062" y="72217"/>
                  <a:pt x="3088834" y="75070"/>
                </a:cubicBezTo>
                <a:cubicBezTo>
                  <a:pt x="3079607" y="77924"/>
                  <a:pt x="3064345" y="80986"/>
                  <a:pt x="3043049" y="84255"/>
                </a:cubicBezTo>
                <a:cubicBezTo>
                  <a:pt x="3040454" y="136955"/>
                  <a:pt x="3038281" y="174419"/>
                  <a:pt x="3036532" y="196647"/>
                </a:cubicBezTo>
                <a:cubicBezTo>
                  <a:pt x="3048578" y="194897"/>
                  <a:pt x="3061168" y="192889"/>
                  <a:pt x="3074304" y="190624"/>
                </a:cubicBezTo>
                <a:cubicBezTo>
                  <a:pt x="3087440" y="188358"/>
                  <a:pt x="3098765" y="187476"/>
                  <a:pt x="3108280" y="187978"/>
                </a:cubicBezTo>
                <a:cubicBezTo>
                  <a:pt x="3117794" y="188480"/>
                  <a:pt x="3125986" y="193363"/>
                  <a:pt x="3132855" y="202626"/>
                </a:cubicBezTo>
                <a:cubicBezTo>
                  <a:pt x="3139724" y="211890"/>
                  <a:pt x="3139373" y="216838"/>
                  <a:pt x="3131801" y="217469"/>
                </a:cubicBezTo>
                <a:cubicBezTo>
                  <a:pt x="3124229" y="218100"/>
                  <a:pt x="3114944" y="218415"/>
                  <a:pt x="3103945" y="218415"/>
                </a:cubicBezTo>
                <a:cubicBezTo>
                  <a:pt x="3093190" y="218415"/>
                  <a:pt x="3078868" y="218637"/>
                  <a:pt x="3060979" y="219082"/>
                </a:cubicBezTo>
                <a:cubicBezTo>
                  <a:pt x="3043089" y="219526"/>
                  <a:pt x="3023920" y="220860"/>
                  <a:pt x="3003471" y="223083"/>
                </a:cubicBezTo>
                <a:lnTo>
                  <a:pt x="2953333" y="229659"/>
                </a:lnTo>
                <a:lnTo>
                  <a:pt x="2962536" y="234139"/>
                </a:lnTo>
                <a:cubicBezTo>
                  <a:pt x="2976776" y="243790"/>
                  <a:pt x="2980681" y="250881"/>
                  <a:pt x="2974249" y="255413"/>
                </a:cubicBezTo>
                <a:cubicBezTo>
                  <a:pt x="2967817" y="259944"/>
                  <a:pt x="2956933" y="269423"/>
                  <a:pt x="2941596" y="283849"/>
                </a:cubicBezTo>
                <a:cubicBezTo>
                  <a:pt x="2926260" y="298276"/>
                  <a:pt x="2910324" y="308973"/>
                  <a:pt x="2893789" y="315943"/>
                </a:cubicBezTo>
                <a:cubicBezTo>
                  <a:pt x="2877255" y="322912"/>
                  <a:pt x="2874498" y="320969"/>
                  <a:pt x="2885519" y="310114"/>
                </a:cubicBezTo>
                <a:cubicBezTo>
                  <a:pt x="2896539" y="299258"/>
                  <a:pt x="2908463" y="286126"/>
                  <a:pt x="2921291" y="270717"/>
                </a:cubicBezTo>
                <a:cubicBezTo>
                  <a:pt x="2934118" y="255309"/>
                  <a:pt x="2939857" y="242937"/>
                  <a:pt x="2938509" y="233601"/>
                </a:cubicBezTo>
                <a:lnTo>
                  <a:pt x="2938799" y="231565"/>
                </a:lnTo>
                <a:lnTo>
                  <a:pt x="2931389" y="232537"/>
                </a:lnTo>
                <a:cubicBezTo>
                  <a:pt x="2903784" y="236616"/>
                  <a:pt x="2884106" y="240004"/>
                  <a:pt x="2872355" y="242700"/>
                </a:cubicBezTo>
                <a:cubicBezTo>
                  <a:pt x="2860602" y="245396"/>
                  <a:pt x="2850357" y="243026"/>
                  <a:pt x="2841616" y="235591"/>
                </a:cubicBezTo>
                <a:cubicBezTo>
                  <a:pt x="2832876" y="228156"/>
                  <a:pt x="2832055" y="224094"/>
                  <a:pt x="2839153" y="223405"/>
                </a:cubicBezTo>
                <a:cubicBezTo>
                  <a:pt x="2846252" y="222717"/>
                  <a:pt x="2857799" y="221703"/>
                  <a:pt x="2873796" y="220362"/>
                </a:cubicBezTo>
                <a:cubicBezTo>
                  <a:pt x="2889792" y="219021"/>
                  <a:pt x="2910718" y="216271"/>
                  <a:pt x="2936573" y="212113"/>
                </a:cubicBezTo>
                <a:cubicBezTo>
                  <a:pt x="2937420" y="192051"/>
                  <a:pt x="2937420" y="155906"/>
                  <a:pt x="2936573" y="103679"/>
                </a:cubicBezTo>
                <a:cubicBezTo>
                  <a:pt x="2930737" y="106375"/>
                  <a:pt x="2923538" y="107723"/>
                  <a:pt x="2914977" y="107723"/>
                </a:cubicBezTo>
                <a:cubicBezTo>
                  <a:pt x="2906946" y="107723"/>
                  <a:pt x="2899300" y="104708"/>
                  <a:pt x="2892037" y="98678"/>
                </a:cubicBezTo>
                <a:cubicBezTo>
                  <a:pt x="2884773" y="92648"/>
                  <a:pt x="2886630" y="89041"/>
                  <a:pt x="2897608" y="87858"/>
                </a:cubicBezTo>
                <a:cubicBezTo>
                  <a:pt x="2908585" y="86675"/>
                  <a:pt x="2921093" y="84528"/>
                  <a:pt x="2935132" y="81416"/>
                </a:cubicBezTo>
                <a:cubicBezTo>
                  <a:pt x="2934272" y="67405"/>
                  <a:pt x="2931357" y="55664"/>
                  <a:pt x="2926389" y="46193"/>
                </a:cubicBezTo>
                <a:cubicBezTo>
                  <a:pt x="2921420" y="36721"/>
                  <a:pt x="2927510" y="34674"/>
                  <a:pt x="2944661" y="40051"/>
                </a:cubicBezTo>
                <a:cubicBezTo>
                  <a:pt x="2961812" y="45429"/>
                  <a:pt x="2969466" y="51007"/>
                  <a:pt x="2967624" y="56787"/>
                </a:cubicBezTo>
                <a:cubicBezTo>
                  <a:pt x="2965781" y="62566"/>
                  <a:pt x="2964451" y="68696"/>
                  <a:pt x="2963633" y="75178"/>
                </a:cubicBezTo>
                <a:cubicBezTo>
                  <a:pt x="2969326" y="75250"/>
                  <a:pt x="2986391" y="72353"/>
                  <a:pt x="3014828" y="66488"/>
                </a:cubicBezTo>
                <a:cubicBezTo>
                  <a:pt x="3015688" y="45149"/>
                  <a:pt x="3013419" y="28665"/>
                  <a:pt x="3008020" y="17035"/>
                </a:cubicBezTo>
                <a:cubicBezTo>
                  <a:pt x="3003971" y="8313"/>
                  <a:pt x="3004965" y="3795"/>
                  <a:pt x="3011003" y="3482"/>
                </a:cubicBezTo>
                <a:close/>
                <a:moveTo>
                  <a:pt x="3722459" y="343"/>
                </a:moveTo>
                <a:cubicBezTo>
                  <a:pt x="3730598" y="1749"/>
                  <a:pt x="3737821" y="3835"/>
                  <a:pt x="3744131" y="6603"/>
                </a:cubicBezTo>
                <a:cubicBezTo>
                  <a:pt x="3750441" y="9371"/>
                  <a:pt x="3752474" y="13339"/>
                  <a:pt x="3750229" y="18509"/>
                </a:cubicBezTo>
                <a:cubicBezTo>
                  <a:pt x="3747985" y="23679"/>
                  <a:pt x="3746863" y="34918"/>
                  <a:pt x="3746863" y="52226"/>
                </a:cubicBezTo>
                <a:cubicBezTo>
                  <a:pt x="3757833" y="49817"/>
                  <a:pt x="3765563" y="46741"/>
                  <a:pt x="3770051" y="42998"/>
                </a:cubicBezTo>
                <a:cubicBezTo>
                  <a:pt x="3774539" y="39256"/>
                  <a:pt x="3780025" y="38592"/>
                  <a:pt x="3786506" y="41009"/>
                </a:cubicBezTo>
                <a:cubicBezTo>
                  <a:pt x="3792988" y="43425"/>
                  <a:pt x="3799474" y="46831"/>
                  <a:pt x="3805962" y="51226"/>
                </a:cubicBezTo>
                <a:cubicBezTo>
                  <a:pt x="3812451" y="55621"/>
                  <a:pt x="3813559" y="60006"/>
                  <a:pt x="3809286" y="64380"/>
                </a:cubicBezTo>
                <a:cubicBezTo>
                  <a:pt x="3805013" y="68753"/>
                  <a:pt x="3800847" y="74152"/>
                  <a:pt x="3796788" y="80577"/>
                </a:cubicBezTo>
                <a:cubicBezTo>
                  <a:pt x="3807629" y="77981"/>
                  <a:pt x="3817134" y="75981"/>
                  <a:pt x="3825300" y="74576"/>
                </a:cubicBezTo>
                <a:cubicBezTo>
                  <a:pt x="3833467" y="73170"/>
                  <a:pt x="3841333" y="76995"/>
                  <a:pt x="3848897" y="86051"/>
                </a:cubicBezTo>
                <a:cubicBezTo>
                  <a:pt x="3856461" y="95107"/>
                  <a:pt x="3853016" y="99635"/>
                  <a:pt x="3838561" y="99635"/>
                </a:cubicBezTo>
                <a:cubicBezTo>
                  <a:pt x="3826946" y="99635"/>
                  <a:pt x="3811688" y="100044"/>
                  <a:pt x="3792787" y="100861"/>
                </a:cubicBezTo>
                <a:cubicBezTo>
                  <a:pt x="3791784" y="103371"/>
                  <a:pt x="3790873" y="110376"/>
                  <a:pt x="3790055" y="121877"/>
                </a:cubicBezTo>
                <a:cubicBezTo>
                  <a:pt x="3796351" y="131599"/>
                  <a:pt x="3795168" y="137228"/>
                  <a:pt x="3786506" y="138762"/>
                </a:cubicBezTo>
                <a:lnTo>
                  <a:pt x="3746863" y="144957"/>
                </a:lnTo>
                <a:lnTo>
                  <a:pt x="3746863" y="160208"/>
                </a:lnTo>
                <a:cubicBezTo>
                  <a:pt x="3751566" y="160280"/>
                  <a:pt x="3758478" y="158946"/>
                  <a:pt x="3767599" y="156207"/>
                </a:cubicBezTo>
                <a:cubicBezTo>
                  <a:pt x="3776719" y="153468"/>
                  <a:pt x="3785216" y="155182"/>
                  <a:pt x="3793088" y="161348"/>
                </a:cubicBezTo>
                <a:cubicBezTo>
                  <a:pt x="3800961" y="167514"/>
                  <a:pt x="3800054" y="171813"/>
                  <a:pt x="3790367" y="174244"/>
                </a:cubicBezTo>
                <a:cubicBezTo>
                  <a:pt x="3780681" y="176674"/>
                  <a:pt x="3766179" y="179094"/>
                  <a:pt x="3746863" y="181503"/>
                </a:cubicBezTo>
                <a:lnTo>
                  <a:pt x="3746863" y="193958"/>
                </a:lnTo>
                <a:cubicBezTo>
                  <a:pt x="3772087" y="191362"/>
                  <a:pt x="3788851" y="188688"/>
                  <a:pt x="3797154" y="185934"/>
                </a:cubicBezTo>
                <a:cubicBezTo>
                  <a:pt x="3805457" y="183181"/>
                  <a:pt x="3813996" y="185476"/>
                  <a:pt x="3822773" y="192818"/>
                </a:cubicBezTo>
                <a:cubicBezTo>
                  <a:pt x="3831549" y="200160"/>
                  <a:pt x="3826989" y="204910"/>
                  <a:pt x="3809092" y="207068"/>
                </a:cubicBezTo>
                <a:cubicBezTo>
                  <a:pt x="3791195" y="209227"/>
                  <a:pt x="3770452" y="211525"/>
                  <a:pt x="3746863" y="213962"/>
                </a:cubicBezTo>
                <a:cubicBezTo>
                  <a:pt x="3746863" y="249913"/>
                  <a:pt x="3744612" y="268348"/>
                  <a:pt x="3740108" y="269265"/>
                </a:cubicBezTo>
                <a:cubicBezTo>
                  <a:pt x="3752556" y="272248"/>
                  <a:pt x="3766645" y="274614"/>
                  <a:pt x="3782376" y="276364"/>
                </a:cubicBezTo>
                <a:cubicBezTo>
                  <a:pt x="3803026" y="279045"/>
                  <a:pt x="3823415" y="279927"/>
                  <a:pt x="3843541" y="279010"/>
                </a:cubicBezTo>
                <a:cubicBezTo>
                  <a:pt x="3863667" y="278092"/>
                  <a:pt x="3868525" y="281232"/>
                  <a:pt x="3858114" y="288431"/>
                </a:cubicBezTo>
                <a:cubicBezTo>
                  <a:pt x="3847703" y="295630"/>
                  <a:pt x="3833521" y="301058"/>
                  <a:pt x="3815567" y="304714"/>
                </a:cubicBezTo>
                <a:cubicBezTo>
                  <a:pt x="3797613" y="308371"/>
                  <a:pt x="3782355" y="309285"/>
                  <a:pt x="3769793" y="307457"/>
                </a:cubicBezTo>
                <a:cubicBezTo>
                  <a:pt x="3757231" y="305629"/>
                  <a:pt x="3737194" y="297602"/>
                  <a:pt x="3709682" y="283376"/>
                </a:cubicBezTo>
                <a:cubicBezTo>
                  <a:pt x="3682170" y="269151"/>
                  <a:pt x="3653501" y="252896"/>
                  <a:pt x="3623673" y="234612"/>
                </a:cubicBezTo>
                <a:cubicBezTo>
                  <a:pt x="3614983" y="247346"/>
                  <a:pt x="3604809" y="257912"/>
                  <a:pt x="3593150" y="266308"/>
                </a:cubicBezTo>
                <a:cubicBezTo>
                  <a:pt x="3581491" y="274704"/>
                  <a:pt x="3569973" y="280067"/>
                  <a:pt x="3558594" y="282397"/>
                </a:cubicBezTo>
                <a:cubicBezTo>
                  <a:pt x="3547215" y="284728"/>
                  <a:pt x="3545311" y="282656"/>
                  <a:pt x="3552883" y="276181"/>
                </a:cubicBezTo>
                <a:cubicBezTo>
                  <a:pt x="3560454" y="269706"/>
                  <a:pt x="3568639" y="262508"/>
                  <a:pt x="3577437" y="254585"/>
                </a:cubicBezTo>
                <a:cubicBezTo>
                  <a:pt x="3586234" y="246662"/>
                  <a:pt x="3595408" y="236426"/>
                  <a:pt x="3604959" y="223879"/>
                </a:cubicBezTo>
                <a:cubicBezTo>
                  <a:pt x="3593229" y="217397"/>
                  <a:pt x="3581975" y="212948"/>
                  <a:pt x="3571199" y="210532"/>
                </a:cubicBezTo>
                <a:cubicBezTo>
                  <a:pt x="3560422" y="208115"/>
                  <a:pt x="3559074" y="204297"/>
                  <a:pt x="3567155" y="199077"/>
                </a:cubicBezTo>
                <a:cubicBezTo>
                  <a:pt x="3575236" y="193857"/>
                  <a:pt x="3581753" y="192492"/>
                  <a:pt x="3586708" y="194980"/>
                </a:cubicBezTo>
                <a:cubicBezTo>
                  <a:pt x="3591663" y="197468"/>
                  <a:pt x="3599768" y="201623"/>
                  <a:pt x="3611025" y="207445"/>
                </a:cubicBezTo>
                <a:cubicBezTo>
                  <a:pt x="3616905" y="195485"/>
                  <a:pt x="3620289" y="184565"/>
                  <a:pt x="3621178" y="174685"/>
                </a:cubicBezTo>
                <a:cubicBezTo>
                  <a:pt x="3622067" y="164804"/>
                  <a:pt x="3621554" y="159724"/>
                  <a:pt x="3619640" y="159445"/>
                </a:cubicBezTo>
                <a:cubicBezTo>
                  <a:pt x="3617725" y="159165"/>
                  <a:pt x="3614621" y="160147"/>
                  <a:pt x="3610326" y="162391"/>
                </a:cubicBezTo>
                <a:cubicBezTo>
                  <a:pt x="3606031" y="164636"/>
                  <a:pt x="3601815" y="162861"/>
                  <a:pt x="3597678" y="157068"/>
                </a:cubicBezTo>
                <a:cubicBezTo>
                  <a:pt x="3593541" y="151274"/>
                  <a:pt x="3593541" y="145932"/>
                  <a:pt x="3597678" y="141042"/>
                </a:cubicBezTo>
                <a:cubicBezTo>
                  <a:pt x="3601815" y="136152"/>
                  <a:pt x="3606562" y="128348"/>
                  <a:pt x="3611918" y="117628"/>
                </a:cubicBezTo>
                <a:cubicBezTo>
                  <a:pt x="3617274" y="106909"/>
                  <a:pt x="3620605" y="99420"/>
                  <a:pt x="3621909" y="95161"/>
                </a:cubicBezTo>
                <a:cubicBezTo>
                  <a:pt x="3623214" y="90902"/>
                  <a:pt x="3623702" y="88557"/>
                  <a:pt x="3623372" y="88127"/>
                </a:cubicBezTo>
                <a:cubicBezTo>
                  <a:pt x="3623042" y="87697"/>
                  <a:pt x="3618941" y="89056"/>
                  <a:pt x="3611068" y="92203"/>
                </a:cubicBezTo>
                <a:cubicBezTo>
                  <a:pt x="3603195" y="95351"/>
                  <a:pt x="3595262" y="93881"/>
                  <a:pt x="3587267" y="87794"/>
                </a:cubicBezTo>
                <a:cubicBezTo>
                  <a:pt x="3579273" y="81706"/>
                  <a:pt x="3579187" y="78326"/>
                  <a:pt x="3587009" y="77652"/>
                </a:cubicBezTo>
                <a:cubicBezTo>
                  <a:pt x="3594831" y="76978"/>
                  <a:pt x="3601633" y="76020"/>
                  <a:pt x="3607411" y="74780"/>
                </a:cubicBezTo>
                <a:cubicBezTo>
                  <a:pt x="3613191" y="73539"/>
                  <a:pt x="3618156" y="71044"/>
                  <a:pt x="3622307" y="67294"/>
                </a:cubicBezTo>
                <a:cubicBezTo>
                  <a:pt x="3626459" y="63544"/>
                  <a:pt x="3634142" y="64602"/>
                  <a:pt x="3645355" y="70467"/>
                </a:cubicBezTo>
                <a:cubicBezTo>
                  <a:pt x="3658133" y="78254"/>
                  <a:pt x="3661671" y="84610"/>
                  <a:pt x="3655971" y="89536"/>
                </a:cubicBezTo>
                <a:cubicBezTo>
                  <a:pt x="3650271" y="94462"/>
                  <a:pt x="3645334" y="101098"/>
                  <a:pt x="3641161" y="109444"/>
                </a:cubicBezTo>
                <a:cubicBezTo>
                  <a:pt x="3636988" y="117790"/>
                  <a:pt x="3630829" y="129319"/>
                  <a:pt x="3622684" y="144032"/>
                </a:cubicBezTo>
                <a:cubicBezTo>
                  <a:pt x="3624476" y="144032"/>
                  <a:pt x="3627075" y="143129"/>
                  <a:pt x="3630481" y="141322"/>
                </a:cubicBezTo>
                <a:cubicBezTo>
                  <a:pt x="3633887" y="139515"/>
                  <a:pt x="3639060" y="142075"/>
                  <a:pt x="3646001" y="149001"/>
                </a:cubicBezTo>
                <a:cubicBezTo>
                  <a:pt x="3652942" y="155928"/>
                  <a:pt x="3654795" y="161223"/>
                  <a:pt x="3651561" y="164887"/>
                </a:cubicBezTo>
                <a:cubicBezTo>
                  <a:pt x="3648328" y="168551"/>
                  <a:pt x="3646058" y="175172"/>
                  <a:pt x="3644753" y="184751"/>
                </a:cubicBezTo>
                <a:cubicBezTo>
                  <a:pt x="3643449" y="194331"/>
                  <a:pt x="3639691" y="206527"/>
                  <a:pt x="3633482" y="221340"/>
                </a:cubicBezTo>
                <a:cubicBezTo>
                  <a:pt x="3682425" y="243855"/>
                  <a:pt x="3714231" y="258130"/>
                  <a:pt x="3728902" y="264168"/>
                </a:cubicBezTo>
                <a:cubicBezTo>
                  <a:pt x="3730823" y="264168"/>
                  <a:pt x="3730902" y="264160"/>
                  <a:pt x="3729138" y="264146"/>
                </a:cubicBezTo>
                <a:cubicBezTo>
                  <a:pt x="3725539" y="262396"/>
                  <a:pt x="3723739" y="246701"/>
                  <a:pt x="3723739" y="217060"/>
                </a:cubicBezTo>
                <a:cubicBezTo>
                  <a:pt x="3699361" y="222351"/>
                  <a:pt x="3683490" y="226148"/>
                  <a:pt x="3676126" y="228450"/>
                </a:cubicBezTo>
                <a:cubicBezTo>
                  <a:pt x="3668762" y="230751"/>
                  <a:pt x="3660685" y="228131"/>
                  <a:pt x="3651895" y="220588"/>
                </a:cubicBezTo>
                <a:cubicBezTo>
                  <a:pt x="3643104" y="213045"/>
                  <a:pt x="3644918" y="208983"/>
                  <a:pt x="3657337" y="208402"/>
                </a:cubicBezTo>
                <a:cubicBezTo>
                  <a:pt x="3669756" y="207821"/>
                  <a:pt x="3691890" y="204598"/>
                  <a:pt x="3723739" y="198733"/>
                </a:cubicBezTo>
                <a:lnTo>
                  <a:pt x="3723739" y="186020"/>
                </a:lnTo>
                <a:cubicBezTo>
                  <a:pt x="3715451" y="187770"/>
                  <a:pt x="3708298" y="189330"/>
                  <a:pt x="3702282" y="190699"/>
                </a:cubicBezTo>
                <a:cubicBezTo>
                  <a:pt x="3696267" y="192068"/>
                  <a:pt x="3689567" y="189509"/>
                  <a:pt x="3682181" y="183020"/>
                </a:cubicBezTo>
                <a:cubicBezTo>
                  <a:pt x="3674796" y="176531"/>
                  <a:pt x="3676531" y="172706"/>
                  <a:pt x="3687387" y="171544"/>
                </a:cubicBezTo>
                <a:cubicBezTo>
                  <a:pt x="3698242" y="170382"/>
                  <a:pt x="3710360" y="168626"/>
                  <a:pt x="3723739" y="166274"/>
                </a:cubicBezTo>
                <a:lnTo>
                  <a:pt x="3723739" y="150916"/>
                </a:lnTo>
                <a:cubicBezTo>
                  <a:pt x="3717286" y="152637"/>
                  <a:pt x="3710410" y="154418"/>
                  <a:pt x="3703111" y="156261"/>
                </a:cubicBezTo>
                <a:cubicBezTo>
                  <a:pt x="3695812" y="158104"/>
                  <a:pt x="3687978" y="156078"/>
                  <a:pt x="3679611" y="150184"/>
                </a:cubicBezTo>
                <a:cubicBezTo>
                  <a:pt x="3671243" y="144290"/>
                  <a:pt x="3672996" y="140458"/>
                  <a:pt x="3684870" y="138687"/>
                </a:cubicBezTo>
                <a:cubicBezTo>
                  <a:pt x="3696744" y="136916"/>
                  <a:pt x="3709700" y="134467"/>
                  <a:pt x="3723739" y="131341"/>
                </a:cubicBezTo>
                <a:lnTo>
                  <a:pt x="3723739" y="110433"/>
                </a:lnTo>
                <a:cubicBezTo>
                  <a:pt x="3698515" y="116628"/>
                  <a:pt x="3682680" y="120877"/>
                  <a:pt x="3676234" y="123178"/>
                </a:cubicBezTo>
                <a:cubicBezTo>
                  <a:pt x="3669788" y="125480"/>
                  <a:pt x="3661696" y="122630"/>
                  <a:pt x="3651959" y="114628"/>
                </a:cubicBezTo>
                <a:cubicBezTo>
                  <a:pt x="3642223" y="106626"/>
                  <a:pt x="3644015" y="102338"/>
                  <a:pt x="3657337" y="101765"/>
                </a:cubicBezTo>
                <a:cubicBezTo>
                  <a:pt x="3670659" y="101191"/>
                  <a:pt x="3692793" y="97979"/>
                  <a:pt x="3723739" y="92128"/>
                </a:cubicBezTo>
                <a:lnTo>
                  <a:pt x="3723739" y="76684"/>
                </a:lnTo>
                <a:cubicBezTo>
                  <a:pt x="3714805" y="79380"/>
                  <a:pt x="3707743" y="81401"/>
                  <a:pt x="3702551" y="82749"/>
                </a:cubicBezTo>
                <a:cubicBezTo>
                  <a:pt x="3697360" y="84097"/>
                  <a:pt x="3691047" y="81767"/>
                  <a:pt x="3683612" y="75759"/>
                </a:cubicBezTo>
                <a:cubicBezTo>
                  <a:pt x="3676177" y="69750"/>
                  <a:pt x="3677678" y="66151"/>
                  <a:pt x="3688118" y="64960"/>
                </a:cubicBezTo>
                <a:cubicBezTo>
                  <a:pt x="3698558" y="63770"/>
                  <a:pt x="3709987" y="61619"/>
                  <a:pt x="3722405" y="58507"/>
                </a:cubicBezTo>
                <a:cubicBezTo>
                  <a:pt x="3722405" y="50176"/>
                  <a:pt x="3721972" y="41672"/>
                  <a:pt x="3721104" y="32996"/>
                </a:cubicBezTo>
                <a:cubicBezTo>
                  <a:pt x="3720237" y="24320"/>
                  <a:pt x="3718211" y="16358"/>
                  <a:pt x="3715027" y="9109"/>
                </a:cubicBezTo>
                <a:cubicBezTo>
                  <a:pt x="3711844" y="1860"/>
                  <a:pt x="3714321" y="-1062"/>
                  <a:pt x="3722459" y="3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K1.eps" descr="id:214749858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575722" y="1939116"/>
            <a:ext cx="6184045" cy="2814671"/>
          </a:xfrm>
          <a:prstGeom prst="rect">
            <a:avLst/>
          </a:prstGeom>
        </p:spPr>
      </p:pic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4980407" y="1382651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2350426" y="2992684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7716710" y="2816021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>
            <a:off x="5142811" y="4943017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6316752" y="4838474"/>
            <a:ext cx="454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大门在校园的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8647002" y="4797152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58280" y="3982087"/>
            <a:ext cx="1220731" cy="7145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77" y="4573905"/>
            <a:ext cx="1358265" cy="10858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77037" y="3511550"/>
            <a:ext cx="2353945" cy="1261861"/>
            <a:chOff x="5004" y="384"/>
            <a:chExt cx="3116" cy="2014"/>
          </a:xfrm>
        </p:grpSpPr>
        <p:sp>
          <p:nvSpPr>
            <p:cNvPr id="13" name="圆角矩形标注 12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-8578"/>
                <a:gd name="adj2" fmla="val 86302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9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大门在我右手指的方向上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K1.eps" descr="id:214749858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971238" y="1758974"/>
            <a:ext cx="6184045" cy="2814671"/>
          </a:xfrm>
          <a:prstGeom prst="rect">
            <a:avLst/>
          </a:prstGeom>
        </p:spPr>
      </p:pic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5375923" y="1202509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2745942" y="2812542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8112226" y="2635879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34" name="WordArt 8"/>
          <p:cNvSpPr>
            <a:spLocks noChangeArrowheads="1" noChangeShapeType="1" noTextEdit="1"/>
          </p:cNvSpPr>
          <p:nvPr/>
        </p:nvSpPr>
        <p:spPr bwMode="auto">
          <a:xfrm>
            <a:off x="5538327" y="4619365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7562708" y="4077831"/>
            <a:ext cx="2061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东与西相对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296397" y="1124550"/>
            <a:ext cx="663105" cy="612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443818" y="4544629"/>
            <a:ext cx="663105" cy="612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018396" y="2563532"/>
            <a:ext cx="663105" cy="61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663010" y="2720419"/>
            <a:ext cx="663105" cy="61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7591198" y="4488722"/>
            <a:ext cx="2033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南与北相对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621157" y="3512187"/>
            <a:ext cx="2577465" cy="1383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举手回答：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观察四个方向，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你发现了什么？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019620" y="5084763"/>
            <a:ext cx="7966075" cy="609600"/>
          </a:xfrm>
          <a:prstGeom prst="roundRect">
            <a:avLst>
              <a:gd name="adj" fmla="val 26666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知道</a:t>
            </a:r>
            <a:r>
              <a:rPr kumimoji="0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一个方向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，相对的另一个方向也就确定了。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 animBg="1"/>
      <p:bldP spid="18" grpId="0" bldLvl="0" animBg="1"/>
      <p:bldP spid="19" grpId="0" animBg="1"/>
      <p:bldP spid="21" grpId="0" animBg="1"/>
      <p:bldP spid="22" grpId="0"/>
      <p:bldP spid="1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ChangeArrowheads="1"/>
          </p:cNvSpPr>
          <p:nvPr/>
        </p:nvSpPr>
        <p:spPr bwMode="auto">
          <a:xfrm>
            <a:off x="2228130" y="848935"/>
            <a:ext cx="7294209" cy="732754"/>
          </a:xfrm>
          <a:custGeom>
            <a:avLst/>
            <a:gdLst/>
            <a:ahLst/>
            <a:cxnLst/>
            <a:rect l="l" t="t" r="r" b="b"/>
            <a:pathLst>
              <a:path w="7294209" h="732754">
                <a:moveTo>
                  <a:pt x="1491180" y="656593"/>
                </a:moveTo>
                <a:lnTo>
                  <a:pt x="1537233" y="656593"/>
                </a:lnTo>
                <a:lnTo>
                  <a:pt x="1537233" y="702625"/>
                </a:lnTo>
                <a:lnTo>
                  <a:pt x="1491180" y="702625"/>
                </a:lnTo>
                <a:close/>
                <a:moveTo>
                  <a:pt x="1293551" y="604260"/>
                </a:moveTo>
                <a:cubicBezTo>
                  <a:pt x="1302279" y="603732"/>
                  <a:pt x="1309869" y="607066"/>
                  <a:pt x="1316323" y="614261"/>
                </a:cubicBezTo>
                <a:cubicBezTo>
                  <a:pt x="1324927" y="623854"/>
                  <a:pt x="1324012" y="629494"/>
                  <a:pt x="1313580" y="631179"/>
                </a:cubicBezTo>
                <a:cubicBezTo>
                  <a:pt x="1303148" y="632864"/>
                  <a:pt x="1288141" y="634617"/>
                  <a:pt x="1268559" y="636438"/>
                </a:cubicBezTo>
                <a:cubicBezTo>
                  <a:pt x="1248977" y="638259"/>
                  <a:pt x="1231909" y="640489"/>
                  <a:pt x="1217354" y="643128"/>
                </a:cubicBezTo>
                <a:cubicBezTo>
                  <a:pt x="1202798" y="645766"/>
                  <a:pt x="1191330" y="648243"/>
                  <a:pt x="1182948" y="650559"/>
                </a:cubicBezTo>
                <a:cubicBezTo>
                  <a:pt x="1174566" y="652875"/>
                  <a:pt x="1165331" y="649513"/>
                  <a:pt x="1155243" y="640471"/>
                </a:cubicBezTo>
                <a:cubicBezTo>
                  <a:pt x="1145154" y="631430"/>
                  <a:pt x="1147330" y="626909"/>
                  <a:pt x="1161771" y="626909"/>
                </a:cubicBezTo>
                <a:cubicBezTo>
                  <a:pt x="1174133" y="626909"/>
                  <a:pt x="1194804" y="624199"/>
                  <a:pt x="1223785" y="618778"/>
                </a:cubicBezTo>
                <a:cubicBezTo>
                  <a:pt x="1251576" y="614447"/>
                  <a:pt x="1271796" y="610213"/>
                  <a:pt x="1284445" y="606076"/>
                </a:cubicBezTo>
                <a:cubicBezTo>
                  <a:pt x="1287606" y="605042"/>
                  <a:pt x="1290642" y="604437"/>
                  <a:pt x="1293551" y="604260"/>
                </a:cubicBezTo>
                <a:close/>
                <a:moveTo>
                  <a:pt x="884133" y="583068"/>
                </a:moveTo>
                <a:cubicBezTo>
                  <a:pt x="882708" y="582796"/>
                  <a:pt x="881062" y="582829"/>
                  <a:pt x="879194" y="583168"/>
                </a:cubicBezTo>
                <a:cubicBezTo>
                  <a:pt x="871722" y="584523"/>
                  <a:pt x="859691" y="587129"/>
                  <a:pt x="843099" y="590987"/>
                </a:cubicBezTo>
                <a:cubicBezTo>
                  <a:pt x="845738" y="607435"/>
                  <a:pt x="847430" y="620298"/>
                  <a:pt x="848176" y="629576"/>
                </a:cubicBezTo>
                <a:cubicBezTo>
                  <a:pt x="861197" y="627855"/>
                  <a:pt x="874828" y="625009"/>
                  <a:pt x="889067" y="621036"/>
                </a:cubicBezTo>
                <a:cubicBezTo>
                  <a:pt x="890716" y="611285"/>
                  <a:pt x="891351" y="602197"/>
                  <a:pt x="890971" y="593772"/>
                </a:cubicBezTo>
                <a:cubicBezTo>
                  <a:pt x="890686" y="587454"/>
                  <a:pt x="888406" y="583885"/>
                  <a:pt x="884133" y="583068"/>
                </a:cubicBezTo>
                <a:close/>
                <a:moveTo>
                  <a:pt x="892783" y="554462"/>
                </a:moveTo>
                <a:cubicBezTo>
                  <a:pt x="896236" y="554032"/>
                  <a:pt x="899944" y="554663"/>
                  <a:pt x="903909" y="556355"/>
                </a:cubicBezTo>
                <a:cubicBezTo>
                  <a:pt x="911839" y="559739"/>
                  <a:pt x="919210" y="564156"/>
                  <a:pt x="926022" y="569605"/>
                </a:cubicBezTo>
                <a:cubicBezTo>
                  <a:pt x="932833" y="575055"/>
                  <a:pt x="933231" y="579884"/>
                  <a:pt x="927216" y="584093"/>
                </a:cubicBezTo>
                <a:cubicBezTo>
                  <a:pt x="921200" y="588301"/>
                  <a:pt x="916106" y="600179"/>
                  <a:pt x="911932" y="619724"/>
                </a:cubicBezTo>
                <a:cubicBezTo>
                  <a:pt x="920938" y="632272"/>
                  <a:pt x="919730" y="639094"/>
                  <a:pt x="908308" y="640191"/>
                </a:cubicBezTo>
                <a:cubicBezTo>
                  <a:pt x="896886" y="641288"/>
                  <a:pt x="877079" y="643966"/>
                  <a:pt x="848886" y="648226"/>
                </a:cubicBezTo>
                <a:cubicBezTo>
                  <a:pt x="843422" y="660200"/>
                  <a:pt x="838593" y="662042"/>
                  <a:pt x="834398" y="653754"/>
                </a:cubicBezTo>
                <a:cubicBezTo>
                  <a:pt x="830204" y="645465"/>
                  <a:pt x="826132" y="633193"/>
                  <a:pt x="822181" y="616939"/>
                </a:cubicBezTo>
                <a:cubicBezTo>
                  <a:pt x="818230" y="600684"/>
                  <a:pt x="813728" y="589058"/>
                  <a:pt x="808672" y="582060"/>
                </a:cubicBezTo>
                <a:cubicBezTo>
                  <a:pt x="803617" y="575062"/>
                  <a:pt x="805621" y="571563"/>
                  <a:pt x="814684" y="571563"/>
                </a:cubicBezTo>
                <a:cubicBezTo>
                  <a:pt x="821352" y="571563"/>
                  <a:pt x="827060" y="572007"/>
                  <a:pt x="831807" y="572896"/>
                </a:cubicBezTo>
                <a:cubicBezTo>
                  <a:pt x="836553" y="573785"/>
                  <a:pt x="844835" y="572957"/>
                  <a:pt x="856651" y="570412"/>
                </a:cubicBezTo>
                <a:cubicBezTo>
                  <a:pt x="868468" y="567867"/>
                  <a:pt x="877315" y="564041"/>
                  <a:pt x="883195" y="558936"/>
                </a:cubicBezTo>
                <a:cubicBezTo>
                  <a:pt x="886135" y="556384"/>
                  <a:pt x="889330" y="554892"/>
                  <a:pt x="892783" y="554462"/>
                </a:cubicBezTo>
                <a:close/>
                <a:moveTo>
                  <a:pt x="134823" y="533167"/>
                </a:moveTo>
                <a:cubicBezTo>
                  <a:pt x="145298" y="534587"/>
                  <a:pt x="153863" y="537204"/>
                  <a:pt x="160517" y="541018"/>
                </a:cubicBezTo>
                <a:cubicBezTo>
                  <a:pt x="169020" y="544517"/>
                  <a:pt x="171691" y="549343"/>
                  <a:pt x="168529" y="555495"/>
                </a:cubicBezTo>
                <a:cubicBezTo>
                  <a:pt x="165367" y="561647"/>
                  <a:pt x="164234" y="586656"/>
                  <a:pt x="165131" y="630523"/>
                </a:cubicBezTo>
                <a:cubicBezTo>
                  <a:pt x="166027" y="674389"/>
                  <a:pt x="164482" y="704120"/>
                  <a:pt x="160495" y="719715"/>
                </a:cubicBezTo>
                <a:cubicBezTo>
                  <a:pt x="156509" y="735310"/>
                  <a:pt x="150640" y="736916"/>
                  <a:pt x="142889" y="724533"/>
                </a:cubicBezTo>
                <a:cubicBezTo>
                  <a:pt x="135138" y="712151"/>
                  <a:pt x="131937" y="702428"/>
                  <a:pt x="133285" y="695365"/>
                </a:cubicBezTo>
                <a:cubicBezTo>
                  <a:pt x="134633" y="688303"/>
                  <a:pt x="136207" y="674027"/>
                  <a:pt x="138006" y="652538"/>
                </a:cubicBezTo>
                <a:cubicBezTo>
                  <a:pt x="139806" y="631050"/>
                  <a:pt x="139602" y="609324"/>
                  <a:pt x="137393" y="587362"/>
                </a:cubicBezTo>
                <a:cubicBezTo>
                  <a:pt x="135185" y="565400"/>
                  <a:pt x="131585" y="550522"/>
                  <a:pt x="126595" y="542728"/>
                </a:cubicBezTo>
                <a:cubicBezTo>
                  <a:pt x="121605" y="534934"/>
                  <a:pt x="124347" y="531747"/>
                  <a:pt x="134823" y="533167"/>
                </a:cubicBezTo>
                <a:close/>
                <a:moveTo>
                  <a:pt x="1147296" y="512889"/>
                </a:moveTo>
                <a:cubicBezTo>
                  <a:pt x="1146117" y="512611"/>
                  <a:pt x="1144758" y="512641"/>
                  <a:pt x="1143218" y="512979"/>
                </a:cubicBezTo>
                <a:cubicBezTo>
                  <a:pt x="1137059" y="514335"/>
                  <a:pt x="1127527" y="516503"/>
                  <a:pt x="1114621" y="519486"/>
                </a:cubicBezTo>
                <a:cubicBezTo>
                  <a:pt x="1117259" y="538559"/>
                  <a:pt x="1118958" y="553207"/>
                  <a:pt x="1119718" y="563432"/>
                </a:cubicBezTo>
                <a:cubicBezTo>
                  <a:pt x="1133528" y="560836"/>
                  <a:pt x="1144405" y="558456"/>
                  <a:pt x="1152349" y="556290"/>
                </a:cubicBezTo>
                <a:cubicBezTo>
                  <a:pt x="1153181" y="543112"/>
                  <a:pt x="1153407" y="532260"/>
                  <a:pt x="1153027" y="523735"/>
                </a:cubicBezTo>
                <a:cubicBezTo>
                  <a:pt x="1152742" y="517341"/>
                  <a:pt x="1150831" y="513726"/>
                  <a:pt x="1147296" y="512889"/>
                </a:cubicBezTo>
                <a:close/>
                <a:moveTo>
                  <a:pt x="1159752" y="486110"/>
                </a:moveTo>
                <a:cubicBezTo>
                  <a:pt x="1163052" y="486001"/>
                  <a:pt x="1166876" y="486662"/>
                  <a:pt x="1171225" y="488092"/>
                </a:cubicBezTo>
                <a:cubicBezTo>
                  <a:pt x="1179922" y="490953"/>
                  <a:pt x="1187060" y="494584"/>
                  <a:pt x="1192638" y="498987"/>
                </a:cubicBezTo>
                <a:cubicBezTo>
                  <a:pt x="1198216" y="503389"/>
                  <a:pt x="1198209" y="508875"/>
                  <a:pt x="1192617" y="515442"/>
                </a:cubicBezTo>
                <a:cubicBezTo>
                  <a:pt x="1187024" y="522010"/>
                  <a:pt x="1181274" y="534300"/>
                  <a:pt x="1175365" y="552311"/>
                </a:cubicBezTo>
                <a:cubicBezTo>
                  <a:pt x="1186164" y="565676"/>
                  <a:pt x="1185859" y="572911"/>
                  <a:pt x="1174451" y="574015"/>
                </a:cubicBezTo>
                <a:cubicBezTo>
                  <a:pt x="1163044" y="575119"/>
                  <a:pt x="1145667" y="577342"/>
                  <a:pt x="1122321" y="580683"/>
                </a:cubicBezTo>
                <a:cubicBezTo>
                  <a:pt x="1121575" y="588312"/>
                  <a:pt x="1119166" y="594120"/>
                  <a:pt x="1115094" y="598107"/>
                </a:cubicBezTo>
                <a:cubicBezTo>
                  <a:pt x="1111021" y="602093"/>
                  <a:pt x="1107454" y="600053"/>
                  <a:pt x="1104392" y="591987"/>
                </a:cubicBezTo>
                <a:cubicBezTo>
                  <a:pt x="1101330" y="583920"/>
                  <a:pt x="1098007" y="571373"/>
                  <a:pt x="1094422" y="554344"/>
                </a:cubicBezTo>
                <a:cubicBezTo>
                  <a:pt x="1090837" y="537315"/>
                  <a:pt x="1086531" y="524767"/>
                  <a:pt x="1081505" y="516701"/>
                </a:cubicBezTo>
                <a:cubicBezTo>
                  <a:pt x="1076479" y="508634"/>
                  <a:pt x="1077601" y="504289"/>
                  <a:pt x="1084871" y="503665"/>
                </a:cubicBezTo>
                <a:cubicBezTo>
                  <a:pt x="1092142" y="503042"/>
                  <a:pt x="1097491" y="502723"/>
                  <a:pt x="1100918" y="502708"/>
                </a:cubicBezTo>
                <a:cubicBezTo>
                  <a:pt x="1104345" y="502694"/>
                  <a:pt x="1112494" y="501188"/>
                  <a:pt x="1125365" y="498191"/>
                </a:cubicBezTo>
                <a:cubicBezTo>
                  <a:pt x="1138235" y="495194"/>
                  <a:pt x="1146922" y="492046"/>
                  <a:pt x="1151424" y="488748"/>
                </a:cubicBezTo>
                <a:cubicBezTo>
                  <a:pt x="1153676" y="487099"/>
                  <a:pt x="1156452" y="486220"/>
                  <a:pt x="1159752" y="486110"/>
                </a:cubicBezTo>
                <a:close/>
                <a:moveTo>
                  <a:pt x="635263" y="485821"/>
                </a:moveTo>
                <a:cubicBezTo>
                  <a:pt x="647720" y="485069"/>
                  <a:pt x="658390" y="488296"/>
                  <a:pt x="667274" y="495502"/>
                </a:cubicBezTo>
                <a:cubicBezTo>
                  <a:pt x="679119" y="505110"/>
                  <a:pt x="677907" y="510760"/>
                  <a:pt x="663639" y="512452"/>
                </a:cubicBezTo>
                <a:cubicBezTo>
                  <a:pt x="649370" y="514145"/>
                  <a:pt x="631047" y="515439"/>
                  <a:pt x="608670" y="516335"/>
                </a:cubicBezTo>
                <a:cubicBezTo>
                  <a:pt x="586292" y="517231"/>
                  <a:pt x="560010" y="519816"/>
                  <a:pt x="529823" y="524090"/>
                </a:cubicBezTo>
                <a:cubicBezTo>
                  <a:pt x="541525" y="528478"/>
                  <a:pt x="545712" y="533120"/>
                  <a:pt x="542386" y="538017"/>
                </a:cubicBezTo>
                <a:cubicBezTo>
                  <a:pt x="539058" y="542915"/>
                  <a:pt x="535323" y="549622"/>
                  <a:pt x="531178" y="558140"/>
                </a:cubicBezTo>
                <a:cubicBezTo>
                  <a:pt x="534204" y="558069"/>
                  <a:pt x="539646" y="557839"/>
                  <a:pt x="547505" y="557452"/>
                </a:cubicBezTo>
                <a:cubicBezTo>
                  <a:pt x="555363" y="557065"/>
                  <a:pt x="562225" y="555491"/>
                  <a:pt x="568090" y="552730"/>
                </a:cubicBezTo>
                <a:cubicBezTo>
                  <a:pt x="573955" y="549970"/>
                  <a:pt x="580659" y="550257"/>
                  <a:pt x="588202" y="553591"/>
                </a:cubicBezTo>
                <a:cubicBezTo>
                  <a:pt x="595745" y="556925"/>
                  <a:pt x="602973" y="560973"/>
                  <a:pt x="609885" y="565733"/>
                </a:cubicBezTo>
                <a:cubicBezTo>
                  <a:pt x="616797" y="570494"/>
                  <a:pt x="618152" y="575481"/>
                  <a:pt x="613951" y="580694"/>
                </a:cubicBezTo>
                <a:cubicBezTo>
                  <a:pt x="609748" y="585907"/>
                  <a:pt x="605195" y="597662"/>
                  <a:pt x="600291" y="615960"/>
                </a:cubicBezTo>
                <a:cubicBezTo>
                  <a:pt x="595387" y="634258"/>
                  <a:pt x="590658" y="648882"/>
                  <a:pt x="586105" y="659830"/>
                </a:cubicBezTo>
                <a:cubicBezTo>
                  <a:pt x="581552" y="670779"/>
                  <a:pt x="575712" y="680997"/>
                  <a:pt x="568585" y="690483"/>
                </a:cubicBezTo>
                <a:cubicBezTo>
                  <a:pt x="561458" y="699969"/>
                  <a:pt x="552646" y="706389"/>
                  <a:pt x="542149" y="709745"/>
                </a:cubicBezTo>
                <a:cubicBezTo>
                  <a:pt x="531652" y="713101"/>
                  <a:pt x="525636" y="710161"/>
                  <a:pt x="524102" y="700926"/>
                </a:cubicBezTo>
                <a:cubicBezTo>
                  <a:pt x="522567" y="691691"/>
                  <a:pt x="515687" y="680638"/>
                  <a:pt x="503463" y="667768"/>
                </a:cubicBezTo>
                <a:cubicBezTo>
                  <a:pt x="491237" y="654897"/>
                  <a:pt x="493195" y="652069"/>
                  <a:pt x="509335" y="659282"/>
                </a:cubicBezTo>
                <a:cubicBezTo>
                  <a:pt x="525475" y="666495"/>
                  <a:pt x="535875" y="670102"/>
                  <a:pt x="540535" y="670102"/>
                </a:cubicBezTo>
                <a:cubicBezTo>
                  <a:pt x="544909" y="670102"/>
                  <a:pt x="549366" y="665785"/>
                  <a:pt x="553905" y="657152"/>
                </a:cubicBezTo>
                <a:cubicBezTo>
                  <a:pt x="558443" y="648519"/>
                  <a:pt x="563186" y="636312"/>
                  <a:pt x="568133" y="620531"/>
                </a:cubicBezTo>
                <a:cubicBezTo>
                  <a:pt x="573081" y="604750"/>
                  <a:pt x="575554" y="593396"/>
                  <a:pt x="575554" y="586469"/>
                </a:cubicBezTo>
                <a:cubicBezTo>
                  <a:pt x="575554" y="580920"/>
                  <a:pt x="574060" y="577295"/>
                  <a:pt x="571070" y="575596"/>
                </a:cubicBezTo>
                <a:cubicBezTo>
                  <a:pt x="568080" y="573897"/>
                  <a:pt x="564086" y="573273"/>
                  <a:pt x="559088" y="573725"/>
                </a:cubicBezTo>
                <a:cubicBezTo>
                  <a:pt x="554090" y="574176"/>
                  <a:pt x="548358" y="574402"/>
                  <a:pt x="541891" y="574402"/>
                </a:cubicBezTo>
                <a:cubicBezTo>
                  <a:pt x="535954" y="574402"/>
                  <a:pt x="530390" y="573047"/>
                  <a:pt x="525199" y="570337"/>
                </a:cubicBezTo>
                <a:cubicBezTo>
                  <a:pt x="518028" y="587832"/>
                  <a:pt x="508718" y="604370"/>
                  <a:pt x="497267" y="619950"/>
                </a:cubicBezTo>
                <a:cubicBezTo>
                  <a:pt x="485817" y="635531"/>
                  <a:pt x="472308" y="649957"/>
                  <a:pt x="456742" y="663229"/>
                </a:cubicBezTo>
                <a:cubicBezTo>
                  <a:pt x="441176" y="676501"/>
                  <a:pt x="422666" y="687510"/>
                  <a:pt x="401213" y="696258"/>
                </a:cubicBezTo>
                <a:cubicBezTo>
                  <a:pt x="379760" y="705006"/>
                  <a:pt x="377695" y="702152"/>
                  <a:pt x="395018" y="687697"/>
                </a:cubicBezTo>
                <a:cubicBezTo>
                  <a:pt x="412341" y="673242"/>
                  <a:pt x="427036" y="659977"/>
                  <a:pt x="439103" y="647903"/>
                </a:cubicBezTo>
                <a:cubicBezTo>
                  <a:pt x="451171" y="635828"/>
                  <a:pt x="462801" y="621961"/>
                  <a:pt x="473993" y="606302"/>
                </a:cubicBezTo>
                <a:cubicBezTo>
                  <a:pt x="485186" y="590642"/>
                  <a:pt x="493661" y="575277"/>
                  <a:pt x="499419" y="560205"/>
                </a:cubicBezTo>
                <a:cubicBezTo>
                  <a:pt x="505176" y="545134"/>
                  <a:pt x="508507" y="534113"/>
                  <a:pt x="509410" y="527144"/>
                </a:cubicBezTo>
                <a:cubicBezTo>
                  <a:pt x="487398" y="529840"/>
                  <a:pt x="468067" y="532988"/>
                  <a:pt x="451418" y="536587"/>
                </a:cubicBezTo>
                <a:cubicBezTo>
                  <a:pt x="434769" y="540186"/>
                  <a:pt x="423494" y="542212"/>
                  <a:pt x="417593" y="542664"/>
                </a:cubicBezTo>
                <a:cubicBezTo>
                  <a:pt x="411692" y="543115"/>
                  <a:pt x="403024" y="539494"/>
                  <a:pt x="391588" y="531801"/>
                </a:cubicBezTo>
                <a:cubicBezTo>
                  <a:pt x="380151" y="524107"/>
                  <a:pt x="381660" y="520261"/>
                  <a:pt x="396115" y="520261"/>
                </a:cubicBezTo>
                <a:cubicBezTo>
                  <a:pt x="408463" y="520261"/>
                  <a:pt x="423376" y="518920"/>
                  <a:pt x="440857" y="516238"/>
                </a:cubicBezTo>
                <a:cubicBezTo>
                  <a:pt x="458337" y="513557"/>
                  <a:pt x="488384" y="509298"/>
                  <a:pt x="530996" y="503461"/>
                </a:cubicBezTo>
                <a:cubicBezTo>
                  <a:pt x="573608" y="497625"/>
                  <a:pt x="604012" y="492437"/>
                  <a:pt x="622210" y="487898"/>
                </a:cubicBezTo>
                <a:cubicBezTo>
                  <a:pt x="626759" y="486764"/>
                  <a:pt x="631110" y="486071"/>
                  <a:pt x="635263" y="485821"/>
                </a:cubicBezTo>
                <a:close/>
                <a:moveTo>
                  <a:pt x="1519745" y="447513"/>
                </a:moveTo>
                <a:cubicBezTo>
                  <a:pt x="1545730" y="443813"/>
                  <a:pt x="1566358" y="456633"/>
                  <a:pt x="1581631" y="485973"/>
                </a:cubicBezTo>
                <a:cubicBezTo>
                  <a:pt x="1590722" y="517938"/>
                  <a:pt x="1578282" y="549658"/>
                  <a:pt x="1544310" y="581135"/>
                </a:cubicBezTo>
                <a:cubicBezTo>
                  <a:pt x="1534186" y="596335"/>
                  <a:pt x="1529124" y="614332"/>
                  <a:pt x="1529124" y="635126"/>
                </a:cubicBezTo>
                <a:lnTo>
                  <a:pt x="1496686" y="635126"/>
                </a:lnTo>
                <a:cubicBezTo>
                  <a:pt x="1495711" y="598616"/>
                  <a:pt x="1510661" y="565368"/>
                  <a:pt x="1541536" y="535382"/>
                </a:cubicBezTo>
                <a:cubicBezTo>
                  <a:pt x="1548462" y="525029"/>
                  <a:pt x="1551488" y="514023"/>
                  <a:pt x="1550613" y="502364"/>
                </a:cubicBezTo>
                <a:cubicBezTo>
                  <a:pt x="1545895" y="486489"/>
                  <a:pt x="1536939" y="479004"/>
                  <a:pt x="1523746" y="479907"/>
                </a:cubicBezTo>
                <a:lnTo>
                  <a:pt x="1518455" y="479907"/>
                </a:lnTo>
                <a:cubicBezTo>
                  <a:pt x="1502179" y="480682"/>
                  <a:pt x="1494492" y="494627"/>
                  <a:pt x="1495396" y="521745"/>
                </a:cubicBezTo>
                <a:lnTo>
                  <a:pt x="1461582" y="521745"/>
                </a:lnTo>
                <a:cubicBezTo>
                  <a:pt x="1460621" y="484632"/>
                  <a:pt x="1472358" y="461846"/>
                  <a:pt x="1496794" y="453385"/>
                </a:cubicBezTo>
                <a:cubicBezTo>
                  <a:pt x="1500766" y="450402"/>
                  <a:pt x="1508417" y="448445"/>
                  <a:pt x="1519745" y="447513"/>
                </a:cubicBezTo>
                <a:close/>
                <a:moveTo>
                  <a:pt x="1288644" y="434991"/>
                </a:moveTo>
                <a:cubicBezTo>
                  <a:pt x="1291620" y="434789"/>
                  <a:pt x="1294841" y="435417"/>
                  <a:pt x="1298308" y="436876"/>
                </a:cubicBezTo>
                <a:cubicBezTo>
                  <a:pt x="1305241" y="439794"/>
                  <a:pt x="1311680" y="443386"/>
                  <a:pt x="1317624" y="447653"/>
                </a:cubicBezTo>
                <a:cubicBezTo>
                  <a:pt x="1323568" y="451919"/>
                  <a:pt x="1324034" y="457278"/>
                  <a:pt x="1319022" y="463732"/>
                </a:cubicBezTo>
                <a:cubicBezTo>
                  <a:pt x="1314010" y="470185"/>
                  <a:pt x="1310841" y="482291"/>
                  <a:pt x="1309514" y="500052"/>
                </a:cubicBezTo>
                <a:cubicBezTo>
                  <a:pt x="1308188" y="517812"/>
                  <a:pt x="1306213" y="535339"/>
                  <a:pt x="1303588" y="552634"/>
                </a:cubicBezTo>
                <a:cubicBezTo>
                  <a:pt x="1313942" y="550167"/>
                  <a:pt x="1321625" y="547303"/>
                  <a:pt x="1326637" y="544040"/>
                </a:cubicBezTo>
                <a:cubicBezTo>
                  <a:pt x="1331649" y="540778"/>
                  <a:pt x="1339450" y="541541"/>
                  <a:pt x="1350040" y="546331"/>
                </a:cubicBezTo>
                <a:cubicBezTo>
                  <a:pt x="1360630" y="551121"/>
                  <a:pt x="1368134" y="556387"/>
                  <a:pt x="1372550" y="562131"/>
                </a:cubicBezTo>
                <a:cubicBezTo>
                  <a:pt x="1376967" y="567874"/>
                  <a:pt x="1377114" y="573427"/>
                  <a:pt x="1372991" y="578790"/>
                </a:cubicBezTo>
                <a:cubicBezTo>
                  <a:pt x="1368869" y="584153"/>
                  <a:pt x="1365015" y="600957"/>
                  <a:pt x="1361430" y="629200"/>
                </a:cubicBezTo>
                <a:cubicBezTo>
                  <a:pt x="1357844" y="657443"/>
                  <a:pt x="1351832" y="678831"/>
                  <a:pt x="1343393" y="693365"/>
                </a:cubicBezTo>
                <a:cubicBezTo>
                  <a:pt x="1334954" y="707899"/>
                  <a:pt x="1324769" y="717801"/>
                  <a:pt x="1312838" y="723071"/>
                </a:cubicBezTo>
                <a:cubicBezTo>
                  <a:pt x="1300907" y="728341"/>
                  <a:pt x="1293923" y="725469"/>
                  <a:pt x="1291887" y="714456"/>
                </a:cubicBezTo>
                <a:cubicBezTo>
                  <a:pt x="1289850" y="703443"/>
                  <a:pt x="1283842" y="692616"/>
                  <a:pt x="1273862" y="681975"/>
                </a:cubicBezTo>
                <a:cubicBezTo>
                  <a:pt x="1263881" y="671335"/>
                  <a:pt x="1266243" y="668718"/>
                  <a:pt x="1280949" y="674124"/>
                </a:cubicBezTo>
                <a:cubicBezTo>
                  <a:pt x="1295655" y="679530"/>
                  <a:pt x="1305424" y="682233"/>
                  <a:pt x="1310257" y="682233"/>
                </a:cubicBezTo>
                <a:cubicBezTo>
                  <a:pt x="1313655" y="682233"/>
                  <a:pt x="1317190" y="678365"/>
                  <a:pt x="1320862" y="670629"/>
                </a:cubicBezTo>
                <a:cubicBezTo>
                  <a:pt x="1324532" y="662892"/>
                  <a:pt x="1328168" y="651384"/>
                  <a:pt x="1331767" y="636104"/>
                </a:cubicBezTo>
                <a:cubicBezTo>
                  <a:pt x="1335366" y="620825"/>
                  <a:pt x="1336944" y="607765"/>
                  <a:pt x="1336499" y="596923"/>
                </a:cubicBezTo>
                <a:cubicBezTo>
                  <a:pt x="1336055" y="586082"/>
                  <a:pt x="1335144" y="578719"/>
                  <a:pt x="1333768" y="574832"/>
                </a:cubicBezTo>
                <a:cubicBezTo>
                  <a:pt x="1332391" y="570946"/>
                  <a:pt x="1327770" y="569448"/>
                  <a:pt x="1319904" y="570337"/>
                </a:cubicBezTo>
                <a:cubicBezTo>
                  <a:pt x="1312038" y="571226"/>
                  <a:pt x="1295059" y="574323"/>
                  <a:pt x="1268967" y="579629"/>
                </a:cubicBezTo>
                <a:cubicBezTo>
                  <a:pt x="1242876" y="584935"/>
                  <a:pt x="1226151" y="590564"/>
                  <a:pt x="1218795" y="596515"/>
                </a:cubicBezTo>
                <a:cubicBezTo>
                  <a:pt x="1211438" y="602466"/>
                  <a:pt x="1205483" y="601143"/>
                  <a:pt x="1200930" y="592546"/>
                </a:cubicBezTo>
                <a:cubicBezTo>
                  <a:pt x="1196377" y="583949"/>
                  <a:pt x="1196596" y="576818"/>
                  <a:pt x="1201586" y="571154"/>
                </a:cubicBezTo>
                <a:cubicBezTo>
                  <a:pt x="1206577" y="565490"/>
                  <a:pt x="1209950" y="558714"/>
                  <a:pt x="1211707" y="550827"/>
                </a:cubicBezTo>
                <a:cubicBezTo>
                  <a:pt x="1213464" y="542940"/>
                  <a:pt x="1214123" y="533149"/>
                  <a:pt x="1213686" y="521454"/>
                </a:cubicBezTo>
                <a:cubicBezTo>
                  <a:pt x="1213249" y="509760"/>
                  <a:pt x="1210997" y="499209"/>
                  <a:pt x="1206932" y="489802"/>
                </a:cubicBezTo>
                <a:cubicBezTo>
                  <a:pt x="1202866" y="480395"/>
                  <a:pt x="1205698" y="476881"/>
                  <a:pt x="1215428" y="479262"/>
                </a:cubicBezTo>
                <a:cubicBezTo>
                  <a:pt x="1225158" y="481642"/>
                  <a:pt x="1233060" y="484977"/>
                  <a:pt x="1239133" y="489264"/>
                </a:cubicBezTo>
                <a:cubicBezTo>
                  <a:pt x="1245206" y="493552"/>
                  <a:pt x="1246410" y="498704"/>
                  <a:pt x="1242746" y="504719"/>
                </a:cubicBezTo>
                <a:cubicBezTo>
                  <a:pt x="1239083" y="510735"/>
                  <a:pt x="1236372" y="521225"/>
                  <a:pt x="1234615" y="536189"/>
                </a:cubicBezTo>
                <a:cubicBezTo>
                  <a:pt x="1232859" y="551153"/>
                  <a:pt x="1231765" y="559886"/>
                  <a:pt x="1231335" y="562389"/>
                </a:cubicBezTo>
                <a:cubicBezTo>
                  <a:pt x="1230905" y="564891"/>
                  <a:pt x="1232103" y="566160"/>
                  <a:pt x="1234928" y="566196"/>
                </a:cubicBezTo>
                <a:cubicBezTo>
                  <a:pt x="1237752" y="566232"/>
                  <a:pt x="1254287" y="563009"/>
                  <a:pt x="1284531" y="556527"/>
                </a:cubicBezTo>
                <a:cubicBezTo>
                  <a:pt x="1279124" y="548998"/>
                  <a:pt x="1277098" y="543079"/>
                  <a:pt x="1278454" y="538770"/>
                </a:cubicBezTo>
                <a:cubicBezTo>
                  <a:pt x="1279809" y="534461"/>
                  <a:pt x="1281164" y="527531"/>
                  <a:pt x="1282519" y="517981"/>
                </a:cubicBezTo>
                <a:cubicBezTo>
                  <a:pt x="1283874" y="508430"/>
                  <a:pt x="1284774" y="496933"/>
                  <a:pt x="1285218" y="483489"/>
                </a:cubicBezTo>
                <a:cubicBezTo>
                  <a:pt x="1285663" y="470045"/>
                  <a:pt x="1284910" y="462713"/>
                  <a:pt x="1282960" y="461494"/>
                </a:cubicBezTo>
                <a:cubicBezTo>
                  <a:pt x="1281010" y="460276"/>
                  <a:pt x="1275145" y="461218"/>
                  <a:pt x="1265364" y="464323"/>
                </a:cubicBezTo>
                <a:cubicBezTo>
                  <a:pt x="1255584" y="467428"/>
                  <a:pt x="1246120" y="470353"/>
                  <a:pt x="1236971" y="473099"/>
                </a:cubicBezTo>
                <a:cubicBezTo>
                  <a:pt x="1227822" y="475845"/>
                  <a:pt x="1218390" y="473372"/>
                  <a:pt x="1208674" y="465678"/>
                </a:cubicBezTo>
                <a:cubicBezTo>
                  <a:pt x="1198959" y="457985"/>
                  <a:pt x="1200877" y="454138"/>
                  <a:pt x="1214429" y="454138"/>
                </a:cubicBezTo>
                <a:cubicBezTo>
                  <a:pt x="1224768" y="454138"/>
                  <a:pt x="1237114" y="452396"/>
                  <a:pt x="1251469" y="448911"/>
                </a:cubicBezTo>
                <a:cubicBezTo>
                  <a:pt x="1265823" y="445426"/>
                  <a:pt x="1275485" y="441820"/>
                  <a:pt x="1280454" y="438091"/>
                </a:cubicBezTo>
                <a:cubicBezTo>
                  <a:pt x="1282938" y="436227"/>
                  <a:pt x="1285669" y="435194"/>
                  <a:pt x="1288644" y="434991"/>
                </a:cubicBezTo>
                <a:close/>
                <a:moveTo>
                  <a:pt x="518294" y="430936"/>
                </a:moveTo>
                <a:cubicBezTo>
                  <a:pt x="522194" y="431139"/>
                  <a:pt x="526210" y="431717"/>
                  <a:pt x="530340" y="432671"/>
                </a:cubicBezTo>
                <a:cubicBezTo>
                  <a:pt x="538600" y="434578"/>
                  <a:pt x="545978" y="438299"/>
                  <a:pt x="552474" y="443834"/>
                </a:cubicBezTo>
                <a:cubicBezTo>
                  <a:pt x="558970" y="449370"/>
                  <a:pt x="561383" y="457666"/>
                  <a:pt x="559712" y="468722"/>
                </a:cubicBezTo>
                <a:cubicBezTo>
                  <a:pt x="558041" y="479778"/>
                  <a:pt x="551029" y="481761"/>
                  <a:pt x="538675" y="474670"/>
                </a:cubicBezTo>
                <a:cubicBezTo>
                  <a:pt x="526321" y="467578"/>
                  <a:pt x="516143" y="460025"/>
                  <a:pt x="508141" y="452008"/>
                </a:cubicBezTo>
                <a:cubicBezTo>
                  <a:pt x="499996" y="439403"/>
                  <a:pt x="499594" y="432552"/>
                  <a:pt x="506936" y="431455"/>
                </a:cubicBezTo>
                <a:cubicBezTo>
                  <a:pt x="510608" y="430907"/>
                  <a:pt x="514393" y="430734"/>
                  <a:pt x="518294" y="430936"/>
                </a:cubicBezTo>
                <a:close/>
                <a:moveTo>
                  <a:pt x="850390" y="419518"/>
                </a:moveTo>
                <a:cubicBezTo>
                  <a:pt x="852194" y="419519"/>
                  <a:pt x="854375" y="419877"/>
                  <a:pt x="856931" y="420593"/>
                </a:cubicBezTo>
                <a:cubicBezTo>
                  <a:pt x="867155" y="423453"/>
                  <a:pt x="875957" y="428075"/>
                  <a:pt x="883335" y="434456"/>
                </a:cubicBezTo>
                <a:cubicBezTo>
                  <a:pt x="890713" y="440837"/>
                  <a:pt x="891222" y="446710"/>
                  <a:pt x="884862" y="452073"/>
                </a:cubicBezTo>
                <a:cubicBezTo>
                  <a:pt x="878502" y="457436"/>
                  <a:pt x="871845" y="463810"/>
                  <a:pt x="864889" y="471196"/>
                </a:cubicBezTo>
                <a:cubicBezTo>
                  <a:pt x="857934" y="478581"/>
                  <a:pt x="841221" y="496277"/>
                  <a:pt x="814749" y="524283"/>
                </a:cubicBezTo>
                <a:cubicBezTo>
                  <a:pt x="890494" y="512668"/>
                  <a:pt x="934941" y="504590"/>
                  <a:pt x="948091" y="500052"/>
                </a:cubicBezTo>
                <a:cubicBezTo>
                  <a:pt x="961241" y="495513"/>
                  <a:pt x="971620" y="495682"/>
                  <a:pt x="979228" y="500557"/>
                </a:cubicBezTo>
                <a:cubicBezTo>
                  <a:pt x="986835" y="505433"/>
                  <a:pt x="993944" y="511380"/>
                  <a:pt x="1000555" y="518400"/>
                </a:cubicBezTo>
                <a:cubicBezTo>
                  <a:pt x="1007166" y="525420"/>
                  <a:pt x="1008206" y="531407"/>
                  <a:pt x="1003674" y="536361"/>
                </a:cubicBezTo>
                <a:cubicBezTo>
                  <a:pt x="999143" y="541316"/>
                  <a:pt x="996429" y="558904"/>
                  <a:pt x="995532" y="589126"/>
                </a:cubicBezTo>
                <a:cubicBezTo>
                  <a:pt x="994636" y="619348"/>
                  <a:pt x="993281" y="641916"/>
                  <a:pt x="991467" y="656830"/>
                </a:cubicBezTo>
                <a:cubicBezTo>
                  <a:pt x="989653" y="671743"/>
                  <a:pt x="987097" y="684151"/>
                  <a:pt x="983799" y="694053"/>
                </a:cubicBezTo>
                <a:cubicBezTo>
                  <a:pt x="980500" y="703955"/>
                  <a:pt x="973807" y="713258"/>
                  <a:pt x="963719" y="721963"/>
                </a:cubicBezTo>
                <a:cubicBezTo>
                  <a:pt x="953630" y="730667"/>
                  <a:pt x="947227" y="729728"/>
                  <a:pt x="944510" y="719145"/>
                </a:cubicBezTo>
                <a:cubicBezTo>
                  <a:pt x="941792" y="708562"/>
                  <a:pt x="934759" y="696387"/>
                  <a:pt x="923408" y="682621"/>
                </a:cubicBezTo>
                <a:cubicBezTo>
                  <a:pt x="912058" y="668854"/>
                  <a:pt x="911430" y="664057"/>
                  <a:pt x="921526" y="668230"/>
                </a:cubicBezTo>
                <a:cubicBezTo>
                  <a:pt x="931622" y="672403"/>
                  <a:pt x="939882" y="675329"/>
                  <a:pt x="946306" y="677006"/>
                </a:cubicBezTo>
                <a:cubicBezTo>
                  <a:pt x="952730" y="678684"/>
                  <a:pt x="957581" y="673425"/>
                  <a:pt x="960858" y="661229"/>
                </a:cubicBezTo>
                <a:cubicBezTo>
                  <a:pt x="964135" y="649032"/>
                  <a:pt x="966221" y="625217"/>
                  <a:pt x="967117" y="589782"/>
                </a:cubicBezTo>
                <a:cubicBezTo>
                  <a:pt x="968014" y="554347"/>
                  <a:pt x="966379" y="533927"/>
                  <a:pt x="962213" y="528521"/>
                </a:cubicBezTo>
                <a:cubicBezTo>
                  <a:pt x="958047" y="523114"/>
                  <a:pt x="947586" y="521759"/>
                  <a:pt x="930830" y="524455"/>
                </a:cubicBezTo>
                <a:cubicBezTo>
                  <a:pt x="914073" y="527151"/>
                  <a:pt x="862782" y="535053"/>
                  <a:pt x="776955" y="548160"/>
                </a:cubicBezTo>
                <a:cubicBezTo>
                  <a:pt x="779623" y="575349"/>
                  <a:pt x="781856" y="599530"/>
                  <a:pt x="783656" y="620703"/>
                </a:cubicBezTo>
                <a:cubicBezTo>
                  <a:pt x="785456" y="641876"/>
                  <a:pt x="786581" y="657306"/>
                  <a:pt x="787033" y="666993"/>
                </a:cubicBezTo>
                <a:cubicBezTo>
                  <a:pt x="787485" y="676680"/>
                  <a:pt x="786183" y="687066"/>
                  <a:pt x="783129" y="698151"/>
                </a:cubicBezTo>
                <a:cubicBezTo>
                  <a:pt x="780074" y="709236"/>
                  <a:pt x="774884" y="709498"/>
                  <a:pt x="767555" y="698936"/>
                </a:cubicBezTo>
                <a:cubicBezTo>
                  <a:pt x="760228" y="688375"/>
                  <a:pt x="757237" y="678871"/>
                  <a:pt x="758586" y="670424"/>
                </a:cubicBezTo>
                <a:cubicBezTo>
                  <a:pt x="759933" y="661978"/>
                  <a:pt x="759933" y="645720"/>
                  <a:pt x="758586" y="621650"/>
                </a:cubicBezTo>
                <a:cubicBezTo>
                  <a:pt x="757237" y="597579"/>
                  <a:pt x="755481" y="579475"/>
                  <a:pt x="753315" y="567336"/>
                </a:cubicBezTo>
                <a:cubicBezTo>
                  <a:pt x="751150" y="555197"/>
                  <a:pt x="747773" y="544987"/>
                  <a:pt x="743184" y="536705"/>
                </a:cubicBezTo>
                <a:cubicBezTo>
                  <a:pt x="738595" y="528424"/>
                  <a:pt x="740094" y="524756"/>
                  <a:pt x="747680" y="525703"/>
                </a:cubicBezTo>
                <a:cubicBezTo>
                  <a:pt x="755266" y="526649"/>
                  <a:pt x="761188" y="527549"/>
                  <a:pt x="765448" y="528402"/>
                </a:cubicBezTo>
                <a:cubicBezTo>
                  <a:pt x="769707" y="529256"/>
                  <a:pt x="779372" y="528915"/>
                  <a:pt x="794443" y="527381"/>
                </a:cubicBezTo>
                <a:cubicBezTo>
                  <a:pt x="812526" y="505010"/>
                  <a:pt x="825805" y="485188"/>
                  <a:pt x="834280" y="467915"/>
                </a:cubicBezTo>
                <a:cubicBezTo>
                  <a:pt x="842755" y="450643"/>
                  <a:pt x="846093" y="437722"/>
                  <a:pt x="844293" y="429154"/>
                </a:cubicBezTo>
                <a:cubicBezTo>
                  <a:pt x="842944" y="422728"/>
                  <a:pt x="844976" y="419516"/>
                  <a:pt x="850390" y="419518"/>
                </a:cubicBezTo>
                <a:close/>
                <a:moveTo>
                  <a:pt x="133032" y="418598"/>
                </a:moveTo>
                <a:cubicBezTo>
                  <a:pt x="134739" y="418684"/>
                  <a:pt x="136823" y="419144"/>
                  <a:pt x="139286" y="419980"/>
                </a:cubicBezTo>
                <a:cubicBezTo>
                  <a:pt x="149138" y="423321"/>
                  <a:pt x="157491" y="427874"/>
                  <a:pt x="164346" y="433639"/>
                </a:cubicBezTo>
                <a:cubicBezTo>
                  <a:pt x="171200" y="439403"/>
                  <a:pt x="172889" y="444272"/>
                  <a:pt x="169411" y="448244"/>
                </a:cubicBezTo>
                <a:cubicBezTo>
                  <a:pt x="165934" y="452216"/>
                  <a:pt x="162718" y="456052"/>
                  <a:pt x="159764" y="459752"/>
                </a:cubicBezTo>
                <a:cubicBezTo>
                  <a:pt x="190739" y="491946"/>
                  <a:pt x="212450" y="513377"/>
                  <a:pt x="224898" y="524046"/>
                </a:cubicBezTo>
                <a:cubicBezTo>
                  <a:pt x="237344" y="534716"/>
                  <a:pt x="250165" y="543793"/>
                  <a:pt x="263358" y="551279"/>
                </a:cubicBezTo>
                <a:cubicBezTo>
                  <a:pt x="276551" y="558764"/>
                  <a:pt x="291604" y="565647"/>
                  <a:pt x="308519" y="571928"/>
                </a:cubicBezTo>
                <a:cubicBezTo>
                  <a:pt x="325433" y="578209"/>
                  <a:pt x="326745" y="582892"/>
                  <a:pt x="312455" y="585975"/>
                </a:cubicBezTo>
                <a:cubicBezTo>
                  <a:pt x="298165" y="589058"/>
                  <a:pt x="282491" y="590130"/>
                  <a:pt x="265434" y="589190"/>
                </a:cubicBezTo>
                <a:cubicBezTo>
                  <a:pt x="248376" y="588251"/>
                  <a:pt x="236373" y="583315"/>
                  <a:pt x="229425" y="574381"/>
                </a:cubicBezTo>
                <a:cubicBezTo>
                  <a:pt x="222477" y="565447"/>
                  <a:pt x="212891" y="552899"/>
                  <a:pt x="200666" y="536738"/>
                </a:cubicBezTo>
                <a:cubicBezTo>
                  <a:pt x="188441" y="520576"/>
                  <a:pt x="171860" y="498937"/>
                  <a:pt x="150923" y="471819"/>
                </a:cubicBezTo>
                <a:cubicBezTo>
                  <a:pt x="141072" y="492211"/>
                  <a:pt x="130485" y="510330"/>
                  <a:pt x="119163" y="526176"/>
                </a:cubicBezTo>
                <a:cubicBezTo>
                  <a:pt x="107842" y="542022"/>
                  <a:pt x="93960" y="558621"/>
                  <a:pt x="77520" y="575972"/>
                </a:cubicBezTo>
                <a:cubicBezTo>
                  <a:pt x="61078" y="593324"/>
                  <a:pt x="41855" y="607073"/>
                  <a:pt x="19850" y="617218"/>
                </a:cubicBezTo>
                <a:cubicBezTo>
                  <a:pt x="-2155" y="627364"/>
                  <a:pt x="-4725" y="624758"/>
                  <a:pt x="12139" y="609399"/>
                </a:cubicBezTo>
                <a:cubicBezTo>
                  <a:pt x="29003" y="594041"/>
                  <a:pt x="45071" y="577600"/>
                  <a:pt x="60343" y="560076"/>
                </a:cubicBezTo>
                <a:cubicBezTo>
                  <a:pt x="75616" y="542552"/>
                  <a:pt x="88568" y="525595"/>
                  <a:pt x="99202" y="509204"/>
                </a:cubicBezTo>
                <a:cubicBezTo>
                  <a:pt x="109835" y="492814"/>
                  <a:pt x="117837" y="477333"/>
                  <a:pt x="123207" y="462764"/>
                </a:cubicBezTo>
                <a:cubicBezTo>
                  <a:pt x="128578" y="448194"/>
                  <a:pt x="130137" y="436586"/>
                  <a:pt x="127886" y="427938"/>
                </a:cubicBezTo>
                <a:cubicBezTo>
                  <a:pt x="126197" y="421453"/>
                  <a:pt x="127912" y="418339"/>
                  <a:pt x="133032" y="418598"/>
                </a:cubicBezTo>
                <a:close/>
                <a:moveTo>
                  <a:pt x="4336602" y="232188"/>
                </a:moveTo>
                <a:cubicBezTo>
                  <a:pt x="4340585" y="231545"/>
                  <a:pt x="4344987" y="231843"/>
                  <a:pt x="4349809" y="233083"/>
                </a:cubicBezTo>
                <a:cubicBezTo>
                  <a:pt x="4359453" y="235564"/>
                  <a:pt x="4365752" y="240781"/>
                  <a:pt x="4368706" y="248732"/>
                </a:cubicBezTo>
                <a:cubicBezTo>
                  <a:pt x="4371660" y="256684"/>
                  <a:pt x="4371244" y="266632"/>
                  <a:pt x="4367458" y="278578"/>
                </a:cubicBezTo>
                <a:cubicBezTo>
                  <a:pt x="4363672" y="290523"/>
                  <a:pt x="4356796" y="301949"/>
                  <a:pt x="4346830" y="312854"/>
                </a:cubicBezTo>
                <a:cubicBezTo>
                  <a:pt x="4336863" y="323760"/>
                  <a:pt x="4327256" y="329697"/>
                  <a:pt x="4318006" y="330665"/>
                </a:cubicBezTo>
                <a:cubicBezTo>
                  <a:pt x="4308757" y="331633"/>
                  <a:pt x="4306950" y="329148"/>
                  <a:pt x="4312585" y="323212"/>
                </a:cubicBezTo>
                <a:cubicBezTo>
                  <a:pt x="4318221" y="317275"/>
                  <a:pt x="4323416" y="311284"/>
                  <a:pt x="4328170" y="305240"/>
                </a:cubicBezTo>
                <a:cubicBezTo>
                  <a:pt x="4332923" y="299195"/>
                  <a:pt x="4337057" y="291957"/>
                  <a:pt x="4340570" y="283525"/>
                </a:cubicBezTo>
                <a:cubicBezTo>
                  <a:pt x="4334246" y="283525"/>
                  <a:pt x="4328930" y="281908"/>
                  <a:pt x="4324621" y="278674"/>
                </a:cubicBezTo>
                <a:cubicBezTo>
                  <a:pt x="4320311" y="275441"/>
                  <a:pt x="4317393" y="271210"/>
                  <a:pt x="4315866" y="265983"/>
                </a:cubicBezTo>
                <a:cubicBezTo>
                  <a:pt x="4314339" y="260756"/>
                  <a:pt x="4314059" y="255874"/>
                  <a:pt x="4315027" y="251335"/>
                </a:cubicBezTo>
                <a:cubicBezTo>
                  <a:pt x="4315995" y="246796"/>
                  <a:pt x="4319623" y="241999"/>
                  <a:pt x="4325911" y="236944"/>
                </a:cubicBezTo>
                <a:cubicBezTo>
                  <a:pt x="4329055" y="234417"/>
                  <a:pt x="4332619" y="232832"/>
                  <a:pt x="4336602" y="232188"/>
                </a:cubicBezTo>
                <a:close/>
                <a:moveTo>
                  <a:pt x="1145552" y="230413"/>
                </a:moveTo>
                <a:cubicBezTo>
                  <a:pt x="1150284" y="230419"/>
                  <a:pt x="1155024" y="231671"/>
                  <a:pt x="1159770" y="234170"/>
                </a:cubicBezTo>
                <a:cubicBezTo>
                  <a:pt x="1169264" y="239167"/>
                  <a:pt x="1174010" y="247058"/>
                  <a:pt x="1174010" y="257842"/>
                </a:cubicBezTo>
                <a:cubicBezTo>
                  <a:pt x="1174010" y="268626"/>
                  <a:pt x="1168514" y="276276"/>
                  <a:pt x="1157523" y="280793"/>
                </a:cubicBezTo>
                <a:cubicBezTo>
                  <a:pt x="1146531" y="285310"/>
                  <a:pt x="1136830" y="284762"/>
                  <a:pt x="1128420" y="279148"/>
                </a:cubicBezTo>
                <a:cubicBezTo>
                  <a:pt x="1120009" y="273534"/>
                  <a:pt x="1116040" y="265872"/>
                  <a:pt x="1116513" y="256164"/>
                </a:cubicBezTo>
                <a:cubicBezTo>
                  <a:pt x="1116986" y="246456"/>
                  <a:pt x="1121941" y="239113"/>
                  <a:pt x="1131377" y="234137"/>
                </a:cubicBezTo>
                <a:cubicBezTo>
                  <a:pt x="1136095" y="231649"/>
                  <a:pt x="1140820" y="230408"/>
                  <a:pt x="1145552" y="230413"/>
                </a:cubicBezTo>
                <a:close/>
                <a:moveTo>
                  <a:pt x="4892032" y="182365"/>
                </a:moveTo>
                <a:cubicBezTo>
                  <a:pt x="4895771" y="182987"/>
                  <a:pt x="4900573" y="184327"/>
                  <a:pt x="4906438" y="186384"/>
                </a:cubicBezTo>
                <a:cubicBezTo>
                  <a:pt x="4927604" y="194085"/>
                  <a:pt x="4940331" y="202765"/>
                  <a:pt x="4944619" y="212423"/>
                </a:cubicBezTo>
                <a:cubicBezTo>
                  <a:pt x="4948907" y="222081"/>
                  <a:pt x="4949301" y="231847"/>
                  <a:pt x="4945802" y="241720"/>
                </a:cubicBezTo>
                <a:cubicBezTo>
                  <a:pt x="4942303" y="251593"/>
                  <a:pt x="4934283" y="250155"/>
                  <a:pt x="4921742" y="237407"/>
                </a:cubicBezTo>
                <a:cubicBezTo>
                  <a:pt x="4909202" y="224658"/>
                  <a:pt x="4897651" y="210910"/>
                  <a:pt x="4887089" y="196161"/>
                </a:cubicBezTo>
                <a:cubicBezTo>
                  <a:pt x="4879168" y="185099"/>
                  <a:pt x="4880816" y="180501"/>
                  <a:pt x="4892032" y="182365"/>
                </a:cubicBezTo>
                <a:close/>
                <a:moveTo>
                  <a:pt x="2034532" y="182365"/>
                </a:moveTo>
                <a:cubicBezTo>
                  <a:pt x="2038271" y="182987"/>
                  <a:pt x="2043073" y="184327"/>
                  <a:pt x="2048938" y="186384"/>
                </a:cubicBezTo>
                <a:cubicBezTo>
                  <a:pt x="2070104" y="194085"/>
                  <a:pt x="2082831" y="202765"/>
                  <a:pt x="2087119" y="212423"/>
                </a:cubicBezTo>
                <a:cubicBezTo>
                  <a:pt x="2091407" y="222081"/>
                  <a:pt x="2091801" y="231847"/>
                  <a:pt x="2088302" y="241720"/>
                </a:cubicBezTo>
                <a:cubicBezTo>
                  <a:pt x="2084803" y="251593"/>
                  <a:pt x="2076783" y="250155"/>
                  <a:pt x="2064243" y="237407"/>
                </a:cubicBezTo>
                <a:cubicBezTo>
                  <a:pt x="2051702" y="224658"/>
                  <a:pt x="2040151" y="210910"/>
                  <a:pt x="2029590" y="196161"/>
                </a:cubicBezTo>
                <a:cubicBezTo>
                  <a:pt x="2021668" y="185099"/>
                  <a:pt x="2023316" y="180501"/>
                  <a:pt x="2034532" y="182365"/>
                </a:cubicBezTo>
                <a:close/>
                <a:moveTo>
                  <a:pt x="4794678" y="169558"/>
                </a:moveTo>
                <a:cubicBezTo>
                  <a:pt x="4797150" y="170716"/>
                  <a:pt x="4798550" y="175780"/>
                  <a:pt x="4798876" y="184750"/>
                </a:cubicBezTo>
                <a:cubicBezTo>
                  <a:pt x="4799528" y="202689"/>
                  <a:pt x="4794710" y="219586"/>
                  <a:pt x="4784421" y="235439"/>
                </a:cubicBezTo>
                <a:cubicBezTo>
                  <a:pt x="4774131" y="251292"/>
                  <a:pt x="4766908" y="253561"/>
                  <a:pt x="4762749" y="242247"/>
                </a:cubicBezTo>
                <a:cubicBezTo>
                  <a:pt x="4758591" y="230932"/>
                  <a:pt x="4759903" y="220242"/>
                  <a:pt x="4766685" y="210175"/>
                </a:cubicBezTo>
                <a:cubicBezTo>
                  <a:pt x="4773469" y="200108"/>
                  <a:pt x="4779255" y="189317"/>
                  <a:pt x="4784044" y="177802"/>
                </a:cubicBezTo>
                <a:cubicBezTo>
                  <a:pt x="4788662" y="171148"/>
                  <a:pt x="4792207" y="168400"/>
                  <a:pt x="4794678" y="169558"/>
                </a:cubicBezTo>
                <a:close/>
                <a:moveTo>
                  <a:pt x="1937179" y="169558"/>
                </a:moveTo>
                <a:cubicBezTo>
                  <a:pt x="1939651" y="170716"/>
                  <a:pt x="1941050" y="175780"/>
                  <a:pt x="1941376" y="184750"/>
                </a:cubicBezTo>
                <a:cubicBezTo>
                  <a:pt x="1942028" y="202689"/>
                  <a:pt x="1937211" y="219586"/>
                  <a:pt x="1926921" y="235439"/>
                </a:cubicBezTo>
                <a:cubicBezTo>
                  <a:pt x="1916632" y="251292"/>
                  <a:pt x="1909408" y="253561"/>
                  <a:pt x="1905249" y="242247"/>
                </a:cubicBezTo>
                <a:cubicBezTo>
                  <a:pt x="1901091" y="230932"/>
                  <a:pt x="1902403" y="220242"/>
                  <a:pt x="1909186" y="210175"/>
                </a:cubicBezTo>
                <a:cubicBezTo>
                  <a:pt x="1915969" y="200108"/>
                  <a:pt x="1921755" y="189317"/>
                  <a:pt x="1926545" y="177802"/>
                </a:cubicBezTo>
                <a:cubicBezTo>
                  <a:pt x="1931162" y="171148"/>
                  <a:pt x="1934707" y="168400"/>
                  <a:pt x="1937179" y="169558"/>
                </a:cubicBezTo>
                <a:close/>
                <a:moveTo>
                  <a:pt x="2674833" y="163968"/>
                </a:moveTo>
                <a:cubicBezTo>
                  <a:pt x="2673408" y="163696"/>
                  <a:pt x="2671762" y="163729"/>
                  <a:pt x="2669894" y="164068"/>
                </a:cubicBezTo>
                <a:cubicBezTo>
                  <a:pt x="2662423" y="165423"/>
                  <a:pt x="2650391" y="168029"/>
                  <a:pt x="2633800" y="171887"/>
                </a:cubicBezTo>
                <a:cubicBezTo>
                  <a:pt x="2636438" y="188335"/>
                  <a:pt x="2638130" y="201198"/>
                  <a:pt x="2638876" y="210476"/>
                </a:cubicBezTo>
                <a:cubicBezTo>
                  <a:pt x="2651897" y="208755"/>
                  <a:pt x="2665527" y="205909"/>
                  <a:pt x="2679767" y="201936"/>
                </a:cubicBezTo>
                <a:cubicBezTo>
                  <a:pt x="2681416" y="192185"/>
                  <a:pt x="2682051" y="183097"/>
                  <a:pt x="2681671" y="174672"/>
                </a:cubicBezTo>
                <a:cubicBezTo>
                  <a:pt x="2681386" y="168353"/>
                  <a:pt x="2679107" y="164785"/>
                  <a:pt x="2674833" y="163968"/>
                </a:cubicBezTo>
                <a:close/>
                <a:moveTo>
                  <a:pt x="892891" y="159230"/>
                </a:moveTo>
                <a:cubicBezTo>
                  <a:pt x="896841" y="159454"/>
                  <a:pt x="900726" y="160594"/>
                  <a:pt x="904544" y="162648"/>
                </a:cubicBezTo>
                <a:cubicBezTo>
                  <a:pt x="912180" y="166756"/>
                  <a:pt x="912639" y="171245"/>
                  <a:pt x="905921" y="176113"/>
                </a:cubicBezTo>
                <a:cubicBezTo>
                  <a:pt x="899202" y="180982"/>
                  <a:pt x="890408" y="184226"/>
                  <a:pt x="879538" y="185847"/>
                </a:cubicBezTo>
                <a:cubicBezTo>
                  <a:pt x="884944" y="187525"/>
                  <a:pt x="886747" y="190636"/>
                  <a:pt x="884948" y="195182"/>
                </a:cubicBezTo>
                <a:cubicBezTo>
                  <a:pt x="883148" y="199728"/>
                  <a:pt x="882607" y="208877"/>
                  <a:pt x="883324" y="222629"/>
                </a:cubicBezTo>
                <a:cubicBezTo>
                  <a:pt x="921297" y="210024"/>
                  <a:pt x="931977" y="209781"/>
                  <a:pt x="915364" y="221898"/>
                </a:cubicBezTo>
                <a:cubicBezTo>
                  <a:pt x="898750" y="234015"/>
                  <a:pt x="883615" y="243157"/>
                  <a:pt x="869955" y="249324"/>
                </a:cubicBezTo>
                <a:cubicBezTo>
                  <a:pt x="856296" y="255490"/>
                  <a:pt x="847595" y="260258"/>
                  <a:pt x="843853" y="263628"/>
                </a:cubicBezTo>
                <a:cubicBezTo>
                  <a:pt x="840110" y="266998"/>
                  <a:pt x="832273" y="264635"/>
                  <a:pt x="820342" y="256540"/>
                </a:cubicBezTo>
                <a:cubicBezTo>
                  <a:pt x="808411" y="248445"/>
                  <a:pt x="808730" y="243276"/>
                  <a:pt x="821299" y="241031"/>
                </a:cubicBezTo>
                <a:cubicBezTo>
                  <a:pt x="833869" y="238787"/>
                  <a:pt x="846929" y="234876"/>
                  <a:pt x="860480" y="229298"/>
                </a:cubicBezTo>
                <a:cubicBezTo>
                  <a:pt x="860480" y="220579"/>
                  <a:pt x="860290" y="212139"/>
                  <a:pt x="859910" y="203980"/>
                </a:cubicBezTo>
                <a:cubicBezTo>
                  <a:pt x="859530" y="195820"/>
                  <a:pt x="858283" y="191966"/>
                  <a:pt x="856167" y="192418"/>
                </a:cubicBezTo>
                <a:cubicBezTo>
                  <a:pt x="854052" y="192870"/>
                  <a:pt x="850119" y="193096"/>
                  <a:pt x="844369" y="193096"/>
                </a:cubicBezTo>
                <a:cubicBezTo>
                  <a:pt x="839135" y="193096"/>
                  <a:pt x="833764" y="191145"/>
                  <a:pt x="828257" y="187245"/>
                </a:cubicBezTo>
                <a:cubicBezTo>
                  <a:pt x="822751" y="183344"/>
                  <a:pt x="822901" y="180656"/>
                  <a:pt x="828710" y="179179"/>
                </a:cubicBezTo>
                <a:cubicBezTo>
                  <a:pt x="834517" y="177701"/>
                  <a:pt x="842616" y="175156"/>
                  <a:pt x="853006" y="171542"/>
                </a:cubicBezTo>
                <a:cubicBezTo>
                  <a:pt x="863395" y="167929"/>
                  <a:pt x="872673" y="164516"/>
                  <a:pt x="880839" y="161303"/>
                </a:cubicBezTo>
                <a:cubicBezTo>
                  <a:pt x="884923" y="159697"/>
                  <a:pt x="888940" y="159006"/>
                  <a:pt x="892891" y="159230"/>
                </a:cubicBezTo>
                <a:close/>
                <a:moveTo>
                  <a:pt x="178516" y="159230"/>
                </a:moveTo>
                <a:cubicBezTo>
                  <a:pt x="182466" y="159454"/>
                  <a:pt x="186351" y="160594"/>
                  <a:pt x="190169" y="162648"/>
                </a:cubicBezTo>
                <a:cubicBezTo>
                  <a:pt x="197805" y="166756"/>
                  <a:pt x="198264" y="171245"/>
                  <a:pt x="191546" y="176113"/>
                </a:cubicBezTo>
                <a:cubicBezTo>
                  <a:pt x="184827" y="180982"/>
                  <a:pt x="176033" y="184226"/>
                  <a:pt x="165163" y="185847"/>
                </a:cubicBezTo>
                <a:cubicBezTo>
                  <a:pt x="170569" y="187525"/>
                  <a:pt x="172373" y="190636"/>
                  <a:pt x="170573" y="195182"/>
                </a:cubicBezTo>
                <a:cubicBezTo>
                  <a:pt x="168773" y="199728"/>
                  <a:pt x="168232" y="208877"/>
                  <a:pt x="168949" y="222629"/>
                </a:cubicBezTo>
                <a:cubicBezTo>
                  <a:pt x="206922" y="210024"/>
                  <a:pt x="217602" y="209781"/>
                  <a:pt x="200989" y="221898"/>
                </a:cubicBezTo>
                <a:cubicBezTo>
                  <a:pt x="184375" y="234015"/>
                  <a:pt x="169240" y="243157"/>
                  <a:pt x="155580" y="249324"/>
                </a:cubicBezTo>
                <a:cubicBezTo>
                  <a:pt x="141921" y="255490"/>
                  <a:pt x="133220" y="260258"/>
                  <a:pt x="129478" y="263628"/>
                </a:cubicBezTo>
                <a:cubicBezTo>
                  <a:pt x="125735" y="266998"/>
                  <a:pt x="117898" y="264635"/>
                  <a:pt x="105967" y="256540"/>
                </a:cubicBezTo>
                <a:cubicBezTo>
                  <a:pt x="94036" y="248445"/>
                  <a:pt x="94355" y="243276"/>
                  <a:pt x="106924" y="241031"/>
                </a:cubicBezTo>
                <a:cubicBezTo>
                  <a:pt x="119493" y="238787"/>
                  <a:pt x="132554" y="234876"/>
                  <a:pt x="146105" y="229298"/>
                </a:cubicBezTo>
                <a:cubicBezTo>
                  <a:pt x="146105" y="220579"/>
                  <a:pt x="145915" y="212139"/>
                  <a:pt x="145535" y="203980"/>
                </a:cubicBezTo>
                <a:cubicBezTo>
                  <a:pt x="145155" y="195820"/>
                  <a:pt x="143908" y="191966"/>
                  <a:pt x="141792" y="192418"/>
                </a:cubicBezTo>
                <a:cubicBezTo>
                  <a:pt x="139677" y="192870"/>
                  <a:pt x="135744" y="193096"/>
                  <a:pt x="129994" y="193096"/>
                </a:cubicBezTo>
                <a:cubicBezTo>
                  <a:pt x="124760" y="193096"/>
                  <a:pt x="119389" y="191145"/>
                  <a:pt x="113882" y="187245"/>
                </a:cubicBezTo>
                <a:cubicBezTo>
                  <a:pt x="108376" y="183344"/>
                  <a:pt x="108527" y="180656"/>
                  <a:pt x="114334" y="179179"/>
                </a:cubicBezTo>
                <a:cubicBezTo>
                  <a:pt x="120142" y="177701"/>
                  <a:pt x="128241" y="175156"/>
                  <a:pt x="138631" y="171542"/>
                </a:cubicBezTo>
                <a:cubicBezTo>
                  <a:pt x="149020" y="167929"/>
                  <a:pt x="158298" y="164516"/>
                  <a:pt x="166464" y="161303"/>
                </a:cubicBezTo>
                <a:cubicBezTo>
                  <a:pt x="170548" y="159697"/>
                  <a:pt x="174565" y="159006"/>
                  <a:pt x="178516" y="159230"/>
                </a:cubicBezTo>
                <a:close/>
                <a:moveTo>
                  <a:pt x="3714529" y="157126"/>
                </a:moveTo>
                <a:cubicBezTo>
                  <a:pt x="3717011" y="156672"/>
                  <a:pt x="3720229" y="156741"/>
                  <a:pt x="3724185" y="157335"/>
                </a:cubicBezTo>
                <a:cubicBezTo>
                  <a:pt x="3740010" y="159708"/>
                  <a:pt x="3750159" y="164659"/>
                  <a:pt x="3754633" y="172188"/>
                </a:cubicBezTo>
                <a:cubicBezTo>
                  <a:pt x="3759107" y="179716"/>
                  <a:pt x="3760154" y="187557"/>
                  <a:pt x="3757774" y="195709"/>
                </a:cubicBezTo>
                <a:cubicBezTo>
                  <a:pt x="3755393" y="203862"/>
                  <a:pt x="3749285" y="204837"/>
                  <a:pt x="3739447" y="198635"/>
                </a:cubicBezTo>
                <a:cubicBezTo>
                  <a:pt x="3729610" y="192432"/>
                  <a:pt x="3720496" y="184671"/>
                  <a:pt x="3712107" y="175350"/>
                </a:cubicBezTo>
                <a:cubicBezTo>
                  <a:pt x="3706278" y="164562"/>
                  <a:pt x="3707085" y="158488"/>
                  <a:pt x="3714529" y="157126"/>
                </a:cubicBezTo>
                <a:close/>
                <a:moveTo>
                  <a:pt x="3387685" y="150891"/>
                </a:moveTo>
                <a:cubicBezTo>
                  <a:pt x="3390003" y="151202"/>
                  <a:pt x="3392808" y="151837"/>
                  <a:pt x="3396099" y="152796"/>
                </a:cubicBezTo>
                <a:cubicBezTo>
                  <a:pt x="3409263" y="156632"/>
                  <a:pt x="3418739" y="162443"/>
                  <a:pt x="3424525" y="170230"/>
                </a:cubicBezTo>
                <a:cubicBezTo>
                  <a:pt x="3430311" y="178017"/>
                  <a:pt x="3431739" y="187596"/>
                  <a:pt x="3428806" y="198968"/>
                </a:cubicBezTo>
                <a:cubicBezTo>
                  <a:pt x="3425873" y="210340"/>
                  <a:pt x="3416628" y="207658"/>
                  <a:pt x="3401068" y="190923"/>
                </a:cubicBezTo>
                <a:cubicBezTo>
                  <a:pt x="3389381" y="174733"/>
                  <a:pt x="3382340" y="163372"/>
                  <a:pt x="3379945" y="156840"/>
                </a:cubicBezTo>
                <a:cubicBezTo>
                  <a:pt x="3378149" y="151941"/>
                  <a:pt x="3380729" y="149958"/>
                  <a:pt x="3387685" y="150891"/>
                </a:cubicBezTo>
                <a:close/>
                <a:moveTo>
                  <a:pt x="5164662" y="146788"/>
                </a:moveTo>
                <a:cubicBezTo>
                  <a:pt x="5167148" y="147117"/>
                  <a:pt x="5170197" y="147908"/>
                  <a:pt x="5173811" y="149161"/>
                </a:cubicBezTo>
                <a:cubicBezTo>
                  <a:pt x="5188266" y="154173"/>
                  <a:pt x="5194117" y="159794"/>
                  <a:pt x="5191364" y="166025"/>
                </a:cubicBezTo>
                <a:cubicBezTo>
                  <a:pt x="5188610" y="172256"/>
                  <a:pt x="5186388" y="183925"/>
                  <a:pt x="5184695" y="201033"/>
                </a:cubicBezTo>
                <a:cubicBezTo>
                  <a:pt x="5185642" y="200517"/>
                  <a:pt x="5191761" y="195917"/>
                  <a:pt x="5203054" y="187234"/>
                </a:cubicBezTo>
                <a:cubicBezTo>
                  <a:pt x="5214347" y="178551"/>
                  <a:pt x="5221772" y="170356"/>
                  <a:pt x="5225328" y="162648"/>
                </a:cubicBezTo>
                <a:cubicBezTo>
                  <a:pt x="5228885" y="154940"/>
                  <a:pt x="5235374" y="157407"/>
                  <a:pt x="5244795" y="170047"/>
                </a:cubicBezTo>
                <a:cubicBezTo>
                  <a:pt x="5254217" y="182688"/>
                  <a:pt x="5254647" y="190106"/>
                  <a:pt x="5246086" y="192300"/>
                </a:cubicBezTo>
                <a:cubicBezTo>
                  <a:pt x="5237525" y="194494"/>
                  <a:pt x="5227982" y="198226"/>
                  <a:pt x="5217456" y="203496"/>
                </a:cubicBezTo>
                <a:cubicBezTo>
                  <a:pt x="5206930" y="208766"/>
                  <a:pt x="5195945" y="213860"/>
                  <a:pt x="5184502" y="218779"/>
                </a:cubicBezTo>
                <a:cubicBezTo>
                  <a:pt x="5183699" y="233765"/>
                  <a:pt x="5184753" y="244789"/>
                  <a:pt x="5187664" y="251851"/>
                </a:cubicBezTo>
                <a:cubicBezTo>
                  <a:pt x="5190575" y="258914"/>
                  <a:pt x="5197552" y="263456"/>
                  <a:pt x="5208593" y="265478"/>
                </a:cubicBezTo>
                <a:cubicBezTo>
                  <a:pt x="5219636" y="267500"/>
                  <a:pt x="5232233" y="267475"/>
                  <a:pt x="5246387" y="265403"/>
                </a:cubicBezTo>
                <a:cubicBezTo>
                  <a:pt x="5260541" y="263330"/>
                  <a:pt x="5268851" y="259003"/>
                  <a:pt x="5271317" y="252421"/>
                </a:cubicBezTo>
                <a:cubicBezTo>
                  <a:pt x="5273784" y="245839"/>
                  <a:pt x="5277419" y="234951"/>
                  <a:pt x="5282223" y="219758"/>
                </a:cubicBezTo>
                <a:cubicBezTo>
                  <a:pt x="5287027" y="204564"/>
                  <a:pt x="5290182" y="205683"/>
                  <a:pt x="5291688" y="223113"/>
                </a:cubicBezTo>
                <a:cubicBezTo>
                  <a:pt x="5293193" y="240544"/>
                  <a:pt x="5295983" y="253504"/>
                  <a:pt x="5300055" y="261993"/>
                </a:cubicBezTo>
                <a:cubicBezTo>
                  <a:pt x="5304128" y="270483"/>
                  <a:pt x="5299334" y="277993"/>
                  <a:pt x="5285675" y="284525"/>
                </a:cubicBezTo>
                <a:cubicBezTo>
                  <a:pt x="5272016" y="291057"/>
                  <a:pt x="5252843" y="294094"/>
                  <a:pt x="5228157" y="293635"/>
                </a:cubicBezTo>
                <a:cubicBezTo>
                  <a:pt x="5203470" y="293176"/>
                  <a:pt x="5186448" y="289007"/>
                  <a:pt x="5177091" y="281127"/>
                </a:cubicBezTo>
                <a:cubicBezTo>
                  <a:pt x="5167734" y="273247"/>
                  <a:pt x="5162586" y="262682"/>
                  <a:pt x="5161647" y="249431"/>
                </a:cubicBezTo>
                <a:cubicBezTo>
                  <a:pt x="5160708" y="236181"/>
                  <a:pt x="5160686" y="219790"/>
                  <a:pt x="5161582" y="200259"/>
                </a:cubicBezTo>
                <a:cubicBezTo>
                  <a:pt x="5162479" y="180727"/>
                  <a:pt x="5161128" y="166075"/>
                  <a:pt x="5157528" y="156302"/>
                </a:cubicBezTo>
                <a:cubicBezTo>
                  <a:pt x="5154829" y="148973"/>
                  <a:pt x="5157206" y="145801"/>
                  <a:pt x="5164662" y="146788"/>
                </a:cubicBezTo>
                <a:close/>
                <a:moveTo>
                  <a:pt x="2243843" y="141794"/>
                </a:moveTo>
                <a:cubicBezTo>
                  <a:pt x="2237103" y="142654"/>
                  <a:pt x="2225294" y="144267"/>
                  <a:pt x="2208416" y="146633"/>
                </a:cubicBezTo>
                <a:cubicBezTo>
                  <a:pt x="2211054" y="169936"/>
                  <a:pt x="2212829" y="189313"/>
                  <a:pt x="2213739" y="204765"/>
                </a:cubicBezTo>
                <a:cubicBezTo>
                  <a:pt x="2214650" y="220217"/>
                  <a:pt x="2215493" y="233377"/>
                  <a:pt x="2216267" y="244247"/>
                </a:cubicBezTo>
                <a:cubicBezTo>
                  <a:pt x="2222749" y="244247"/>
                  <a:pt x="2234924" y="243466"/>
                  <a:pt x="2252791" y="241903"/>
                </a:cubicBezTo>
                <a:cubicBezTo>
                  <a:pt x="2252791" y="199886"/>
                  <a:pt x="2251910" y="173808"/>
                  <a:pt x="2250146" y="163670"/>
                </a:cubicBezTo>
                <a:cubicBezTo>
                  <a:pt x="2248382" y="153531"/>
                  <a:pt x="2246281" y="146239"/>
                  <a:pt x="2243843" y="141794"/>
                </a:cubicBezTo>
                <a:close/>
                <a:moveTo>
                  <a:pt x="2683483" y="135362"/>
                </a:moveTo>
                <a:cubicBezTo>
                  <a:pt x="2686935" y="134932"/>
                  <a:pt x="2690644" y="135563"/>
                  <a:pt x="2694609" y="137255"/>
                </a:cubicBezTo>
                <a:cubicBezTo>
                  <a:pt x="2702539" y="140639"/>
                  <a:pt x="2709910" y="145056"/>
                  <a:pt x="2716722" y="150505"/>
                </a:cubicBezTo>
                <a:cubicBezTo>
                  <a:pt x="2723534" y="155955"/>
                  <a:pt x="2723931" y="160784"/>
                  <a:pt x="2717916" y="164992"/>
                </a:cubicBezTo>
                <a:cubicBezTo>
                  <a:pt x="2711900" y="169201"/>
                  <a:pt x="2706805" y="181079"/>
                  <a:pt x="2702632" y="200624"/>
                </a:cubicBezTo>
                <a:cubicBezTo>
                  <a:pt x="2711638" y="213172"/>
                  <a:pt x="2710430" y="219994"/>
                  <a:pt x="2699008" y="221091"/>
                </a:cubicBezTo>
                <a:cubicBezTo>
                  <a:pt x="2687586" y="222188"/>
                  <a:pt x="2667779" y="224866"/>
                  <a:pt x="2639586" y="229125"/>
                </a:cubicBezTo>
                <a:cubicBezTo>
                  <a:pt x="2634122" y="241100"/>
                  <a:pt x="2629293" y="242942"/>
                  <a:pt x="2625099" y="234654"/>
                </a:cubicBezTo>
                <a:cubicBezTo>
                  <a:pt x="2620904" y="226365"/>
                  <a:pt x="2616831" y="214093"/>
                  <a:pt x="2612881" y="197839"/>
                </a:cubicBezTo>
                <a:cubicBezTo>
                  <a:pt x="2608930" y="181584"/>
                  <a:pt x="2604427" y="169958"/>
                  <a:pt x="2599372" y="162960"/>
                </a:cubicBezTo>
                <a:cubicBezTo>
                  <a:pt x="2594317" y="155962"/>
                  <a:pt x="2596321" y="152463"/>
                  <a:pt x="2605384" y="152463"/>
                </a:cubicBezTo>
                <a:cubicBezTo>
                  <a:pt x="2612053" y="152463"/>
                  <a:pt x="2617760" y="152907"/>
                  <a:pt x="2622507" y="153796"/>
                </a:cubicBezTo>
                <a:cubicBezTo>
                  <a:pt x="2627253" y="154685"/>
                  <a:pt x="2635535" y="153857"/>
                  <a:pt x="2647351" y="151312"/>
                </a:cubicBezTo>
                <a:cubicBezTo>
                  <a:pt x="2659168" y="148767"/>
                  <a:pt x="2668016" y="144941"/>
                  <a:pt x="2673895" y="139836"/>
                </a:cubicBezTo>
                <a:cubicBezTo>
                  <a:pt x="2676835" y="137284"/>
                  <a:pt x="2680031" y="135792"/>
                  <a:pt x="2683483" y="135362"/>
                </a:cubicBezTo>
                <a:close/>
                <a:moveTo>
                  <a:pt x="2310568" y="135039"/>
                </a:moveTo>
                <a:cubicBezTo>
                  <a:pt x="2293489" y="136803"/>
                  <a:pt x="2279235" y="138316"/>
                  <a:pt x="2267806" y="139578"/>
                </a:cubicBezTo>
                <a:cubicBezTo>
                  <a:pt x="2270401" y="140539"/>
                  <a:pt x="2271950" y="142005"/>
                  <a:pt x="2272452" y="143977"/>
                </a:cubicBezTo>
                <a:cubicBezTo>
                  <a:pt x="2272954" y="145949"/>
                  <a:pt x="2273205" y="150118"/>
                  <a:pt x="2273205" y="156485"/>
                </a:cubicBezTo>
                <a:cubicBezTo>
                  <a:pt x="2278668" y="156571"/>
                  <a:pt x="2285243" y="155241"/>
                  <a:pt x="2292930" y="152495"/>
                </a:cubicBezTo>
                <a:cubicBezTo>
                  <a:pt x="2300616" y="149749"/>
                  <a:pt x="2306675" y="151792"/>
                  <a:pt x="2311106" y="158625"/>
                </a:cubicBezTo>
                <a:cubicBezTo>
                  <a:pt x="2315537" y="165458"/>
                  <a:pt x="2312637" y="169986"/>
                  <a:pt x="2302405" y="172209"/>
                </a:cubicBezTo>
                <a:cubicBezTo>
                  <a:pt x="2292173" y="174432"/>
                  <a:pt x="2282440" y="175543"/>
                  <a:pt x="2273205" y="175543"/>
                </a:cubicBezTo>
                <a:lnTo>
                  <a:pt x="2273205" y="194279"/>
                </a:lnTo>
                <a:cubicBezTo>
                  <a:pt x="2278625" y="194379"/>
                  <a:pt x="2284724" y="193279"/>
                  <a:pt x="2291499" y="190977"/>
                </a:cubicBezTo>
                <a:cubicBezTo>
                  <a:pt x="2298275" y="188675"/>
                  <a:pt x="2303893" y="190633"/>
                  <a:pt x="2308353" y="196849"/>
                </a:cubicBezTo>
                <a:cubicBezTo>
                  <a:pt x="2312812" y="203066"/>
                  <a:pt x="2310651" y="207594"/>
                  <a:pt x="2301867" y="210433"/>
                </a:cubicBezTo>
                <a:cubicBezTo>
                  <a:pt x="2293084" y="213272"/>
                  <a:pt x="2283530" y="214692"/>
                  <a:pt x="2273205" y="214692"/>
                </a:cubicBezTo>
                <a:lnTo>
                  <a:pt x="2273205" y="238827"/>
                </a:lnTo>
                <a:lnTo>
                  <a:pt x="2309686" y="235256"/>
                </a:lnTo>
                <a:cubicBezTo>
                  <a:pt x="2311350" y="217660"/>
                  <a:pt x="2312407" y="198247"/>
                  <a:pt x="2312859" y="177017"/>
                </a:cubicBezTo>
                <a:cubicBezTo>
                  <a:pt x="2313311" y="155786"/>
                  <a:pt x="2312547" y="141794"/>
                  <a:pt x="2310568" y="135039"/>
                </a:cubicBezTo>
                <a:close/>
                <a:moveTo>
                  <a:pt x="1145569" y="129180"/>
                </a:moveTo>
                <a:cubicBezTo>
                  <a:pt x="1150301" y="129186"/>
                  <a:pt x="1155038" y="130436"/>
                  <a:pt x="1159781" y="132931"/>
                </a:cubicBezTo>
                <a:cubicBezTo>
                  <a:pt x="1169267" y="137922"/>
                  <a:pt x="1174010" y="145816"/>
                  <a:pt x="1174010" y="156614"/>
                </a:cubicBezTo>
                <a:cubicBezTo>
                  <a:pt x="1174010" y="167398"/>
                  <a:pt x="1168514" y="175049"/>
                  <a:pt x="1157523" y="179566"/>
                </a:cubicBezTo>
                <a:cubicBezTo>
                  <a:pt x="1146531" y="184083"/>
                  <a:pt x="1136830" y="183534"/>
                  <a:pt x="1128420" y="177920"/>
                </a:cubicBezTo>
                <a:cubicBezTo>
                  <a:pt x="1120009" y="172306"/>
                  <a:pt x="1116040" y="164641"/>
                  <a:pt x="1116513" y="154926"/>
                </a:cubicBezTo>
                <a:cubicBezTo>
                  <a:pt x="1116986" y="145210"/>
                  <a:pt x="1121945" y="137868"/>
                  <a:pt x="1131388" y="132899"/>
                </a:cubicBezTo>
                <a:cubicBezTo>
                  <a:pt x="1136109" y="130415"/>
                  <a:pt x="1140836" y="129175"/>
                  <a:pt x="1145569" y="129180"/>
                </a:cubicBezTo>
                <a:close/>
                <a:moveTo>
                  <a:pt x="5104333" y="128819"/>
                </a:moveTo>
                <a:cubicBezTo>
                  <a:pt x="5109013" y="128243"/>
                  <a:pt x="5114889" y="130463"/>
                  <a:pt x="5121960" y="135480"/>
                </a:cubicBezTo>
                <a:cubicBezTo>
                  <a:pt x="5131389" y="142170"/>
                  <a:pt x="5134960" y="147383"/>
                  <a:pt x="5132672" y="151118"/>
                </a:cubicBezTo>
                <a:cubicBezTo>
                  <a:pt x="5130385" y="154854"/>
                  <a:pt x="5129023" y="164989"/>
                  <a:pt x="5128585" y="181523"/>
                </a:cubicBezTo>
                <a:cubicBezTo>
                  <a:pt x="5128148" y="198057"/>
                  <a:pt x="5128392" y="212297"/>
                  <a:pt x="5129317" y="224243"/>
                </a:cubicBezTo>
                <a:cubicBezTo>
                  <a:pt x="5130242" y="236188"/>
                  <a:pt x="5130704" y="247825"/>
                  <a:pt x="5130704" y="259154"/>
                </a:cubicBezTo>
                <a:cubicBezTo>
                  <a:pt x="5130704" y="271687"/>
                  <a:pt x="5126679" y="283156"/>
                  <a:pt x="5118626" y="293560"/>
                </a:cubicBezTo>
                <a:cubicBezTo>
                  <a:pt x="5110574" y="303963"/>
                  <a:pt x="5104354" y="303971"/>
                  <a:pt x="5099966" y="293581"/>
                </a:cubicBezTo>
                <a:cubicBezTo>
                  <a:pt x="5095578" y="283192"/>
                  <a:pt x="5089455" y="274168"/>
                  <a:pt x="5081596" y="266510"/>
                </a:cubicBezTo>
                <a:cubicBezTo>
                  <a:pt x="5073738" y="258853"/>
                  <a:pt x="5073896" y="255701"/>
                  <a:pt x="5082070" y="257057"/>
                </a:cubicBezTo>
                <a:cubicBezTo>
                  <a:pt x="5090244" y="258412"/>
                  <a:pt x="5096532" y="259089"/>
                  <a:pt x="5100934" y="259089"/>
                </a:cubicBezTo>
                <a:cubicBezTo>
                  <a:pt x="5103573" y="259089"/>
                  <a:pt x="5104892" y="251460"/>
                  <a:pt x="5104892" y="236202"/>
                </a:cubicBezTo>
                <a:cubicBezTo>
                  <a:pt x="5104892" y="218291"/>
                  <a:pt x="5104677" y="200126"/>
                  <a:pt x="5104247" y="181706"/>
                </a:cubicBezTo>
                <a:cubicBezTo>
                  <a:pt x="5103817" y="163286"/>
                  <a:pt x="5102429" y="153603"/>
                  <a:pt x="5100084" y="152656"/>
                </a:cubicBezTo>
                <a:cubicBezTo>
                  <a:pt x="5097740" y="151710"/>
                  <a:pt x="5093004" y="151896"/>
                  <a:pt x="5085877" y="153216"/>
                </a:cubicBezTo>
                <a:cubicBezTo>
                  <a:pt x="5078750" y="154535"/>
                  <a:pt x="5072548" y="155524"/>
                  <a:pt x="5067271" y="156184"/>
                </a:cubicBezTo>
                <a:lnTo>
                  <a:pt x="5067271" y="175371"/>
                </a:lnTo>
                <a:cubicBezTo>
                  <a:pt x="5073896" y="175457"/>
                  <a:pt x="5080098" y="174805"/>
                  <a:pt x="5085877" y="173414"/>
                </a:cubicBezTo>
                <a:cubicBezTo>
                  <a:pt x="5091656" y="172023"/>
                  <a:pt x="5096298" y="173640"/>
                  <a:pt x="5099805" y="178264"/>
                </a:cubicBezTo>
                <a:cubicBezTo>
                  <a:pt x="5103311" y="182889"/>
                  <a:pt x="5102010" y="186739"/>
                  <a:pt x="5095901" y="189815"/>
                </a:cubicBezTo>
                <a:cubicBezTo>
                  <a:pt x="5089792" y="192891"/>
                  <a:pt x="5079603" y="193533"/>
                  <a:pt x="5065335" y="191741"/>
                </a:cubicBezTo>
                <a:cubicBezTo>
                  <a:pt x="5064761" y="196645"/>
                  <a:pt x="5064052" y="204238"/>
                  <a:pt x="5063205" y="214520"/>
                </a:cubicBezTo>
                <a:cubicBezTo>
                  <a:pt x="5069587" y="214620"/>
                  <a:pt x="5075950" y="213746"/>
                  <a:pt x="5082295" y="211896"/>
                </a:cubicBezTo>
                <a:cubicBezTo>
                  <a:pt x="5088641" y="210046"/>
                  <a:pt x="5094022" y="212312"/>
                  <a:pt x="5098439" y="218693"/>
                </a:cubicBezTo>
                <a:cubicBezTo>
                  <a:pt x="5102856" y="225074"/>
                  <a:pt x="5100784" y="229151"/>
                  <a:pt x="5092222" y="230922"/>
                </a:cubicBezTo>
                <a:cubicBezTo>
                  <a:pt x="5083661" y="232693"/>
                  <a:pt x="5073379" y="232682"/>
                  <a:pt x="5061377" y="230889"/>
                </a:cubicBezTo>
                <a:cubicBezTo>
                  <a:pt x="5058896" y="255096"/>
                  <a:pt x="5053873" y="273067"/>
                  <a:pt x="5046308" y="284805"/>
                </a:cubicBezTo>
                <a:cubicBezTo>
                  <a:pt x="5038744" y="296542"/>
                  <a:pt x="5032894" y="296313"/>
                  <a:pt x="5028756" y="284117"/>
                </a:cubicBezTo>
                <a:cubicBezTo>
                  <a:pt x="5024619" y="271920"/>
                  <a:pt x="5025254" y="260803"/>
                  <a:pt x="5030660" y="250765"/>
                </a:cubicBezTo>
                <a:cubicBezTo>
                  <a:pt x="5036067" y="240727"/>
                  <a:pt x="5040343" y="224408"/>
                  <a:pt x="5043491" y="201807"/>
                </a:cubicBezTo>
                <a:cubicBezTo>
                  <a:pt x="5046639" y="179207"/>
                  <a:pt x="5046413" y="162852"/>
                  <a:pt x="5042813" y="152742"/>
                </a:cubicBezTo>
                <a:cubicBezTo>
                  <a:pt x="5039214" y="142632"/>
                  <a:pt x="5040809" y="138029"/>
                  <a:pt x="5047599" y="138933"/>
                </a:cubicBezTo>
                <a:cubicBezTo>
                  <a:pt x="5054389" y="139836"/>
                  <a:pt x="5060763" y="140080"/>
                  <a:pt x="5066722" y="139664"/>
                </a:cubicBezTo>
                <a:cubicBezTo>
                  <a:pt x="5072680" y="139248"/>
                  <a:pt x="5078431" y="138402"/>
                  <a:pt x="5083973" y="137126"/>
                </a:cubicBezTo>
                <a:cubicBezTo>
                  <a:pt x="5089516" y="135850"/>
                  <a:pt x="5094876" y="133584"/>
                  <a:pt x="5100052" y="130329"/>
                </a:cubicBezTo>
                <a:cubicBezTo>
                  <a:pt x="5101346" y="129515"/>
                  <a:pt x="5102774" y="129012"/>
                  <a:pt x="5104333" y="128819"/>
                </a:cubicBezTo>
                <a:close/>
                <a:moveTo>
                  <a:pt x="2381595" y="127199"/>
                </a:moveTo>
                <a:cubicBezTo>
                  <a:pt x="2377480" y="126130"/>
                  <a:pt x="2362042" y="127482"/>
                  <a:pt x="2335283" y="131254"/>
                </a:cubicBezTo>
                <a:cubicBezTo>
                  <a:pt x="2344289" y="138194"/>
                  <a:pt x="2347412" y="144145"/>
                  <a:pt x="2344651" y="149107"/>
                </a:cubicBezTo>
                <a:cubicBezTo>
                  <a:pt x="2341891" y="154069"/>
                  <a:pt x="2339621" y="163003"/>
                  <a:pt x="2337843" y="175909"/>
                </a:cubicBezTo>
                <a:cubicBezTo>
                  <a:pt x="2336065" y="188815"/>
                  <a:pt x="2334315" y="207536"/>
                  <a:pt x="2332595" y="232072"/>
                </a:cubicBezTo>
                <a:cubicBezTo>
                  <a:pt x="2346275" y="230266"/>
                  <a:pt x="2356045" y="230384"/>
                  <a:pt x="2361902" y="232427"/>
                </a:cubicBezTo>
                <a:cubicBezTo>
                  <a:pt x="2367760" y="234471"/>
                  <a:pt x="2371252" y="237396"/>
                  <a:pt x="2372378" y="241204"/>
                </a:cubicBezTo>
                <a:cubicBezTo>
                  <a:pt x="2373504" y="245011"/>
                  <a:pt x="2375676" y="239716"/>
                  <a:pt x="2378896" y="225318"/>
                </a:cubicBezTo>
                <a:cubicBezTo>
                  <a:pt x="2382115" y="210921"/>
                  <a:pt x="2384399" y="196046"/>
                  <a:pt x="2385747" y="180695"/>
                </a:cubicBezTo>
                <a:cubicBezTo>
                  <a:pt x="2387094" y="165344"/>
                  <a:pt x="2387769" y="152348"/>
                  <a:pt x="2387769" y="141708"/>
                </a:cubicBezTo>
                <a:cubicBezTo>
                  <a:pt x="2387769" y="133103"/>
                  <a:pt x="2385711" y="128267"/>
                  <a:pt x="2381595" y="127199"/>
                </a:cubicBezTo>
                <a:close/>
                <a:moveTo>
                  <a:pt x="4837583" y="125467"/>
                </a:moveTo>
                <a:cubicBezTo>
                  <a:pt x="4844682" y="125467"/>
                  <a:pt x="4852318" y="127593"/>
                  <a:pt x="4860492" y="131845"/>
                </a:cubicBezTo>
                <a:cubicBezTo>
                  <a:pt x="4868666" y="136097"/>
                  <a:pt x="4871405" y="141008"/>
                  <a:pt x="4868709" y="146580"/>
                </a:cubicBezTo>
                <a:cubicBezTo>
                  <a:pt x="4866013" y="152151"/>
                  <a:pt x="4864665" y="166279"/>
                  <a:pt x="4864665" y="188966"/>
                </a:cubicBezTo>
                <a:cubicBezTo>
                  <a:pt x="4864665" y="211810"/>
                  <a:pt x="4865339" y="231219"/>
                  <a:pt x="4866687" y="247194"/>
                </a:cubicBezTo>
                <a:cubicBezTo>
                  <a:pt x="4868035" y="263169"/>
                  <a:pt x="4863872" y="277491"/>
                  <a:pt x="4854200" y="290161"/>
                </a:cubicBezTo>
                <a:cubicBezTo>
                  <a:pt x="4844528" y="302831"/>
                  <a:pt x="4837003" y="304462"/>
                  <a:pt x="4831625" y="295055"/>
                </a:cubicBezTo>
                <a:cubicBezTo>
                  <a:pt x="4826247" y="285647"/>
                  <a:pt x="4818009" y="276398"/>
                  <a:pt x="4806910" y="267306"/>
                </a:cubicBezTo>
                <a:cubicBezTo>
                  <a:pt x="4795810" y="258215"/>
                  <a:pt x="4796169" y="254569"/>
                  <a:pt x="4807985" y="256368"/>
                </a:cubicBezTo>
                <a:cubicBezTo>
                  <a:pt x="4819802" y="258168"/>
                  <a:pt x="4827685" y="259132"/>
                  <a:pt x="4831636" y="259261"/>
                </a:cubicBezTo>
                <a:cubicBezTo>
                  <a:pt x="4835586" y="259390"/>
                  <a:pt x="4837777" y="250661"/>
                  <a:pt x="4838207" y="233073"/>
                </a:cubicBezTo>
                <a:cubicBezTo>
                  <a:pt x="4838637" y="215484"/>
                  <a:pt x="4838412" y="196968"/>
                  <a:pt x="4837530" y="177522"/>
                </a:cubicBezTo>
                <a:cubicBezTo>
                  <a:pt x="4836648" y="158077"/>
                  <a:pt x="4834400" y="144540"/>
                  <a:pt x="4830786" y="136911"/>
                </a:cubicBezTo>
                <a:cubicBezTo>
                  <a:pt x="4827172" y="129282"/>
                  <a:pt x="4829439" y="125467"/>
                  <a:pt x="4837583" y="125467"/>
                </a:cubicBezTo>
                <a:close/>
                <a:moveTo>
                  <a:pt x="1980084" y="125467"/>
                </a:moveTo>
                <a:cubicBezTo>
                  <a:pt x="1987182" y="125467"/>
                  <a:pt x="1994818" y="127593"/>
                  <a:pt x="2002992" y="131845"/>
                </a:cubicBezTo>
                <a:cubicBezTo>
                  <a:pt x="2011166" y="136097"/>
                  <a:pt x="2013905" y="141008"/>
                  <a:pt x="2011209" y="146580"/>
                </a:cubicBezTo>
                <a:cubicBezTo>
                  <a:pt x="2008513" y="152151"/>
                  <a:pt x="2007165" y="166279"/>
                  <a:pt x="2007165" y="188966"/>
                </a:cubicBezTo>
                <a:cubicBezTo>
                  <a:pt x="2007165" y="211810"/>
                  <a:pt x="2007839" y="231219"/>
                  <a:pt x="2009187" y="247194"/>
                </a:cubicBezTo>
                <a:cubicBezTo>
                  <a:pt x="2010535" y="263169"/>
                  <a:pt x="2006373" y="277491"/>
                  <a:pt x="1996700" y="290161"/>
                </a:cubicBezTo>
                <a:cubicBezTo>
                  <a:pt x="1987028" y="302831"/>
                  <a:pt x="1979503" y="304462"/>
                  <a:pt x="1974125" y="295055"/>
                </a:cubicBezTo>
                <a:cubicBezTo>
                  <a:pt x="1968748" y="285647"/>
                  <a:pt x="1960509" y="276398"/>
                  <a:pt x="1949410" y="267306"/>
                </a:cubicBezTo>
                <a:cubicBezTo>
                  <a:pt x="1938311" y="258215"/>
                  <a:pt x="1938669" y="254569"/>
                  <a:pt x="1950486" y="256368"/>
                </a:cubicBezTo>
                <a:cubicBezTo>
                  <a:pt x="1962302" y="258168"/>
                  <a:pt x="1970185" y="259132"/>
                  <a:pt x="1974136" y="259261"/>
                </a:cubicBezTo>
                <a:cubicBezTo>
                  <a:pt x="1978087" y="259390"/>
                  <a:pt x="1980277" y="250661"/>
                  <a:pt x="1980707" y="233073"/>
                </a:cubicBezTo>
                <a:cubicBezTo>
                  <a:pt x="1981138" y="215484"/>
                  <a:pt x="1980912" y="196968"/>
                  <a:pt x="1980030" y="177522"/>
                </a:cubicBezTo>
                <a:cubicBezTo>
                  <a:pt x="1979148" y="158077"/>
                  <a:pt x="1976900" y="144540"/>
                  <a:pt x="1973286" y="136911"/>
                </a:cubicBezTo>
                <a:cubicBezTo>
                  <a:pt x="1969673" y="129282"/>
                  <a:pt x="1971938" y="125467"/>
                  <a:pt x="1980084" y="125467"/>
                </a:cubicBezTo>
                <a:close/>
                <a:moveTo>
                  <a:pt x="614307" y="124587"/>
                </a:moveTo>
                <a:cubicBezTo>
                  <a:pt x="630487" y="123503"/>
                  <a:pt x="644059" y="125876"/>
                  <a:pt x="655024" y="131705"/>
                </a:cubicBezTo>
                <a:cubicBezTo>
                  <a:pt x="669644" y="139478"/>
                  <a:pt x="676083" y="146476"/>
                  <a:pt x="674341" y="152699"/>
                </a:cubicBezTo>
                <a:cubicBezTo>
                  <a:pt x="672598" y="158923"/>
                  <a:pt x="665564" y="161587"/>
                  <a:pt x="653239" y="160690"/>
                </a:cubicBezTo>
                <a:cubicBezTo>
                  <a:pt x="640913" y="159794"/>
                  <a:pt x="623594" y="159346"/>
                  <a:pt x="601281" y="159346"/>
                </a:cubicBezTo>
                <a:cubicBezTo>
                  <a:pt x="578996" y="159346"/>
                  <a:pt x="555055" y="160468"/>
                  <a:pt x="529458" y="162712"/>
                </a:cubicBezTo>
                <a:cubicBezTo>
                  <a:pt x="503861" y="164957"/>
                  <a:pt x="482436" y="167627"/>
                  <a:pt x="465185" y="170725"/>
                </a:cubicBezTo>
                <a:cubicBezTo>
                  <a:pt x="447934" y="173822"/>
                  <a:pt x="432877" y="176748"/>
                  <a:pt x="420013" y="179501"/>
                </a:cubicBezTo>
                <a:cubicBezTo>
                  <a:pt x="407150" y="182254"/>
                  <a:pt x="393764" y="179265"/>
                  <a:pt x="379854" y="170531"/>
                </a:cubicBezTo>
                <a:cubicBezTo>
                  <a:pt x="367249" y="156664"/>
                  <a:pt x="366352" y="150416"/>
                  <a:pt x="377165" y="151785"/>
                </a:cubicBezTo>
                <a:cubicBezTo>
                  <a:pt x="387978" y="153155"/>
                  <a:pt x="406501" y="152724"/>
                  <a:pt x="432737" y="150495"/>
                </a:cubicBezTo>
                <a:cubicBezTo>
                  <a:pt x="458972" y="148265"/>
                  <a:pt x="486979" y="144891"/>
                  <a:pt x="516756" y="140374"/>
                </a:cubicBezTo>
                <a:cubicBezTo>
                  <a:pt x="546533" y="135857"/>
                  <a:pt x="573368" y="131340"/>
                  <a:pt x="597258" y="126822"/>
                </a:cubicBezTo>
                <a:cubicBezTo>
                  <a:pt x="603231" y="125693"/>
                  <a:pt x="608914" y="124948"/>
                  <a:pt x="614307" y="124587"/>
                </a:cubicBezTo>
                <a:close/>
                <a:moveTo>
                  <a:pt x="3311553" y="123564"/>
                </a:moveTo>
                <a:cubicBezTo>
                  <a:pt x="3306627" y="124001"/>
                  <a:pt x="3294090" y="126227"/>
                  <a:pt x="3273942" y="130243"/>
                </a:cubicBezTo>
                <a:lnTo>
                  <a:pt x="3275125" y="168638"/>
                </a:lnTo>
                <a:cubicBezTo>
                  <a:pt x="3283055" y="167893"/>
                  <a:pt x="3289655" y="166129"/>
                  <a:pt x="3294925" y="163347"/>
                </a:cubicBezTo>
                <a:cubicBezTo>
                  <a:pt x="3300195" y="160565"/>
                  <a:pt x="3305889" y="162182"/>
                  <a:pt x="3312005" y="168197"/>
                </a:cubicBezTo>
                <a:cubicBezTo>
                  <a:pt x="3318121" y="174213"/>
                  <a:pt x="3316364" y="179189"/>
                  <a:pt x="3306735" y="183126"/>
                </a:cubicBezTo>
                <a:cubicBezTo>
                  <a:pt x="3297105" y="187062"/>
                  <a:pt x="3286626" y="189030"/>
                  <a:pt x="3275297" y="189030"/>
                </a:cubicBezTo>
                <a:lnTo>
                  <a:pt x="3276459" y="223963"/>
                </a:lnTo>
                <a:cubicBezTo>
                  <a:pt x="3280990" y="224092"/>
                  <a:pt x="3287745" y="222325"/>
                  <a:pt x="3296721" y="218661"/>
                </a:cubicBezTo>
                <a:cubicBezTo>
                  <a:pt x="3305699" y="214997"/>
                  <a:pt x="3311718" y="215190"/>
                  <a:pt x="3314779" y="219241"/>
                </a:cubicBezTo>
                <a:cubicBezTo>
                  <a:pt x="3317841" y="223293"/>
                  <a:pt x="3320096" y="223034"/>
                  <a:pt x="3321544" y="218467"/>
                </a:cubicBezTo>
                <a:cubicBezTo>
                  <a:pt x="3322993" y="213900"/>
                  <a:pt x="3323943" y="198384"/>
                  <a:pt x="3324395" y="171919"/>
                </a:cubicBezTo>
                <a:cubicBezTo>
                  <a:pt x="3324846" y="145454"/>
                  <a:pt x="3324050" y="130669"/>
                  <a:pt x="3322007" y="127564"/>
                </a:cubicBezTo>
                <a:cubicBezTo>
                  <a:pt x="3319963" y="124460"/>
                  <a:pt x="3316479" y="123126"/>
                  <a:pt x="3311553" y="123564"/>
                </a:cubicBezTo>
                <a:close/>
                <a:moveTo>
                  <a:pt x="784882" y="112330"/>
                </a:moveTo>
                <a:cubicBezTo>
                  <a:pt x="789166" y="112488"/>
                  <a:pt x="794214" y="114124"/>
                  <a:pt x="800025" y="117240"/>
                </a:cubicBezTo>
                <a:cubicBezTo>
                  <a:pt x="811648" y="123470"/>
                  <a:pt x="815122" y="129260"/>
                  <a:pt x="810447" y="134609"/>
                </a:cubicBezTo>
                <a:cubicBezTo>
                  <a:pt x="805772" y="139958"/>
                  <a:pt x="802603" y="145339"/>
                  <a:pt x="800939" y="150753"/>
                </a:cubicBezTo>
                <a:cubicBezTo>
                  <a:pt x="799276" y="156166"/>
                  <a:pt x="797562" y="167674"/>
                  <a:pt x="795799" y="185277"/>
                </a:cubicBezTo>
                <a:cubicBezTo>
                  <a:pt x="794035" y="202879"/>
                  <a:pt x="793153" y="215352"/>
                  <a:pt x="793153" y="222694"/>
                </a:cubicBezTo>
                <a:cubicBezTo>
                  <a:pt x="793153" y="226250"/>
                  <a:pt x="796917" y="225935"/>
                  <a:pt x="804446" y="221747"/>
                </a:cubicBezTo>
                <a:cubicBezTo>
                  <a:pt x="821840" y="214233"/>
                  <a:pt x="832183" y="211247"/>
                  <a:pt x="835474" y="212788"/>
                </a:cubicBezTo>
                <a:cubicBezTo>
                  <a:pt x="838766" y="214330"/>
                  <a:pt x="831645" y="222045"/>
                  <a:pt x="814115" y="235933"/>
                </a:cubicBezTo>
                <a:cubicBezTo>
                  <a:pt x="796583" y="249822"/>
                  <a:pt x="784416" y="260774"/>
                  <a:pt x="777611" y="268791"/>
                </a:cubicBezTo>
                <a:cubicBezTo>
                  <a:pt x="770807" y="276807"/>
                  <a:pt x="765175" y="278391"/>
                  <a:pt x="760715" y="273544"/>
                </a:cubicBezTo>
                <a:cubicBezTo>
                  <a:pt x="756255" y="268697"/>
                  <a:pt x="753549" y="263205"/>
                  <a:pt x="752595" y="257067"/>
                </a:cubicBezTo>
                <a:cubicBezTo>
                  <a:pt x="751641" y="250930"/>
                  <a:pt x="753445" y="245312"/>
                  <a:pt x="758005" y="240214"/>
                </a:cubicBezTo>
                <a:cubicBezTo>
                  <a:pt x="762565" y="235116"/>
                  <a:pt x="765939" y="228419"/>
                  <a:pt x="768126" y="220123"/>
                </a:cubicBezTo>
                <a:cubicBezTo>
                  <a:pt x="770313" y="211828"/>
                  <a:pt x="771632" y="200721"/>
                  <a:pt x="772083" y="186804"/>
                </a:cubicBezTo>
                <a:cubicBezTo>
                  <a:pt x="772535" y="172887"/>
                  <a:pt x="772983" y="161232"/>
                  <a:pt x="773428" y="151839"/>
                </a:cubicBezTo>
                <a:cubicBezTo>
                  <a:pt x="773872" y="142446"/>
                  <a:pt x="770771" y="139496"/>
                  <a:pt x="764125" y="142987"/>
                </a:cubicBezTo>
                <a:cubicBezTo>
                  <a:pt x="757478" y="146479"/>
                  <a:pt x="750681" y="149627"/>
                  <a:pt x="743733" y="152430"/>
                </a:cubicBezTo>
                <a:cubicBezTo>
                  <a:pt x="736785" y="155234"/>
                  <a:pt x="729088" y="153441"/>
                  <a:pt x="720641" y="147053"/>
                </a:cubicBezTo>
                <a:cubicBezTo>
                  <a:pt x="712195" y="140664"/>
                  <a:pt x="712288" y="136839"/>
                  <a:pt x="720921" y="135577"/>
                </a:cubicBezTo>
                <a:cubicBezTo>
                  <a:pt x="729554" y="134315"/>
                  <a:pt x="739233" y="132186"/>
                  <a:pt x="749960" y="129189"/>
                </a:cubicBezTo>
                <a:cubicBezTo>
                  <a:pt x="760686" y="126191"/>
                  <a:pt x="768807" y="121893"/>
                  <a:pt x="774321" y="116293"/>
                </a:cubicBezTo>
                <a:cubicBezTo>
                  <a:pt x="777078" y="113493"/>
                  <a:pt x="780598" y="112172"/>
                  <a:pt x="784882" y="112330"/>
                </a:cubicBezTo>
                <a:close/>
                <a:moveTo>
                  <a:pt x="70507" y="112330"/>
                </a:moveTo>
                <a:cubicBezTo>
                  <a:pt x="74791" y="112488"/>
                  <a:pt x="79839" y="114124"/>
                  <a:pt x="85650" y="117240"/>
                </a:cubicBezTo>
                <a:cubicBezTo>
                  <a:pt x="97273" y="123470"/>
                  <a:pt x="100747" y="129260"/>
                  <a:pt x="96072" y="134609"/>
                </a:cubicBezTo>
                <a:cubicBezTo>
                  <a:pt x="91397" y="139958"/>
                  <a:pt x="88228" y="145339"/>
                  <a:pt x="86565" y="150753"/>
                </a:cubicBezTo>
                <a:cubicBezTo>
                  <a:pt x="84901" y="156166"/>
                  <a:pt x="83188" y="167674"/>
                  <a:pt x="81424" y="185277"/>
                </a:cubicBezTo>
                <a:cubicBezTo>
                  <a:pt x="79660" y="202879"/>
                  <a:pt x="78778" y="215352"/>
                  <a:pt x="78778" y="222694"/>
                </a:cubicBezTo>
                <a:cubicBezTo>
                  <a:pt x="78778" y="226250"/>
                  <a:pt x="82542" y="225935"/>
                  <a:pt x="90071" y="221747"/>
                </a:cubicBezTo>
                <a:cubicBezTo>
                  <a:pt x="107466" y="214233"/>
                  <a:pt x="117808" y="211247"/>
                  <a:pt x="121099" y="212788"/>
                </a:cubicBezTo>
                <a:cubicBezTo>
                  <a:pt x="124391" y="214330"/>
                  <a:pt x="117271" y="222045"/>
                  <a:pt x="99740" y="235933"/>
                </a:cubicBezTo>
                <a:cubicBezTo>
                  <a:pt x="82208" y="249822"/>
                  <a:pt x="70041" y="260774"/>
                  <a:pt x="63236" y="268791"/>
                </a:cubicBezTo>
                <a:cubicBezTo>
                  <a:pt x="56432" y="276807"/>
                  <a:pt x="50800" y="278391"/>
                  <a:pt x="46340" y="273544"/>
                </a:cubicBezTo>
                <a:cubicBezTo>
                  <a:pt x="41880" y="268697"/>
                  <a:pt x="39174" y="263205"/>
                  <a:pt x="38220" y="257067"/>
                </a:cubicBezTo>
                <a:cubicBezTo>
                  <a:pt x="37266" y="250930"/>
                  <a:pt x="39070" y="245312"/>
                  <a:pt x="43630" y="240214"/>
                </a:cubicBezTo>
                <a:cubicBezTo>
                  <a:pt x="48190" y="235116"/>
                  <a:pt x="51564" y="228419"/>
                  <a:pt x="53751" y="220123"/>
                </a:cubicBezTo>
                <a:cubicBezTo>
                  <a:pt x="55938" y="211828"/>
                  <a:pt x="57257" y="200721"/>
                  <a:pt x="57708" y="186804"/>
                </a:cubicBezTo>
                <a:cubicBezTo>
                  <a:pt x="58160" y="172887"/>
                  <a:pt x="58608" y="161232"/>
                  <a:pt x="59053" y="151839"/>
                </a:cubicBezTo>
                <a:cubicBezTo>
                  <a:pt x="59497" y="142446"/>
                  <a:pt x="56396" y="139496"/>
                  <a:pt x="49750" y="142987"/>
                </a:cubicBezTo>
                <a:cubicBezTo>
                  <a:pt x="43103" y="146479"/>
                  <a:pt x="36306" y="149627"/>
                  <a:pt x="29358" y="152430"/>
                </a:cubicBezTo>
                <a:cubicBezTo>
                  <a:pt x="22410" y="155234"/>
                  <a:pt x="14713" y="153441"/>
                  <a:pt x="6266" y="147053"/>
                </a:cubicBezTo>
                <a:cubicBezTo>
                  <a:pt x="-2180" y="140664"/>
                  <a:pt x="-2087" y="136839"/>
                  <a:pt x="6546" y="135577"/>
                </a:cubicBezTo>
                <a:cubicBezTo>
                  <a:pt x="15179" y="134315"/>
                  <a:pt x="24858" y="132186"/>
                  <a:pt x="35585" y="129189"/>
                </a:cubicBezTo>
                <a:cubicBezTo>
                  <a:pt x="46311" y="126191"/>
                  <a:pt x="54432" y="121893"/>
                  <a:pt x="59946" y="116293"/>
                </a:cubicBezTo>
                <a:cubicBezTo>
                  <a:pt x="62703" y="113493"/>
                  <a:pt x="66223" y="112172"/>
                  <a:pt x="70507" y="112330"/>
                </a:cubicBezTo>
                <a:close/>
                <a:moveTo>
                  <a:pt x="5402138" y="104579"/>
                </a:moveTo>
                <a:cubicBezTo>
                  <a:pt x="5403788" y="104829"/>
                  <a:pt x="5405796" y="105378"/>
                  <a:pt x="5408162" y="106226"/>
                </a:cubicBezTo>
                <a:cubicBezTo>
                  <a:pt x="5417626" y="109618"/>
                  <a:pt x="5424624" y="113382"/>
                  <a:pt x="5429156" y="117519"/>
                </a:cubicBezTo>
                <a:cubicBezTo>
                  <a:pt x="5433688" y="121656"/>
                  <a:pt x="5434401" y="127862"/>
                  <a:pt x="5431296" y="136136"/>
                </a:cubicBezTo>
                <a:cubicBezTo>
                  <a:pt x="5428192" y="144411"/>
                  <a:pt x="5423538" y="145536"/>
                  <a:pt x="5417336" y="139513"/>
                </a:cubicBezTo>
                <a:cubicBezTo>
                  <a:pt x="5411134" y="133491"/>
                  <a:pt x="5406749" y="128765"/>
                  <a:pt x="5404183" y="125338"/>
                </a:cubicBezTo>
                <a:cubicBezTo>
                  <a:pt x="5401358" y="121552"/>
                  <a:pt x="5398949" y="116573"/>
                  <a:pt x="5396955" y="110399"/>
                </a:cubicBezTo>
                <a:cubicBezTo>
                  <a:pt x="5395460" y="105769"/>
                  <a:pt x="5397188" y="103829"/>
                  <a:pt x="5402138" y="104579"/>
                </a:cubicBezTo>
                <a:close/>
                <a:moveTo>
                  <a:pt x="4024849" y="102553"/>
                </a:moveTo>
                <a:cubicBezTo>
                  <a:pt x="4026105" y="102498"/>
                  <a:pt x="4027719" y="102768"/>
                  <a:pt x="4029692" y="103365"/>
                </a:cubicBezTo>
                <a:cubicBezTo>
                  <a:pt x="4037587" y="105753"/>
                  <a:pt x="4044137" y="108546"/>
                  <a:pt x="4049342" y="111744"/>
                </a:cubicBezTo>
                <a:cubicBezTo>
                  <a:pt x="4054548" y="114942"/>
                  <a:pt x="4056462" y="119538"/>
                  <a:pt x="4055085" y="125532"/>
                </a:cubicBezTo>
                <a:cubicBezTo>
                  <a:pt x="4053709" y="131526"/>
                  <a:pt x="4052798" y="140725"/>
                  <a:pt x="4052354" y="153130"/>
                </a:cubicBezTo>
                <a:cubicBezTo>
                  <a:pt x="4051909" y="165534"/>
                  <a:pt x="4051454" y="175396"/>
                  <a:pt x="4050988" y="182717"/>
                </a:cubicBezTo>
                <a:cubicBezTo>
                  <a:pt x="4050522" y="190038"/>
                  <a:pt x="4049385" y="198258"/>
                  <a:pt x="4047578" y="207379"/>
                </a:cubicBezTo>
                <a:cubicBezTo>
                  <a:pt x="4044237" y="217646"/>
                  <a:pt x="4039347" y="218421"/>
                  <a:pt x="4032908" y="209702"/>
                </a:cubicBezTo>
                <a:cubicBezTo>
                  <a:pt x="4026469" y="200983"/>
                  <a:pt x="4023924" y="192841"/>
                  <a:pt x="4025272" y="185277"/>
                </a:cubicBezTo>
                <a:cubicBezTo>
                  <a:pt x="4026620" y="177712"/>
                  <a:pt x="4027520" y="165595"/>
                  <a:pt x="4027972" y="148924"/>
                </a:cubicBezTo>
                <a:cubicBezTo>
                  <a:pt x="4028423" y="132254"/>
                  <a:pt x="4026850" y="119896"/>
                  <a:pt x="4023250" y="111851"/>
                </a:cubicBezTo>
                <a:cubicBezTo>
                  <a:pt x="4020551" y="105818"/>
                  <a:pt x="4021084" y="102718"/>
                  <a:pt x="4024849" y="102553"/>
                </a:cubicBezTo>
                <a:close/>
                <a:moveTo>
                  <a:pt x="6524199" y="94557"/>
                </a:moveTo>
                <a:lnTo>
                  <a:pt x="6491237" y="103823"/>
                </a:lnTo>
                <a:lnTo>
                  <a:pt x="6507217" y="109862"/>
                </a:lnTo>
                <a:cubicBezTo>
                  <a:pt x="6510551" y="112708"/>
                  <a:pt x="6511533" y="117035"/>
                  <a:pt x="6510163" y="122843"/>
                </a:cubicBezTo>
                <a:cubicBezTo>
                  <a:pt x="6508794" y="128651"/>
                  <a:pt x="6508339" y="136972"/>
                  <a:pt x="6508798" y="147806"/>
                </a:cubicBezTo>
                <a:cubicBezTo>
                  <a:pt x="6509027" y="153223"/>
                  <a:pt x="6508825" y="158326"/>
                  <a:pt x="6508193" y="163116"/>
                </a:cubicBezTo>
                <a:lnTo>
                  <a:pt x="6507474" y="166137"/>
                </a:lnTo>
                <a:lnTo>
                  <a:pt x="6522865" y="141256"/>
                </a:lnTo>
                <a:cubicBezTo>
                  <a:pt x="6523754" y="119071"/>
                  <a:pt x="6524199" y="103505"/>
                  <a:pt x="6524199" y="94557"/>
                </a:cubicBezTo>
                <a:close/>
                <a:moveTo>
                  <a:pt x="6602139" y="93949"/>
                </a:moveTo>
                <a:cubicBezTo>
                  <a:pt x="6603394" y="94184"/>
                  <a:pt x="6604764" y="94742"/>
                  <a:pt x="6606250" y="95622"/>
                </a:cubicBezTo>
                <a:cubicBezTo>
                  <a:pt x="6612194" y="99142"/>
                  <a:pt x="6617353" y="103667"/>
                  <a:pt x="6621727" y="109195"/>
                </a:cubicBezTo>
                <a:cubicBezTo>
                  <a:pt x="6626100" y="114723"/>
                  <a:pt x="6624215" y="118362"/>
                  <a:pt x="6616070" y="120111"/>
                </a:cubicBezTo>
                <a:cubicBezTo>
                  <a:pt x="6607924" y="121861"/>
                  <a:pt x="6595241" y="126837"/>
                  <a:pt x="6578018" y="135039"/>
                </a:cubicBezTo>
                <a:cubicBezTo>
                  <a:pt x="6577344" y="141177"/>
                  <a:pt x="6577717" y="145841"/>
                  <a:pt x="6579137" y="149032"/>
                </a:cubicBezTo>
                <a:cubicBezTo>
                  <a:pt x="6580557" y="152223"/>
                  <a:pt x="6583417" y="153818"/>
                  <a:pt x="6587719" y="153818"/>
                </a:cubicBezTo>
                <a:cubicBezTo>
                  <a:pt x="6593011" y="153818"/>
                  <a:pt x="6597055" y="152943"/>
                  <a:pt x="6599851" y="151194"/>
                </a:cubicBezTo>
                <a:cubicBezTo>
                  <a:pt x="6602647" y="149444"/>
                  <a:pt x="6605805" y="143364"/>
                  <a:pt x="6609326" y="132953"/>
                </a:cubicBezTo>
                <a:cubicBezTo>
                  <a:pt x="6612847" y="122542"/>
                  <a:pt x="6615521" y="122427"/>
                  <a:pt x="6617349" y="132609"/>
                </a:cubicBezTo>
                <a:cubicBezTo>
                  <a:pt x="6619178" y="142790"/>
                  <a:pt x="6621458" y="150247"/>
                  <a:pt x="6624190" y="154979"/>
                </a:cubicBezTo>
                <a:cubicBezTo>
                  <a:pt x="6626921" y="159712"/>
                  <a:pt x="6625333" y="164089"/>
                  <a:pt x="6619425" y="168111"/>
                </a:cubicBezTo>
                <a:cubicBezTo>
                  <a:pt x="6613517" y="172134"/>
                  <a:pt x="6604483" y="174378"/>
                  <a:pt x="6592323" y="174844"/>
                </a:cubicBezTo>
                <a:cubicBezTo>
                  <a:pt x="6580161" y="175310"/>
                  <a:pt x="6570941" y="172933"/>
                  <a:pt x="6564661" y="167714"/>
                </a:cubicBezTo>
                <a:cubicBezTo>
                  <a:pt x="6558379" y="162494"/>
                  <a:pt x="6555239" y="152025"/>
                  <a:pt x="6555239" y="136308"/>
                </a:cubicBezTo>
                <a:cubicBezTo>
                  <a:pt x="6555239" y="121854"/>
                  <a:pt x="6553665" y="111030"/>
                  <a:pt x="6550517" y="103839"/>
                </a:cubicBezTo>
                <a:cubicBezTo>
                  <a:pt x="6547369" y="96647"/>
                  <a:pt x="6548943" y="93524"/>
                  <a:pt x="6555239" y="94471"/>
                </a:cubicBezTo>
                <a:cubicBezTo>
                  <a:pt x="6561533" y="95417"/>
                  <a:pt x="6567409" y="97020"/>
                  <a:pt x="6572866" y="99278"/>
                </a:cubicBezTo>
                <a:cubicBezTo>
                  <a:pt x="6578322" y="101537"/>
                  <a:pt x="6580599" y="104323"/>
                  <a:pt x="6579696" y="107635"/>
                </a:cubicBezTo>
                <a:cubicBezTo>
                  <a:pt x="6578793" y="110948"/>
                  <a:pt x="6578341" y="115529"/>
                  <a:pt x="6578341" y="121380"/>
                </a:cubicBezTo>
                <a:cubicBezTo>
                  <a:pt x="6586529" y="114296"/>
                  <a:pt x="6591742" y="107352"/>
                  <a:pt x="6593979" y="100548"/>
                </a:cubicBezTo>
                <a:cubicBezTo>
                  <a:pt x="6595657" y="95444"/>
                  <a:pt x="6598377" y="93245"/>
                  <a:pt x="6602139" y="93949"/>
                </a:cubicBezTo>
                <a:close/>
                <a:moveTo>
                  <a:pt x="5557303" y="93342"/>
                </a:moveTo>
                <a:cubicBezTo>
                  <a:pt x="5564524" y="95342"/>
                  <a:pt x="5570851" y="99131"/>
                  <a:pt x="5576287" y="104710"/>
                </a:cubicBezTo>
                <a:cubicBezTo>
                  <a:pt x="5581722" y="110288"/>
                  <a:pt x="5583188" y="116064"/>
                  <a:pt x="5580685" y="122036"/>
                </a:cubicBezTo>
                <a:cubicBezTo>
                  <a:pt x="5578183" y="128009"/>
                  <a:pt x="5573852" y="129468"/>
                  <a:pt x="5567693" y="126414"/>
                </a:cubicBezTo>
                <a:cubicBezTo>
                  <a:pt x="5561534" y="123359"/>
                  <a:pt x="5556899" y="119753"/>
                  <a:pt x="5553787" y="115594"/>
                </a:cubicBezTo>
                <a:cubicBezTo>
                  <a:pt x="5551779" y="111550"/>
                  <a:pt x="5550058" y="106330"/>
                  <a:pt x="5548624" y="99934"/>
                </a:cubicBezTo>
                <a:cubicBezTo>
                  <a:pt x="5547190" y="93539"/>
                  <a:pt x="5550083" y="91341"/>
                  <a:pt x="5557303" y="93342"/>
                </a:cubicBezTo>
                <a:close/>
                <a:moveTo>
                  <a:pt x="3647109" y="74184"/>
                </a:moveTo>
                <a:cubicBezTo>
                  <a:pt x="3641562" y="74824"/>
                  <a:pt x="3633745" y="76775"/>
                  <a:pt x="3623657" y="80037"/>
                </a:cubicBezTo>
                <a:lnTo>
                  <a:pt x="3623657" y="140288"/>
                </a:lnTo>
                <a:cubicBezTo>
                  <a:pt x="3625951" y="138739"/>
                  <a:pt x="3631099" y="136778"/>
                  <a:pt x="3639101" y="134405"/>
                </a:cubicBezTo>
                <a:cubicBezTo>
                  <a:pt x="3647103" y="132031"/>
                  <a:pt x="3653054" y="133971"/>
                  <a:pt x="3656955" y="140223"/>
                </a:cubicBezTo>
                <a:cubicBezTo>
                  <a:pt x="3660856" y="146476"/>
                  <a:pt x="3658174" y="151000"/>
                  <a:pt x="3648910" y="153796"/>
                </a:cubicBezTo>
                <a:cubicBezTo>
                  <a:pt x="3639646" y="156593"/>
                  <a:pt x="3630784" y="157991"/>
                  <a:pt x="3622323" y="157991"/>
                </a:cubicBezTo>
                <a:lnTo>
                  <a:pt x="3622323" y="222629"/>
                </a:lnTo>
                <a:cubicBezTo>
                  <a:pt x="3634527" y="220837"/>
                  <a:pt x="3645619" y="219941"/>
                  <a:pt x="3655600" y="219941"/>
                </a:cubicBezTo>
                <a:cubicBezTo>
                  <a:pt x="3658497" y="213430"/>
                  <a:pt x="3659945" y="202653"/>
                  <a:pt x="3659945" y="187611"/>
                </a:cubicBezTo>
                <a:lnTo>
                  <a:pt x="3659945" y="122821"/>
                </a:lnTo>
                <a:cubicBezTo>
                  <a:pt x="3659945" y="95704"/>
                  <a:pt x="3658941" y="80163"/>
                  <a:pt x="3656933" y="76198"/>
                </a:cubicBezTo>
                <a:cubicBezTo>
                  <a:pt x="3655930" y="74215"/>
                  <a:pt x="3652655" y="73544"/>
                  <a:pt x="3647109" y="74184"/>
                </a:cubicBezTo>
                <a:close/>
                <a:moveTo>
                  <a:pt x="5912955" y="72134"/>
                </a:moveTo>
                <a:cubicBezTo>
                  <a:pt x="5914239" y="71837"/>
                  <a:pt x="5915906" y="71865"/>
                  <a:pt x="5917957" y="72218"/>
                </a:cubicBezTo>
                <a:cubicBezTo>
                  <a:pt x="5926159" y="73631"/>
                  <a:pt x="5933257" y="75843"/>
                  <a:pt x="5939252" y="78854"/>
                </a:cubicBezTo>
                <a:cubicBezTo>
                  <a:pt x="5946652" y="82210"/>
                  <a:pt x="5949225" y="87351"/>
                  <a:pt x="5946974" y="94277"/>
                </a:cubicBezTo>
                <a:cubicBezTo>
                  <a:pt x="5944722" y="101204"/>
                  <a:pt x="5944270" y="117240"/>
                  <a:pt x="5945619" y="142385"/>
                </a:cubicBezTo>
                <a:cubicBezTo>
                  <a:pt x="5946967" y="167531"/>
                  <a:pt x="5946181" y="185191"/>
                  <a:pt x="5943264" y="195365"/>
                </a:cubicBezTo>
                <a:cubicBezTo>
                  <a:pt x="5940345" y="205539"/>
                  <a:pt x="5936122" y="208271"/>
                  <a:pt x="5930594" y="203560"/>
                </a:cubicBezTo>
                <a:cubicBezTo>
                  <a:pt x="5925066" y="198850"/>
                  <a:pt x="5921327" y="193508"/>
                  <a:pt x="5919377" y="187535"/>
                </a:cubicBezTo>
                <a:cubicBezTo>
                  <a:pt x="5917426" y="181563"/>
                  <a:pt x="5917124" y="175106"/>
                  <a:pt x="5918473" y="168165"/>
                </a:cubicBezTo>
                <a:cubicBezTo>
                  <a:pt x="5919821" y="161225"/>
                  <a:pt x="5920054" y="147641"/>
                  <a:pt x="5919172" y="127414"/>
                </a:cubicBezTo>
                <a:cubicBezTo>
                  <a:pt x="5918290" y="107187"/>
                  <a:pt x="5915816" y="92578"/>
                  <a:pt x="5911751" y="83587"/>
                </a:cubicBezTo>
                <a:cubicBezTo>
                  <a:pt x="5908702" y="76843"/>
                  <a:pt x="5909103" y="73026"/>
                  <a:pt x="5912955" y="72134"/>
                </a:cubicBezTo>
                <a:close/>
                <a:moveTo>
                  <a:pt x="1488279" y="68971"/>
                </a:moveTo>
                <a:cubicBezTo>
                  <a:pt x="1490692" y="69291"/>
                  <a:pt x="1493627" y="69980"/>
                  <a:pt x="1497085" y="71035"/>
                </a:cubicBezTo>
                <a:cubicBezTo>
                  <a:pt x="1510916" y="75259"/>
                  <a:pt x="1522413" y="80780"/>
                  <a:pt x="1531577" y="87598"/>
                </a:cubicBezTo>
                <a:cubicBezTo>
                  <a:pt x="1540740" y="94417"/>
                  <a:pt x="1543669" y="104029"/>
                  <a:pt x="1540364" y="116433"/>
                </a:cubicBezTo>
                <a:cubicBezTo>
                  <a:pt x="1537058" y="128837"/>
                  <a:pt x="1526902" y="128335"/>
                  <a:pt x="1509894" y="114927"/>
                </a:cubicBezTo>
                <a:cubicBezTo>
                  <a:pt x="1493317" y="96529"/>
                  <a:pt x="1483580" y="83558"/>
                  <a:pt x="1480683" y="76015"/>
                </a:cubicBezTo>
                <a:cubicBezTo>
                  <a:pt x="1478511" y="70358"/>
                  <a:pt x="1481043" y="68010"/>
                  <a:pt x="1488279" y="68971"/>
                </a:cubicBezTo>
                <a:close/>
                <a:moveTo>
                  <a:pt x="6632059" y="66491"/>
                </a:moveTo>
                <a:cubicBezTo>
                  <a:pt x="6633793" y="66480"/>
                  <a:pt x="6635985" y="66823"/>
                  <a:pt x="6638634" y="67518"/>
                </a:cubicBezTo>
                <a:cubicBezTo>
                  <a:pt x="6646593" y="69497"/>
                  <a:pt x="6652931" y="72125"/>
                  <a:pt x="6657649" y="75402"/>
                </a:cubicBezTo>
                <a:cubicBezTo>
                  <a:pt x="6662367" y="78679"/>
                  <a:pt x="6663825" y="82802"/>
                  <a:pt x="6662027" y="87770"/>
                </a:cubicBezTo>
                <a:cubicBezTo>
                  <a:pt x="6660227" y="92739"/>
                  <a:pt x="6659327" y="103520"/>
                  <a:pt x="6659327" y="120111"/>
                </a:cubicBezTo>
                <a:lnTo>
                  <a:pt x="6659327" y="161970"/>
                </a:lnTo>
                <a:cubicBezTo>
                  <a:pt x="6659327" y="173113"/>
                  <a:pt x="6658047" y="182885"/>
                  <a:pt x="6655487" y="191289"/>
                </a:cubicBezTo>
                <a:cubicBezTo>
                  <a:pt x="6652927" y="199692"/>
                  <a:pt x="6648177" y="200011"/>
                  <a:pt x="6641237" y="192246"/>
                </a:cubicBezTo>
                <a:cubicBezTo>
                  <a:pt x="6634295" y="184481"/>
                  <a:pt x="6631499" y="176074"/>
                  <a:pt x="6632848" y="167025"/>
                </a:cubicBezTo>
                <a:cubicBezTo>
                  <a:pt x="6634195" y="157977"/>
                  <a:pt x="6634870" y="142790"/>
                  <a:pt x="6634870" y="121466"/>
                </a:cubicBezTo>
                <a:cubicBezTo>
                  <a:pt x="6634870" y="99741"/>
                  <a:pt x="6632848" y="84623"/>
                  <a:pt x="6628804" y="76112"/>
                </a:cubicBezTo>
                <a:cubicBezTo>
                  <a:pt x="6625771" y="69729"/>
                  <a:pt x="6626855" y="66522"/>
                  <a:pt x="6632059" y="66491"/>
                </a:cubicBezTo>
                <a:close/>
                <a:moveTo>
                  <a:pt x="5468592" y="63032"/>
                </a:moveTo>
                <a:cubicBezTo>
                  <a:pt x="5475108" y="62185"/>
                  <a:pt x="5480791" y="64222"/>
                  <a:pt x="5485642" y="69142"/>
                </a:cubicBezTo>
                <a:cubicBezTo>
                  <a:pt x="5492110" y="75703"/>
                  <a:pt x="5488062" y="81342"/>
                  <a:pt x="5473499" y="86060"/>
                </a:cubicBezTo>
                <a:lnTo>
                  <a:pt x="5453095" y="91575"/>
                </a:lnTo>
                <a:lnTo>
                  <a:pt x="5457603" y="92825"/>
                </a:lnTo>
                <a:cubicBezTo>
                  <a:pt x="5465842" y="96274"/>
                  <a:pt x="5471718" y="100279"/>
                  <a:pt x="5475231" y="104839"/>
                </a:cubicBezTo>
                <a:cubicBezTo>
                  <a:pt x="5478744" y="109399"/>
                  <a:pt x="5477622" y="114020"/>
                  <a:pt x="5471864" y="118702"/>
                </a:cubicBezTo>
                <a:cubicBezTo>
                  <a:pt x="5466107" y="123384"/>
                  <a:pt x="5458640" y="131476"/>
                  <a:pt x="5449462" y="142977"/>
                </a:cubicBezTo>
                <a:cubicBezTo>
                  <a:pt x="5456833" y="141256"/>
                  <a:pt x="5463777" y="139478"/>
                  <a:pt x="5470294" y="137642"/>
                </a:cubicBezTo>
                <a:cubicBezTo>
                  <a:pt x="5476812" y="135807"/>
                  <a:pt x="5483294" y="137764"/>
                  <a:pt x="5489740" y="143514"/>
                </a:cubicBezTo>
                <a:cubicBezTo>
                  <a:pt x="5496186" y="149265"/>
                  <a:pt x="5493637" y="153520"/>
                  <a:pt x="5482093" y="156281"/>
                </a:cubicBezTo>
                <a:cubicBezTo>
                  <a:pt x="5470549" y="159041"/>
                  <a:pt x="5456072" y="161311"/>
                  <a:pt x="5438664" y="163089"/>
                </a:cubicBezTo>
                <a:cubicBezTo>
                  <a:pt x="5445863" y="162945"/>
                  <a:pt x="5449222" y="164408"/>
                  <a:pt x="5448741" y="167477"/>
                </a:cubicBezTo>
                <a:cubicBezTo>
                  <a:pt x="5448261" y="170546"/>
                  <a:pt x="5447597" y="174977"/>
                  <a:pt x="5446751" y="180770"/>
                </a:cubicBezTo>
                <a:cubicBezTo>
                  <a:pt x="5449619" y="179953"/>
                  <a:pt x="5453150" y="178849"/>
                  <a:pt x="5457345" y="177458"/>
                </a:cubicBezTo>
                <a:cubicBezTo>
                  <a:pt x="5461539" y="176067"/>
                  <a:pt x="5466448" y="177630"/>
                  <a:pt x="5472069" y="182147"/>
                </a:cubicBezTo>
                <a:cubicBezTo>
                  <a:pt x="5477690" y="186664"/>
                  <a:pt x="5477038" y="190507"/>
                  <a:pt x="5470112" y="193676"/>
                </a:cubicBezTo>
                <a:cubicBezTo>
                  <a:pt x="5463185" y="196846"/>
                  <a:pt x="5454789" y="199570"/>
                  <a:pt x="5444923" y="201850"/>
                </a:cubicBezTo>
                <a:cubicBezTo>
                  <a:pt x="5440621" y="228423"/>
                  <a:pt x="5433336" y="249643"/>
                  <a:pt x="5423069" y="265510"/>
                </a:cubicBezTo>
                <a:cubicBezTo>
                  <a:pt x="5412801" y="281378"/>
                  <a:pt x="5401558" y="292395"/>
                  <a:pt x="5389340" y="298561"/>
                </a:cubicBezTo>
                <a:cubicBezTo>
                  <a:pt x="5377123" y="304727"/>
                  <a:pt x="5375104" y="302246"/>
                  <a:pt x="5383285" y="291118"/>
                </a:cubicBezTo>
                <a:cubicBezTo>
                  <a:pt x="5391466" y="279990"/>
                  <a:pt x="5399117" y="266195"/>
                  <a:pt x="5406236" y="249732"/>
                </a:cubicBezTo>
                <a:cubicBezTo>
                  <a:pt x="5413356" y="233270"/>
                  <a:pt x="5417361" y="218887"/>
                  <a:pt x="5418250" y="206583"/>
                </a:cubicBezTo>
                <a:cubicBezTo>
                  <a:pt x="5412715" y="209221"/>
                  <a:pt x="5407445" y="211455"/>
                  <a:pt x="5402440" y="213283"/>
                </a:cubicBezTo>
                <a:cubicBezTo>
                  <a:pt x="5397435" y="215112"/>
                  <a:pt x="5390721" y="212799"/>
                  <a:pt x="5382295" y="206346"/>
                </a:cubicBezTo>
                <a:cubicBezTo>
                  <a:pt x="5373871" y="199893"/>
                  <a:pt x="5374885" y="196064"/>
                  <a:pt x="5385339" y="194860"/>
                </a:cubicBezTo>
                <a:cubicBezTo>
                  <a:pt x="5395793" y="193655"/>
                  <a:pt x="5407667" y="191102"/>
                  <a:pt x="5420961" y="187202"/>
                </a:cubicBezTo>
                <a:cubicBezTo>
                  <a:pt x="5420961" y="179716"/>
                  <a:pt x="5420709" y="173579"/>
                  <a:pt x="5420208" y="168789"/>
                </a:cubicBezTo>
                <a:cubicBezTo>
                  <a:pt x="5410801" y="172274"/>
                  <a:pt x="5402831" y="175170"/>
                  <a:pt x="5396299" y="177479"/>
                </a:cubicBezTo>
                <a:cubicBezTo>
                  <a:pt x="5389767" y="179788"/>
                  <a:pt x="5382120" y="176644"/>
                  <a:pt x="5373358" y="168047"/>
                </a:cubicBezTo>
                <a:cubicBezTo>
                  <a:pt x="5364597" y="159450"/>
                  <a:pt x="5366991" y="155151"/>
                  <a:pt x="5380543" y="155151"/>
                </a:cubicBezTo>
                <a:cubicBezTo>
                  <a:pt x="5391900" y="155151"/>
                  <a:pt x="5408829" y="152656"/>
                  <a:pt x="5431329" y="147666"/>
                </a:cubicBezTo>
                <a:cubicBezTo>
                  <a:pt x="5443303" y="124693"/>
                  <a:pt x="5448616" y="108947"/>
                  <a:pt x="5447268" y="100429"/>
                </a:cubicBezTo>
                <a:cubicBezTo>
                  <a:pt x="5446930" y="98300"/>
                  <a:pt x="5446893" y="96544"/>
                  <a:pt x="5447155" y="95163"/>
                </a:cubicBezTo>
                <a:lnTo>
                  <a:pt x="5448639" y="92502"/>
                </a:lnTo>
                <a:lnTo>
                  <a:pt x="5428521" y="95869"/>
                </a:lnTo>
                <a:cubicBezTo>
                  <a:pt x="5413098" y="97690"/>
                  <a:pt x="5401232" y="95898"/>
                  <a:pt x="5392922" y="90491"/>
                </a:cubicBezTo>
                <a:cubicBezTo>
                  <a:pt x="5384612" y="85085"/>
                  <a:pt x="5388889" y="81005"/>
                  <a:pt x="5405753" y="78252"/>
                </a:cubicBezTo>
                <a:cubicBezTo>
                  <a:pt x="5433688" y="73004"/>
                  <a:pt x="5452369" y="68533"/>
                  <a:pt x="5461798" y="64840"/>
                </a:cubicBezTo>
                <a:cubicBezTo>
                  <a:pt x="5464155" y="63917"/>
                  <a:pt x="5466419" y="63315"/>
                  <a:pt x="5468592" y="63032"/>
                </a:cubicBezTo>
                <a:close/>
                <a:moveTo>
                  <a:pt x="3663959" y="52004"/>
                </a:moveTo>
                <a:cubicBezTo>
                  <a:pt x="3668188" y="52721"/>
                  <a:pt x="3673518" y="54605"/>
                  <a:pt x="3679949" y="57656"/>
                </a:cubicBezTo>
                <a:cubicBezTo>
                  <a:pt x="3692812" y="63758"/>
                  <a:pt x="3697602" y="69272"/>
                  <a:pt x="3694318" y="74197"/>
                </a:cubicBezTo>
                <a:cubicBezTo>
                  <a:pt x="3691035" y="79123"/>
                  <a:pt x="3688105" y="85874"/>
                  <a:pt x="3685531" y="94449"/>
                </a:cubicBezTo>
                <a:cubicBezTo>
                  <a:pt x="3682958" y="103025"/>
                  <a:pt x="3682344" y="127098"/>
                  <a:pt x="3683692" y="166670"/>
                </a:cubicBezTo>
                <a:cubicBezTo>
                  <a:pt x="3685040" y="206242"/>
                  <a:pt x="3683599" y="232911"/>
                  <a:pt x="3679368" y="246678"/>
                </a:cubicBezTo>
                <a:cubicBezTo>
                  <a:pt x="3675139" y="260445"/>
                  <a:pt x="3670661" y="265883"/>
                  <a:pt x="3665935" y="262993"/>
                </a:cubicBezTo>
                <a:cubicBezTo>
                  <a:pt x="3661211" y="260104"/>
                  <a:pt x="3657622" y="251647"/>
                  <a:pt x="3655169" y="237622"/>
                </a:cubicBezTo>
                <a:cubicBezTo>
                  <a:pt x="3645261" y="238511"/>
                  <a:pt x="3634197" y="240103"/>
                  <a:pt x="3621979" y="242397"/>
                </a:cubicBezTo>
                <a:cubicBezTo>
                  <a:pt x="3619527" y="262617"/>
                  <a:pt x="3613995" y="266303"/>
                  <a:pt x="3605384" y="253454"/>
                </a:cubicBezTo>
                <a:cubicBezTo>
                  <a:pt x="3596773" y="240605"/>
                  <a:pt x="3593815" y="229075"/>
                  <a:pt x="3596511" y="218865"/>
                </a:cubicBezTo>
                <a:cubicBezTo>
                  <a:pt x="3599207" y="208655"/>
                  <a:pt x="3600781" y="184423"/>
                  <a:pt x="3601232" y="146171"/>
                </a:cubicBezTo>
                <a:cubicBezTo>
                  <a:pt x="3601684" y="107918"/>
                  <a:pt x="3599436" y="82977"/>
                  <a:pt x="3594489" y="71347"/>
                </a:cubicBezTo>
                <a:cubicBezTo>
                  <a:pt x="3589541" y="59717"/>
                  <a:pt x="3591234" y="55250"/>
                  <a:pt x="3599565" y="57946"/>
                </a:cubicBezTo>
                <a:cubicBezTo>
                  <a:pt x="3607897" y="60642"/>
                  <a:pt x="3618136" y="61359"/>
                  <a:pt x="3630282" y="60097"/>
                </a:cubicBezTo>
                <a:cubicBezTo>
                  <a:pt x="3642428" y="58835"/>
                  <a:pt x="3650527" y="56588"/>
                  <a:pt x="3654578" y="53354"/>
                </a:cubicBezTo>
                <a:cubicBezTo>
                  <a:pt x="3656604" y="51737"/>
                  <a:pt x="3659731" y="51287"/>
                  <a:pt x="3663959" y="52004"/>
                </a:cubicBezTo>
                <a:close/>
                <a:moveTo>
                  <a:pt x="5846113" y="51332"/>
                </a:moveTo>
                <a:cubicBezTo>
                  <a:pt x="5841509" y="52214"/>
                  <a:pt x="5827663" y="55523"/>
                  <a:pt x="5804576" y="61259"/>
                </a:cubicBezTo>
                <a:cubicBezTo>
                  <a:pt x="5805407" y="73090"/>
                  <a:pt x="5806999" y="86383"/>
                  <a:pt x="5809351" y="101139"/>
                </a:cubicBezTo>
                <a:cubicBezTo>
                  <a:pt x="5824035" y="96794"/>
                  <a:pt x="5837751" y="93030"/>
                  <a:pt x="5850501" y="89846"/>
                </a:cubicBezTo>
                <a:cubicBezTo>
                  <a:pt x="5852178" y="75592"/>
                  <a:pt x="5853017" y="64987"/>
                  <a:pt x="5853017" y="58032"/>
                </a:cubicBezTo>
                <a:cubicBezTo>
                  <a:pt x="5853017" y="52683"/>
                  <a:pt x="5850716" y="50450"/>
                  <a:pt x="5846113" y="51332"/>
                </a:cubicBezTo>
                <a:close/>
                <a:moveTo>
                  <a:pt x="5504768" y="46871"/>
                </a:moveTo>
                <a:cubicBezTo>
                  <a:pt x="5506182" y="46694"/>
                  <a:pt x="5508038" y="46843"/>
                  <a:pt x="5510336" y="47320"/>
                </a:cubicBezTo>
                <a:cubicBezTo>
                  <a:pt x="5519528" y="49228"/>
                  <a:pt x="5526462" y="51586"/>
                  <a:pt x="5531136" y="54397"/>
                </a:cubicBezTo>
                <a:cubicBezTo>
                  <a:pt x="5536973" y="56892"/>
                  <a:pt x="5539203" y="60739"/>
                  <a:pt x="5537826" y="65937"/>
                </a:cubicBezTo>
                <a:cubicBezTo>
                  <a:pt x="5536449" y="71136"/>
                  <a:pt x="5535539" y="79507"/>
                  <a:pt x="5535094" y="91051"/>
                </a:cubicBezTo>
                <a:cubicBezTo>
                  <a:pt x="5534650" y="102595"/>
                  <a:pt x="5533746" y="116788"/>
                  <a:pt x="5532384" y="133630"/>
                </a:cubicBezTo>
                <a:lnTo>
                  <a:pt x="5531654" y="139383"/>
                </a:lnTo>
                <a:lnTo>
                  <a:pt x="5537944" y="137330"/>
                </a:lnTo>
                <a:cubicBezTo>
                  <a:pt x="5547545" y="136678"/>
                  <a:pt x="5562821" y="133835"/>
                  <a:pt x="5583772" y="128801"/>
                </a:cubicBezTo>
                <a:cubicBezTo>
                  <a:pt x="5588605" y="119107"/>
                  <a:pt x="5591695" y="110077"/>
                  <a:pt x="5593043" y="101709"/>
                </a:cubicBezTo>
                <a:cubicBezTo>
                  <a:pt x="5594391" y="93342"/>
                  <a:pt x="5594828" y="87358"/>
                  <a:pt x="5594355" y="83759"/>
                </a:cubicBezTo>
                <a:cubicBezTo>
                  <a:pt x="5588031" y="85537"/>
                  <a:pt x="5581994" y="86655"/>
                  <a:pt x="5576244" y="87114"/>
                </a:cubicBezTo>
                <a:cubicBezTo>
                  <a:pt x="5570493" y="87573"/>
                  <a:pt x="5564320" y="86351"/>
                  <a:pt x="5557723" y="83447"/>
                </a:cubicBezTo>
                <a:cubicBezTo>
                  <a:pt x="5551126" y="80543"/>
                  <a:pt x="5550650" y="77664"/>
                  <a:pt x="5556292" y="74810"/>
                </a:cubicBezTo>
                <a:cubicBezTo>
                  <a:pt x="5561936" y="71957"/>
                  <a:pt x="5572587" y="67920"/>
                  <a:pt x="5588246" y="62700"/>
                </a:cubicBezTo>
                <a:lnTo>
                  <a:pt x="5618705" y="52999"/>
                </a:lnTo>
                <a:cubicBezTo>
                  <a:pt x="5624742" y="50002"/>
                  <a:pt x="5631565" y="50912"/>
                  <a:pt x="5639172" y="55731"/>
                </a:cubicBezTo>
                <a:cubicBezTo>
                  <a:pt x="5646779" y="60549"/>
                  <a:pt x="5645793" y="65281"/>
                  <a:pt x="5636215" y="69928"/>
                </a:cubicBezTo>
                <a:cubicBezTo>
                  <a:pt x="5626635" y="74574"/>
                  <a:pt x="5617472" y="77729"/>
                  <a:pt x="5608724" y="79392"/>
                </a:cubicBezTo>
                <a:cubicBezTo>
                  <a:pt x="5624928" y="85630"/>
                  <a:pt x="5630370" y="91535"/>
                  <a:pt x="5625050" y="97106"/>
                </a:cubicBezTo>
                <a:cubicBezTo>
                  <a:pt x="5619730" y="102677"/>
                  <a:pt x="5611592" y="112124"/>
                  <a:pt x="5600636" y="125446"/>
                </a:cubicBezTo>
                <a:cubicBezTo>
                  <a:pt x="5616582" y="122018"/>
                  <a:pt x="5629198" y="118462"/>
                  <a:pt x="5638484" y="114777"/>
                </a:cubicBezTo>
                <a:cubicBezTo>
                  <a:pt x="5647769" y="111091"/>
                  <a:pt x="5656828" y="112844"/>
                  <a:pt x="5665662" y="120036"/>
                </a:cubicBezTo>
                <a:cubicBezTo>
                  <a:pt x="5674496" y="127228"/>
                  <a:pt x="5672739" y="131978"/>
                  <a:pt x="5660392" y="134286"/>
                </a:cubicBezTo>
                <a:cubicBezTo>
                  <a:pt x="5648046" y="136595"/>
                  <a:pt x="5627675" y="140481"/>
                  <a:pt x="5599281" y="145945"/>
                </a:cubicBezTo>
                <a:cubicBezTo>
                  <a:pt x="5601977" y="147465"/>
                  <a:pt x="5602877" y="149914"/>
                  <a:pt x="5601980" y="153291"/>
                </a:cubicBezTo>
                <a:cubicBezTo>
                  <a:pt x="5601084" y="156668"/>
                  <a:pt x="5600636" y="159532"/>
                  <a:pt x="5600636" y="161884"/>
                </a:cubicBezTo>
                <a:cubicBezTo>
                  <a:pt x="5614030" y="160221"/>
                  <a:pt x="5623527" y="158231"/>
                  <a:pt x="5629127" y="155915"/>
                </a:cubicBezTo>
                <a:cubicBezTo>
                  <a:pt x="5634727" y="153599"/>
                  <a:pt x="5642176" y="156066"/>
                  <a:pt x="5651476" y="163315"/>
                </a:cubicBezTo>
                <a:cubicBezTo>
                  <a:pt x="5660776" y="170564"/>
                  <a:pt x="5659883" y="175088"/>
                  <a:pt x="5648798" y="176888"/>
                </a:cubicBezTo>
                <a:cubicBezTo>
                  <a:pt x="5637713" y="178687"/>
                  <a:pt x="5621659" y="181208"/>
                  <a:pt x="5600636" y="184449"/>
                </a:cubicBezTo>
                <a:cubicBezTo>
                  <a:pt x="5600636" y="225117"/>
                  <a:pt x="5599697" y="254830"/>
                  <a:pt x="5597818" y="273587"/>
                </a:cubicBezTo>
                <a:cubicBezTo>
                  <a:pt x="5595940" y="292344"/>
                  <a:pt x="5592118" y="303415"/>
                  <a:pt x="5586353" y="306799"/>
                </a:cubicBezTo>
                <a:cubicBezTo>
                  <a:pt x="5580589" y="310184"/>
                  <a:pt x="5577452" y="299937"/>
                  <a:pt x="5576942" y="276061"/>
                </a:cubicBezTo>
                <a:cubicBezTo>
                  <a:pt x="5576434" y="252185"/>
                  <a:pt x="5576179" y="222730"/>
                  <a:pt x="5576179" y="187697"/>
                </a:cubicBezTo>
                <a:cubicBezTo>
                  <a:pt x="5566858" y="190350"/>
                  <a:pt x="5559691" y="192135"/>
                  <a:pt x="5554679" y="193053"/>
                </a:cubicBezTo>
                <a:cubicBezTo>
                  <a:pt x="5549667" y="193970"/>
                  <a:pt x="5543447" y="191694"/>
                  <a:pt x="5536019" y="186223"/>
                </a:cubicBezTo>
                <a:cubicBezTo>
                  <a:pt x="5528591" y="180752"/>
                  <a:pt x="5529229" y="177372"/>
                  <a:pt x="5537934" y="176081"/>
                </a:cubicBezTo>
                <a:cubicBezTo>
                  <a:pt x="5546638" y="174790"/>
                  <a:pt x="5559386" y="172145"/>
                  <a:pt x="5576179" y="168144"/>
                </a:cubicBezTo>
                <a:cubicBezTo>
                  <a:pt x="5576179" y="161834"/>
                  <a:pt x="5575605" y="156198"/>
                  <a:pt x="5574458" y="151237"/>
                </a:cubicBezTo>
                <a:cubicBezTo>
                  <a:pt x="5566887" y="153043"/>
                  <a:pt x="5559838" y="153947"/>
                  <a:pt x="5553314" y="153947"/>
                </a:cubicBezTo>
                <a:cubicBezTo>
                  <a:pt x="5547133" y="153947"/>
                  <a:pt x="5540626" y="151341"/>
                  <a:pt x="5533793" y="146128"/>
                </a:cubicBezTo>
                <a:lnTo>
                  <a:pt x="5531276" y="142366"/>
                </a:lnTo>
                <a:lnTo>
                  <a:pt x="5526232" y="182136"/>
                </a:lnTo>
                <a:cubicBezTo>
                  <a:pt x="5523493" y="197631"/>
                  <a:pt x="5516739" y="212878"/>
                  <a:pt x="5505969" y="227878"/>
                </a:cubicBezTo>
                <a:cubicBezTo>
                  <a:pt x="5495200" y="242878"/>
                  <a:pt x="5481261" y="253877"/>
                  <a:pt x="5464153" y="260875"/>
                </a:cubicBezTo>
                <a:cubicBezTo>
                  <a:pt x="5447046" y="267873"/>
                  <a:pt x="5445077" y="264650"/>
                  <a:pt x="5458248" y="251206"/>
                </a:cubicBezTo>
                <a:cubicBezTo>
                  <a:pt x="5471420" y="237762"/>
                  <a:pt x="5482674" y="222371"/>
                  <a:pt x="5492009" y="205034"/>
                </a:cubicBezTo>
                <a:cubicBezTo>
                  <a:pt x="5499010" y="192031"/>
                  <a:pt x="5503891" y="173694"/>
                  <a:pt x="5506650" y="150023"/>
                </a:cubicBezTo>
                <a:lnTo>
                  <a:pt x="5506991" y="145787"/>
                </a:lnTo>
                <a:lnTo>
                  <a:pt x="5504525" y="148516"/>
                </a:lnTo>
                <a:cubicBezTo>
                  <a:pt x="5502581" y="149702"/>
                  <a:pt x="5500119" y="149530"/>
                  <a:pt x="5497139" y="147999"/>
                </a:cubicBezTo>
                <a:cubicBezTo>
                  <a:pt x="5491181" y="144938"/>
                  <a:pt x="5486539" y="140625"/>
                  <a:pt x="5483211" y="135061"/>
                </a:cubicBezTo>
                <a:cubicBezTo>
                  <a:pt x="5480559" y="129726"/>
                  <a:pt x="5478519" y="123865"/>
                  <a:pt x="5477091" y="117476"/>
                </a:cubicBezTo>
                <a:cubicBezTo>
                  <a:pt x="5475665" y="111088"/>
                  <a:pt x="5478777" y="108879"/>
                  <a:pt x="5486427" y="110851"/>
                </a:cubicBezTo>
                <a:cubicBezTo>
                  <a:pt x="5494078" y="112823"/>
                  <a:pt x="5500176" y="116368"/>
                  <a:pt x="5504722" y="121488"/>
                </a:cubicBezTo>
                <a:lnTo>
                  <a:pt x="5508373" y="128646"/>
                </a:lnTo>
                <a:lnTo>
                  <a:pt x="5508701" y="124575"/>
                </a:lnTo>
                <a:cubicBezTo>
                  <a:pt x="5510493" y="88272"/>
                  <a:pt x="5508916" y="65844"/>
                  <a:pt x="5503969" y="57290"/>
                </a:cubicBezTo>
                <a:cubicBezTo>
                  <a:pt x="5500259" y="50875"/>
                  <a:pt x="5500525" y="47402"/>
                  <a:pt x="5504768" y="46871"/>
                </a:cubicBezTo>
                <a:close/>
                <a:moveTo>
                  <a:pt x="1660225" y="39505"/>
                </a:moveTo>
                <a:cubicBezTo>
                  <a:pt x="1662098" y="39752"/>
                  <a:pt x="1664282" y="40417"/>
                  <a:pt x="1666779" y="41502"/>
                </a:cubicBezTo>
                <a:cubicBezTo>
                  <a:pt x="1676768" y="45840"/>
                  <a:pt x="1684529" y="50325"/>
                  <a:pt x="1690065" y="54956"/>
                </a:cubicBezTo>
                <a:cubicBezTo>
                  <a:pt x="1697062" y="61496"/>
                  <a:pt x="1697080" y="66490"/>
                  <a:pt x="1690118" y="69938"/>
                </a:cubicBezTo>
                <a:cubicBezTo>
                  <a:pt x="1683156" y="73387"/>
                  <a:pt x="1670863" y="82339"/>
                  <a:pt x="1653239" y="96794"/>
                </a:cubicBezTo>
                <a:cubicBezTo>
                  <a:pt x="1635615" y="111249"/>
                  <a:pt x="1622870" y="119437"/>
                  <a:pt x="1615004" y="121359"/>
                </a:cubicBezTo>
                <a:cubicBezTo>
                  <a:pt x="1607138" y="123280"/>
                  <a:pt x="1609351" y="116379"/>
                  <a:pt x="1621640" y="100655"/>
                </a:cubicBezTo>
                <a:cubicBezTo>
                  <a:pt x="1633930" y="84931"/>
                  <a:pt x="1642028" y="73599"/>
                  <a:pt x="1645936" y="66658"/>
                </a:cubicBezTo>
                <a:cubicBezTo>
                  <a:pt x="1649843" y="59717"/>
                  <a:pt x="1651798" y="53694"/>
                  <a:pt x="1651798" y="48589"/>
                </a:cubicBezTo>
                <a:cubicBezTo>
                  <a:pt x="1651798" y="41792"/>
                  <a:pt x="1654607" y="38764"/>
                  <a:pt x="1660225" y="39505"/>
                </a:cubicBezTo>
                <a:close/>
                <a:moveTo>
                  <a:pt x="946748" y="35780"/>
                </a:moveTo>
                <a:cubicBezTo>
                  <a:pt x="962858" y="37193"/>
                  <a:pt x="973682" y="40968"/>
                  <a:pt x="979217" y="47105"/>
                </a:cubicBezTo>
                <a:cubicBezTo>
                  <a:pt x="984752" y="53243"/>
                  <a:pt x="986115" y="60886"/>
                  <a:pt x="983304" y="70035"/>
                </a:cubicBezTo>
                <a:cubicBezTo>
                  <a:pt x="980493" y="79184"/>
                  <a:pt x="974424" y="81375"/>
                  <a:pt x="965096" y="76607"/>
                </a:cubicBezTo>
                <a:cubicBezTo>
                  <a:pt x="955767" y="71838"/>
                  <a:pt x="946435" y="64794"/>
                  <a:pt x="937100" y="55473"/>
                </a:cubicBezTo>
                <a:cubicBezTo>
                  <a:pt x="927420" y="40932"/>
                  <a:pt x="930636" y="34367"/>
                  <a:pt x="946748" y="35780"/>
                </a:cubicBezTo>
                <a:close/>
                <a:moveTo>
                  <a:pt x="232373" y="35780"/>
                </a:moveTo>
                <a:cubicBezTo>
                  <a:pt x="248484" y="37193"/>
                  <a:pt x="259307" y="40968"/>
                  <a:pt x="264842" y="47105"/>
                </a:cubicBezTo>
                <a:cubicBezTo>
                  <a:pt x="270377" y="53243"/>
                  <a:pt x="271740" y="60886"/>
                  <a:pt x="268929" y="70035"/>
                </a:cubicBezTo>
                <a:cubicBezTo>
                  <a:pt x="266118" y="79184"/>
                  <a:pt x="260049" y="81375"/>
                  <a:pt x="250721" y="76607"/>
                </a:cubicBezTo>
                <a:cubicBezTo>
                  <a:pt x="241392" y="71838"/>
                  <a:pt x="232060" y="64794"/>
                  <a:pt x="222725" y="55473"/>
                </a:cubicBezTo>
                <a:cubicBezTo>
                  <a:pt x="213045" y="40932"/>
                  <a:pt x="216261" y="34367"/>
                  <a:pt x="232373" y="35780"/>
                </a:cubicBezTo>
                <a:close/>
                <a:moveTo>
                  <a:pt x="7237979" y="35702"/>
                </a:moveTo>
                <a:cubicBezTo>
                  <a:pt x="7245579" y="36790"/>
                  <a:pt x="7252645" y="39010"/>
                  <a:pt x="7259177" y="42362"/>
                </a:cubicBezTo>
                <a:cubicBezTo>
                  <a:pt x="7272241" y="49066"/>
                  <a:pt x="7281337" y="58760"/>
                  <a:pt x="7286463" y="71444"/>
                </a:cubicBezTo>
                <a:cubicBezTo>
                  <a:pt x="7291589" y="84128"/>
                  <a:pt x="7292263" y="98106"/>
                  <a:pt x="7288485" y="113378"/>
                </a:cubicBezTo>
                <a:cubicBezTo>
                  <a:pt x="7284706" y="128651"/>
                  <a:pt x="7274449" y="140826"/>
                  <a:pt x="7257714" y="149903"/>
                </a:cubicBezTo>
                <a:cubicBezTo>
                  <a:pt x="7269717" y="154033"/>
                  <a:pt x="7279239" y="161748"/>
                  <a:pt x="7286279" y="173048"/>
                </a:cubicBezTo>
                <a:cubicBezTo>
                  <a:pt x="7293321" y="184348"/>
                  <a:pt x="7295673" y="199183"/>
                  <a:pt x="7293335" y="217553"/>
                </a:cubicBezTo>
                <a:cubicBezTo>
                  <a:pt x="7290998" y="235923"/>
                  <a:pt x="7282659" y="250837"/>
                  <a:pt x="7268319" y="262294"/>
                </a:cubicBezTo>
                <a:cubicBezTo>
                  <a:pt x="7253979" y="273752"/>
                  <a:pt x="7237774" y="279248"/>
                  <a:pt x="7219705" y="278782"/>
                </a:cubicBezTo>
                <a:cubicBezTo>
                  <a:pt x="7201637" y="278316"/>
                  <a:pt x="7185938" y="272612"/>
                  <a:pt x="7172609" y="261671"/>
                </a:cubicBezTo>
                <a:cubicBezTo>
                  <a:pt x="7159279" y="250729"/>
                  <a:pt x="7150700" y="233901"/>
                  <a:pt x="7146871" y="211186"/>
                </a:cubicBezTo>
                <a:lnTo>
                  <a:pt x="7178427" y="205077"/>
                </a:lnTo>
                <a:cubicBezTo>
                  <a:pt x="7182529" y="218915"/>
                  <a:pt x="7188300" y="229122"/>
                  <a:pt x="7195743" y="235697"/>
                </a:cubicBezTo>
                <a:cubicBezTo>
                  <a:pt x="7203185" y="242272"/>
                  <a:pt x="7212237" y="245588"/>
                  <a:pt x="7222899" y="245645"/>
                </a:cubicBezTo>
                <a:cubicBezTo>
                  <a:pt x="7233562" y="245703"/>
                  <a:pt x="7242227" y="241368"/>
                  <a:pt x="7248895" y="232642"/>
                </a:cubicBezTo>
                <a:cubicBezTo>
                  <a:pt x="7255563" y="223916"/>
                  <a:pt x="7258467" y="213918"/>
                  <a:pt x="7257607" y="202646"/>
                </a:cubicBezTo>
                <a:cubicBezTo>
                  <a:pt x="7256746" y="191375"/>
                  <a:pt x="7252427" y="182663"/>
                  <a:pt x="7244647" y="176511"/>
                </a:cubicBezTo>
                <a:cubicBezTo>
                  <a:pt x="7236867" y="170359"/>
                  <a:pt x="7222717" y="165821"/>
                  <a:pt x="7202196" y="162895"/>
                </a:cubicBezTo>
                <a:lnTo>
                  <a:pt x="7202196" y="139341"/>
                </a:lnTo>
                <a:cubicBezTo>
                  <a:pt x="7222301" y="137434"/>
                  <a:pt x="7236325" y="132727"/>
                  <a:pt x="7244270" y="125220"/>
                </a:cubicBezTo>
                <a:cubicBezTo>
                  <a:pt x="7252215" y="117713"/>
                  <a:pt x="7255767" y="107997"/>
                  <a:pt x="7254929" y="96073"/>
                </a:cubicBezTo>
                <a:cubicBezTo>
                  <a:pt x="7254089" y="84150"/>
                  <a:pt x="7248877" y="75517"/>
                  <a:pt x="7239291" y="70175"/>
                </a:cubicBezTo>
                <a:cubicBezTo>
                  <a:pt x="7229704" y="64833"/>
                  <a:pt x="7219429" y="64267"/>
                  <a:pt x="7208467" y="68476"/>
                </a:cubicBezTo>
                <a:cubicBezTo>
                  <a:pt x="7197503" y="72685"/>
                  <a:pt x="7188257" y="85429"/>
                  <a:pt x="7180729" y="106710"/>
                </a:cubicBezTo>
                <a:lnTo>
                  <a:pt x="7149560" y="101870"/>
                </a:lnTo>
                <a:cubicBezTo>
                  <a:pt x="7155124" y="82798"/>
                  <a:pt x="7162850" y="67612"/>
                  <a:pt x="7172737" y="56312"/>
                </a:cubicBezTo>
                <a:cubicBezTo>
                  <a:pt x="7182625" y="45012"/>
                  <a:pt x="7196237" y="38186"/>
                  <a:pt x="7213575" y="35834"/>
                </a:cubicBezTo>
                <a:cubicBezTo>
                  <a:pt x="7222243" y="34658"/>
                  <a:pt x="7230379" y="34614"/>
                  <a:pt x="7237979" y="35702"/>
                </a:cubicBezTo>
                <a:close/>
                <a:moveTo>
                  <a:pt x="774786" y="29480"/>
                </a:moveTo>
                <a:cubicBezTo>
                  <a:pt x="776504" y="29131"/>
                  <a:pt x="778927" y="29183"/>
                  <a:pt x="782053" y="29639"/>
                </a:cubicBezTo>
                <a:cubicBezTo>
                  <a:pt x="793526" y="29639"/>
                  <a:pt x="804542" y="31406"/>
                  <a:pt x="815104" y="34941"/>
                </a:cubicBezTo>
                <a:cubicBezTo>
                  <a:pt x="825665" y="38476"/>
                  <a:pt x="830394" y="46370"/>
                  <a:pt x="829290" y="58624"/>
                </a:cubicBezTo>
                <a:cubicBezTo>
                  <a:pt x="828186" y="70878"/>
                  <a:pt x="821915" y="74183"/>
                  <a:pt x="810479" y="68540"/>
                </a:cubicBezTo>
                <a:cubicBezTo>
                  <a:pt x="799043" y="62897"/>
                  <a:pt x="788320" y="54548"/>
                  <a:pt x="778311" y="43491"/>
                </a:cubicBezTo>
                <a:cubicBezTo>
                  <a:pt x="770804" y="35199"/>
                  <a:pt x="769629" y="30529"/>
                  <a:pt x="774786" y="29480"/>
                </a:cubicBezTo>
                <a:close/>
                <a:moveTo>
                  <a:pt x="60411" y="29480"/>
                </a:moveTo>
                <a:cubicBezTo>
                  <a:pt x="62129" y="29131"/>
                  <a:pt x="64552" y="29183"/>
                  <a:pt x="67678" y="29639"/>
                </a:cubicBezTo>
                <a:cubicBezTo>
                  <a:pt x="79151" y="29639"/>
                  <a:pt x="90168" y="31406"/>
                  <a:pt x="100729" y="34941"/>
                </a:cubicBezTo>
                <a:cubicBezTo>
                  <a:pt x="111290" y="38476"/>
                  <a:pt x="116019" y="46370"/>
                  <a:pt x="114915" y="58624"/>
                </a:cubicBezTo>
                <a:cubicBezTo>
                  <a:pt x="113811" y="70878"/>
                  <a:pt x="107540" y="74183"/>
                  <a:pt x="96104" y="68540"/>
                </a:cubicBezTo>
                <a:cubicBezTo>
                  <a:pt x="84668" y="62897"/>
                  <a:pt x="73945" y="54548"/>
                  <a:pt x="63936" y="43491"/>
                </a:cubicBezTo>
                <a:cubicBezTo>
                  <a:pt x="56429" y="35199"/>
                  <a:pt x="55254" y="30529"/>
                  <a:pt x="60411" y="29480"/>
                </a:cubicBezTo>
                <a:close/>
                <a:moveTo>
                  <a:pt x="7048165" y="28828"/>
                </a:moveTo>
                <a:cubicBezTo>
                  <a:pt x="7065085" y="27911"/>
                  <a:pt x="7077262" y="30709"/>
                  <a:pt x="7084699" y="37221"/>
                </a:cubicBezTo>
                <a:cubicBezTo>
                  <a:pt x="7094615" y="45904"/>
                  <a:pt x="7097807" y="52232"/>
                  <a:pt x="7094271" y="56204"/>
                </a:cubicBezTo>
                <a:cubicBezTo>
                  <a:pt x="7090737" y="60176"/>
                  <a:pt x="7080838" y="61711"/>
                  <a:pt x="7064577" y="60807"/>
                </a:cubicBezTo>
                <a:cubicBezTo>
                  <a:pt x="7048315" y="59904"/>
                  <a:pt x="7033025" y="59904"/>
                  <a:pt x="7018706" y="60807"/>
                </a:cubicBezTo>
                <a:cubicBezTo>
                  <a:pt x="7004387" y="61711"/>
                  <a:pt x="6983203" y="63310"/>
                  <a:pt x="6955153" y="65604"/>
                </a:cubicBezTo>
                <a:cubicBezTo>
                  <a:pt x="6963241" y="74323"/>
                  <a:pt x="6966163" y="80414"/>
                  <a:pt x="6963919" y="83877"/>
                </a:cubicBezTo>
                <a:cubicBezTo>
                  <a:pt x="6961675" y="87340"/>
                  <a:pt x="6960553" y="101655"/>
                  <a:pt x="6960553" y="126822"/>
                </a:cubicBezTo>
                <a:cubicBezTo>
                  <a:pt x="6980744" y="126822"/>
                  <a:pt x="6998343" y="129242"/>
                  <a:pt x="7013349" y="134082"/>
                </a:cubicBezTo>
                <a:cubicBezTo>
                  <a:pt x="7028357" y="138922"/>
                  <a:pt x="7037029" y="148616"/>
                  <a:pt x="7039366" y="163164"/>
                </a:cubicBezTo>
                <a:cubicBezTo>
                  <a:pt x="7041705" y="177712"/>
                  <a:pt x="7031358" y="179326"/>
                  <a:pt x="7008327" y="168004"/>
                </a:cubicBezTo>
                <a:cubicBezTo>
                  <a:pt x="6985297" y="156682"/>
                  <a:pt x="6969371" y="147494"/>
                  <a:pt x="6960553" y="140438"/>
                </a:cubicBezTo>
                <a:cubicBezTo>
                  <a:pt x="6961399" y="208225"/>
                  <a:pt x="6960399" y="253744"/>
                  <a:pt x="6957552" y="276997"/>
                </a:cubicBezTo>
                <a:cubicBezTo>
                  <a:pt x="6954705" y="300249"/>
                  <a:pt x="6950278" y="311876"/>
                  <a:pt x="6944269" y="311876"/>
                </a:cubicBezTo>
                <a:cubicBezTo>
                  <a:pt x="6939810" y="311876"/>
                  <a:pt x="6935081" y="306548"/>
                  <a:pt x="6930083" y="295894"/>
                </a:cubicBezTo>
                <a:cubicBezTo>
                  <a:pt x="6925086" y="285239"/>
                  <a:pt x="6923511" y="276068"/>
                  <a:pt x="6925361" y="268382"/>
                </a:cubicBezTo>
                <a:cubicBezTo>
                  <a:pt x="6927211" y="260695"/>
                  <a:pt x="6929012" y="252486"/>
                  <a:pt x="6930761" y="243752"/>
                </a:cubicBezTo>
                <a:cubicBezTo>
                  <a:pt x="6932511" y="235019"/>
                  <a:pt x="6933837" y="205328"/>
                  <a:pt x="6934740" y="154678"/>
                </a:cubicBezTo>
                <a:cubicBezTo>
                  <a:pt x="6935643" y="104029"/>
                  <a:pt x="6932927" y="75441"/>
                  <a:pt x="6926587" y="68917"/>
                </a:cubicBezTo>
                <a:cubicBezTo>
                  <a:pt x="6881961" y="76115"/>
                  <a:pt x="6853987" y="80837"/>
                  <a:pt x="6842665" y="83081"/>
                </a:cubicBezTo>
                <a:cubicBezTo>
                  <a:pt x="6831344" y="85325"/>
                  <a:pt x="6820689" y="81249"/>
                  <a:pt x="6810701" y="70853"/>
                </a:cubicBezTo>
                <a:cubicBezTo>
                  <a:pt x="6800713" y="60456"/>
                  <a:pt x="6801079" y="55713"/>
                  <a:pt x="6811798" y="56623"/>
                </a:cubicBezTo>
                <a:cubicBezTo>
                  <a:pt x="6822518" y="57534"/>
                  <a:pt x="6841017" y="56656"/>
                  <a:pt x="6867295" y="53988"/>
                </a:cubicBezTo>
                <a:cubicBezTo>
                  <a:pt x="6893573" y="51321"/>
                  <a:pt x="6920511" y="47951"/>
                  <a:pt x="6948109" y="43879"/>
                </a:cubicBezTo>
                <a:cubicBezTo>
                  <a:pt x="6975707" y="39806"/>
                  <a:pt x="7002892" y="35508"/>
                  <a:pt x="7029665" y="30983"/>
                </a:cubicBezTo>
                <a:cubicBezTo>
                  <a:pt x="7036358" y="29852"/>
                  <a:pt x="7042525" y="29134"/>
                  <a:pt x="7048165" y="28828"/>
                </a:cubicBezTo>
                <a:close/>
                <a:moveTo>
                  <a:pt x="2360881" y="26305"/>
                </a:moveTo>
                <a:cubicBezTo>
                  <a:pt x="2368037" y="24899"/>
                  <a:pt x="2375458" y="27685"/>
                  <a:pt x="2383144" y="34661"/>
                </a:cubicBezTo>
                <a:cubicBezTo>
                  <a:pt x="2390830" y="41638"/>
                  <a:pt x="2389629" y="46833"/>
                  <a:pt x="2379541" y="50246"/>
                </a:cubicBezTo>
                <a:cubicBezTo>
                  <a:pt x="2369453" y="53659"/>
                  <a:pt x="2343457" y="58183"/>
                  <a:pt x="2301555" y="63819"/>
                </a:cubicBezTo>
                <a:cubicBezTo>
                  <a:pt x="2310547" y="71519"/>
                  <a:pt x="2311210" y="77955"/>
                  <a:pt x="2303545" y="83124"/>
                </a:cubicBezTo>
                <a:cubicBezTo>
                  <a:pt x="2295880" y="88294"/>
                  <a:pt x="2282619" y="101498"/>
                  <a:pt x="2263762" y="122735"/>
                </a:cubicBezTo>
                <a:cubicBezTo>
                  <a:pt x="2292069" y="119179"/>
                  <a:pt x="2316695" y="115841"/>
                  <a:pt x="2337639" y="112722"/>
                </a:cubicBezTo>
                <a:cubicBezTo>
                  <a:pt x="2358583" y="109603"/>
                  <a:pt x="2372647" y="106667"/>
                  <a:pt x="2379831" y="103914"/>
                </a:cubicBezTo>
                <a:cubicBezTo>
                  <a:pt x="2387016" y="101161"/>
                  <a:pt x="2393964" y="101254"/>
                  <a:pt x="2400675" y="104194"/>
                </a:cubicBezTo>
                <a:cubicBezTo>
                  <a:pt x="2407386" y="107133"/>
                  <a:pt x="2415488" y="112834"/>
                  <a:pt x="2424981" y="121294"/>
                </a:cubicBezTo>
                <a:cubicBezTo>
                  <a:pt x="2434475" y="129755"/>
                  <a:pt x="2436680" y="136757"/>
                  <a:pt x="2431596" y="142299"/>
                </a:cubicBezTo>
                <a:cubicBezTo>
                  <a:pt x="2426512" y="147842"/>
                  <a:pt x="2422673" y="156887"/>
                  <a:pt x="2420077" y="169434"/>
                </a:cubicBezTo>
                <a:cubicBezTo>
                  <a:pt x="2417481" y="181982"/>
                  <a:pt x="2415273" y="197796"/>
                  <a:pt x="2413452" y="216875"/>
                </a:cubicBezTo>
                <a:cubicBezTo>
                  <a:pt x="2411631" y="235955"/>
                  <a:pt x="2407899" y="251611"/>
                  <a:pt x="2402256" y="263843"/>
                </a:cubicBezTo>
                <a:cubicBezTo>
                  <a:pt x="2396613" y="276075"/>
                  <a:pt x="2389629" y="284662"/>
                  <a:pt x="2381305" y="289602"/>
                </a:cubicBezTo>
                <a:cubicBezTo>
                  <a:pt x="2372980" y="294542"/>
                  <a:pt x="2367499" y="290663"/>
                  <a:pt x="2364860" y="277965"/>
                </a:cubicBezTo>
                <a:cubicBezTo>
                  <a:pt x="2362221" y="265266"/>
                  <a:pt x="2359906" y="256257"/>
                  <a:pt x="2357912" y="250937"/>
                </a:cubicBezTo>
                <a:cubicBezTo>
                  <a:pt x="2347301" y="250163"/>
                  <a:pt x="2326289" y="251127"/>
                  <a:pt x="2294876" y="253830"/>
                </a:cubicBezTo>
                <a:cubicBezTo>
                  <a:pt x="2263464" y="256533"/>
                  <a:pt x="2237010" y="258709"/>
                  <a:pt x="2215514" y="260358"/>
                </a:cubicBezTo>
                <a:cubicBezTo>
                  <a:pt x="2208330" y="278499"/>
                  <a:pt x="2202178" y="282306"/>
                  <a:pt x="2197058" y="271780"/>
                </a:cubicBezTo>
                <a:cubicBezTo>
                  <a:pt x="2191939" y="261255"/>
                  <a:pt x="2188924" y="246474"/>
                  <a:pt x="2188013" y="227437"/>
                </a:cubicBezTo>
                <a:cubicBezTo>
                  <a:pt x="2187103" y="208400"/>
                  <a:pt x="2185335" y="191859"/>
                  <a:pt x="2182711" y="177813"/>
                </a:cubicBezTo>
                <a:cubicBezTo>
                  <a:pt x="2180087" y="163766"/>
                  <a:pt x="2176265" y="150849"/>
                  <a:pt x="2171246" y="139062"/>
                </a:cubicBezTo>
                <a:cubicBezTo>
                  <a:pt x="2166227" y="127274"/>
                  <a:pt x="2167991" y="122083"/>
                  <a:pt x="2176537" y="123488"/>
                </a:cubicBezTo>
                <a:cubicBezTo>
                  <a:pt x="2185084" y="124894"/>
                  <a:pt x="2191727" y="126245"/>
                  <a:pt x="2196467" y="127543"/>
                </a:cubicBezTo>
                <a:cubicBezTo>
                  <a:pt x="2201206" y="128841"/>
                  <a:pt x="2217256" y="128256"/>
                  <a:pt x="2244618" y="125790"/>
                </a:cubicBezTo>
                <a:cubicBezTo>
                  <a:pt x="2257323" y="106316"/>
                  <a:pt x="2264787" y="92793"/>
                  <a:pt x="2267010" y="85221"/>
                </a:cubicBezTo>
                <a:cubicBezTo>
                  <a:pt x="2269232" y="77650"/>
                  <a:pt x="2270344" y="71763"/>
                  <a:pt x="2270344" y="67561"/>
                </a:cubicBezTo>
                <a:cubicBezTo>
                  <a:pt x="2265726" y="68408"/>
                  <a:pt x="2260331" y="69293"/>
                  <a:pt x="2254157" y="70218"/>
                </a:cubicBezTo>
                <a:cubicBezTo>
                  <a:pt x="2247984" y="71143"/>
                  <a:pt x="2242596" y="71362"/>
                  <a:pt x="2237992" y="70874"/>
                </a:cubicBezTo>
                <a:cubicBezTo>
                  <a:pt x="2233389" y="70386"/>
                  <a:pt x="2227280" y="66540"/>
                  <a:pt x="2219666" y="59334"/>
                </a:cubicBezTo>
                <a:cubicBezTo>
                  <a:pt x="2212051" y="52128"/>
                  <a:pt x="2216819" y="48525"/>
                  <a:pt x="2233970" y="48525"/>
                </a:cubicBezTo>
                <a:cubicBezTo>
                  <a:pt x="2248066" y="48525"/>
                  <a:pt x="2266648" y="46528"/>
                  <a:pt x="2289714" y="42534"/>
                </a:cubicBezTo>
                <a:cubicBezTo>
                  <a:pt x="2312780" y="38540"/>
                  <a:pt x="2328619" y="35188"/>
                  <a:pt x="2337230" y="32478"/>
                </a:cubicBezTo>
                <a:cubicBezTo>
                  <a:pt x="2345841" y="29768"/>
                  <a:pt x="2353725" y="27710"/>
                  <a:pt x="2360881" y="26305"/>
                </a:cubicBezTo>
                <a:close/>
                <a:moveTo>
                  <a:pt x="5866270" y="22809"/>
                </a:moveTo>
                <a:cubicBezTo>
                  <a:pt x="5869240" y="22490"/>
                  <a:pt x="5872333" y="23057"/>
                  <a:pt x="5875549" y="24509"/>
                </a:cubicBezTo>
                <a:cubicBezTo>
                  <a:pt x="5881981" y="27412"/>
                  <a:pt x="5888408" y="31349"/>
                  <a:pt x="5894833" y="36318"/>
                </a:cubicBezTo>
                <a:cubicBezTo>
                  <a:pt x="5901257" y="41287"/>
                  <a:pt x="5901185" y="46377"/>
                  <a:pt x="5894618" y="51590"/>
                </a:cubicBezTo>
                <a:cubicBezTo>
                  <a:pt x="5888050" y="56803"/>
                  <a:pt x="5880987" y="68745"/>
                  <a:pt x="5873431" y="87415"/>
                </a:cubicBezTo>
                <a:cubicBezTo>
                  <a:pt x="5880629" y="96464"/>
                  <a:pt x="5881095" y="101906"/>
                  <a:pt x="5874828" y="103742"/>
                </a:cubicBezTo>
                <a:cubicBezTo>
                  <a:pt x="5868562" y="105577"/>
                  <a:pt x="5852343" y="108352"/>
                  <a:pt x="5826172" y="112066"/>
                </a:cubicBezTo>
                <a:cubicBezTo>
                  <a:pt x="5834618" y="112511"/>
                  <a:pt x="5839881" y="115038"/>
                  <a:pt x="5841960" y="119649"/>
                </a:cubicBezTo>
                <a:cubicBezTo>
                  <a:pt x="5844040" y="124259"/>
                  <a:pt x="5843868" y="127891"/>
                  <a:pt x="5841444" y="130544"/>
                </a:cubicBezTo>
                <a:cubicBezTo>
                  <a:pt x="5839021" y="133197"/>
                  <a:pt x="5836181" y="138244"/>
                  <a:pt x="5832926" y="145687"/>
                </a:cubicBezTo>
                <a:cubicBezTo>
                  <a:pt x="5845818" y="143249"/>
                  <a:pt x="5855508" y="139714"/>
                  <a:pt x="5861998" y="135082"/>
                </a:cubicBezTo>
                <a:cubicBezTo>
                  <a:pt x="5868486" y="130450"/>
                  <a:pt x="5874524" y="129880"/>
                  <a:pt x="5880109" y="133372"/>
                </a:cubicBezTo>
                <a:cubicBezTo>
                  <a:pt x="5885694" y="136864"/>
                  <a:pt x="5890925" y="140973"/>
                  <a:pt x="5895801" y="145698"/>
                </a:cubicBezTo>
                <a:cubicBezTo>
                  <a:pt x="5900677" y="150423"/>
                  <a:pt x="5901067" y="155273"/>
                  <a:pt x="5896973" y="160249"/>
                </a:cubicBezTo>
                <a:cubicBezTo>
                  <a:pt x="5892879" y="165225"/>
                  <a:pt x="5890613" y="172073"/>
                  <a:pt x="5890176" y="180792"/>
                </a:cubicBezTo>
                <a:cubicBezTo>
                  <a:pt x="5889738" y="189511"/>
                  <a:pt x="5888617" y="202026"/>
                  <a:pt x="5886810" y="218338"/>
                </a:cubicBezTo>
                <a:cubicBezTo>
                  <a:pt x="5885003" y="234650"/>
                  <a:pt x="5881486" y="247789"/>
                  <a:pt x="5876259" y="257756"/>
                </a:cubicBezTo>
                <a:cubicBezTo>
                  <a:pt x="5871032" y="267722"/>
                  <a:pt x="5863876" y="276083"/>
                  <a:pt x="5854792" y="282837"/>
                </a:cubicBezTo>
                <a:cubicBezTo>
                  <a:pt x="5845707" y="289591"/>
                  <a:pt x="5840050" y="288835"/>
                  <a:pt x="5837820" y="280567"/>
                </a:cubicBezTo>
                <a:cubicBezTo>
                  <a:pt x="5835590" y="272300"/>
                  <a:pt x="5830141" y="263499"/>
                  <a:pt x="5821472" y="254163"/>
                </a:cubicBezTo>
                <a:cubicBezTo>
                  <a:pt x="5812804" y="244828"/>
                  <a:pt x="5813757" y="241515"/>
                  <a:pt x="5824333" y="244226"/>
                </a:cubicBezTo>
                <a:cubicBezTo>
                  <a:pt x="5834909" y="246936"/>
                  <a:pt x="5841795" y="248291"/>
                  <a:pt x="5844994" y="248291"/>
                </a:cubicBezTo>
                <a:cubicBezTo>
                  <a:pt x="5846600" y="248291"/>
                  <a:pt x="5848786" y="245330"/>
                  <a:pt x="5851554" y="239407"/>
                </a:cubicBezTo>
                <a:cubicBezTo>
                  <a:pt x="5854322" y="233485"/>
                  <a:pt x="5856831" y="223985"/>
                  <a:pt x="5859083" y="210906"/>
                </a:cubicBezTo>
                <a:cubicBezTo>
                  <a:pt x="5861334" y="197828"/>
                  <a:pt x="5862460" y="185560"/>
                  <a:pt x="5862460" y="174102"/>
                </a:cubicBezTo>
                <a:cubicBezTo>
                  <a:pt x="5862460" y="164967"/>
                  <a:pt x="5860309" y="160224"/>
                  <a:pt x="5856007" y="159873"/>
                </a:cubicBezTo>
                <a:cubicBezTo>
                  <a:pt x="5851705" y="159522"/>
                  <a:pt x="5842792" y="161361"/>
                  <a:pt x="5829269" y="165390"/>
                </a:cubicBezTo>
                <a:cubicBezTo>
                  <a:pt x="5819733" y="191346"/>
                  <a:pt x="5808082" y="213735"/>
                  <a:pt x="5794316" y="232556"/>
                </a:cubicBezTo>
                <a:cubicBezTo>
                  <a:pt x="5780549" y="251378"/>
                  <a:pt x="5767757" y="264804"/>
                  <a:pt x="5755941" y="272834"/>
                </a:cubicBezTo>
                <a:cubicBezTo>
                  <a:pt x="5744125" y="280865"/>
                  <a:pt x="5736467" y="284880"/>
                  <a:pt x="5732968" y="284880"/>
                </a:cubicBezTo>
                <a:cubicBezTo>
                  <a:pt x="5728408" y="284880"/>
                  <a:pt x="5730946" y="279245"/>
                  <a:pt x="5740583" y="267973"/>
                </a:cubicBezTo>
                <a:cubicBezTo>
                  <a:pt x="5750220" y="256702"/>
                  <a:pt x="5761698" y="240634"/>
                  <a:pt x="5775020" y="219768"/>
                </a:cubicBezTo>
                <a:cubicBezTo>
                  <a:pt x="5788342" y="198903"/>
                  <a:pt x="5797241" y="182814"/>
                  <a:pt x="5801715" y="171499"/>
                </a:cubicBezTo>
                <a:cubicBezTo>
                  <a:pt x="5791791" y="174970"/>
                  <a:pt x="5783653" y="177859"/>
                  <a:pt x="5777300" y="180168"/>
                </a:cubicBezTo>
                <a:cubicBezTo>
                  <a:pt x="5770948" y="182477"/>
                  <a:pt x="5764702" y="182168"/>
                  <a:pt x="5758566" y="179243"/>
                </a:cubicBezTo>
                <a:cubicBezTo>
                  <a:pt x="5752428" y="176318"/>
                  <a:pt x="5747512" y="172249"/>
                  <a:pt x="5743820" y="167036"/>
                </a:cubicBezTo>
                <a:cubicBezTo>
                  <a:pt x="5740127" y="161823"/>
                  <a:pt x="5745057" y="159217"/>
                  <a:pt x="5758609" y="159217"/>
                </a:cubicBezTo>
                <a:cubicBezTo>
                  <a:pt x="5769004" y="159217"/>
                  <a:pt x="5784858" y="156758"/>
                  <a:pt x="5806167" y="151839"/>
                </a:cubicBezTo>
                <a:cubicBezTo>
                  <a:pt x="5810398" y="132838"/>
                  <a:pt x="5811803" y="121395"/>
                  <a:pt x="5810383" y="117508"/>
                </a:cubicBezTo>
                <a:lnTo>
                  <a:pt x="5808662" y="119423"/>
                </a:lnTo>
                <a:cubicBezTo>
                  <a:pt x="5802869" y="126234"/>
                  <a:pt x="5798276" y="126729"/>
                  <a:pt x="5794885" y="120907"/>
                </a:cubicBezTo>
                <a:cubicBezTo>
                  <a:pt x="5791494" y="115085"/>
                  <a:pt x="5787546" y="104531"/>
                  <a:pt x="5783044" y="89244"/>
                </a:cubicBezTo>
                <a:cubicBezTo>
                  <a:pt x="5778541" y="73957"/>
                  <a:pt x="5774454" y="62449"/>
                  <a:pt x="5770783" y="54720"/>
                </a:cubicBezTo>
                <a:cubicBezTo>
                  <a:pt x="5767112" y="46990"/>
                  <a:pt x="5768904" y="43126"/>
                  <a:pt x="5776161" y="43126"/>
                </a:cubicBezTo>
                <a:cubicBezTo>
                  <a:pt x="5781782" y="43126"/>
                  <a:pt x="5786750" y="43348"/>
                  <a:pt x="5791067" y="43793"/>
                </a:cubicBezTo>
                <a:cubicBezTo>
                  <a:pt x="5795384" y="44237"/>
                  <a:pt x="5801690" y="43577"/>
                  <a:pt x="5809986" y="41814"/>
                </a:cubicBezTo>
                <a:cubicBezTo>
                  <a:pt x="5818281" y="40050"/>
                  <a:pt x="5826950" y="38089"/>
                  <a:pt x="5835992" y="35931"/>
                </a:cubicBezTo>
                <a:cubicBezTo>
                  <a:pt x="5845033" y="33772"/>
                  <a:pt x="5852278" y="30603"/>
                  <a:pt x="5857728" y="26423"/>
                </a:cubicBezTo>
                <a:cubicBezTo>
                  <a:pt x="5860452" y="24333"/>
                  <a:pt x="5863300" y="23128"/>
                  <a:pt x="5866270" y="22809"/>
                </a:cubicBezTo>
                <a:close/>
                <a:moveTo>
                  <a:pt x="4148432" y="18787"/>
                </a:moveTo>
                <a:cubicBezTo>
                  <a:pt x="4151091" y="18479"/>
                  <a:pt x="4153818" y="19063"/>
                  <a:pt x="4156614" y="20540"/>
                </a:cubicBezTo>
                <a:cubicBezTo>
                  <a:pt x="4162207" y="23494"/>
                  <a:pt x="4168624" y="27710"/>
                  <a:pt x="4175866" y="33188"/>
                </a:cubicBezTo>
                <a:cubicBezTo>
                  <a:pt x="4183108" y="38666"/>
                  <a:pt x="4183653" y="43319"/>
                  <a:pt x="4177501" y="47148"/>
                </a:cubicBezTo>
                <a:cubicBezTo>
                  <a:pt x="4171349" y="50977"/>
                  <a:pt x="4164974" y="59524"/>
                  <a:pt x="4158378" y="72788"/>
                </a:cubicBezTo>
                <a:cubicBezTo>
                  <a:pt x="4164415" y="72071"/>
                  <a:pt x="4173188" y="70318"/>
                  <a:pt x="4184696" y="67529"/>
                </a:cubicBezTo>
                <a:cubicBezTo>
                  <a:pt x="4196204" y="64740"/>
                  <a:pt x="4204629" y="64611"/>
                  <a:pt x="4209971" y="67142"/>
                </a:cubicBezTo>
                <a:cubicBezTo>
                  <a:pt x="4215312" y="69673"/>
                  <a:pt x="4219747" y="73678"/>
                  <a:pt x="4223275" y="79156"/>
                </a:cubicBezTo>
                <a:cubicBezTo>
                  <a:pt x="4226802" y="84634"/>
                  <a:pt x="4223884" y="87670"/>
                  <a:pt x="4214520" y="88265"/>
                </a:cubicBezTo>
                <a:cubicBezTo>
                  <a:pt x="4205156" y="88860"/>
                  <a:pt x="4195168" y="89599"/>
                  <a:pt x="4184556" y="90481"/>
                </a:cubicBezTo>
                <a:cubicBezTo>
                  <a:pt x="4173944" y="91363"/>
                  <a:pt x="4149021" y="94392"/>
                  <a:pt x="4109786" y="99569"/>
                </a:cubicBezTo>
                <a:cubicBezTo>
                  <a:pt x="4125087" y="105047"/>
                  <a:pt x="4130784" y="109847"/>
                  <a:pt x="4126876" y="113970"/>
                </a:cubicBezTo>
                <a:cubicBezTo>
                  <a:pt x="4122969" y="118093"/>
                  <a:pt x="4116376" y="126414"/>
                  <a:pt x="4107097" y="138933"/>
                </a:cubicBezTo>
                <a:cubicBezTo>
                  <a:pt x="4121481" y="137255"/>
                  <a:pt x="4136154" y="133462"/>
                  <a:pt x="4151118" y="127554"/>
                </a:cubicBezTo>
                <a:cubicBezTo>
                  <a:pt x="4166082" y="121646"/>
                  <a:pt x="4177784" y="121635"/>
                  <a:pt x="4186223" y="127521"/>
                </a:cubicBezTo>
                <a:cubicBezTo>
                  <a:pt x="4194662" y="133408"/>
                  <a:pt x="4192475" y="138829"/>
                  <a:pt x="4179662" y="143783"/>
                </a:cubicBezTo>
                <a:cubicBezTo>
                  <a:pt x="4166850" y="148738"/>
                  <a:pt x="4152111" y="152083"/>
                  <a:pt x="4135448" y="153818"/>
                </a:cubicBezTo>
                <a:cubicBezTo>
                  <a:pt x="4143536" y="155969"/>
                  <a:pt x="4146877" y="159167"/>
                  <a:pt x="4145472" y="163411"/>
                </a:cubicBezTo>
                <a:cubicBezTo>
                  <a:pt x="4144066" y="167656"/>
                  <a:pt x="4142525" y="172546"/>
                  <a:pt x="4140847" y="178081"/>
                </a:cubicBezTo>
                <a:cubicBezTo>
                  <a:pt x="4165641" y="174654"/>
                  <a:pt x="4182176" y="171998"/>
                  <a:pt x="4190450" y="170112"/>
                </a:cubicBezTo>
                <a:cubicBezTo>
                  <a:pt x="4198724" y="168226"/>
                  <a:pt x="4206500" y="168276"/>
                  <a:pt x="4213778" y="170262"/>
                </a:cubicBezTo>
                <a:cubicBezTo>
                  <a:pt x="4221056" y="172249"/>
                  <a:pt x="4226691" y="176999"/>
                  <a:pt x="4230685" y="184513"/>
                </a:cubicBezTo>
                <a:cubicBezTo>
                  <a:pt x="4234679" y="192027"/>
                  <a:pt x="4230387" y="195559"/>
                  <a:pt x="4217811" y="195107"/>
                </a:cubicBezTo>
                <a:cubicBezTo>
                  <a:pt x="4205235" y="194655"/>
                  <a:pt x="4193576" y="194881"/>
                  <a:pt x="4182835" y="195784"/>
                </a:cubicBezTo>
                <a:cubicBezTo>
                  <a:pt x="4172094" y="196688"/>
                  <a:pt x="4157647" y="197828"/>
                  <a:pt x="4139492" y="199205"/>
                </a:cubicBezTo>
                <a:cubicBezTo>
                  <a:pt x="4163110" y="226279"/>
                  <a:pt x="4183721" y="244215"/>
                  <a:pt x="4201323" y="253013"/>
                </a:cubicBezTo>
                <a:cubicBezTo>
                  <a:pt x="4218926" y="261810"/>
                  <a:pt x="4233266" y="268540"/>
                  <a:pt x="4244344" y="273200"/>
                </a:cubicBezTo>
                <a:cubicBezTo>
                  <a:pt x="4255422" y="277861"/>
                  <a:pt x="4252826" y="281421"/>
                  <a:pt x="4236557" y="283880"/>
                </a:cubicBezTo>
                <a:cubicBezTo>
                  <a:pt x="4220288" y="286339"/>
                  <a:pt x="4207070" y="286856"/>
                  <a:pt x="4196903" y="285429"/>
                </a:cubicBezTo>
                <a:cubicBezTo>
                  <a:pt x="4186736" y="284002"/>
                  <a:pt x="4178268" y="278696"/>
                  <a:pt x="4171499" y="269511"/>
                </a:cubicBezTo>
                <a:cubicBezTo>
                  <a:pt x="4164731" y="260326"/>
                  <a:pt x="4152176" y="240698"/>
                  <a:pt x="4133835" y="210627"/>
                </a:cubicBezTo>
                <a:cubicBezTo>
                  <a:pt x="4127224" y="233083"/>
                  <a:pt x="4115304" y="250134"/>
                  <a:pt x="4098074" y="261778"/>
                </a:cubicBezTo>
                <a:cubicBezTo>
                  <a:pt x="4080844" y="273422"/>
                  <a:pt x="4064292" y="280632"/>
                  <a:pt x="4048417" y="283407"/>
                </a:cubicBezTo>
                <a:cubicBezTo>
                  <a:pt x="4032543" y="286182"/>
                  <a:pt x="4031782" y="283403"/>
                  <a:pt x="4046137" y="275072"/>
                </a:cubicBezTo>
                <a:cubicBezTo>
                  <a:pt x="4060492" y="266740"/>
                  <a:pt x="4074011" y="256451"/>
                  <a:pt x="4086695" y="244204"/>
                </a:cubicBezTo>
                <a:cubicBezTo>
                  <a:pt x="4099379" y="231958"/>
                  <a:pt x="4107922" y="217617"/>
                  <a:pt x="4112324" y="201184"/>
                </a:cubicBezTo>
                <a:cubicBezTo>
                  <a:pt x="4096636" y="203880"/>
                  <a:pt x="4085601" y="205905"/>
                  <a:pt x="4079220" y="207260"/>
                </a:cubicBezTo>
                <a:cubicBezTo>
                  <a:pt x="4072839" y="208615"/>
                  <a:pt x="4065740" y="205668"/>
                  <a:pt x="4057925" y="198419"/>
                </a:cubicBezTo>
                <a:cubicBezTo>
                  <a:pt x="4050109" y="191171"/>
                  <a:pt x="4052074" y="187546"/>
                  <a:pt x="4063819" y="187546"/>
                </a:cubicBezTo>
                <a:cubicBezTo>
                  <a:pt x="4072652" y="187546"/>
                  <a:pt x="4089810" y="185904"/>
                  <a:pt x="4115293" y="182620"/>
                </a:cubicBezTo>
                <a:cubicBezTo>
                  <a:pt x="4116913" y="170101"/>
                  <a:pt x="4116791" y="161440"/>
                  <a:pt x="4114927" y="156636"/>
                </a:cubicBezTo>
                <a:cubicBezTo>
                  <a:pt x="4108015" y="156636"/>
                  <a:pt x="4103412" y="155739"/>
                  <a:pt x="4101118" y="153947"/>
                </a:cubicBezTo>
                <a:cubicBezTo>
                  <a:pt x="4088656" y="167886"/>
                  <a:pt x="4077736" y="176769"/>
                  <a:pt x="4068357" y="180598"/>
                </a:cubicBezTo>
                <a:cubicBezTo>
                  <a:pt x="4058979" y="184427"/>
                  <a:pt x="4058376" y="180777"/>
                  <a:pt x="4066550" y="169649"/>
                </a:cubicBezTo>
                <a:cubicBezTo>
                  <a:pt x="4074724" y="158521"/>
                  <a:pt x="4081923" y="145354"/>
                  <a:pt x="4088147" y="130146"/>
                </a:cubicBezTo>
                <a:cubicBezTo>
                  <a:pt x="4094371" y="114938"/>
                  <a:pt x="4096457" y="105771"/>
                  <a:pt x="4094406" y="102645"/>
                </a:cubicBezTo>
                <a:cubicBezTo>
                  <a:pt x="4083708" y="106172"/>
                  <a:pt x="4075739" y="108406"/>
                  <a:pt x="4070498" y="109345"/>
                </a:cubicBezTo>
                <a:cubicBezTo>
                  <a:pt x="4065256" y="110285"/>
                  <a:pt x="4058997" y="106907"/>
                  <a:pt x="4051719" y="99214"/>
                </a:cubicBezTo>
                <a:cubicBezTo>
                  <a:pt x="4044441" y="91520"/>
                  <a:pt x="4045327" y="87674"/>
                  <a:pt x="4054376" y="87674"/>
                </a:cubicBezTo>
                <a:cubicBezTo>
                  <a:pt x="4060556" y="87674"/>
                  <a:pt x="4067042" y="87247"/>
                  <a:pt x="4073832" y="86394"/>
                </a:cubicBezTo>
                <a:cubicBezTo>
                  <a:pt x="4080622" y="85540"/>
                  <a:pt x="4100788" y="82533"/>
                  <a:pt x="4134330" y="77370"/>
                </a:cubicBezTo>
                <a:cubicBezTo>
                  <a:pt x="4137656" y="60736"/>
                  <a:pt x="4139320" y="50239"/>
                  <a:pt x="4139320" y="45879"/>
                </a:cubicBezTo>
                <a:cubicBezTo>
                  <a:pt x="4139320" y="44130"/>
                  <a:pt x="4135391" y="44610"/>
                  <a:pt x="4127532" y="47320"/>
                </a:cubicBezTo>
                <a:lnTo>
                  <a:pt x="4103613" y="54053"/>
                </a:lnTo>
                <a:cubicBezTo>
                  <a:pt x="4097274" y="54956"/>
                  <a:pt x="4090169" y="52329"/>
                  <a:pt x="4082296" y="46169"/>
                </a:cubicBezTo>
                <a:cubicBezTo>
                  <a:pt x="4074423" y="40010"/>
                  <a:pt x="4075997" y="36626"/>
                  <a:pt x="4087018" y="36017"/>
                </a:cubicBezTo>
                <a:cubicBezTo>
                  <a:pt x="4098038" y="35407"/>
                  <a:pt x="4108474" y="34030"/>
                  <a:pt x="4118326" y="31887"/>
                </a:cubicBezTo>
                <a:cubicBezTo>
                  <a:pt x="4128178" y="29743"/>
                  <a:pt x="4135624" y="26577"/>
                  <a:pt x="4140664" y="22390"/>
                </a:cubicBezTo>
                <a:cubicBezTo>
                  <a:pt x="4143184" y="20296"/>
                  <a:pt x="4145774" y="19095"/>
                  <a:pt x="4148432" y="18787"/>
                </a:cubicBezTo>
                <a:close/>
                <a:moveTo>
                  <a:pt x="5423060" y="16071"/>
                </a:moveTo>
                <a:cubicBezTo>
                  <a:pt x="5426023" y="16293"/>
                  <a:pt x="5429583" y="16887"/>
                  <a:pt x="5433738" y="17851"/>
                </a:cubicBezTo>
                <a:cubicBezTo>
                  <a:pt x="5450358" y="21709"/>
                  <a:pt x="5459159" y="29607"/>
                  <a:pt x="5460141" y="41545"/>
                </a:cubicBezTo>
                <a:cubicBezTo>
                  <a:pt x="5461124" y="53483"/>
                  <a:pt x="5457689" y="58972"/>
                  <a:pt x="5449838" y="58011"/>
                </a:cubicBezTo>
                <a:cubicBezTo>
                  <a:pt x="5441987" y="57050"/>
                  <a:pt x="5434153" y="53157"/>
                  <a:pt x="5426338" y="46331"/>
                </a:cubicBezTo>
                <a:cubicBezTo>
                  <a:pt x="5419541" y="39519"/>
                  <a:pt x="5414920" y="32105"/>
                  <a:pt x="5412474" y="24089"/>
                </a:cubicBezTo>
                <a:cubicBezTo>
                  <a:pt x="5410641" y="18077"/>
                  <a:pt x="5414169" y="15404"/>
                  <a:pt x="5423060" y="16071"/>
                </a:cubicBezTo>
                <a:close/>
                <a:moveTo>
                  <a:pt x="4741180" y="13423"/>
                </a:moveTo>
                <a:cubicBezTo>
                  <a:pt x="4744679" y="13227"/>
                  <a:pt x="4750266" y="15736"/>
                  <a:pt x="4757942" y="20949"/>
                </a:cubicBezTo>
                <a:cubicBezTo>
                  <a:pt x="4773293" y="31374"/>
                  <a:pt x="4779011" y="38809"/>
                  <a:pt x="4775096" y="43255"/>
                </a:cubicBezTo>
                <a:cubicBezTo>
                  <a:pt x="4771181" y="47700"/>
                  <a:pt x="4766424" y="54211"/>
                  <a:pt x="4760824" y="62786"/>
                </a:cubicBezTo>
                <a:cubicBezTo>
                  <a:pt x="4755224" y="71362"/>
                  <a:pt x="4746645" y="85480"/>
                  <a:pt x="4735087" y="105140"/>
                </a:cubicBezTo>
                <a:cubicBezTo>
                  <a:pt x="4745885" y="114848"/>
                  <a:pt x="4750158" y="123044"/>
                  <a:pt x="4747907" y="129726"/>
                </a:cubicBezTo>
                <a:cubicBezTo>
                  <a:pt x="4745656" y="136409"/>
                  <a:pt x="4744530" y="148053"/>
                  <a:pt x="4744530" y="164659"/>
                </a:cubicBezTo>
                <a:cubicBezTo>
                  <a:pt x="4744530" y="179874"/>
                  <a:pt x="4744068" y="199581"/>
                  <a:pt x="4743143" y="223780"/>
                </a:cubicBezTo>
                <a:cubicBezTo>
                  <a:pt x="4742218" y="247979"/>
                  <a:pt x="4739343" y="265786"/>
                  <a:pt x="4734517" y="277201"/>
                </a:cubicBezTo>
                <a:cubicBezTo>
                  <a:pt x="4729691" y="288616"/>
                  <a:pt x="4724052" y="287831"/>
                  <a:pt x="4717599" y="274846"/>
                </a:cubicBezTo>
                <a:cubicBezTo>
                  <a:pt x="4711146" y="261861"/>
                  <a:pt x="4709501" y="251217"/>
                  <a:pt x="4712663" y="242914"/>
                </a:cubicBezTo>
                <a:cubicBezTo>
                  <a:pt x="4715825" y="234611"/>
                  <a:pt x="4718076" y="222149"/>
                  <a:pt x="4719417" y="205529"/>
                </a:cubicBezTo>
                <a:cubicBezTo>
                  <a:pt x="4720758" y="188908"/>
                  <a:pt x="4721428" y="172137"/>
                  <a:pt x="4721428" y="155216"/>
                </a:cubicBezTo>
                <a:cubicBezTo>
                  <a:pt x="4721428" y="137735"/>
                  <a:pt x="4721220" y="126514"/>
                  <a:pt x="4720804" y="121552"/>
                </a:cubicBezTo>
                <a:cubicBezTo>
                  <a:pt x="4713276" y="134272"/>
                  <a:pt x="4705163" y="144525"/>
                  <a:pt x="4696465" y="152312"/>
                </a:cubicBezTo>
                <a:cubicBezTo>
                  <a:pt x="4687768" y="160099"/>
                  <a:pt x="4676482" y="167491"/>
                  <a:pt x="4662608" y="174489"/>
                </a:cubicBezTo>
                <a:cubicBezTo>
                  <a:pt x="4648734" y="181487"/>
                  <a:pt x="4647978" y="177988"/>
                  <a:pt x="4660339" y="163992"/>
                </a:cubicBezTo>
                <a:cubicBezTo>
                  <a:pt x="4672700" y="149996"/>
                  <a:pt x="4684423" y="135462"/>
                  <a:pt x="4695508" y="120391"/>
                </a:cubicBezTo>
                <a:cubicBezTo>
                  <a:pt x="4706593" y="105319"/>
                  <a:pt x="4716610" y="87975"/>
                  <a:pt x="4725558" y="68357"/>
                </a:cubicBezTo>
                <a:cubicBezTo>
                  <a:pt x="4734506" y="48740"/>
                  <a:pt x="4738303" y="33328"/>
                  <a:pt x="4736948" y="22121"/>
                </a:cubicBezTo>
                <a:cubicBezTo>
                  <a:pt x="4736270" y="16518"/>
                  <a:pt x="4737681" y="13618"/>
                  <a:pt x="4741180" y="13423"/>
                </a:cubicBezTo>
                <a:close/>
                <a:moveTo>
                  <a:pt x="1883680" y="13423"/>
                </a:moveTo>
                <a:cubicBezTo>
                  <a:pt x="1887179" y="13227"/>
                  <a:pt x="1892767" y="15736"/>
                  <a:pt x="1900442" y="20949"/>
                </a:cubicBezTo>
                <a:cubicBezTo>
                  <a:pt x="1915793" y="31374"/>
                  <a:pt x="1921511" y="38809"/>
                  <a:pt x="1917596" y="43255"/>
                </a:cubicBezTo>
                <a:cubicBezTo>
                  <a:pt x="1913682" y="47700"/>
                  <a:pt x="1908924" y="54211"/>
                  <a:pt x="1903324" y="62786"/>
                </a:cubicBezTo>
                <a:cubicBezTo>
                  <a:pt x="1897724" y="71362"/>
                  <a:pt x="1889146" y="85480"/>
                  <a:pt x="1877587" y="105140"/>
                </a:cubicBezTo>
                <a:cubicBezTo>
                  <a:pt x="1888385" y="114848"/>
                  <a:pt x="1892659" y="123044"/>
                  <a:pt x="1890407" y="129726"/>
                </a:cubicBezTo>
                <a:cubicBezTo>
                  <a:pt x="1888156" y="136409"/>
                  <a:pt x="1887030" y="148053"/>
                  <a:pt x="1887030" y="164659"/>
                </a:cubicBezTo>
                <a:cubicBezTo>
                  <a:pt x="1887030" y="179874"/>
                  <a:pt x="1886568" y="199581"/>
                  <a:pt x="1885643" y="223780"/>
                </a:cubicBezTo>
                <a:cubicBezTo>
                  <a:pt x="1884718" y="247979"/>
                  <a:pt x="1881843" y="265786"/>
                  <a:pt x="1877017" y="277201"/>
                </a:cubicBezTo>
                <a:cubicBezTo>
                  <a:pt x="1872192" y="288616"/>
                  <a:pt x="1866552" y="287831"/>
                  <a:pt x="1860100" y="274846"/>
                </a:cubicBezTo>
                <a:cubicBezTo>
                  <a:pt x="1853646" y="261861"/>
                  <a:pt x="1852001" y="251217"/>
                  <a:pt x="1855163" y="242914"/>
                </a:cubicBezTo>
                <a:cubicBezTo>
                  <a:pt x="1858325" y="234611"/>
                  <a:pt x="1860576" y="222149"/>
                  <a:pt x="1861917" y="205529"/>
                </a:cubicBezTo>
                <a:cubicBezTo>
                  <a:pt x="1863258" y="188908"/>
                  <a:pt x="1863928" y="172137"/>
                  <a:pt x="1863928" y="155216"/>
                </a:cubicBezTo>
                <a:cubicBezTo>
                  <a:pt x="1863928" y="137735"/>
                  <a:pt x="1863720" y="126514"/>
                  <a:pt x="1863304" y="121552"/>
                </a:cubicBezTo>
                <a:cubicBezTo>
                  <a:pt x="1855776" y="134272"/>
                  <a:pt x="1847663" y="144525"/>
                  <a:pt x="1838965" y="152312"/>
                </a:cubicBezTo>
                <a:cubicBezTo>
                  <a:pt x="1830269" y="160099"/>
                  <a:pt x="1818982" y="167491"/>
                  <a:pt x="1805108" y="174489"/>
                </a:cubicBezTo>
                <a:cubicBezTo>
                  <a:pt x="1791234" y="181487"/>
                  <a:pt x="1790478" y="177988"/>
                  <a:pt x="1802839" y="163992"/>
                </a:cubicBezTo>
                <a:cubicBezTo>
                  <a:pt x="1815201" y="149996"/>
                  <a:pt x="1826924" y="135462"/>
                  <a:pt x="1838008" y="120391"/>
                </a:cubicBezTo>
                <a:cubicBezTo>
                  <a:pt x="1849093" y="105319"/>
                  <a:pt x="1859110" y="87975"/>
                  <a:pt x="1868058" y="68357"/>
                </a:cubicBezTo>
                <a:cubicBezTo>
                  <a:pt x="1877006" y="48740"/>
                  <a:pt x="1880803" y="33328"/>
                  <a:pt x="1879448" y="22121"/>
                </a:cubicBezTo>
                <a:cubicBezTo>
                  <a:pt x="1878770" y="16518"/>
                  <a:pt x="1880181" y="13618"/>
                  <a:pt x="1883680" y="13423"/>
                </a:cubicBezTo>
                <a:close/>
                <a:moveTo>
                  <a:pt x="4006199" y="13325"/>
                </a:moveTo>
                <a:cubicBezTo>
                  <a:pt x="4007921" y="13555"/>
                  <a:pt x="4010023" y="14150"/>
                  <a:pt x="4012506" y="15109"/>
                </a:cubicBezTo>
                <a:cubicBezTo>
                  <a:pt x="4022436" y="18945"/>
                  <a:pt x="4030112" y="23526"/>
                  <a:pt x="4035533" y="28854"/>
                </a:cubicBezTo>
                <a:cubicBezTo>
                  <a:pt x="4040953" y="34181"/>
                  <a:pt x="4041738" y="38992"/>
                  <a:pt x="4037888" y="43287"/>
                </a:cubicBezTo>
                <a:cubicBezTo>
                  <a:pt x="4034038" y="47582"/>
                  <a:pt x="4029434" y="55752"/>
                  <a:pt x="4024078" y="67798"/>
                </a:cubicBezTo>
                <a:cubicBezTo>
                  <a:pt x="4018722" y="79844"/>
                  <a:pt x="4011298" y="93818"/>
                  <a:pt x="4001804" y="109722"/>
                </a:cubicBezTo>
                <a:cubicBezTo>
                  <a:pt x="4014409" y="114884"/>
                  <a:pt x="4019801" y="124091"/>
                  <a:pt x="4017980" y="137341"/>
                </a:cubicBezTo>
                <a:cubicBezTo>
                  <a:pt x="4016159" y="150591"/>
                  <a:pt x="4015022" y="170230"/>
                  <a:pt x="4014571" y="196258"/>
                </a:cubicBezTo>
                <a:cubicBezTo>
                  <a:pt x="4014119" y="222285"/>
                  <a:pt x="4013212" y="241695"/>
                  <a:pt x="4011850" y="254486"/>
                </a:cubicBezTo>
                <a:cubicBezTo>
                  <a:pt x="4010487" y="267278"/>
                  <a:pt x="4007820" y="277563"/>
                  <a:pt x="4003848" y="285343"/>
                </a:cubicBezTo>
                <a:cubicBezTo>
                  <a:pt x="3999876" y="293122"/>
                  <a:pt x="3994692" y="290996"/>
                  <a:pt x="3988296" y="278965"/>
                </a:cubicBezTo>
                <a:cubicBezTo>
                  <a:pt x="3981900" y="266933"/>
                  <a:pt x="3980506" y="255612"/>
                  <a:pt x="3984112" y="245000"/>
                </a:cubicBezTo>
                <a:cubicBezTo>
                  <a:pt x="3987719" y="234388"/>
                  <a:pt x="3989970" y="218119"/>
                  <a:pt x="3990866" y="196193"/>
                </a:cubicBezTo>
                <a:cubicBezTo>
                  <a:pt x="3991763" y="174267"/>
                  <a:pt x="3992211" y="157460"/>
                  <a:pt x="3992211" y="145773"/>
                </a:cubicBezTo>
                <a:cubicBezTo>
                  <a:pt x="3992211" y="134889"/>
                  <a:pt x="3992426" y="128163"/>
                  <a:pt x="3992856" y="125596"/>
                </a:cubicBezTo>
                <a:cubicBezTo>
                  <a:pt x="3992153" y="130515"/>
                  <a:pt x="3986729" y="139664"/>
                  <a:pt x="3976583" y="153043"/>
                </a:cubicBezTo>
                <a:cubicBezTo>
                  <a:pt x="3966438" y="166423"/>
                  <a:pt x="3954582" y="177343"/>
                  <a:pt x="3941016" y="185804"/>
                </a:cubicBezTo>
                <a:cubicBezTo>
                  <a:pt x="3927450" y="194264"/>
                  <a:pt x="3926110" y="190909"/>
                  <a:pt x="3936994" y="175737"/>
                </a:cubicBezTo>
                <a:cubicBezTo>
                  <a:pt x="3947878" y="160565"/>
                  <a:pt x="3957357" y="145802"/>
                  <a:pt x="3965430" y="131447"/>
                </a:cubicBezTo>
                <a:cubicBezTo>
                  <a:pt x="3973504" y="117093"/>
                  <a:pt x="3980889" y="102107"/>
                  <a:pt x="3987586" y="86491"/>
                </a:cubicBezTo>
                <a:cubicBezTo>
                  <a:pt x="3994283" y="70874"/>
                  <a:pt x="3998750" y="58029"/>
                  <a:pt x="4000987" y="47955"/>
                </a:cubicBezTo>
                <a:cubicBezTo>
                  <a:pt x="4003224" y="37881"/>
                  <a:pt x="4003221" y="28929"/>
                  <a:pt x="4000976" y="21099"/>
                </a:cubicBezTo>
                <a:cubicBezTo>
                  <a:pt x="3999293" y="15227"/>
                  <a:pt x="4001034" y="12636"/>
                  <a:pt x="4006199" y="13325"/>
                </a:cubicBezTo>
                <a:close/>
                <a:moveTo>
                  <a:pt x="1567794" y="12347"/>
                </a:moveTo>
                <a:cubicBezTo>
                  <a:pt x="1571996" y="12743"/>
                  <a:pt x="1577160" y="13639"/>
                  <a:pt x="1583287" y="15033"/>
                </a:cubicBezTo>
                <a:cubicBezTo>
                  <a:pt x="1598474" y="21343"/>
                  <a:pt x="1604471" y="28470"/>
                  <a:pt x="1601280" y="36415"/>
                </a:cubicBezTo>
                <a:cubicBezTo>
                  <a:pt x="1598090" y="44359"/>
                  <a:pt x="1595616" y="56659"/>
                  <a:pt x="1593860" y="73315"/>
                </a:cubicBezTo>
                <a:cubicBezTo>
                  <a:pt x="1592103" y="89972"/>
                  <a:pt x="1591224" y="113644"/>
                  <a:pt x="1591224" y="144332"/>
                </a:cubicBezTo>
                <a:cubicBezTo>
                  <a:pt x="1623131" y="140015"/>
                  <a:pt x="1641559" y="136011"/>
                  <a:pt x="1646506" y="132318"/>
                </a:cubicBezTo>
                <a:cubicBezTo>
                  <a:pt x="1651453" y="128626"/>
                  <a:pt x="1658290" y="128694"/>
                  <a:pt x="1667016" y="132523"/>
                </a:cubicBezTo>
                <a:cubicBezTo>
                  <a:pt x="1675742" y="136351"/>
                  <a:pt x="1683963" y="141571"/>
                  <a:pt x="1691678" y="148182"/>
                </a:cubicBezTo>
                <a:cubicBezTo>
                  <a:pt x="1699392" y="154793"/>
                  <a:pt x="1700899" y="160927"/>
                  <a:pt x="1696195" y="166584"/>
                </a:cubicBezTo>
                <a:cubicBezTo>
                  <a:pt x="1691492" y="172241"/>
                  <a:pt x="1686286" y="182315"/>
                  <a:pt x="1680578" y="196806"/>
                </a:cubicBezTo>
                <a:cubicBezTo>
                  <a:pt x="1674871" y="211297"/>
                  <a:pt x="1668934" y="232861"/>
                  <a:pt x="1662768" y="261499"/>
                </a:cubicBezTo>
                <a:cubicBezTo>
                  <a:pt x="1670856" y="275279"/>
                  <a:pt x="1669027" y="282170"/>
                  <a:pt x="1657283" y="282170"/>
                </a:cubicBezTo>
                <a:cubicBezTo>
                  <a:pt x="1649309" y="282170"/>
                  <a:pt x="1637103" y="282614"/>
                  <a:pt x="1620661" y="283504"/>
                </a:cubicBezTo>
                <a:cubicBezTo>
                  <a:pt x="1604220" y="284393"/>
                  <a:pt x="1583542" y="286619"/>
                  <a:pt x="1558626" y="290183"/>
                </a:cubicBezTo>
                <a:cubicBezTo>
                  <a:pt x="1533709" y="293746"/>
                  <a:pt x="1517153" y="296001"/>
                  <a:pt x="1508958" y="296948"/>
                </a:cubicBezTo>
                <a:cubicBezTo>
                  <a:pt x="1500763" y="297894"/>
                  <a:pt x="1492377" y="293617"/>
                  <a:pt x="1483802" y="284117"/>
                </a:cubicBezTo>
                <a:cubicBezTo>
                  <a:pt x="1475226" y="274616"/>
                  <a:pt x="1475631" y="270325"/>
                  <a:pt x="1485017" y="271243"/>
                </a:cubicBezTo>
                <a:cubicBezTo>
                  <a:pt x="1494403" y="272160"/>
                  <a:pt x="1508858" y="271508"/>
                  <a:pt x="1528382" y="269285"/>
                </a:cubicBezTo>
                <a:cubicBezTo>
                  <a:pt x="1547906" y="267063"/>
                  <a:pt x="1584212" y="263771"/>
                  <a:pt x="1637300" y="259412"/>
                </a:cubicBezTo>
                <a:lnTo>
                  <a:pt x="1645043" y="217381"/>
                </a:lnTo>
                <a:cubicBezTo>
                  <a:pt x="1644972" y="219145"/>
                  <a:pt x="1638791" y="220493"/>
                  <a:pt x="1626502" y="221425"/>
                </a:cubicBezTo>
                <a:cubicBezTo>
                  <a:pt x="1613380" y="222300"/>
                  <a:pt x="1599123" y="223870"/>
                  <a:pt x="1583728" y="226136"/>
                </a:cubicBezTo>
                <a:cubicBezTo>
                  <a:pt x="1568334" y="228401"/>
                  <a:pt x="1555209" y="230660"/>
                  <a:pt x="1544354" y="232911"/>
                </a:cubicBezTo>
                <a:cubicBezTo>
                  <a:pt x="1533498" y="235163"/>
                  <a:pt x="1522822" y="231832"/>
                  <a:pt x="1512325" y="222920"/>
                </a:cubicBezTo>
                <a:cubicBezTo>
                  <a:pt x="1501827" y="214007"/>
                  <a:pt x="1503434" y="209271"/>
                  <a:pt x="1517143" y="208712"/>
                </a:cubicBezTo>
                <a:cubicBezTo>
                  <a:pt x="1530852" y="208153"/>
                  <a:pt x="1545551" y="206977"/>
                  <a:pt x="1561239" y="205185"/>
                </a:cubicBezTo>
                <a:cubicBezTo>
                  <a:pt x="1576927" y="203392"/>
                  <a:pt x="1592429" y="200696"/>
                  <a:pt x="1607744" y="197097"/>
                </a:cubicBezTo>
                <a:cubicBezTo>
                  <a:pt x="1625326" y="192522"/>
                  <a:pt x="1637694" y="193117"/>
                  <a:pt x="1644850" y="198882"/>
                </a:cubicBezTo>
                <a:lnTo>
                  <a:pt x="1647670" y="201525"/>
                </a:lnTo>
                <a:lnTo>
                  <a:pt x="1649305" y="189677"/>
                </a:lnTo>
                <a:cubicBezTo>
                  <a:pt x="1650967" y="177171"/>
                  <a:pt x="1651798" y="169284"/>
                  <a:pt x="1651798" y="166014"/>
                </a:cubicBezTo>
                <a:cubicBezTo>
                  <a:pt x="1651798" y="161382"/>
                  <a:pt x="1649389" y="158887"/>
                  <a:pt x="1644570" y="158529"/>
                </a:cubicBezTo>
                <a:cubicBezTo>
                  <a:pt x="1639752" y="158170"/>
                  <a:pt x="1621364" y="160439"/>
                  <a:pt x="1589407" y="165337"/>
                </a:cubicBezTo>
                <a:cubicBezTo>
                  <a:pt x="1557449" y="170234"/>
                  <a:pt x="1533365" y="174059"/>
                  <a:pt x="1517153" y="176812"/>
                </a:cubicBezTo>
                <a:cubicBezTo>
                  <a:pt x="1500942" y="179566"/>
                  <a:pt x="1488061" y="176192"/>
                  <a:pt x="1478511" y="166692"/>
                </a:cubicBezTo>
                <a:cubicBezTo>
                  <a:pt x="1468960" y="157191"/>
                  <a:pt x="1470225" y="153119"/>
                  <a:pt x="1482307" y="154474"/>
                </a:cubicBezTo>
                <a:cubicBezTo>
                  <a:pt x="1494389" y="155829"/>
                  <a:pt x="1522090" y="153538"/>
                  <a:pt x="1565412" y="147601"/>
                </a:cubicBezTo>
                <a:lnTo>
                  <a:pt x="1565412" y="72875"/>
                </a:lnTo>
                <a:cubicBezTo>
                  <a:pt x="1565412" y="49514"/>
                  <a:pt x="1562264" y="32639"/>
                  <a:pt x="1555969" y="22250"/>
                </a:cubicBezTo>
                <a:cubicBezTo>
                  <a:pt x="1551248" y="14458"/>
                  <a:pt x="1555189" y="11157"/>
                  <a:pt x="1567794" y="12347"/>
                </a:cubicBezTo>
                <a:close/>
                <a:moveTo>
                  <a:pt x="6554701" y="11126"/>
                </a:moveTo>
                <a:cubicBezTo>
                  <a:pt x="6557149" y="10522"/>
                  <a:pt x="6560149" y="10961"/>
                  <a:pt x="6563703" y="12441"/>
                </a:cubicBezTo>
                <a:cubicBezTo>
                  <a:pt x="6570808" y="15403"/>
                  <a:pt x="6577050" y="20171"/>
                  <a:pt x="6582428" y="26746"/>
                </a:cubicBezTo>
                <a:cubicBezTo>
                  <a:pt x="6587805" y="33321"/>
                  <a:pt x="6586134" y="37490"/>
                  <a:pt x="6577416" y="39254"/>
                </a:cubicBezTo>
                <a:cubicBezTo>
                  <a:pt x="6568697" y="41018"/>
                  <a:pt x="6555963" y="44918"/>
                  <a:pt x="6539213" y="50956"/>
                </a:cubicBezTo>
                <a:cubicBezTo>
                  <a:pt x="6547301" y="54139"/>
                  <a:pt x="6550883" y="57595"/>
                  <a:pt x="6549957" y="61323"/>
                </a:cubicBezTo>
                <a:cubicBezTo>
                  <a:pt x="6549033" y="65052"/>
                  <a:pt x="6548147" y="68429"/>
                  <a:pt x="6547301" y="71455"/>
                </a:cubicBezTo>
                <a:cubicBezTo>
                  <a:pt x="6556005" y="69834"/>
                  <a:pt x="6565083" y="67404"/>
                  <a:pt x="6574533" y="64163"/>
                </a:cubicBezTo>
                <a:cubicBezTo>
                  <a:pt x="6583983" y="60922"/>
                  <a:pt x="6592379" y="62980"/>
                  <a:pt x="6599722" y="70336"/>
                </a:cubicBezTo>
                <a:cubicBezTo>
                  <a:pt x="6607063" y="77693"/>
                  <a:pt x="6606407" y="81984"/>
                  <a:pt x="6597753" y="83210"/>
                </a:cubicBezTo>
                <a:cubicBezTo>
                  <a:pt x="6589099" y="84436"/>
                  <a:pt x="6572281" y="87122"/>
                  <a:pt x="6547301" y="91266"/>
                </a:cubicBezTo>
                <a:lnTo>
                  <a:pt x="6547301" y="172059"/>
                </a:lnTo>
                <a:cubicBezTo>
                  <a:pt x="6555519" y="173564"/>
                  <a:pt x="6566796" y="177425"/>
                  <a:pt x="6581137" y="183642"/>
                </a:cubicBezTo>
                <a:cubicBezTo>
                  <a:pt x="6595477" y="189858"/>
                  <a:pt x="6602647" y="198832"/>
                  <a:pt x="6602647" y="210562"/>
                </a:cubicBezTo>
                <a:cubicBezTo>
                  <a:pt x="6602647" y="223210"/>
                  <a:pt x="6597104" y="225626"/>
                  <a:pt x="6586020" y="217811"/>
                </a:cubicBezTo>
                <a:cubicBezTo>
                  <a:pt x="6574935" y="209996"/>
                  <a:pt x="6562029" y="199506"/>
                  <a:pt x="6547301" y="186341"/>
                </a:cubicBezTo>
                <a:cubicBezTo>
                  <a:pt x="6548162" y="207966"/>
                  <a:pt x="6548362" y="226505"/>
                  <a:pt x="6547903" y="241956"/>
                </a:cubicBezTo>
                <a:cubicBezTo>
                  <a:pt x="6547445" y="257408"/>
                  <a:pt x="6545705" y="271347"/>
                  <a:pt x="6542687" y="283772"/>
                </a:cubicBezTo>
                <a:cubicBezTo>
                  <a:pt x="6539668" y="296198"/>
                  <a:pt x="6534259" y="296446"/>
                  <a:pt x="6526458" y="284515"/>
                </a:cubicBezTo>
                <a:cubicBezTo>
                  <a:pt x="6518656" y="272583"/>
                  <a:pt x="6516104" y="261287"/>
                  <a:pt x="6518801" y="250625"/>
                </a:cubicBezTo>
                <a:cubicBezTo>
                  <a:pt x="6521495" y="239963"/>
                  <a:pt x="6523296" y="216736"/>
                  <a:pt x="6524199" y="180942"/>
                </a:cubicBezTo>
                <a:cubicBezTo>
                  <a:pt x="6521747" y="190005"/>
                  <a:pt x="6514135" y="200922"/>
                  <a:pt x="6501366" y="213692"/>
                </a:cubicBezTo>
                <a:cubicBezTo>
                  <a:pt x="6488595" y="226462"/>
                  <a:pt x="6473011" y="236794"/>
                  <a:pt x="6454613" y="244688"/>
                </a:cubicBezTo>
                <a:cubicBezTo>
                  <a:pt x="6436215" y="252582"/>
                  <a:pt x="6434559" y="249743"/>
                  <a:pt x="6449645" y="236170"/>
                </a:cubicBezTo>
                <a:cubicBezTo>
                  <a:pt x="6464729" y="222597"/>
                  <a:pt x="6478711" y="207812"/>
                  <a:pt x="6491589" y="191816"/>
                </a:cubicBezTo>
                <a:lnTo>
                  <a:pt x="6495983" y="184714"/>
                </a:lnTo>
                <a:lnTo>
                  <a:pt x="6492783" y="183147"/>
                </a:lnTo>
                <a:cubicBezTo>
                  <a:pt x="6487628" y="179225"/>
                  <a:pt x="6485051" y="175343"/>
                  <a:pt x="6485051" y="171499"/>
                </a:cubicBezTo>
                <a:cubicBezTo>
                  <a:pt x="6478353" y="180333"/>
                  <a:pt x="6471835" y="187489"/>
                  <a:pt x="6465497" y="192967"/>
                </a:cubicBezTo>
                <a:cubicBezTo>
                  <a:pt x="6459159" y="198445"/>
                  <a:pt x="6453885" y="200144"/>
                  <a:pt x="6449677" y="198065"/>
                </a:cubicBezTo>
                <a:cubicBezTo>
                  <a:pt x="6445467" y="195985"/>
                  <a:pt x="6441313" y="192009"/>
                  <a:pt x="6437211" y="186137"/>
                </a:cubicBezTo>
                <a:cubicBezTo>
                  <a:pt x="6433109" y="180265"/>
                  <a:pt x="6434418" y="177031"/>
                  <a:pt x="6441137" y="176436"/>
                </a:cubicBezTo>
                <a:cubicBezTo>
                  <a:pt x="6447855" y="175841"/>
                  <a:pt x="6454657" y="173822"/>
                  <a:pt x="6461540" y="170381"/>
                </a:cubicBezTo>
                <a:cubicBezTo>
                  <a:pt x="6468423" y="166939"/>
                  <a:pt x="6476259" y="162816"/>
                  <a:pt x="6485051" y="158012"/>
                </a:cubicBezTo>
                <a:lnTo>
                  <a:pt x="6485051" y="145838"/>
                </a:lnTo>
                <a:cubicBezTo>
                  <a:pt x="6478985" y="148361"/>
                  <a:pt x="6472413" y="150792"/>
                  <a:pt x="6465336" y="153130"/>
                </a:cubicBezTo>
                <a:cubicBezTo>
                  <a:pt x="6458259" y="155467"/>
                  <a:pt x="6451003" y="153463"/>
                  <a:pt x="6443567" y="147117"/>
                </a:cubicBezTo>
                <a:cubicBezTo>
                  <a:pt x="6436132" y="140772"/>
                  <a:pt x="6437487" y="136710"/>
                  <a:pt x="6447633" y="134932"/>
                </a:cubicBezTo>
                <a:cubicBezTo>
                  <a:pt x="6457779" y="133154"/>
                  <a:pt x="6470251" y="131117"/>
                  <a:pt x="6485051" y="128823"/>
                </a:cubicBezTo>
                <a:cubicBezTo>
                  <a:pt x="6483416" y="121452"/>
                  <a:pt x="6481207" y="114769"/>
                  <a:pt x="6478425" y="108775"/>
                </a:cubicBezTo>
                <a:lnTo>
                  <a:pt x="6478688" y="104443"/>
                </a:lnTo>
                <a:lnTo>
                  <a:pt x="6478509" y="104425"/>
                </a:lnTo>
                <a:cubicBezTo>
                  <a:pt x="6474140" y="103382"/>
                  <a:pt x="6469513" y="101132"/>
                  <a:pt x="6464627" y="97676"/>
                </a:cubicBezTo>
                <a:cubicBezTo>
                  <a:pt x="6454853" y="90764"/>
                  <a:pt x="6455689" y="86709"/>
                  <a:pt x="6467133" y="85512"/>
                </a:cubicBezTo>
                <a:cubicBezTo>
                  <a:pt x="6478576" y="84314"/>
                  <a:pt x="6497146" y="81228"/>
                  <a:pt x="6522844" y="76252"/>
                </a:cubicBezTo>
                <a:cubicBezTo>
                  <a:pt x="6522844" y="68436"/>
                  <a:pt x="6522113" y="62836"/>
                  <a:pt x="6520650" y="59452"/>
                </a:cubicBezTo>
                <a:cubicBezTo>
                  <a:pt x="6510783" y="62162"/>
                  <a:pt x="6501259" y="63127"/>
                  <a:pt x="6492073" y="62345"/>
                </a:cubicBezTo>
                <a:cubicBezTo>
                  <a:pt x="6482889" y="61564"/>
                  <a:pt x="6483548" y="58473"/>
                  <a:pt x="6494053" y="53074"/>
                </a:cubicBezTo>
                <a:cubicBezTo>
                  <a:pt x="6504557" y="47675"/>
                  <a:pt x="6515670" y="41502"/>
                  <a:pt x="6527393" y="34554"/>
                </a:cubicBezTo>
                <a:cubicBezTo>
                  <a:pt x="6539117" y="27606"/>
                  <a:pt x="6546323" y="21443"/>
                  <a:pt x="6549011" y="16066"/>
                </a:cubicBezTo>
                <a:cubicBezTo>
                  <a:pt x="6550356" y="13377"/>
                  <a:pt x="6552253" y="11731"/>
                  <a:pt x="6554701" y="11126"/>
                </a:cubicBezTo>
                <a:close/>
                <a:moveTo>
                  <a:pt x="882163" y="10731"/>
                </a:moveTo>
                <a:cubicBezTo>
                  <a:pt x="888200" y="10731"/>
                  <a:pt x="896248" y="12796"/>
                  <a:pt x="906308" y="16926"/>
                </a:cubicBezTo>
                <a:cubicBezTo>
                  <a:pt x="916367" y="21056"/>
                  <a:pt x="919820" y="27240"/>
                  <a:pt x="916665" y="35479"/>
                </a:cubicBezTo>
                <a:cubicBezTo>
                  <a:pt x="913510" y="43717"/>
                  <a:pt x="914887" y="66952"/>
                  <a:pt x="920795" y="105183"/>
                </a:cubicBezTo>
                <a:cubicBezTo>
                  <a:pt x="923749" y="104452"/>
                  <a:pt x="928460" y="102695"/>
                  <a:pt x="934927" y="99913"/>
                </a:cubicBezTo>
                <a:cubicBezTo>
                  <a:pt x="941395" y="97131"/>
                  <a:pt x="948178" y="98110"/>
                  <a:pt x="955276" y="102849"/>
                </a:cubicBezTo>
                <a:cubicBezTo>
                  <a:pt x="962375" y="107589"/>
                  <a:pt x="962127" y="112292"/>
                  <a:pt x="954534" y="116960"/>
                </a:cubicBezTo>
                <a:cubicBezTo>
                  <a:pt x="946941" y="121628"/>
                  <a:pt x="937243" y="125467"/>
                  <a:pt x="925441" y="128479"/>
                </a:cubicBezTo>
                <a:cubicBezTo>
                  <a:pt x="930761" y="148655"/>
                  <a:pt x="937455" y="168592"/>
                  <a:pt x="945521" y="188288"/>
                </a:cubicBezTo>
                <a:cubicBezTo>
                  <a:pt x="953588" y="207984"/>
                  <a:pt x="962991" y="224709"/>
                  <a:pt x="973732" y="238461"/>
                </a:cubicBezTo>
                <a:cubicBezTo>
                  <a:pt x="984473" y="252213"/>
                  <a:pt x="991292" y="259089"/>
                  <a:pt x="994188" y="259089"/>
                </a:cubicBezTo>
                <a:cubicBezTo>
                  <a:pt x="996397" y="259089"/>
                  <a:pt x="1000713" y="249861"/>
                  <a:pt x="1007137" y="231406"/>
                </a:cubicBezTo>
                <a:cubicBezTo>
                  <a:pt x="1013562" y="212950"/>
                  <a:pt x="1017742" y="207059"/>
                  <a:pt x="1019678" y="213735"/>
                </a:cubicBezTo>
                <a:cubicBezTo>
                  <a:pt x="1021614" y="220410"/>
                  <a:pt x="1022352" y="231416"/>
                  <a:pt x="1021893" y="246753"/>
                </a:cubicBezTo>
                <a:cubicBezTo>
                  <a:pt x="1021434" y="262090"/>
                  <a:pt x="1022790" y="276326"/>
                  <a:pt x="1025959" y="289462"/>
                </a:cubicBezTo>
                <a:cubicBezTo>
                  <a:pt x="1029128" y="302598"/>
                  <a:pt x="1023302" y="306817"/>
                  <a:pt x="1008482" y="302121"/>
                </a:cubicBezTo>
                <a:cubicBezTo>
                  <a:pt x="993661" y="297424"/>
                  <a:pt x="978880" y="285637"/>
                  <a:pt x="964138" y="266758"/>
                </a:cubicBezTo>
                <a:cubicBezTo>
                  <a:pt x="949396" y="247879"/>
                  <a:pt x="937451" y="227914"/>
                  <a:pt x="928302" y="206862"/>
                </a:cubicBezTo>
                <a:cubicBezTo>
                  <a:pt x="919153" y="185811"/>
                  <a:pt x="911287" y="160974"/>
                  <a:pt x="904705" y="132351"/>
                </a:cubicBezTo>
                <a:cubicBezTo>
                  <a:pt x="889376" y="136825"/>
                  <a:pt x="877455" y="139743"/>
                  <a:pt x="868944" y="141105"/>
                </a:cubicBezTo>
                <a:cubicBezTo>
                  <a:pt x="860433" y="142468"/>
                  <a:pt x="851948" y="141381"/>
                  <a:pt x="843487" y="137846"/>
                </a:cubicBezTo>
                <a:cubicBezTo>
                  <a:pt x="835026" y="134312"/>
                  <a:pt x="836851" y="130730"/>
                  <a:pt x="848961" y="127102"/>
                </a:cubicBezTo>
                <a:cubicBezTo>
                  <a:pt x="861072" y="123474"/>
                  <a:pt x="877961" y="118362"/>
                  <a:pt x="899629" y="111765"/>
                </a:cubicBezTo>
                <a:cubicBezTo>
                  <a:pt x="896029" y="88089"/>
                  <a:pt x="892469" y="69867"/>
                  <a:pt x="888949" y="57097"/>
                </a:cubicBezTo>
                <a:cubicBezTo>
                  <a:pt x="885428" y="44327"/>
                  <a:pt x="881603" y="33407"/>
                  <a:pt x="877473" y="24336"/>
                </a:cubicBezTo>
                <a:cubicBezTo>
                  <a:pt x="873343" y="15266"/>
                  <a:pt x="874906" y="10731"/>
                  <a:pt x="882163" y="10731"/>
                </a:cubicBezTo>
                <a:close/>
                <a:moveTo>
                  <a:pt x="167788" y="10731"/>
                </a:moveTo>
                <a:cubicBezTo>
                  <a:pt x="173825" y="10731"/>
                  <a:pt x="181873" y="12796"/>
                  <a:pt x="191933" y="16926"/>
                </a:cubicBezTo>
                <a:cubicBezTo>
                  <a:pt x="201993" y="21056"/>
                  <a:pt x="205445" y="27240"/>
                  <a:pt x="202290" y="35479"/>
                </a:cubicBezTo>
                <a:cubicBezTo>
                  <a:pt x="199135" y="43717"/>
                  <a:pt x="200512" y="66952"/>
                  <a:pt x="206420" y="105183"/>
                </a:cubicBezTo>
                <a:cubicBezTo>
                  <a:pt x="209374" y="104452"/>
                  <a:pt x="214085" y="102695"/>
                  <a:pt x="220552" y="99913"/>
                </a:cubicBezTo>
                <a:cubicBezTo>
                  <a:pt x="227020" y="97131"/>
                  <a:pt x="233802" y="98110"/>
                  <a:pt x="240901" y="102849"/>
                </a:cubicBezTo>
                <a:cubicBezTo>
                  <a:pt x="248000" y="107589"/>
                  <a:pt x="247752" y="112292"/>
                  <a:pt x="240159" y="116960"/>
                </a:cubicBezTo>
                <a:cubicBezTo>
                  <a:pt x="232566" y="121628"/>
                  <a:pt x="222868" y="125467"/>
                  <a:pt x="211066" y="128479"/>
                </a:cubicBezTo>
                <a:cubicBezTo>
                  <a:pt x="216386" y="148655"/>
                  <a:pt x="223080" y="168592"/>
                  <a:pt x="231146" y="188288"/>
                </a:cubicBezTo>
                <a:cubicBezTo>
                  <a:pt x="239213" y="207984"/>
                  <a:pt x="248616" y="224709"/>
                  <a:pt x="259357" y="238461"/>
                </a:cubicBezTo>
                <a:cubicBezTo>
                  <a:pt x="270097" y="252213"/>
                  <a:pt x="276917" y="259089"/>
                  <a:pt x="279813" y="259089"/>
                </a:cubicBezTo>
                <a:cubicBezTo>
                  <a:pt x="282021" y="259089"/>
                  <a:pt x="286338" y="249861"/>
                  <a:pt x="292762" y="231406"/>
                </a:cubicBezTo>
                <a:cubicBezTo>
                  <a:pt x="299187" y="212950"/>
                  <a:pt x="303367" y="207059"/>
                  <a:pt x="305303" y="213735"/>
                </a:cubicBezTo>
                <a:cubicBezTo>
                  <a:pt x="307239" y="220410"/>
                  <a:pt x="307977" y="231416"/>
                  <a:pt x="307519" y="246753"/>
                </a:cubicBezTo>
                <a:cubicBezTo>
                  <a:pt x="307059" y="262090"/>
                  <a:pt x="308415" y="276326"/>
                  <a:pt x="311584" y="289462"/>
                </a:cubicBezTo>
                <a:cubicBezTo>
                  <a:pt x="314753" y="302598"/>
                  <a:pt x="308927" y="306817"/>
                  <a:pt x="294107" y="302121"/>
                </a:cubicBezTo>
                <a:cubicBezTo>
                  <a:pt x="279286" y="297424"/>
                  <a:pt x="264505" y="285637"/>
                  <a:pt x="249763" y="266758"/>
                </a:cubicBezTo>
                <a:cubicBezTo>
                  <a:pt x="235022" y="247879"/>
                  <a:pt x="223076" y="227914"/>
                  <a:pt x="213927" y="206862"/>
                </a:cubicBezTo>
                <a:cubicBezTo>
                  <a:pt x="204778" y="185811"/>
                  <a:pt x="196912" y="160974"/>
                  <a:pt x="190330" y="132351"/>
                </a:cubicBezTo>
                <a:cubicBezTo>
                  <a:pt x="175001" y="136825"/>
                  <a:pt x="163080" y="139743"/>
                  <a:pt x="154569" y="141105"/>
                </a:cubicBezTo>
                <a:cubicBezTo>
                  <a:pt x="146058" y="142468"/>
                  <a:pt x="137573" y="141381"/>
                  <a:pt x="129112" y="137846"/>
                </a:cubicBezTo>
                <a:cubicBezTo>
                  <a:pt x="120651" y="134312"/>
                  <a:pt x="122476" y="130730"/>
                  <a:pt x="134586" y="127102"/>
                </a:cubicBezTo>
                <a:cubicBezTo>
                  <a:pt x="146697" y="123474"/>
                  <a:pt x="163586" y="118362"/>
                  <a:pt x="185254" y="111765"/>
                </a:cubicBezTo>
                <a:cubicBezTo>
                  <a:pt x="181654" y="88089"/>
                  <a:pt x="178095" y="69867"/>
                  <a:pt x="174574" y="57097"/>
                </a:cubicBezTo>
                <a:cubicBezTo>
                  <a:pt x="171053" y="44327"/>
                  <a:pt x="167228" y="33407"/>
                  <a:pt x="163098" y="24336"/>
                </a:cubicBezTo>
                <a:cubicBezTo>
                  <a:pt x="158968" y="15266"/>
                  <a:pt x="160531" y="10731"/>
                  <a:pt x="167788" y="10731"/>
                </a:cubicBezTo>
                <a:close/>
                <a:moveTo>
                  <a:pt x="3419781" y="10471"/>
                </a:moveTo>
                <a:cubicBezTo>
                  <a:pt x="3421669" y="10413"/>
                  <a:pt x="3424004" y="10798"/>
                  <a:pt x="3426784" y="11624"/>
                </a:cubicBezTo>
                <a:cubicBezTo>
                  <a:pt x="3437904" y="14929"/>
                  <a:pt x="3446254" y="18776"/>
                  <a:pt x="3451832" y="23164"/>
                </a:cubicBezTo>
                <a:cubicBezTo>
                  <a:pt x="3457411" y="27552"/>
                  <a:pt x="3458067" y="32371"/>
                  <a:pt x="3453801" y="37619"/>
                </a:cubicBezTo>
                <a:cubicBezTo>
                  <a:pt x="3449535" y="42868"/>
                  <a:pt x="3444494" y="51300"/>
                  <a:pt x="3438679" y="62915"/>
                </a:cubicBezTo>
                <a:cubicBezTo>
                  <a:pt x="3432864" y="74531"/>
                  <a:pt x="3424292" y="86376"/>
                  <a:pt x="3412963" y="98450"/>
                </a:cubicBezTo>
                <a:cubicBezTo>
                  <a:pt x="3441314" y="97662"/>
                  <a:pt x="3458842" y="94765"/>
                  <a:pt x="3465545" y="89760"/>
                </a:cubicBezTo>
                <a:cubicBezTo>
                  <a:pt x="3472249" y="84755"/>
                  <a:pt x="3480018" y="84182"/>
                  <a:pt x="3488852" y="88039"/>
                </a:cubicBezTo>
                <a:cubicBezTo>
                  <a:pt x="3497685" y="91897"/>
                  <a:pt x="3504795" y="96719"/>
                  <a:pt x="3510179" y="102505"/>
                </a:cubicBezTo>
                <a:cubicBezTo>
                  <a:pt x="3515564" y="108291"/>
                  <a:pt x="3515969" y="113676"/>
                  <a:pt x="3511395" y="118659"/>
                </a:cubicBezTo>
                <a:cubicBezTo>
                  <a:pt x="3506821" y="123642"/>
                  <a:pt x="3503648" y="135459"/>
                  <a:pt x="3501876" y="154108"/>
                </a:cubicBezTo>
                <a:cubicBezTo>
                  <a:pt x="3500105" y="172758"/>
                  <a:pt x="3498546" y="191515"/>
                  <a:pt x="3497198" y="210379"/>
                </a:cubicBezTo>
                <a:cubicBezTo>
                  <a:pt x="3495850" y="229244"/>
                  <a:pt x="3491871" y="245516"/>
                  <a:pt x="3485260" y="259197"/>
                </a:cubicBezTo>
                <a:cubicBezTo>
                  <a:pt x="3478649" y="272877"/>
                  <a:pt x="3468392" y="283278"/>
                  <a:pt x="3454489" y="290398"/>
                </a:cubicBezTo>
                <a:cubicBezTo>
                  <a:pt x="3440586" y="297518"/>
                  <a:pt x="3433108" y="295729"/>
                  <a:pt x="3432054" y="285031"/>
                </a:cubicBezTo>
                <a:cubicBezTo>
                  <a:pt x="3431000" y="274333"/>
                  <a:pt x="3425278" y="262158"/>
                  <a:pt x="3414888" y="248506"/>
                </a:cubicBezTo>
                <a:cubicBezTo>
                  <a:pt x="3404499" y="234854"/>
                  <a:pt x="3405905" y="231226"/>
                  <a:pt x="3419104" y="237622"/>
                </a:cubicBezTo>
                <a:cubicBezTo>
                  <a:pt x="3432305" y="244018"/>
                  <a:pt x="3441522" y="247617"/>
                  <a:pt x="3446756" y="248420"/>
                </a:cubicBezTo>
                <a:cubicBezTo>
                  <a:pt x="3451991" y="249223"/>
                  <a:pt x="3456863" y="244416"/>
                  <a:pt x="3461372" y="233998"/>
                </a:cubicBezTo>
                <a:cubicBezTo>
                  <a:pt x="3465882" y="223579"/>
                  <a:pt x="3469038" y="207802"/>
                  <a:pt x="3470837" y="186664"/>
                </a:cubicBezTo>
                <a:cubicBezTo>
                  <a:pt x="3472637" y="165527"/>
                  <a:pt x="3473536" y="147845"/>
                  <a:pt x="3473536" y="133620"/>
                </a:cubicBezTo>
                <a:cubicBezTo>
                  <a:pt x="3473536" y="120785"/>
                  <a:pt x="3472299" y="113540"/>
                  <a:pt x="3469826" y="111883"/>
                </a:cubicBezTo>
                <a:cubicBezTo>
                  <a:pt x="3467352" y="110227"/>
                  <a:pt x="3461204" y="110632"/>
                  <a:pt x="3451381" y="113099"/>
                </a:cubicBezTo>
                <a:lnTo>
                  <a:pt x="3423245" y="120154"/>
                </a:lnTo>
                <a:cubicBezTo>
                  <a:pt x="3416419" y="121086"/>
                  <a:pt x="3410354" y="118849"/>
                  <a:pt x="3405047" y="113443"/>
                </a:cubicBezTo>
                <a:cubicBezTo>
                  <a:pt x="3391324" y="129031"/>
                  <a:pt x="3377038" y="141026"/>
                  <a:pt x="3362188" y="149430"/>
                </a:cubicBezTo>
                <a:cubicBezTo>
                  <a:pt x="3358476" y="151531"/>
                  <a:pt x="3355681" y="152809"/>
                  <a:pt x="3353803" y="153265"/>
                </a:cubicBezTo>
                <a:lnTo>
                  <a:pt x="3352141" y="152632"/>
                </a:lnTo>
                <a:lnTo>
                  <a:pt x="3351823" y="158195"/>
                </a:lnTo>
                <a:cubicBezTo>
                  <a:pt x="3351617" y="165527"/>
                  <a:pt x="3351738" y="174590"/>
                  <a:pt x="3352186" y="185384"/>
                </a:cubicBezTo>
                <a:cubicBezTo>
                  <a:pt x="3353083" y="206973"/>
                  <a:pt x="3352372" y="223321"/>
                  <a:pt x="3350056" y="234428"/>
                </a:cubicBezTo>
                <a:cubicBezTo>
                  <a:pt x="3347741" y="245534"/>
                  <a:pt x="3344629" y="254468"/>
                  <a:pt x="3340721" y="261230"/>
                </a:cubicBezTo>
                <a:cubicBezTo>
                  <a:pt x="3336814" y="267991"/>
                  <a:pt x="3332630" y="268091"/>
                  <a:pt x="3328170" y="261531"/>
                </a:cubicBezTo>
                <a:cubicBezTo>
                  <a:pt x="3323710" y="254970"/>
                  <a:pt x="3320297" y="249521"/>
                  <a:pt x="3317931" y="245183"/>
                </a:cubicBezTo>
                <a:cubicBezTo>
                  <a:pt x="3315565" y="240845"/>
                  <a:pt x="3313252" y="238500"/>
                  <a:pt x="3310994" y="238149"/>
                </a:cubicBezTo>
                <a:cubicBezTo>
                  <a:pt x="3308735" y="237798"/>
                  <a:pt x="3297510" y="239271"/>
                  <a:pt x="3277319" y="242569"/>
                </a:cubicBezTo>
                <a:cubicBezTo>
                  <a:pt x="3272616" y="262674"/>
                  <a:pt x="3267249" y="268174"/>
                  <a:pt x="3261219" y="259068"/>
                </a:cubicBezTo>
                <a:cubicBezTo>
                  <a:pt x="3255189" y="249962"/>
                  <a:pt x="3252174" y="237837"/>
                  <a:pt x="3252174" y="222694"/>
                </a:cubicBezTo>
                <a:cubicBezTo>
                  <a:pt x="3252174" y="208425"/>
                  <a:pt x="3251733" y="190697"/>
                  <a:pt x="3250851" y="169510"/>
                </a:cubicBezTo>
                <a:cubicBezTo>
                  <a:pt x="3249969" y="148322"/>
                  <a:pt x="3246821" y="132985"/>
                  <a:pt x="3241408" y="123499"/>
                </a:cubicBezTo>
                <a:cubicBezTo>
                  <a:pt x="3235995" y="114013"/>
                  <a:pt x="3236916" y="109270"/>
                  <a:pt x="3244172" y="109270"/>
                </a:cubicBezTo>
                <a:cubicBezTo>
                  <a:pt x="3248962" y="109270"/>
                  <a:pt x="3254562" y="109707"/>
                  <a:pt x="3260971" y="110582"/>
                </a:cubicBezTo>
                <a:cubicBezTo>
                  <a:pt x="3267855" y="101935"/>
                  <a:pt x="3275534" y="88563"/>
                  <a:pt x="3284009" y="70465"/>
                </a:cubicBezTo>
                <a:cubicBezTo>
                  <a:pt x="3292484" y="52368"/>
                  <a:pt x="3295148" y="38110"/>
                  <a:pt x="3292000" y="27692"/>
                </a:cubicBezTo>
                <a:cubicBezTo>
                  <a:pt x="3288853" y="17274"/>
                  <a:pt x="3296779" y="16188"/>
                  <a:pt x="3315780" y="24433"/>
                </a:cubicBezTo>
                <a:cubicBezTo>
                  <a:pt x="3331984" y="32263"/>
                  <a:pt x="3336993" y="39157"/>
                  <a:pt x="3330805" y="45115"/>
                </a:cubicBezTo>
                <a:cubicBezTo>
                  <a:pt x="3324617" y="51074"/>
                  <a:pt x="3317952" y="59409"/>
                  <a:pt x="3310811" y="70121"/>
                </a:cubicBezTo>
                <a:cubicBezTo>
                  <a:pt x="3303669" y="80833"/>
                  <a:pt x="3292728" y="94320"/>
                  <a:pt x="3277986" y="110582"/>
                </a:cubicBezTo>
                <a:cubicBezTo>
                  <a:pt x="3295338" y="108087"/>
                  <a:pt x="3307398" y="103864"/>
                  <a:pt x="3314166" y="97913"/>
                </a:cubicBezTo>
                <a:cubicBezTo>
                  <a:pt x="3320935" y="91961"/>
                  <a:pt x="3328263" y="90907"/>
                  <a:pt x="3336150" y="94751"/>
                </a:cubicBezTo>
                <a:cubicBezTo>
                  <a:pt x="3344038" y="98594"/>
                  <a:pt x="3350938" y="102595"/>
                  <a:pt x="3356854" y="106753"/>
                </a:cubicBezTo>
                <a:cubicBezTo>
                  <a:pt x="3362769" y="110912"/>
                  <a:pt x="3364106" y="115791"/>
                  <a:pt x="3360866" y="121391"/>
                </a:cubicBezTo>
                <a:cubicBezTo>
                  <a:pt x="3357625" y="126991"/>
                  <a:pt x="3355144" y="133659"/>
                  <a:pt x="3353423" y="141396"/>
                </a:cubicBezTo>
                <a:cubicBezTo>
                  <a:pt x="3352992" y="143330"/>
                  <a:pt x="3352644" y="145697"/>
                  <a:pt x="3352378" y="148497"/>
                </a:cubicBezTo>
                <a:lnTo>
                  <a:pt x="3352356" y="148869"/>
                </a:lnTo>
                <a:lnTo>
                  <a:pt x="3353545" y="146135"/>
                </a:lnTo>
                <a:cubicBezTo>
                  <a:pt x="3355337" y="143302"/>
                  <a:pt x="3358046" y="139646"/>
                  <a:pt x="3361672" y="135168"/>
                </a:cubicBezTo>
                <a:cubicBezTo>
                  <a:pt x="3376177" y="117257"/>
                  <a:pt x="3389449" y="96783"/>
                  <a:pt x="3401488" y="73746"/>
                </a:cubicBezTo>
                <a:cubicBezTo>
                  <a:pt x="3413526" y="50708"/>
                  <a:pt x="3417972" y="33769"/>
                  <a:pt x="3414824" y="22928"/>
                </a:cubicBezTo>
                <a:cubicBezTo>
                  <a:pt x="3412464" y="14797"/>
                  <a:pt x="3414115" y="10645"/>
                  <a:pt x="3419781" y="10471"/>
                </a:cubicBezTo>
                <a:close/>
                <a:moveTo>
                  <a:pt x="5576448" y="10129"/>
                </a:moveTo>
                <a:cubicBezTo>
                  <a:pt x="5589232" y="11549"/>
                  <a:pt x="5598933" y="14585"/>
                  <a:pt x="5605551" y="19239"/>
                </a:cubicBezTo>
                <a:cubicBezTo>
                  <a:pt x="5612169" y="23892"/>
                  <a:pt x="5614370" y="30635"/>
                  <a:pt x="5612155" y="39469"/>
                </a:cubicBezTo>
                <a:cubicBezTo>
                  <a:pt x="5609939" y="48303"/>
                  <a:pt x="5605541" y="51751"/>
                  <a:pt x="5598958" y="49815"/>
                </a:cubicBezTo>
                <a:cubicBezTo>
                  <a:pt x="5592376" y="47880"/>
                  <a:pt x="5585859" y="44603"/>
                  <a:pt x="5579406" y="39985"/>
                </a:cubicBezTo>
                <a:cubicBezTo>
                  <a:pt x="5572451" y="34034"/>
                  <a:pt x="5567023" y="27215"/>
                  <a:pt x="5563122" y="19529"/>
                </a:cubicBezTo>
                <a:cubicBezTo>
                  <a:pt x="5559222" y="11843"/>
                  <a:pt x="5563663" y="8709"/>
                  <a:pt x="5576448" y="10129"/>
                </a:cubicBezTo>
                <a:close/>
                <a:moveTo>
                  <a:pt x="3770813" y="8003"/>
                </a:moveTo>
                <a:cubicBezTo>
                  <a:pt x="3772130" y="7628"/>
                  <a:pt x="3773928" y="7677"/>
                  <a:pt x="3776208" y="8150"/>
                </a:cubicBezTo>
                <a:cubicBezTo>
                  <a:pt x="3785328" y="10043"/>
                  <a:pt x="3794130" y="12782"/>
                  <a:pt x="3802612" y="16367"/>
                </a:cubicBezTo>
                <a:cubicBezTo>
                  <a:pt x="3811094" y="19952"/>
                  <a:pt x="3813754" y="26366"/>
                  <a:pt x="3810592" y="35608"/>
                </a:cubicBezTo>
                <a:cubicBezTo>
                  <a:pt x="3807430" y="44850"/>
                  <a:pt x="3806265" y="66242"/>
                  <a:pt x="3807097" y="99784"/>
                </a:cubicBezTo>
                <a:cubicBezTo>
                  <a:pt x="3821824" y="98967"/>
                  <a:pt x="3834978" y="97188"/>
                  <a:pt x="3846557" y="94449"/>
                </a:cubicBezTo>
                <a:cubicBezTo>
                  <a:pt x="3858138" y="91710"/>
                  <a:pt x="3868652" y="95543"/>
                  <a:pt x="3878102" y="105947"/>
                </a:cubicBezTo>
                <a:cubicBezTo>
                  <a:pt x="3887553" y="116350"/>
                  <a:pt x="3884200" y="121327"/>
                  <a:pt x="3868046" y="120875"/>
                </a:cubicBezTo>
                <a:cubicBezTo>
                  <a:pt x="3851892" y="120423"/>
                  <a:pt x="3831618" y="121423"/>
                  <a:pt x="3807226" y="123875"/>
                </a:cubicBezTo>
                <a:cubicBezTo>
                  <a:pt x="3807226" y="157173"/>
                  <a:pt x="3808126" y="190461"/>
                  <a:pt x="3809925" y="223737"/>
                </a:cubicBezTo>
                <a:cubicBezTo>
                  <a:pt x="3811725" y="257014"/>
                  <a:pt x="3807760" y="281370"/>
                  <a:pt x="3798030" y="296808"/>
                </a:cubicBezTo>
                <a:cubicBezTo>
                  <a:pt x="3788301" y="312245"/>
                  <a:pt x="3780951" y="314278"/>
                  <a:pt x="3775982" y="302906"/>
                </a:cubicBezTo>
                <a:cubicBezTo>
                  <a:pt x="3771013" y="291534"/>
                  <a:pt x="3763481" y="279811"/>
                  <a:pt x="3753385" y="267736"/>
                </a:cubicBezTo>
                <a:cubicBezTo>
                  <a:pt x="3743290" y="255662"/>
                  <a:pt x="3741867" y="250790"/>
                  <a:pt x="3749116" y="253120"/>
                </a:cubicBezTo>
                <a:cubicBezTo>
                  <a:pt x="3756365" y="255451"/>
                  <a:pt x="3762890" y="257698"/>
                  <a:pt x="3768690" y="259864"/>
                </a:cubicBezTo>
                <a:cubicBezTo>
                  <a:pt x="3774491" y="262029"/>
                  <a:pt x="3778069" y="261258"/>
                  <a:pt x="3779424" y="257551"/>
                </a:cubicBezTo>
                <a:cubicBezTo>
                  <a:pt x="3780779" y="253844"/>
                  <a:pt x="3781675" y="245986"/>
                  <a:pt x="3782113" y="233976"/>
                </a:cubicBezTo>
                <a:cubicBezTo>
                  <a:pt x="3782550" y="221966"/>
                  <a:pt x="3782769" y="185840"/>
                  <a:pt x="3782769" y="125596"/>
                </a:cubicBezTo>
                <a:cubicBezTo>
                  <a:pt x="3751177" y="131003"/>
                  <a:pt x="3730728" y="134606"/>
                  <a:pt x="3721421" y="136405"/>
                </a:cubicBezTo>
                <a:cubicBezTo>
                  <a:pt x="3712115" y="138205"/>
                  <a:pt x="3702915" y="134351"/>
                  <a:pt x="3693823" y="124843"/>
                </a:cubicBezTo>
                <a:cubicBezTo>
                  <a:pt x="3684732" y="115336"/>
                  <a:pt x="3684911" y="111041"/>
                  <a:pt x="3694361" y="111959"/>
                </a:cubicBezTo>
                <a:cubicBezTo>
                  <a:pt x="3703812" y="112877"/>
                  <a:pt x="3716015" y="112676"/>
                  <a:pt x="3730972" y="111356"/>
                </a:cubicBezTo>
                <a:cubicBezTo>
                  <a:pt x="3745929" y="110037"/>
                  <a:pt x="3762750" y="108159"/>
                  <a:pt x="3781435" y="105721"/>
                </a:cubicBezTo>
                <a:cubicBezTo>
                  <a:pt x="3781435" y="62155"/>
                  <a:pt x="3778284" y="34529"/>
                  <a:pt x="3771981" y="22842"/>
                </a:cubicBezTo>
                <a:cubicBezTo>
                  <a:pt x="3767254" y="14076"/>
                  <a:pt x="3766865" y="9130"/>
                  <a:pt x="3770813" y="8003"/>
                </a:cubicBezTo>
                <a:close/>
                <a:moveTo>
                  <a:pt x="6676869" y="7771"/>
                </a:moveTo>
                <a:cubicBezTo>
                  <a:pt x="6678253" y="7561"/>
                  <a:pt x="6680091" y="7695"/>
                  <a:pt x="6682386" y="8171"/>
                </a:cubicBezTo>
                <a:cubicBezTo>
                  <a:pt x="6691563" y="10079"/>
                  <a:pt x="6699939" y="12932"/>
                  <a:pt x="6707511" y="16733"/>
                </a:cubicBezTo>
                <a:cubicBezTo>
                  <a:pt x="6716787" y="21293"/>
                  <a:pt x="6719627" y="26380"/>
                  <a:pt x="6716029" y="31994"/>
                </a:cubicBezTo>
                <a:cubicBezTo>
                  <a:pt x="6712429" y="37608"/>
                  <a:pt x="6710629" y="51235"/>
                  <a:pt x="6710629" y="72875"/>
                </a:cubicBezTo>
                <a:lnTo>
                  <a:pt x="6710629" y="157905"/>
                </a:lnTo>
                <a:cubicBezTo>
                  <a:pt x="6710629" y="192135"/>
                  <a:pt x="6711073" y="219546"/>
                  <a:pt x="6711963" y="240139"/>
                </a:cubicBezTo>
                <a:cubicBezTo>
                  <a:pt x="6712851" y="260731"/>
                  <a:pt x="6708909" y="278284"/>
                  <a:pt x="6700132" y="292796"/>
                </a:cubicBezTo>
                <a:cubicBezTo>
                  <a:pt x="6691356" y="307308"/>
                  <a:pt x="6684239" y="308434"/>
                  <a:pt x="6678783" y="296173"/>
                </a:cubicBezTo>
                <a:cubicBezTo>
                  <a:pt x="6673327" y="283912"/>
                  <a:pt x="6665769" y="272411"/>
                  <a:pt x="6656111" y="261671"/>
                </a:cubicBezTo>
                <a:cubicBezTo>
                  <a:pt x="6646453" y="250930"/>
                  <a:pt x="6646599" y="247176"/>
                  <a:pt x="6656553" y="250410"/>
                </a:cubicBezTo>
                <a:cubicBezTo>
                  <a:pt x="6666504" y="253644"/>
                  <a:pt x="6673047" y="255443"/>
                  <a:pt x="6676180" y="255809"/>
                </a:cubicBezTo>
                <a:cubicBezTo>
                  <a:pt x="6679313" y="256175"/>
                  <a:pt x="6681537" y="255171"/>
                  <a:pt x="6682849" y="252798"/>
                </a:cubicBezTo>
                <a:cubicBezTo>
                  <a:pt x="6684161" y="250424"/>
                  <a:pt x="6685043" y="231104"/>
                  <a:pt x="6685494" y="194838"/>
                </a:cubicBezTo>
                <a:cubicBezTo>
                  <a:pt x="6685946" y="158572"/>
                  <a:pt x="6685946" y="122456"/>
                  <a:pt x="6685494" y="86491"/>
                </a:cubicBezTo>
                <a:cubicBezTo>
                  <a:pt x="6685043" y="50525"/>
                  <a:pt x="6682117" y="28004"/>
                  <a:pt x="6676718" y="18927"/>
                </a:cubicBezTo>
                <a:cubicBezTo>
                  <a:pt x="6672669" y="12119"/>
                  <a:pt x="6672719" y="8400"/>
                  <a:pt x="6676869" y="7771"/>
                </a:cubicBezTo>
                <a:close/>
                <a:moveTo>
                  <a:pt x="5077082" y="7005"/>
                </a:moveTo>
                <a:cubicBezTo>
                  <a:pt x="5080583" y="6764"/>
                  <a:pt x="5086508" y="8889"/>
                  <a:pt x="5094857" y="13377"/>
                </a:cubicBezTo>
                <a:cubicBezTo>
                  <a:pt x="5111557" y="22354"/>
                  <a:pt x="5116508" y="30553"/>
                  <a:pt x="5109710" y="37974"/>
                </a:cubicBezTo>
                <a:cubicBezTo>
                  <a:pt x="5102913" y="45395"/>
                  <a:pt x="5094779" y="54881"/>
                  <a:pt x="5085307" y="66432"/>
                </a:cubicBezTo>
                <a:cubicBezTo>
                  <a:pt x="5075835" y="77983"/>
                  <a:pt x="5067536" y="87329"/>
                  <a:pt x="5060409" y="94471"/>
                </a:cubicBezTo>
                <a:cubicBezTo>
                  <a:pt x="5053282" y="101612"/>
                  <a:pt x="5051894" y="104735"/>
                  <a:pt x="5056246" y="103839"/>
                </a:cubicBezTo>
                <a:cubicBezTo>
                  <a:pt x="5060599" y="102942"/>
                  <a:pt x="5067023" y="101874"/>
                  <a:pt x="5075519" y="100634"/>
                </a:cubicBezTo>
                <a:cubicBezTo>
                  <a:pt x="5084016" y="99393"/>
                  <a:pt x="5096955" y="96794"/>
                  <a:pt x="5114335" y="92836"/>
                </a:cubicBezTo>
                <a:cubicBezTo>
                  <a:pt x="5109962" y="84992"/>
                  <a:pt x="5106394" y="75868"/>
                  <a:pt x="5103633" y="65464"/>
                </a:cubicBezTo>
                <a:cubicBezTo>
                  <a:pt x="5100873" y="55060"/>
                  <a:pt x="5106652" y="54842"/>
                  <a:pt x="5120971" y="64808"/>
                </a:cubicBezTo>
                <a:cubicBezTo>
                  <a:pt x="5135290" y="74775"/>
                  <a:pt x="5144091" y="83841"/>
                  <a:pt x="5147375" y="92008"/>
                </a:cubicBezTo>
                <a:cubicBezTo>
                  <a:pt x="5150659" y="100175"/>
                  <a:pt x="5149938" y="108714"/>
                  <a:pt x="5145213" y="117627"/>
                </a:cubicBezTo>
                <a:cubicBezTo>
                  <a:pt x="5140488" y="126539"/>
                  <a:pt x="5135380" y="127977"/>
                  <a:pt x="5129887" y="121940"/>
                </a:cubicBezTo>
                <a:cubicBezTo>
                  <a:pt x="5124395" y="115902"/>
                  <a:pt x="5120724" y="110374"/>
                  <a:pt x="5118874" y="105355"/>
                </a:cubicBezTo>
                <a:cubicBezTo>
                  <a:pt x="5102483" y="111650"/>
                  <a:pt x="5086898" y="117666"/>
                  <a:pt x="5072121" y="123402"/>
                </a:cubicBezTo>
                <a:cubicBezTo>
                  <a:pt x="5057343" y="129138"/>
                  <a:pt x="5047194" y="133412"/>
                  <a:pt x="5041673" y="136222"/>
                </a:cubicBezTo>
                <a:cubicBezTo>
                  <a:pt x="5036153" y="139033"/>
                  <a:pt x="5031847" y="138216"/>
                  <a:pt x="5028756" y="133770"/>
                </a:cubicBezTo>
                <a:cubicBezTo>
                  <a:pt x="5025666" y="129325"/>
                  <a:pt x="5023637" y="124449"/>
                  <a:pt x="5022669" y="119143"/>
                </a:cubicBezTo>
                <a:cubicBezTo>
                  <a:pt x="5021701" y="113837"/>
                  <a:pt x="5022934" y="109922"/>
                  <a:pt x="5026368" y="107399"/>
                </a:cubicBezTo>
                <a:cubicBezTo>
                  <a:pt x="5029803" y="104875"/>
                  <a:pt x="5034349" y="100354"/>
                  <a:pt x="5040006" y="93836"/>
                </a:cubicBezTo>
                <a:cubicBezTo>
                  <a:pt x="5045663" y="87319"/>
                  <a:pt x="5053393" y="75004"/>
                  <a:pt x="5063194" y="56892"/>
                </a:cubicBezTo>
                <a:cubicBezTo>
                  <a:pt x="5072996" y="38781"/>
                  <a:pt x="5076549" y="24756"/>
                  <a:pt x="5073853" y="14818"/>
                </a:cubicBezTo>
                <a:cubicBezTo>
                  <a:pt x="5072505" y="9849"/>
                  <a:pt x="5073581" y="7245"/>
                  <a:pt x="5077082" y="7005"/>
                </a:cubicBezTo>
                <a:close/>
                <a:moveTo>
                  <a:pt x="5968771" y="5666"/>
                </a:moveTo>
                <a:cubicBezTo>
                  <a:pt x="5970349" y="5413"/>
                  <a:pt x="5972415" y="5585"/>
                  <a:pt x="5974970" y="6182"/>
                </a:cubicBezTo>
                <a:cubicBezTo>
                  <a:pt x="5985187" y="8569"/>
                  <a:pt x="5993608" y="12137"/>
                  <a:pt x="6000233" y="16883"/>
                </a:cubicBezTo>
                <a:cubicBezTo>
                  <a:pt x="6008379" y="21286"/>
                  <a:pt x="6010863" y="26742"/>
                  <a:pt x="6007687" y="33253"/>
                </a:cubicBezTo>
                <a:cubicBezTo>
                  <a:pt x="6004510" y="39763"/>
                  <a:pt x="6002700" y="58778"/>
                  <a:pt x="6002255" y="90298"/>
                </a:cubicBezTo>
                <a:cubicBezTo>
                  <a:pt x="6001811" y="121818"/>
                  <a:pt x="6002266" y="157030"/>
                  <a:pt x="6003622" y="195935"/>
                </a:cubicBezTo>
                <a:cubicBezTo>
                  <a:pt x="6004977" y="234840"/>
                  <a:pt x="6004241" y="259487"/>
                  <a:pt x="6001417" y="269877"/>
                </a:cubicBezTo>
                <a:cubicBezTo>
                  <a:pt x="5998592" y="280266"/>
                  <a:pt x="5993447" y="289186"/>
                  <a:pt x="5985983" y="296636"/>
                </a:cubicBezTo>
                <a:cubicBezTo>
                  <a:pt x="5978519" y="304085"/>
                  <a:pt x="5972152" y="302601"/>
                  <a:pt x="5966882" y="292183"/>
                </a:cubicBezTo>
                <a:cubicBezTo>
                  <a:pt x="5961612" y="281765"/>
                  <a:pt x="5953463" y="270942"/>
                  <a:pt x="5942436" y="259713"/>
                </a:cubicBezTo>
                <a:cubicBezTo>
                  <a:pt x="5931407" y="248485"/>
                  <a:pt x="5932046" y="244219"/>
                  <a:pt x="5944350" y="246915"/>
                </a:cubicBezTo>
                <a:cubicBezTo>
                  <a:pt x="5956653" y="249610"/>
                  <a:pt x="5964157" y="251030"/>
                  <a:pt x="5966860" y="251174"/>
                </a:cubicBezTo>
                <a:cubicBezTo>
                  <a:pt x="5969563" y="251317"/>
                  <a:pt x="5971736" y="247682"/>
                  <a:pt x="5973378" y="240268"/>
                </a:cubicBezTo>
                <a:cubicBezTo>
                  <a:pt x="5975020" y="232854"/>
                  <a:pt x="5975841" y="214850"/>
                  <a:pt x="5975841" y="186255"/>
                </a:cubicBezTo>
                <a:lnTo>
                  <a:pt x="5975841" y="89072"/>
                </a:lnTo>
                <a:cubicBezTo>
                  <a:pt x="5975841" y="53852"/>
                  <a:pt x="5973141" y="30635"/>
                  <a:pt x="5967742" y="19421"/>
                </a:cubicBezTo>
                <a:cubicBezTo>
                  <a:pt x="5963693" y="11011"/>
                  <a:pt x="5964036" y="6426"/>
                  <a:pt x="5968771" y="5666"/>
                </a:cubicBezTo>
                <a:close/>
                <a:moveTo>
                  <a:pt x="4826734" y="5620"/>
                </a:moveTo>
                <a:cubicBezTo>
                  <a:pt x="4830346" y="5148"/>
                  <a:pt x="4836214" y="7031"/>
                  <a:pt x="4844338" y="11269"/>
                </a:cubicBezTo>
                <a:cubicBezTo>
                  <a:pt x="4860585" y="19744"/>
                  <a:pt x="4866332" y="26918"/>
                  <a:pt x="4861578" y="32790"/>
                </a:cubicBezTo>
                <a:cubicBezTo>
                  <a:pt x="4856825" y="38662"/>
                  <a:pt x="4851877" y="46295"/>
                  <a:pt x="4846736" y="55688"/>
                </a:cubicBezTo>
                <a:cubicBezTo>
                  <a:pt x="4841595" y="65081"/>
                  <a:pt x="4832270" y="79794"/>
                  <a:pt x="4818762" y="99827"/>
                </a:cubicBezTo>
                <a:cubicBezTo>
                  <a:pt x="4820970" y="99827"/>
                  <a:pt x="4828474" y="98278"/>
                  <a:pt x="4841273" y="95181"/>
                </a:cubicBezTo>
                <a:cubicBezTo>
                  <a:pt x="4854071" y="92083"/>
                  <a:pt x="4864830" y="89011"/>
                  <a:pt x="4873549" y="85964"/>
                </a:cubicBezTo>
                <a:cubicBezTo>
                  <a:pt x="4882268" y="82916"/>
                  <a:pt x="4889369" y="79510"/>
                  <a:pt x="4894854" y="75746"/>
                </a:cubicBezTo>
                <a:cubicBezTo>
                  <a:pt x="4900339" y="71982"/>
                  <a:pt x="4907216" y="71785"/>
                  <a:pt x="4915483" y="75155"/>
                </a:cubicBezTo>
                <a:cubicBezTo>
                  <a:pt x="4923750" y="78525"/>
                  <a:pt x="4932193" y="84038"/>
                  <a:pt x="4940811" y="91696"/>
                </a:cubicBezTo>
                <a:cubicBezTo>
                  <a:pt x="4949430" y="99354"/>
                  <a:pt x="4947569" y="105269"/>
                  <a:pt x="4935229" y="109442"/>
                </a:cubicBezTo>
                <a:cubicBezTo>
                  <a:pt x="4922890" y="113615"/>
                  <a:pt x="4910041" y="121850"/>
                  <a:pt x="4896683" y="134147"/>
                </a:cubicBezTo>
                <a:cubicBezTo>
                  <a:pt x="4883325" y="146443"/>
                  <a:pt x="4879797" y="144106"/>
                  <a:pt x="4886100" y="127134"/>
                </a:cubicBezTo>
                <a:cubicBezTo>
                  <a:pt x="4892402" y="110163"/>
                  <a:pt x="4895411" y="101390"/>
                  <a:pt x="4895123" y="100816"/>
                </a:cubicBezTo>
                <a:cubicBezTo>
                  <a:pt x="4894837" y="100243"/>
                  <a:pt x="4892299" y="100619"/>
                  <a:pt x="4887509" y="101946"/>
                </a:cubicBezTo>
                <a:cubicBezTo>
                  <a:pt x="4882720" y="103272"/>
                  <a:pt x="4870896" y="106180"/>
                  <a:pt x="4852038" y="110668"/>
                </a:cubicBezTo>
                <a:lnTo>
                  <a:pt x="4841391" y="114669"/>
                </a:lnTo>
                <a:cubicBezTo>
                  <a:pt x="4835210" y="116433"/>
                  <a:pt x="4829725" y="118021"/>
                  <a:pt x="4824935" y="119434"/>
                </a:cubicBezTo>
                <a:cubicBezTo>
                  <a:pt x="4820146" y="120846"/>
                  <a:pt x="4815134" y="118849"/>
                  <a:pt x="4809900" y="113443"/>
                </a:cubicBezTo>
                <a:cubicBezTo>
                  <a:pt x="4801468" y="126220"/>
                  <a:pt x="4790687" y="136613"/>
                  <a:pt x="4777559" y="144622"/>
                </a:cubicBezTo>
                <a:cubicBezTo>
                  <a:pt x="4764431" y="152631"/>
                  <a:pt x="4761523" y="150835"/>
                  <a:pt x="4768836" y="139234"/>
                </a:cubicBezTo>
                <a:cubicBezTo>
                  <a:pt x="4776150" y="127633"/>
                  <a:pt x="4784489" y="114475"/>
                  <a:pt x="4793853" y="99762"/>
                </a:cubicBezTo>
                <a:cubicBezTo>
                  <a:pt x="4803217" y="85049"/>
                  <a:pt x="4810811" y="69684"/>
                  <a:pt x="4816632" y="53666"/>
                </a:cubicBezTo>
                <a:cubicBezTo>
                  <a:pt x="4822455" y="37648"/>
                  <a:pt x="4824466" y="24458"/>
                  <a:pt x="4822666" y="14098"/>
                </a:cubicBezTo>
                <a:cubicBezTo>
                  <a:pt x="4821766" y="8917"/>
                  <a:pt x="4823123" y="6091"/>
                  <a:pt x="4826734" y="5620"/>
                </a:cubicBezTo>
                <a:close/>
                <a:moveTo>
                  <a:pt x="1969235" y="5620"/>
                </a:moveTo>
                <a:cubicBezTo>
                  <a:pt x="1972846" y="5148"/>
                  <a:pt x="1978714" y="7031"/>
                  <a:pt x="1986838" y="11269"/>
                </a:cubicBezTo>
                <a:cubicBezTo>
                  <a:pt x="2003085" y="19744"/>
                  <a:pt x="2008832" y="26918"/>
                  <a:pt x="2004078" y="32790"/>
                </a:cubicBezTo>
                <a:cubicBezTo>
                  <a:pt x="1999325" y="38662"/>
                  <a:pt x="1994377" y="46295"/>
                  <a:pt x="1989236" y="55688"/>
                </a:cubicBezTo>
                <a:cubicBezTo>
                  <a:pt x="1984095" y="65081"/>
                  <a:pt x="1974771" y="79794"/>
                  <a:pt x="1961262" y="99827"/>
                </a:cubicBezTo>
                <a:cubicBezTo>
                  <a:pt x="1963471" y="99827"/>
                  <a:pt x="1970974" y="98278"/>
                  <a:pt x="1983773" y="95181"/>
                </a:cubicBezTo>
                <a:cubicBezTo>
                  <a:pt x="1996571" y="92083"/>
                  <a:pt x="2007330" y="89011"/>
                  <a:pt x="2016049" y="85964"/>
                </a:cubicBezTo>
                <a:cubicBezTo>
                  <a:pt x="2024768" y="82916"/>
                  <a:pt x="2031870" y="79510"/>
                  <a:pt x="2037355" y="75746"/>
                </a:cubicBezTo>
                <a:cubicBezTo>
                  <a:pt x="2042840" y="71982"/>
                  <a:pt x="2049716" y="71785"/>
                  <a:pt x="2057983" y="75155"/>
                </a:cubicBezTo>
                <a:cubicBezTo>
                  <a:pt x="2066250" y="78525"/>
                  <a:pt x="2074693" y="84038"/>
                  <a:pt x="2083312" y="91696"/>
                </a:cubicBezTo>
                <a:cubicBezTo>
                  <a:pt x="2091930" y="99354"/>
                  <a:pt x="2090070" y="105269"/>
                  <a:pt x="2077730" y="109442"/>
                </a:cubicBezTo>
                <a:cubicBezTo>
                  <a:pt x="2065390" y="113615"/>
                  <a:pt x="2052541" y="121850"/>
                  <a:pt x="2039183" y="134147"/>
                </a:cubicBezTo>
                <a:cubicBezTo>
                  <a:pt x="2025825" y="146443"/>
                  <a:pt x="2022298" y="144106"/>
                  <a:pt x="2028600" y="127134"/>
                </a:cubicBezTo>
                <a:cubicBezTo>
                  <a:pt x="2034903" y="110163"/>
                  <a:pt x="2037911" y="101390"/>
                  <a:pt x="2037624" y="100816"/>
                </a:cubicBezTo>
                <a:cubicBezTo>
                  <a:pt x="2037337" y="100243"/>
                  <a:pt x="2034799" y="100619"/>
                  <a:pt x="2030009" y="101946"/>
                </a:cubicBezTo>
                <a:cubicBezTo>
                  <a:pt x="2025219" y="103272"/>
                  <a:pt x="2013396" y="106180"/>
                  <a:pt x="1994539" y="110668"/>
                </a:cubicBezTo>
                <a:lnTo>
                  <a:pt x="1983891" y="114669"/>
                </a:lnTo>
                <a:cubicBezTo>
                  <a:pt x="1977710" y="116433"/>
                  <a:pt x="1972225" y="118021"/>
                  <a:pt x="1967436" y="119434"/>
                </a:cubicBezTo>
                <a:cubicBezTo>
                  <a:pt x="1962646" y="120846"/>
                  <a:pt x="1957635" y="118849"/>
                  <a:pt x="1952400" y="113443"/>
                </a:cubicBezTo>
                <a:cubicBezTo>
                  <a:pt x="1943968" y="126220"/>
                  <a:pt x="1933188" y="136613"/>
                  <a:pt x="1920059" y="144622"/>
                </a:cubicBezTo>
                <a:cubicBezTo>
                  <a:pt x="1906931" y="152631"/>
                  <a:pt x="1904024" y="150835"/>
                  <a:pt x="1911337" y="139234"/>
                </a:cubicBezTo>
                <a:cubicBezTo>
                  <a:pt x="1918650" y="127633"/>
                  <a:pt x="1926990" y="114475"/>
                  <a:pt x="1936353" y="99762"/>
                </a:cubicBezTo>
                <a:cubicBezTo>
                  <a:pt x="1945718" y="85049"/>
                  <a:pt x="1953311" y="69684"/>
                  <a:pt x="1959133" y="53666"/>
                </a:cubicBezTo>
                <a:cubicBezTo>
                  <a:pt x="1964955" y="37648"/>
                  <a:pt x="1966966" y="24458"/>
                  <a:pt x="1965166" y="14098"/>
                </a:cubicBezTo>
                <a:cubicBezTo>
                  <a:pt x="1964266" y="8917"/>
                  <a:pt x="1965623" y="6091"/>
                  <a:pt x="1969235" y="5620"/>
                </a:cubicBezTo>
                <a:close/>
                <a:moveTo>
                  <a:pt x="6209325" y="3332"/>
                </a:moveTo>
                <a:cubicBezTo>
                  <a:pt x="6211483" y="3192"/>
                  <a:pt x="6214246" y="3479"/>
                  <a:pt x="6217613" y="4192"/>
                </a:cubicBezTo>
                <a:cubicBezTo>
                  <a:pt x="6231079" y="7046"/>
                  <a:pt x="6240553" y="11298"/>
                  <a:pt x="6246039" y="16948"/>
                </a:cubicBezTo>
                <a:cubicBezTo>
                  <a:pt x="6251523" y="22598"/>
                  <a:pt x="6253119" y="28133"/>
                  <a:pt x="6250825" y="33554"/>
                </a:cubicBezTo>
                <a:cubicBezTo>
                  <a:pt x="6248529" y="38974"/>
                  <a:pt x="6246719" y="49217"/>
                  <a:pt x="6245393" y="64281"/>
                </a:cubicBezTo>
                <a:cubicBezTo>
                  <a:pt x="6244067" y="79346"/>
                  <a:pt x="6242973" y="101533"/>
                  <a:pt x="6242113" y="130845"/>
                </a:cubicBezTo>
                <a:cubicBezTo>
                  <a:pt x="6274077" y="126385"/>
                  <a:pt x="6295723" y="123402"/>
                  <a:pt x="6307053" y="121897"/>
                </a:cubicBezTo>
                <a:cubicBezTo>
                  <a:pt x="6309548" y="106667"/>
                  <a:pt x="6308995" y="93775"/>
                  <a:pt x="6305397" y="83221"/>
                </a:cubicBezTo>
                <a:cubicBezTo>
                  <a:pt x="6301797" y="72667"/>
                  <a:pt x="6305618" y="69067"/>
                  <a:pt x="6316861" y="72423"/>
                </a:cubicBezTo>
                <a:cubicBezTo>
                  <a:pt x="6328104" y="75778"/>
                  <a:pt x="6336453" y="80109"/>
                  <a:pt x="6341910" y="85415"/>
                </a:cubicBezTo>
                <a:cubicBezTo>
                  <a:pt x="6347366" y="90721"/>
                  <a:pt x="6348255" y="95658"/>
                  <a:pt x="6344577" y="100225"/>
                </a:cubicBezTo>
                <a:cubicBezTo>
                  <a:pt x="6340899" y="104792"/>
                  <a:pt x="6338181" y="112565"/>
                  <a:pt x="6336425" y="123542"/>
                </a:cubicBezTo>
                <a:cubicBezTo>
                  <a:pt x="6334668" y="134520"/>
                  <a:pt x="6331295" y="146157"/>
                  <a:pt x="6326305" y="158453"/>
                </a:cubicBezTo>
                <a:cubicBezTo>
                  <a:pt x="6321314" y="170750"/>
                  <a:pt x="6315681" y="173209"/>
                  <a:pt x="6309408" y="165831"/>
                </a:cubicBezTo>
                <a:cubicBezTo>
                  <a:pt x="6303134" y="158453"/>
                  <a:pt x="6301797" y="150441"/>
                  <a:pt x="6305397" y="141794"/>
                </a:cubicBezTo>
                <a:cubicBezTo>
                  <a:pt x="6276243" y="145379"/>
                  <a:pt x="6255105" y="148713"/>
                  <a:pt x="6241984" y="151796"/>
                </a:cubicBezTo>
                <a:cubicBezTo>
                  <a:pt x="6241137" y="191102"/>
                  <a:pt x="6240285" y="220113"/>
                  <a:pt x="6239425" y="238827"/>
                </a:cubicBezTo>
                <a:cubicBezTo>
                  <a:pt x="6269179" y="235328"/>
                  <a:pt x="6291687" y="232768"/>
                  <a:pt x="6306945" y="231147"/>
                </a:cubicBezTo>
                <a:cubicBezTo>
                  <a:pt x="6308608" y="213437"/>
                  <a:pt x="6307640" y="199940"/>
                  <a:pt x="6304041" y="190654"/>
                </a:cubicBezTo>
                <a:cubicBezTo>
                  <a:pt x="6300441" y="181369"/>
                  <a:pt x="6304743" y="178870"/>
                  <a:pt x="6316947" y="183158"/>
                </a:cubicBezTo>
                <a:cubicBezTo>
                  <a:pt x="6329150" y="187446"/>
                  <a:pt x="6337052" y="191482"/>
                  <a:pt x="6340652" y="195268"/>
                </a:cubicBezTo>
                <a:cubicBezTo>
                  <a:pt x="6344251" y="199054"/>
                  <a:pt x="6344900" y="203431"/>
                  <a:pt x="6342598" y="208400"/>
                </a:cubicBezTo>
                <a:cubicBezTo>
                  <a:pt x="6340297" y="213369"/>
                  <a:pt x="6338257" y="223407"/>
                  <a:pt x="6336479" y="238515"/>
                </a:cubicBezTo>
                <a:cubicBezTo>
                  <a:pt x="6334700" y="253622"/>
                  <a:pt x="6333101" y="264499"/>
                  <a:pt x="6331682" y="271146"/>
                </a:cubicBezTo>
                <a:cubicBezTo>
                  <a:pt x="6330263" y="277793"/>
                  <a:pt x="6327279" y="283765"/>
                  <a:pt x="6322734" y="289064"/>
                </a:cubicBezTo>
                <a:cubicBezTo>
                  <a:pt x="6318187" y="294363"/>
                  <a:pt x="6313713" y="293800"/>
                  <a:pt x="6309311" y="287375"/>
                </a:cubicBezTo>
                <a:cubicBezTo>
                  <a:pt x="6304908" y="280951"/>
                  <a:pt x="6302937" y="274971"/>
                  <a:pt x="6303396" y="269436"/>
                </a:cubicBezTo>
                <a:cubicBezTo>
                  <a:pt x="6303854" y="263901"/>
                  <a:pt x="6304973" y="257347"/>
                  <a:pt x="6306751" y="249775"/>
                </a:cubicBezTo>
                <a:cubicBezTo>
                  <a:pt x="6266871" y="256071"/>
                  <a:pt x="6236143" y="261230"/>
                  <a:pt x="6214569" y="265252"/>
                </a:cubicBezTo>
                <a:cubicBezTo>
                  <a:pt x="6192994" y="269274"/>
                  <a:pt x="6176765" y="273028"/>
                  <a:pt x="6165881" y="276513"/>
                </a:cubicBezTo>
                <a:cubicBezTo>
                  <a:pt x="6154997" y="279997"/>
                  <a:pt x="6145786" y="284063"/>
                  <a:pt x="6138251" y="288709"/>
                </a:cubicBezTo>
                <a:cubicBezTo>
                  <a:pt x="6130714" y="293355"/>
                  <a:pt x="6124746" y="290900"/>
                  <a:pt x="6120343" y="281342"/>
                </a:cubicBezTo>
                <a:cubicBezTo>
                  <a:pt x="6115940" y="271784"/>
                  <a:pt x="6115811" y="264840"/>
                  <a:pt x="6119956" y="260509"/>
                </a:cubicBezTo>
                <a:cubicBezTo>
                  <a:pt x="6124100" y="256178"/>
                  <a:pt x="6128148" y="248868"/>
                  <a:pt x="6132099" y="238579"/>
                </a:cubicBezTo>
                <a:cubicBezTo>
                  <a:pt x="6136049" y="228290"/>
                  <a:pt x="6135551" y="217209"/>
                  <a:pt x="6130604" y="205335"/>
                </a:cubicBezTo>
                <a:cubicBezTo>
                  <a:pt x="6125657" y="193461"/>
                  <a:pt x="6128341" y="188729"/>
                  <a:pt x="6138659" y="191138"/>
                </a:cubicBezTo>
                <a:cubicBezTo>
                  <a:pt x="6148977" y="193547"/>
                  <a:pt x="6156427" y="197136"/>
                  <a:pt x="6161008" y="201904"/>
                </a:cubicBezTo>
                <a:cubicBezTo>
                  <a:pt x="6165590" y="206672"/>
                  <a:pt x="6166712" y="211580"/>
                  <a:pt x="6164375" y="216628"/>
                </a:cubicBezTo>
                <a:cubicBezTo>
                  <a:pt x="6162037" y="221676"/>
                  <a:pt x="6160011" y="228276"/>
                  <a:pt x="6158298" y="236428"/>
                </a:cubicBezTo>
                <a:cubicBezTo>
                  <a:pt x="6156584" y="244581"/>
                  <a:pt x="6155728" y="249904"/>
                  <a:pt x="6155728" y="252400"/>
                </a:cubicBezTo>
                <a:cubicBezTo>
                  <a:pt x="6155728" y="251439"/>
                  <a:pt x="6161607" y="250084"/>
                  <a:pt x="6173366" y="248334"/>
                </a:cubicBezTo>
                <a:cubicBezTo>
                  <a:pt x="6185125" y="246585"/>
                  <a:pt x="6198991" y="244907"/>
                  <a:pt x="6214967" y="243301"/>
                </a:cubicBezTo>
                <a:lnTo>
                  <a:pt x="6214967" y="155302"/>
                </a:lnTo>
                <a:cubicBezTo>
                  <a:pt x="6177510" y="163218"/>
                  <a:pt x="6154612" y="170144"/>
                  <a:pt x="6146274" y="176081"/>
                </a:cubicBezTo>
                <a:cubicBezTo>
                  <a:pt x="6137935" y="182018"/>
                  <a:pt x="6131550" y="180250"/>
                  <a:pt x="6127119" y="170779"/>
                </a:cubicBezTo>
                <a:cubicBezTo>
                  <a:pt x="6122688" y="161307"/>
                  <a:pt x="6122724" y="153549"/>
                  <a:pt x="6127227" y="147505"/>
                </a:cubicBezTo>
                <a:cubicBezTo>
                  <a:pt x="6131729" y="141460"/>
                  <a:pt x="6133981" y="132781"/>
                  <a:pt x="6133981" y="121466"/>
                </a:cubicBezTo>
                <a:cubicBezTo>
                  <a:pt x="6133981" y="110381"/>
                  <a:pt x="6132629" y="100849"/>
                  <a:pt x="6129926" y="92868"/>
                </a:cubicBezTo>
                <a:cubicBezTo>
                  <a:pt x="6127223" y="84888"/>
                  <a:pt x="6130055" y="81859"/>
                  <a:pt x="6138423" y="83780"/>
                </a:cubicBezTo>
                <a:cubicBezTo>
                  <a:pt x="6146790" y="85702"/>
                  <a:pt x="6154018" y="88774"/>
                  <a:pt x="6160105" y="92997"/>
                </a:cubicBezTo>
                <a:cubicBezTo>
                  <a:pt x="6166192" y="97221"/>
                  <a:pt x="6167859" y="102336"/>
                  <a:pt x="6165106" y="108345"/>
                </a:cubicBezTo>
                <a:cubicBezTo>
                  <a:pt x="6162353" y="114354"/>
                  <a:pt x="6160542" y="120609"/>
                  <a:pt x="6159675" y="127113"/>
                </a:cubicBezTo>
                <a:cubicBezTo>
                  <a:pt x="6158807" y="133616"/>
                  <a:pt x="6158159" y="137886"/>
                  <a:pt x="6157728" y="139922"/>
                </a:cubicBezTo>
                <a:cubicBezTo>
                  <a:pt x="6157298" y="141958"/>
                  <a:pt x="6158223" y="143005"/>
                  <a:pt x="6160503" y="143063"/>
                </a:cubicBezTo>
                <a:cubicBezTo>
                  <a:pt x="6162783" y="143120"/>
                  <a:pt x="6180938" y="140589"/>
                  <a:pt x="6214967" y="135470"/>
                </a:cubicBezTo>
                <a:lnTo>
                  <a:pt x="6214967" y="59388"/>
                </a:lnTo>
                <a:cubicBezTo>
                  <a:pt x="6214967" y="41333"/>
                  <a:pt x="6212041" y="26907"/>
                  <a:pt x="6206191" y="16109"/>
                </a:cubicBezTo>
                <a:cubicBezTo>
                  <a:pt x="6201803" y="8010"/>
                  <a:pt x="6202847" y="3751"/>
                  <a:pt x="6209325" y="3332"/>
                </a:cubicBezTo>
                <a:close/>
                <a:moveTo>
                  <a:pt x="5162222" y="3222"/>
                </a:moveTo>
                <a:cubicBezTo>
                  <a:pt x="5164988" y="3666"/>
                  <a:pt x="5168403" y="4631"/>
                  <a:pt x="5172466" y="6117"/>
                </a:cubicBezTo>
                <a:cubicBezTo>
                  <a:pt x="5188721" y="12061"/>
                  <a:pt x="5195031" y="18805"/>
                  <a:pt x="5191396" y="26348"/>
                </a:cubicBezTo>
                <a:cubicBezTo>
                  <a:pt x="5187760" y="33891"/>
                  <a:pt x="5185527" y="48926"/>
                  <a:pt x="5184695" y="71455"/>
                </a:cubicBezTo>
                <a:cubicBezTo>
                  <a:pt x="5191062" y="68271"/>
                  <a:pt x="5197849" y="63923"/>
                  <a:pt x="5205055" y="58409"/>
                </a:cubicBezTo>
                <a:cubicBezTo>
                  <a:pt x="5212261" y="52895"/>
                  <a:pt x="5217025" y="47166"/>
                  <a:pt x="5219348" y="41222"/>
                </a:cubicBezTo>
                <a:cubicBezTo>
                  <a:pt x="5221672" y="35278"/>
                  <a:pt x="5225992" y="34296"/>
                  <a:pt x="5232308" y="38275"/>
                </a:cubicBezTo>
                <a:cubicBezTo>
                  <a:pt x="5238625" y="42255"/>
                  <a:pt x="5243967" y="47087"/>
                  <a:pt x="5248333" y="52773"/>
                </a:cubicBezTo>
                <a:cubicBezTo>
                  <a:pt x="5252700" y="58459"/>
                  <a:pt x="5250972" y="63012"/>
                  <a:pt x="5243149" y="66432"/>
                </a:cubicBezTo>
                <a:cubicBezTo>
                  <a:pt x="5235327" y="69852"/>
                  <a:pt x="5215842" y="77040"/>
                  <a:pt x="5184695" y="87996"/>
                </a:cubicBezTo>
                <a:cubicBezTo>
                  <a:pt x="5184695" y="98551"/>
                  <a:pt x="5185495" y="106219"/>
                  <a:pt x="5187093" y="111002"/>
                </a:cubicBezTo>
                <a:cubicBezTo>
                  <a:pt x="5188693" y="115784"/>
                  <a:pt x="5191471" y="118717"/>
                  <a:pt x="5195429" y="119799"/>
                </a:cubicBezTo>
                <a:cubicBezTo>
                  <a:pt x="5199387" y="120882"/>
                  <a:pt x="5206579" y="121423"/>
                  <a:pt x="5217004" y="121423"/>
                </a:cubicBezTo>
                <a:cubicBezTo>
                  <a:pt x="5227716" y="121423"/>
                  <a:pt x="5235592" y="119875"/>
                  <a:pt x="5240633" y="116777"/>
                </a:cubicBezTo>
                <a:cubicBezTo>
                  <a:pt x="5245674" y="113680"/>
                  <a:pt x="5250933" y="104452"/>
                  <a:pt x="5256411" y="89093"/>
                </a:cubicBezTo>
                <a:cubicBezTo>
                  <a:pt x="5261889" y="73735"/>
                  <a:pt x="5265015" y="74309"/>
                  <a:pt x="5265789" y="90814"/>
                </a:cubicBezTo>
                <a:cubicBezTo>
                  <a:pt x="5266564" y="107320"/>
                  <a:pt x="5268313" y="118509"/>
                  <a:pt x="5271038" y="124381"/>
                </a:cubicBezTo>
                <a:cubicBezTo>
                  <a:pt x="5273763" y="130253"/>
                  <a:pt x="5268711" y="135749"/>
                  <a:pt x="5255883" y="140869"/>
                </a:cubicBezTo>
                <a:cubicBezTo>
                  <a:pt x="5243056" y="145988"/>
                  <a:pt x="5228748" y="148548"/>
                  <a:pt x="5212960" y="148548"/>
                </a:cubicBezTo>
                <a:cubicBezTo>
                  <a:pt x="5197645" y="148548"/>
                  <a:pt x="5185742" y="145554"/>
                  <a:pt x="5177253" y="139567"/>
                </a:cubicBezTo>
                <a:cubicBezTo>
                  <a:pt x="5168764" y="133580"/>
                  <a:pt x="5163805" y="125327"/>
                  <a:pt x="5162378" y="114809"/>
                </a:cubicBezTo>
                <a:cubicBezTo>
                  <a:pt x="5160951" y="104290"/>
                  <a:pt x="5160464" y="87423"/>
                  <a:pt x="5160915" y="64206"/>
                </a:cubicBezTo>
                <a:cubicBezTo>
                  <a:pt x="5161367" y="40989"/>
                  <a:pt x="5159342" y="24017"/>
                  <a:pt x="5154839" y="13291"/>
                </a:cubicBezTo>
                <a:cubicBezTo>
                  <a:pt x="5151462" y="5246"/>
                  <a:pt x="5153923" y="1890"/>
                  <a:pt x="5162222" y="3222"/>
                </a:cubicBezTo>
                <a:close/>
                <a:moveTo>
                  <a:pt x="2641089" y="418"/>
                </a:moveTo>
                <a:cubicBezTo>
                  <a:pt x="2642894" y="419"/>
                  <a:pt x="2645075" y="777"/>
                  <a:pt x="2647631" y="1493"/>
                </a:cubicBezTo>
                <a:cubicBezTo>
                  <a:pt x="2657855" y="4353"/>
                  <a:pt x="2666656" y="8975"/>
                  <a:pt x="2674035" y="15356"/>
                </a:cubicBezTo>
                <a:cubicBezTo>
                  <a:pt x="2681413" y="21737"/>
                  <a:pt x="2681922" y="27610"/>
                  <a:pt x="2675562" y="32973"/>
                </a:cubicBezTo>
                <a:cubicBezTo>
                  <a:pt x="2669202" y="38336"/>
                  <a:pt x="2662545" y="44710"/>
                  <a:pt x="2655589" y="52096"/>
                </a:cubicBezTo>
                <a:cubicBezTo>
                  <a:pt x="2648635" y="59481"/>
                  <a:pt x="2631921" y="77177"/>
                  <a:pt x="2605449" y="105183"/>
                </a:cubicBezTo>
                <a:cubicBezTo>
                  <a:pt x="2681194" y="93567"/>
                  <a:pt x="2725642" y="85490"/>
                  <a:pt x="2738791" y="80952"/>
                </a:cubicBezTo>
                <a:cubicBezTo>
                  <a:pt x="2751942" y="76413"/>
                  <a:pt x="2762320" y="76581"/>
                  <a:pt x="2769927" y="81457"/>
                </a:cubicBezTo>
                <a:cubicBezTo>
                  <a:pt x="2777535" y="86333"/>
                  <a:pt x="2784644" y="92280"/>
                  <a:pt x="2791255" y="99300"/>
                </a:cubicBezTo>
                <a:cubicBezTo>
                  <a:pt x="2797866" y="106319"/>
                  <a:pt x="2798906" y="112307"/>
                  <a:pt x="2794374" y="117261"/>
                </a:cubicBezTo>
                <a:cubicBezTo>
                  <a:pt x="2789843" y="122216"/>
                  <a:pt x="2787129" y="139804"/>
                  <a:pt x="2786232" y="170026"/>
                </a:cubicBezTo>
                <a:cubicBezTo>
                  <a:pt x="2785336" y="200248"/>
                  <a:pt x="2783981" y="222816"/>
                  <a:pt x="2782167" y="237730"/>
                </a:cubicBezTo>
                <a:cubicBezTo>
                  <a:pt x="2780353" y="252643"/>
                  <a:pt x="2777797" y="265051"/>
                  <a:pt x="2774498" y="274953"/>
                </a:cubicBezTo>
                <a:cubicBezTo>
                  <a:pt x="2771200" y="284855"/>
                  <a:pt x="2764507" y="294158"/>
                  <a:pt x="2754419" y="302863"/>
                </a:cubicBezTo>
                <a:cubicBezTo>
                  <a:pt x="2744330" y="311567"/>
                  <a:pt x="2737927" y="310628"/>
                  <a:pt x="2735210" y="300045"/>
                </a:cubicBezTo>
                <a:cubicBezTo>
                  <a:pt x="2732493" y="289462"/>
                  <a:pt x="2725459" y="277287"/>
                  <a:pt x="2714108" y="263520"/>
                </a:cubicBezTo>
                <a:cubicBezTo>
                  <a:pt x="2702758" y="249754"/>
                  <a:pt x="2702131" y="244957"/>
                  <a:pt x="2712226" y="249130"/>
                </a:cubicBezTo>
                <a:cubicBezTo>
                  <a:pt x="2722322" y="253303"/>
                  <a:pt x="2730582" y="256228"/>
                  <a:pt x="2737006" y="257906"/>
                </a:cubicBezTo>
                <a:cubicBezTo>
                  <a:pt x="2743431" y="259584"/>
                  <a:pt x="2748281" y="254325"/>
                  <a:pt x="2751558" y="242128"/>
                </a:cubicBezTo>
                <a:cubicBezTo>
                  <a:pt x="2754835" y="229932"/>
                  <a:pt x="2756921" y="206117"/>
                  <a:pt x="2757817" y="170682"/>
                </a:cubicBezTo>
                <a:cubicBezTo>
                  <a:pt x="2758714" y="135247"/>
                  <a:pt x="2757079" y="114827"/>
                  <a:pt x="2752913" y="109421"/>
                </a:cubicBezTo>
                <a:cubicBezTo>
                  <a:pt x="2748747" y="104014"/>
                  <a:pt x="2738286" y="102659"/>
                  <a:pt x="2721529" y="105355"/>
                </a:cubicBezTo>
                <a:cubicBezTo>
                  <a:pt x="2704773" y="108051"/>
                  <a:pt x="2653481" y="115953"/>
                  <a:pt x="2567656" y="129059"/>
                </a:cubicBezTo>
                <a:cubicBezTo>
                  <a:pt x="2570323" y="156249"/>
                  <a:pt x="2572556" y="180430"/>
                  <a:pt x="2574356" y="201603"/>
                </a:cubicBezTo>
                <a:cubicBezTo>
                  <a:pt x="2576155" y="222776"/>
                  <a:pt x="2577281" y="238206"/>
                  <a:pt x="2577733" y="247893"/>
                </a:cubicBezTo>
                <a:cubicBezTo>
                  <a:pt x="2578185" y="257580"/>
                  <a:pt x="2576883" y="267966"/>
                  <a:pt x="2573829" y="279051"/>
                </a:cubicBezTo>
                <a:cubicBezTo>
                  <a:pt x="2570774" y="290136"/>
                  <a:pt x="2565583" y="290398"/>
                  <a:pt x="2558255" y="279836"/>
                </a:cubicBezTo>
                <a:cubicBezTo>
                  <a:pt x="2550927" y="269274"/>
                  <a:pt x="2547938" y="259771"/>
                  <a:pt x="2549285" y="251324"/>
                </a:cubicBezTo>
                <a:cubicBezTo>
                  <a:pt x="2550633" y="242878"/>
                  <a:pt x="2550633" y="226620"/>
                  <a:pt x="2549285" y="202549"/>
                </a:cubicBezTo>
                <a:cubicBezTo>
                  <a:pt x="2547938" y="178479"/>
                  <a:pt x="2546181" y="160375"/>
                  <a:pt x="2544015" y="148236"/>
                </a:cubicBezTo>
                <a:cubicBezTo>
                  <a:pt x="2541850" y="136097"/>
                  <a:pt x="2538473" y="125887"/>
                  <a:pt x="2533884" y="117605"/>
                </a:cubicBezTo>
                <a:cubicBezTo>
                  <a:pt x="2529295" y="109324"/>
                  <a:pt x="2530794" y="105656"/>
                  <a:pt x="2538380" y="106603"/>
                </a:cubicBezTo>
                <a:cubicBezTo>
                  <a:pt x="2545966" y="107549"/>
                  <a:pt x="2551888" y="108449"/>
                  <a:pt x="2556147" y="109302"/>
                </a:cubicBezTo>
                <a:cubicBezTo>
                  <a:pt x="2560406" y="110155"/>
                  <a:pt x="2570072" y="109815"/>
                  <a:pt x="2585143" y="108280"/>
                </a:cubicBezTo>
                <a:cubicBezTo>
                  <a:pt x="2603226" y="85910"/>
                  <a:pt x="2616505" y="66088"/>
                  <a:pt x="2624980" y="48815"/>
                </a:cubicBezTo>
                <a:cubicBezTo>
                  <a:pt x="2633456" y="31542"/>
                  <a:pt x="2636793" y="18622"/>
                  <a:pt x="2634993" y="10054"/>
                </a:cubicBezTo>
                <a:cubicBezTo>
                  <a:pt x="2633644" y="3627"/>
                  <a:pt x="2635676" y="416"/>
                  <a:pt x="2641089" y="418"/>
                </a:cubicBezTo>
                <a:close/>
                <a:moveTo>
                  <a:pt x="3002691" y="26"/>
                </a:moveTo>
                <a:cubicBezTo>
                  <a:pt x="3004249" y="-83"/>
                  <a:pt x="3006235" y="159"/>
                  <a:pt x="3008649" y="750"/>
                </a:cubicBezTo>
                <a:cubicBezTo>
                  <a:pt x="3018307" y="3117"/>
                  <a:pt x="3026882" y="6709"/>
                  <a:pt x="3034376" y="11527"/>
                </a:cubicBezTo>
                <a:cubicBezTo>
                  <a:pt x="3041868" y="16345"/>
                  <a:pt x="3043288" y="21608"/>
                  <a:pt x="3038635" y="27316"/>
                </a:cubicBezTo>
                <a:cubicBezTo>
                  <a:pt x="3033981" y="33023"/>
                  <a:pt x="3029109" y="44137"/>
                  <a:pt x="3024018" y="60657"/>
                </a:cubicBezTo>
                <a:cubicBezTo>
                  <a:pt x="3034744" y="58993"/>
                  <a:pt x="3045285" y="56552"/>
                  <a:pt x="3055638" y="53332"/>
                </a:cubicBezTo>
                <a:cubicBezTo>
                  <a:pt x="3065992" y="50113"/>
                  <a:pt x="3074334" y="52027"/>
                  <a:pt x="3080666" y="59076"/>
                </a:cubicBezTo>
                <a:cubicBezTo>
                  <a:pt x="3086997" y="66124"/>
                  <a:pt x="3083534" y="71770"/>
                  <a:pt x="3070277" y="76015"/>
                </a:cubicBezTo>
                <a:cubicBezTo>
                  <a:pt x="3057018" y="80260"/>
                  <a:pt x="3039928" y="84060"/>
                  <a:pt x="3019006" y="87415"/>
                </a:cubicBezTo>
                <a:cubicBezTo>
                  <a:pt x="3015923" y="97454"/>
                  <a:pt x="3013098" y="106531"/>
                  <a:pt x="3010531" y="114648"/>
                </a:cubicBezTo>
                <a:cubicBezTo>
                  <a:pt x="3035039" y="110145"/>
                  <a:pt x="3053050" y="107033"/>
                  <a:pt x="3064565" y="105312"/>
                </a:cubicBezTo>
                <a:cubicBezTo>
                  <a:pt x="3076080" y="103591"/>
                  <a:pt x="3085735" y="101118"/>
                  <a:pt x="3093529" y="97891"/>
                </a:cubicBezTo>
                <a:cubicBezTo>
                  <a:pt x="3101323" y="94664"/>
                  <a:pt x="3108747" y="94966"/>
                  <a:pt x="3115803" y="98794"/>
                </a:cubicBezTo>
                <a:cubicBezTo>
                  <a:pt x="3122858" y="102623"/>
                  <a:pt x="3130921" y="107793"/>
                  <a:pt x="3139991" y="114303"/>
                </a:cubicBezTo>
                <a:cubicBezTo>
                  <a:pt x="3149061" y="120814"/>
                  <a:pt x="3150448" y="128152"/>
                  <a:pt x="3144153" y="136319"/>
                </a:cubicBezTo>
                <a:cubicBezTo>
                  <a:pt x="3137858" y="144486"/>
                  <a:pt x="3134710" y="165182"/>
                  <a:pt x="3134710" y="198409"/>
                </a:cubicBezTo>
                <a:cubicBezTo>
                  <a:pt x="3134710" y="231836"/>
                  <a:pt x="3133775" y="255081"/>
                  <a:pt x="3131903" y="268145"/>
                </a:cubicBezTo>
                <a:cubicBezTo>
                  <a:pt x="3130032" y="281209"/>
                  <a:pt x="3124453" y="293563"/>
                  <a:pt x="3115168" y="305207"/>
                </a:cubicBezTo>
                <a:cubicBezTo>
                  <a:pt x="3105883" y="316852"/>
                  <a:pt x="3098569" y="317002"/>
                  <a:pt x="3093228" y="305659"/>
                </a:cubicBezTo>
                <a:cubicBezTo>
                  <a:pt x="3087886" y="294316"/>
                  <a:pt x="3079490" y="282364"/>
                  <a:pt x="3068039" y="269801"/>
                </a:cubicBezTo>
                <a:cubicBezTo>
                  <a:pt x="3056588" y="257239"/>
                  <a:pt x="3057284" y="252984"/>
                  <a:pt x="3070126" y="257035"/>
                </a:cubicBezTo>
                <a:cubicBezTo>
                  <a:pt x="3082967" y="261086"/>
                  <a:pt x="3090922" y="263176"/>
                  <a:pt x="3093991" y="263305"/>
                </a:cubicBezTo>
                <a:cubicBezTo>
                  <a:pt x="3097060" y="263434"/>
                  <a:pt x="3099416" y="260000"/>
                  <a:pt x="3101058" y="253002"/>
                </a:cubicBezTo>
                <a:cubicBezTo>
                  <a:pt x="3102699" y="246004"/>
                  <a:pt x="3104191" y="233790"/>
                  <a:pt x="3105532" y="216359"/>
                </a:cubicBezTo>
                <a:cubicBezTo>
                  <a:pt x="3106872" y="198929"/>
                  <a:pt x="3107769" y="183542"/>
                  <a:pt x="3108221" y="170198"/>
                </a:cubicBezTo>
                <a:cubicBezTo>
                  <a:pt x="3108673" y="156854"/>
                  <a:pt x="3108084" y="145726"/>
                  <a:pt x="3106457" y="136814"/>
                </a:cubicBezTo>
                <a:cubicBezTo>
                  <a:pt x="3104829" y="127901"/>
                  <a:pt x="3101211" y="122678"/>
                  <a:pt x="3095604" y="121144"/>
                </a:cubicBezTo>
                <a:cubicBezTo>
                  <a:pt x="3089997" y="119609"/>
                  <a:pt x="3082620" y="119738"/>
                  <a:pt x="3073470" y="121531"/>
                </a:cubicBezTo>
                <a:cubicBezTo>
                  <a:pt x="3064321" y="123323"/>
                  <a:pt x="3053236" y="125030"/>
                  <a:pt x="3040215" y="126650"/>
                </a:cubicBezTo>
                <a:cubicBezTo>
                  <a:pt x="3049221" y="130278"/>
                  <a:pt x="3051569" y="134774"/>
                  <a:pt x="3047260" y="140137"/>
                </a:cubicBezTo>
                <a:cubicBezTo>
                  <a:pt x="3042951" y="145501"/>
                  <a:pt x="3036107" y="154097"/>
                  <a:pt x="3026728" y="165928"/>
                </a:cubicBezTo>
                <a:cubicBezTo>
                  <a:pt x="3030270" y="165168"/>
                  <a:pt x="3035867" y="163404"/>
                  <a:pt x="3043517" y="160637"/>
                </a:cubicBezTo>
                <a:cubicBezTo>
                  <a:pt x="3051168" y="157869"/>
                  <a:pt x="3057703" y="159765"/>
                  <a:pt x="3063124" y="166326"/>
                </a:cubicBezTo>
                <a:cubicBezTo>
                  <a:pt x="3068544" y="172887"/>
                  <a:pt x="3066688" y="177845"/>
                  <a:pt x="3057553" y="181200"/>
                </a:cubicBezTo>
                <a:cubicBezTo>
                  <a:pt x="3048418" y="184556"/>
                  <a:pt x="3034092" y="188120"/>
                  <a:pt x="3014575" y="191891"/>
                </a:cubicBezTo>
                <a:cubicBezTo>
                  <a:pt x="3018175" y="195204"/>
                  <a:pt x="3019522" y="198778"/>
                  <a:pt x="3018619" y="202614"/>
                </a:cubicBezTo>
                <a:cubicBezTo>
                  <a:pt x="3017716" y="206450"/>
                  <a:pt x="3017264" y="209071"/>
                  <a:pt x="3017264" y="210476"/>
                </a:cubicBezTo>
                <a:cubicBezTo>
                  <a:pt x="3029554" y="207092"/>
                  <a:pt x="3040190" y="203772"/>
                  <a:pt x="3049175" y="200517"/>
                </a:cubicBezTo>
                <a:cubicBezTo>
                  <a:pt x="3058158" y="197262"/>
                  <a:pt x="3066784" y="199499"/>
                  <a:pt x="3075052" y="207228"/>
                </a:cubicBezTo>
                <a:cubicBezTo>
                  <a:pt x="3083319" y="214957"/>
                  <a:pt x="3080680" y="219933"/>
                  <a:pt x="3067136" y="222156"/>
                </a:cubicBezTo>
                <a:cubicBezTo>
                  <a:pt x="3053591" y="224379"/>
                  <a:pt x="3036967" y="227491"/>
                  <a:pt x="3017264" y="231492"/>
                </a:cubicBezTo>
                <a:cubicBezTo>
                  <a:pt x="3017264" y="250808"/>
                  <a:pt x="3016547" y="266464"/>
                  <a:pt x="3015113" y="278459"/>
                </a:cubicBezTo>
                <a:cubicBezTo>
                  <a:pt x="3013679" y="290455"/>
                  <a:pt x="3010528" y="297898"/>
                  <a:pt x="3005659" y="300787"/>
                </a:cubicBezTo>
                <a:cubicBezTo>
                  <a:pt x="3000790" y="303677"/>
                  <a:pt x="2996983" y="299138"/>
                  <a:pt x="2994237" y="287171"/>
                </a:cubicBezTo>
                <a:cubicBezTo>
                  <a:pt x="2991491" y="275204"/>
                  <a:pt x="2990118" y="258243"/>
                  <a:pt x="2990118" y="236288"/>
                </a:cubicBezTo>
                <a:cubicBezTo>
                  <a:pt x="2978187" y="239845"/>
                  <a:pt x="2968367" y="242534"/>
                  <a:pt x="2960660" y="244355"/>
                </a:cubicBezTo>
                <a:cubicBezTo>
                  <a:pt x="2952951" y="246176"/>
                  <a:pt x="2945136" y="244118"/>
                  <a:pt x="2937213" y="238181"/>
                </a:cubicBezTo>
                <a:cubicBezTo>
                  <a:pt x="2929290" y="232244"/>
                  <a:pt x="2929681" y="228634"/>
                  <a:pt x="2938386" y="227351"/>
                </a:cubicBezTo>
                <a:cubicBezTo>
                  <a:pt x="2947090" y="226067"/>
                  <a:pt x="2964334" y="222515"/>
                  <a:pt x="2990118" y="216693"/>
                </a:cubicBezTo>
                <a:cubicBezTo>
                  <a:pt x="2990118" y="208619"/>
                  <a:pt x="2989594" y="202101"/>
                  <a:pt x="2988548" y="197140"/>
                </a:cubicBezTo>
                <a:cubicBezTo>
                  <a:pt x="2982181" y="199793"/>
                  <a:pt x="2976219" y="201356"/>
                  <a:pt x="2970662" y="201829"/>
                </a:cubicBezTo>
                <a:cubicBezTo>
                  <a:pt x="2965105" y="202302"/>
                  <a:pt x="2958634" y="200097"/>
                  <a:pt x="2951249" y="195214"/>
                </a:cubicBezTo>
                <a:cubicBezTo>
                  <a:pt x="2943864" y="190332"/>
                  <a:pt x="2945165" y="186954"/>
                  <a:pt x="2955153" y="185083"/>
                </a:cubicBezTo>
                <a:cubicBezTo>
                  <a:pt x="2965141" y="183212"/>
                  <a:pt x="2982388" y="178899"/>
                  <a:pt x="3006896" y="172145"/>
                </a:cubicBezTo>
                <a:cubicBezTo>
                  <a:pt x="3014611" y="150448"/>
                  <a:pt x="3016855" y="136731"/>
                  <a:pt x="3013629" y="130995"/>
                </a:cubicBezTo>
                <a:cubicBezTo>
                  <a:pt x="3000350" y="133247"/>
                  <a:pt x="2985803" y="135885"/>
                  <a:pt x="2969990" y="138911"/>
                </a:cubicBezTo>
                <a:lnTo>
                  <a:pt x="2968953" y="139118"/>
                </a:lnTo>
                <a:lnTo>
                  <a:pt x="2970629" y="139718"/>
                </a:lnTo>
                <a:cubicBezTo>
                  <a:pt x="2982833" y="145633"/>
                  <a:pt x="2988935" y="152599"/>
                  <a:pt x="2988935" y="160615"/>
                </a:cubicBezTo>
                <a:cubicBezTo>
                  <a:pt x="2988935" y="168517"/>
                  <a:pt x="2986458" y="173654"/>
                  <a:pt x="2981503" y="176027"/>
                </a:cubicBezTo>
                <a:cubicBezTo>
                  <a:pt x="2976548" y="178401"/>
                  <a:pt x="2971652" y="176310"/>
                  <a:pt x="2966812" y="169757"/>
                </a:cubicBezTo>
                <a:cubicBezTo>
                  <a:pt x="2961972" y="163204"/>
                  <a:pt x="2958067" y="155998"/>
                  <a:pt x="2955099" y="148139"/>
                </a:cubicBezTo>
                <a:lnTo>
                  <a:pt x="2955037" y="141899"/>
                </a:lnTo>
                <a:lnTo>
                  <a:pt x="2918747" y="149150"/>
                </a:lnTo>
                <a:cubicBezTo>
                  <a:pt x="2919593" y="174733"/>
                  <a:pt x="2920471" y="201381"/>
                  <a:pt x="2921382" y="229093"/>
                </a:cubicBezTo>
                <a:cubicBezTo>
                  <a:pt x="2922292" y="256806"/>
                  <a:pt x="2920858" y="275731"/>
                  <a:pt x="2917080" y="285870"/>
                </a:cubicBezTo>
                <a:cubicBezTo>
                  <a:pt x="2913301" y="296008"/>
                  <a:pt x="2908107" y="295316"/>
                  <a:pt x="2901495" y="283794"/>
                </a:cubicBezTo>
                <a:cubicBezTo>
                  <a:pt x="2894884" y="272272"/>
                  <a:pt x="2892705" y="260982"/>
                  <a:pt x="2894956" y="249926"/>
                </a:cubicBezTo>
                <a:cubicBezTo>
                  <a:pt x="2897208" y="238870"/>
                  <a:pt x="2897889" y="221005"/>
                  <a:pt x="2897000" y="196333"/>
                </a:cubicBezTo>
                <a:cubicBezTo>
                  <a:pt x="2896110" y="171661"/>
                  <a:pt x="2892737" y="154356"/>
                  <a:pt x="2886879" y="144418"/>
                </a:cubicBezTo>
                <a:cubicBezTo>
                  <a:pt x="2881021" y="134480"/>
                  <a:pt x="2882617" y="129511"/>
                  <a:pt x="2891665" y="129511"/>
                </a:cubicBezTo>
                <a:cubicBezTo>
                  <a:pt x="2898218" y="129511"/>
                  <a:pt x="2904134" y="129733"/>
                  <a:pt x="2909411" y="130178"/>
                </a:cubicBezTo>
                <a:cubicBezTo>
                  <a:pt x="2914688" y="130623"/>
                  <a:pt x="2940386" y="127009"/>
                  <a:pt x="2986504" y="119337"/>
                </a:cubicBezTo>
                <a:cubicBezTo>
                  <a:pt x="2989917" y="105728"/>
                  <a:pt x="2992470" y="96120"/>
                  <a:pt x="2994162" y="90513"/>
                </a:cubicBezTo>
                <a:cubicBezTo>
                  <a:pt x="2987967" y="91402"/>
                  <a:pt x="2981539" y="91617"/>
                  <a:pt x="2974878" y="91158"/>
                </a:cubicBezTo>
                <a:cubicBezTo>
                  <a:pt x="2968217" y="90699"/>
                  <a:pt x="2960319" y="87996"/>
                  <a:pt x="2951184" y="83049"/>
                </a:cubicBezTo>
                <a:cubicBezTo>
                  <a:pt x="2942050" y="78102"/>
                  <a:pt x="2942497" y="74950"/>
                  <a:pt x="2952529" y="73595"/>
                </a:cubicBezTo>
                <a:cubicBezTo>
                  <a:pt x="2962560" y="72240"/>
                  <a:pt x="2977477" y="69913"/>
                  <a:pt x="2997281" y="66615"/>
                </a:cubicBezTo>
                <a:cubicBezTo>
                  <a:pt x="3003304" y="38006"/>
                  <a:pt x="3004290" y="19285"/>
                  <a:pt x="3000239" y="10452"/>
                </a:cubicBezTo>
                <a:cubicBezTo>
                  <a:pt x="2997200" y="3826"/>
                  <a:pt x="2998018" y="351"/>
                  <a:pt x="3002691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5537121" y="4837668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461" y="2540162"/>
            <a:ext cx="1966666" cy="2214285"/>
          </a:xfrm>
          <a:prstGeom prst="rect">
            <a:avLst/>
          </a:prstGeom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5760385" y="2025491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3658155" y="3428267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7824194" y="3501010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7050" y="2535005"/>
            <a:ext cx="1966666" cy="2214285"/>
          </a:xfrm>
          <a:prstGeom prst="rect">
            <a:avLst/>
          </a:prstGeom>
          <a:scene3d>
            <a:camera prst="orthographicFront">
              <a:rot lat="21599961" lon="12599976" rev="37"/>
            </a:camera>
            <a:lightRig rig="threePt" dir="t"/>
          </a:scene3d>
        </p:spPr>
      </p:pic>
      <p:sp>
        <p:nvSpPr>
          <p:cNvPr id="9" name="矩形 8"/>
          <p:cNvSpPr/>
          <p:nvPr/>
        </p:nvSpPr>
        <p:spPr>
          <a:xfrm>
            <a:off x="6256637" y="4636346"/>
            <a:ext cx="4231853" cy="67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面南背北，左东右西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5044" y="1583040"/>
            <a:ext cx="7955323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试判断面向其他方向的时候，前后左右都是哪些方向？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407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"/>
          <p:cNvSpPr/>
          <p:nvPr/>
        </p:nvSpPr>
        <p:spPr bwMode="auto">
          <a:xfrm>
            <a:off x="4660297" y="1465714"/>
            <a:ext cx="4992707" cy="405003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5231904" y="1556792"/>
            <a:ext cx="4421098" cy="5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相对，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06118" y="2119562"/>
            <a:ext cx="3837757" cy="346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确定一个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方向，就可以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找到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其他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三个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方向：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面东背西，左北右南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面西背东，左南右北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面南背北，左东右西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面北背南，左西右东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36757" y="1503847"/>
            <a:ext cx="2353945" cy="1014376"/>
            <a:chOff x="5004" y="384"/>
            <a:chExt cx="3116" cy="1619"/>
          </a:xfrm>
        </p:grpSpPr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5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你会辨别方向了吗？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-35563"/>
                <a:gd name="adj2" fmla="val 164575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407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33" y="1512930"/>
            <a:ext cx="6588817" cy="401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41914" y="4744581"/>
            <a:ext cx="473075" cy="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528050" y="4735056"/>
            <a:ext cx="473075" cy="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962855" y="1412776"/>
            <a:ext cx="1436175" cy="667236"/>
            <a:chOff x="480868" y="708178"/>
            <a:chExt cx="1521486" cy="667236"/>
          </a:xfrm>
        </p:grpSpPr>
        <p:pic>
          <p:nvPicPr>
            <p:cNvPr id="8" name="Picture 17" descr="00-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8" y="708178"/>
              <a:ext cx="1521486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609864" y="820110"/>
              <a:ext cx="13674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试一试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158574" y="1644072"/>
            <a:ext cx="2353945" cy="1876502"/>
            <a:chOff x="5004" y="384"/>
            <a:chExt cx="3116" cy="2995"/>
          </a:xfrm>
        </p:grpSpPr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28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生活中除了太阳，还有哪些辨认方向的方法？</a:t>
              </a: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5004" y="384"/>
              <a:ext cx="3115" cy="2994"/>
            </a:xfrm>
            <a:prstGeom prst="wedgeRoundRectCallout">
              <a:avLst>
                <a:gd name="adj1" fmla="val 31223"/>
                <a:gd name="adj2" fmla="val 81984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05870" y="1855788"/>
            <a:ext cx="2711248" cy="2778811"/>
            <a:chOff x="7958" y="2647"/>
            <a:chExt cx="4270" cy="4377"/>
          </a:xfrm>
        </p:grpSpPr>
        <p:sp>
          <p:nvSpPr>
            <p:cNvPr id="33798" name="文本框 4"/>
            <p:cNvSpPr txBox="1"/>
            <p:nvPr/>
          </p:nvSpPr>
          <p:spPr>
            <a:xfrm>
              <a:off x="7958" y="6097"/>
              <a:ext cx="4270" cy="9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晚上北极星在北面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3799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7" y="2647"/>
              <a:ext cx="3706" cy="34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4819" name="文本框 3"/>
          <p:cNvSpPr txBox="1"/>
          <p:nvPr/>
        </p:nvSpPr>
        <p:spPr>
          <a:xfrm>
            <a:off x="4276479" y="4038050"/>
            <a:ext cx="424743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利用树桩年轮辨认方向：</a:t>
            </a:r>
          </a:p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密的一面是北，疏的一面是南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4820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EFF7F7"/>
              </a:clrFrom>
              <a:clrTo>
                <a:srgbClr val="EF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0552" y="2162177"/>
            <a:ext cx="3046095" cy="1884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3"/>
          <p:cNvSpPr txBox="1"/>
          <p:nvPr/>
        </p:nvSpPr>
        <p:spPr>
          <a:xfrm>
            <a:off x="6303716" y="1852516"/>
            <a:ext cx="663416" cy="510778"/>
          </a:xfrm>
          <a:prstGeom prst="wedgeRoundRectCallout">
            <a:avLst>
              <a:gd name="adj1" fmla="val -29296"/>
              <a:gd name="adj2" fmla="val 116896"/>
              <a:gd name="adj3" fmla="val 16667"/>
            </a:avLst>
          </a:prstGeom>
          <a:noFill/>
          <a:ln w="9525">
            <a:solidFill>
              <a:srgbClr val="0000FF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4854433" y="1548342"/>
            <a:ext cx="663416" cy="510778"/>
          </a:xfrm>
          <a:prstGeom prst="wedgeRoundRectCallout">
            <a:avLst>
              <a:gd name="adj1" fmla="val 38411"/>
              <a:gd name="adj2" fmla="val 161433"/>
              <a:gd name="adj3" fmla="val 16667"/>
            </a:avLst>
          </a:prstGeom>
          <a:noFill/>
          <a:ln w="9525">
            <a:solidFill>
              <a:srgbClr val="0000FF"/>
            </a:solidFill>
          </a:ln>
        </p:spPr>
        <p:txBody>
          <a:bodyPr wrap="square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09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87688" y="1698127"/>
            <a:ext cx="5400600" cy="2526906"/>
          </a:xfrm>
          <a:prstGeom prst="rect">
            <a:avLst/>
          </a:prstGeom>
          <a:solidFill>
            <a:srgbClr val="FDF5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727849" y="2377855"/>
            <a:ext cx="2580675" cy="1224136"/>
          </a:xfrm>
          <a:prstGeom prst="roundRect">
            <a:avLst>
              <a:gd name="adj" fmla="val 2313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操场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369350" y="1861097"/>
            <a:ext cx="1230706" cy="37274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教学楼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532604" y="3746007"/>
            <a:ext cx="866917" cy="30073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大门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436499" y="2839556"/>
            <a:ext cx="1163741" cy="30073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图书馆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431706" y="2811213"/>
            <a:ext cx="1163741" cy="30073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体育馆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6200" y="186199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90" l="1042" r="97917">
                        <a14:foregroundMark x1="51042" y1="2410" x2="6250" y2="93976"/>
                        <a14:foregroundMark x1="8333" y1="93976" x2="56250" y2="84940"/>
                        <a14:foregroundMark x1="42708" y1="39157" x2="37500" y2="81928"/>
                        <a14:backgroundMark x1="12500" y1="76506" x2="3125" y2="95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31" y="2133771"/>
            <a:ext cx="319943" cy="3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云形标注 5"/>
          <p:cNvSpPr/>
          <p:nvPr/>
        </p:nvSpPr>
        <p:spPr>
          <a:xfrm>
            <a:off x="8472266" y="1346029"/>
            <a:ext cx="1917865" cy="704196"/>
          </a:xfrm>
          <a:prstGeom prst="cloudCallout">
            <a:avLst>
              <a:gd name="adj1" fmla="val -61359"/>
              <a:gd name="adj2" fmla="val 766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指向北方。</a:t>
            </a:r>
          </a:p>
        </p:txBody>
      </p:sp>
      <p:sp>
        <p:nvSpPr>
          <p:cNvPr id="24" name="WordArt 9"/>
          <p:cNvSpPr>
            <a:spLocks noChangeArrowheads="1" noChangeShapeType="1" noTextEdit="1"/>
          </p:cNvSpPr>
          <p:nvPr/>
        </p:nvSpPr>
        <p:spPr bwMode="auto">
          <a:xfrm>
            <a:off x="2745942" y="2625493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8753554" y="2536609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26" name="WordArt 8"/>
          <p:cNvSpPr>
            <a:spLocks noChangeArrowheads="1" noChangeShapeType="1" noTextEdit="1"/>
          </p:cNvSpPr>
          <p:nvPr/>
        </p:nvSpPr>
        <p:spPr bwMode="auto">
          <a:xfrm>
            <a:off x="5774632" y="4138406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5774634" y="1336080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29" name="椭圆 28"/>
          <p:cNvSpPr/>
          <p:nvPr/>
        </p:nvSpPr>
        <p:spPr>
          <a:xfrm>
            <a:off x="7833158" y="1861995"/>
            <a:ext cx="490289" cy="674613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8" name="图片 37" descr="F:\张良\七彩课堂 三下课件\20春人教3下修改课件+资源\人物图片\79.jpg7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37691" y="4599994"/>
            <a:ext cx="1104039" cy="8820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405382" y="4796155"/>
            <a:ext cx="6734175" cy="985989"/>
            <a:chOff x="5004" y="384"/>
            <a:chExt cx="3116" cy="3021"/>
          </a:xfrm>
        </p:grpSpPr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29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地图通常是按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上北下南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左西右东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绘制的。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52871"/>
                <a:gd name="adj2" fmla="val 3497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5" grpId="0"/>
      <p:bldP spid="26" grpId="0"/>
      <p:bldP spid="27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4367555" y="4563127"/>
            <a:ext cx="50405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教学楼在操场的（     ）面，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体育馆在操场的（     ）面。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472412" y="4563125"/>
            <a:ext cx="605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472412" y="4970950"/>
            <a:ext cx="605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2" name="矩形 1"/>
          <p:cNvSpPr/>
          <p:nvPr/>
        </p:nvSpPr>
        <p:spPr>
          <a:xfrm>
            <a:off x="4364013" y="1698127"/>
            <a:ext cx="5400600" cy="2526906"/>
          </a:xfrm>
          <a:prstGeom prst="rect">
            <a:avLst/>
          </a:prstGeom>
          <a:solidFill>
            <a:srgbClr val="FDF5B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804174" y="2377855"/>
            <a:ext cx="2580675" cy="1224136"/>
          </a:xfrm>
          <a:prstGeom prst="roundRect">
            <a:avLst>
              <a:gd name="adj" fmla="val 2313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操场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445675" y="1861097"/>
            <a:ext cx="1230706" cy="37274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教学楼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608929" y="3746007"/>
            <a:ext cx="866917" cy="30073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大门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512824" y="2839556"/>
            <a:ext cx="1163741" cy="30073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图书馆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508031" y="2811213"/>
            <a:ext cx="1163741" cy="30073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体育馆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2525" y="186199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90" l="1042" r="97917">
                        <a14:foregroundMark x1="51042" y1="2410" x2="6250" y2="93976"/>
                        <a14:foregroundMark x1="8333" y1="93976" x2="56250" y2="84940"/>
                        <a14:foregroundMark x1="42708" y1="39157" x2="37500" y2="81928"/>
                        <a14:backgroundMark x1="12500" y1="76506" x2="3125" y2="95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56" y="2133771"/>
            <a:ext cx="319943" cy="3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9"/>
          <p:cNvSpPr>
            <a:spLocks noChangeArrowheads="1" noChangeShapeType="1" noTextEdit="1"/>
          </p:cNvSpPr>
          <p:nvPr/>
        </p:nvSpPr>
        <p:spPr bwMode="auto">
          <a:xfrm>
            <a:off x="3822267" y="2625493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9829879" y="2536609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26" name="WordArt 8"/>
          <p:cNvSpPr>
            <a:spLocks noChangeArrowheads="1" noChangeShapeType="1" noTextEdit="1"/>
          </p:cNvSpPr>
          <p:nvPr/>
        </p:nvSpPr>
        <p:spPr bwMode="auto">
          <a:xfrm>
            <a:off x="6850957" y="4099036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850959" y="1336080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pic>
        <p:nvPicPr>
          <p:cNvPr id="8" name="图片 7" descr="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240" y="4563112"/>
            <a:ext cx="1478280" cy="1181735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>
            <a:off x="8909483" y="1861995"/>
            <a:ext cx="490289" cy="674613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17873" y="3212467"/>
            <a:ext cx="2619813" cy="1690463"/>
            <a:chOff x="4866" y="384"/>
            <a:chExt cx="3468" cy="2755"/>
          </a:xfrm>
        </p:grpSpPr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330" cy="265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教学楼在操场的上面，就是在操场的北面。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4866" y="384"/>
              <a:ext cx="3438" cy="1950"/>
            </a:xfrm>
            <a:prstGeom prst="wedgeRoundRectCallout">
              <a:avLst>
                <a:gd name="adj1" fmla="val -22318"/>
                <a:gd name="adj2" fmla="val 75034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sp>
        <p:nvSpPr>
          <p:cNvPr id="28" name="任意多边形: 形状 27"/>
          <p:cNvSpPr>
            <a:spLocks noChangeArrowheads="1"/>
          </p:cNvSpPr>
          <p:nvPr/>
        </p:nvSpPr>
        <p:spPr bwMode="auto">
          <a:xfrm>
            <a:off x="1664697" y="1685540"/>
            <a:ext cx="2606421" cy="328225"/>
          </a:xfrm>
          <a:custGeom>
            <a:avLst/>
            <a:gdLst/>
            <a:ahLst/>
            <a:cxnLst/>
            <a:rect l="l" t="t" r="r" b="b"/>
            <a:pathLst>
              <a:path w="2606421" h="328225">
                <a:moveTo>
                  <a:pt x="1113914" y="229545"/>
                </a:moveTo>
                <a:cubicBezTo>
                  <a:pt x="1117897" y="228902"/>
                  <a:pt x="1122299" y="229200"/>
                  <a:pt x="1127121" y="230440"/>
                </a:cubicBezTo>
                <a:cubicBezTo>
                  <a:pt x="1136765" y="232921"/>
                  <a:pt x="1143064" y="238138"/>
                  <a:pt x="1146018" y="246089"/>
                </a:cubicBezTo>
                <a:cubicBezTo>
                  <a:pt x="1148972" y="254041"/>
                  <a:pt x="1148556" y="263989"/>
                  <a:pt x="1144770" y="275935"/>
                </a:cubicBezTo>
                <a:cubicBezTo>
                  <a:pt x="1140984" y="287880"/>
                  <a:pt x="1134108" y="299306"/>
                  <a:pt x="1124142" y="310211"/>
                </a:cubicBezTo>
                <a:cubicBezTo>
                  <a:pt x="1114175" y="321117"/>
                  <a:pt x="1104567" y="327054"/>
                  <a:pt x="1095318" y="328022"/>
                </a:cubicBezTo>
                <a:cubicBezTo>
                  <a:pt x="1086069" y="328990"/>
                  <a:pt x="1084262" y="326505"/>
                  <a:pt x="1089897" y="320569"/>
                </a:cubicBezTo>
                <a:cubicBezTo>
                  <a:pt x="1095533" y="314632"/>
                  <a:pt x="1100728" y="308641"/>
                  <a:pt x="1105482" y="302597"/>
                </a:cubicBezTo>
                <a:cubicBezTo>
                  <a:pt x="1110235" y="296552"/>
                  <a:pt x="1114369" y="289314"/>
                  <a:pt x="1117882" y="280882"/>
                </a:cubicBezTo>
                <a:cubicBezTo>
                  <a:pt x="1111558" y="280882"/>
                  <a:pt x="1106242" y="279265"/>
                  <a:pt x="1101932" y="276031"/>
                </a:cubicBezTo>
                <a:cubicBezTo>
                  <a:pt x="1097623" y="272798"/>
                  <a:pt x="1094705" y="268567"/>
                  <a:pt x="1093178" y="263340"/>
                </a:cubicBezTo>
                <a:cubicBezTo>
                  <a:pt x="1091651" y="258113"/>
                  <a:pt x="1091371" y="253231"/>
                  <a:pt x="1092339" y="248692"/>
                </a:cubicBezTo>
                <a:cubicBezTo>
                  <a:pt x="1093307" y="244153"/>
                  <a:pt x="1096935" y="239356"/>
                  <a:pt x="1103223" y="234301"/>
                </a:cubicBezTo>
                <a:cubicBezTo>
                  <a:pt x="1106367" y="231774"/>
                  <a:pt x="1109931" y="230189"/>
                  <a:pt x="1113914" y="229545"/>
                </a:cubicBezTo>
                <a:close/>
                <a:moveTo>
                  <a:pt x="2560805" y="219363"/>
                </a:moveTo>
                <a:cubicBezTo>
                  <a:pt x="2557433" y="219553"/>
                  <a:pt x="2554154" y="220832"/>
                  <a:pt x="2550967" y="223202"/>
                </a:cubicBezTo>
                <a:cubicBezTo>
                  <a:pt x="2544592" y="227942"/>
                  <a:pt x="2541405" y="234258"/>
                  <a:pt x="2541405" y="242153"/>
                </a:cubicBezTo>
                <a:cubicBezTo>
                  <a:pt x="2541405" y="250047"/>
                  <a:pt x="2544954" y="255973"/>
                  <a:pt x="2552053" y="259931"/>
                </a:cubicBezTo>
                <a:cubicBezTo>
                  <a:pt x="2559151" y="263889"/>
                  <a:pt x="2566099" y="263688"/>
                  <a:pt x="2572896" y="259329"/>
                </a:cubicBezTo>
                <a:cubicBezTo>
                  <a:pt x="2579694" y="254955"/>
                  <a:pt x="2582888" y="248645"/>
                  <a:pt x="2582479" y="240400"/>
                </a:cubicBezTo>
                <a:cubicBezTo>
                  <a:pt x="2582071" y="232154"/>
                  <a:pt x="2578310" y="226042"/>
                  <a:pt x="2571197" y="222062"/>
                </a:cubicBezTo>
                <a:cubicBezTo>
                  <a:pt x="2567641" y="220072"/>
                  <a:pt x="2564177" y="219173"/>
                  <a:pt x="2560805" y="219363"/>
                </a:cubicBezTo>
                <a:close/>
                <a:moveTo>
                  <a:pt x="85089" y="217197"/>
                </a:moveTo>
                <a:cubicBezTo>
                  <a:pt x="87541" y="217302"/>
                  <a:pt x="90561" y="217963"/>
                  <a:pt x="94150" y="219180"/>
                </a:cubicBezTo>
                <a:cubicBezTo>
                  <a:pt x="108505" y="224048"/>
                  <a:pt x="116402" y="230720"/>
                  <a:pt x="117844" y="239195"/>
                </a:cubicBezTo>
                <a:cubicBezTo>
                  <a:pt x="119285" y="247670"/>
                  <a:pt x="118062" y="254711"/>
                  <a:pt x="114176" y="260318"/>
                </a:cubicBezTo>
                <a:cubicBezTo>
                  <a:pt x="110290" y="265925"/>
                  <a:pt x="104525" y="264850"/>
                  <a:pt x="96882" y="257092"/>
                </a:cubicBezTo>
                <a:cubicBezTo>
                  <a:pt x="89238" y="249334"/>
                  <a:pt x="83065" y="240730"/>
                  <a:pt x="78361" y="231279"/>
                </a:cubicBezTo>
                <a:cubicBezTo>
                  <a:pt x="75490" y="221578"/>
                  <a:pt x="77732" y="216884"/>
                  <a:pt x="85089" y="217197"/>
                </a:cubicBezTo>
                <a:close/>
                <a:moveTo>
                  <a:pt x="26936" y="212716"/>
                </a:moveTo>
                <a:cubicBezTo>
                  <a:pt x="29409" y="212938"/>
                  <a:pt x="31576" y="217039"/>
                  <a:pt x="33437" y="225020"/>
                </a:cubicBezTo>
                <a:cubicBezTo>
                  <a:pt x="37158" y="240980"/>
                  <a:pt x="35308" y="256981"/>
                  <a:pt x="27887" y="273020"/>
                </a:cubicBezTo>
                <a:cubicBezTo>
                  <a:pt x="20466" y="289060"/>
                  <a:pt x="13242" y="292415"/>
                  <a:pt x="6216" y="283087"/>
                </a:cubicBezTo>
                <a:cubicBezTo>
                  <a:pt x="-811" y="273759"/>
                  <a:pt x="-1879" y="264871"/>
                  <a:pt x="3011" y="256425"/>
                </a:cubicBezTo>
                <a:cubicBezTo>
                  <a:pt x="7227" y="249671"/>
                  <a:pt x="12421" y="238758"/>
                  <a:pt x="18595" y="223686"/>
                </a:cubicBezTo>
                <a:cubicBezTo>
                  <a:pt x="21682" y="216150"/>
                  <a:pt x="24462" y="212494"/>
                  <a:pt x="26936" y="212716"/>
                </a:cubicBezTo>
                <a:close/>
                <a:moveTo>
                  <a:pt x="152059" y="212252"/>
                </a:moveTo>
                <a:cubicBezTo>
                  <a:pt x="154629" y="212393"/>
                  <a:pt x="157822" y="213128"/>
                  <a:pt x="161639" y="214458"/>
                </a:cubicBezTo>
                <a:cubicBezTo>
                  <a:pt x="176904" y="219778"/>
                  <a:pt x="185257" y="227214"/>
                  <a:pt x="186698" y="236764"/>
                </a:cubicBezTo>
                <a:cubicBezTo>
                  <a:pt x="188139" y="246315"/>
                  <a:pt x="186573" y="253356"/>
                  <a:pt x="181998" y="257888"/>
                </a:cubicBezTo>
                <a:cubicBezTo>
                  <a:pt x="177424" y="262419"/>
                  <a:pt x="171684" y="260820"/>
                  <a:pt x="164779" y="253091"/>
                </a:cubicBezTo>
                <a:cubicBezTo>
                  <a:pt x="157874" y="245361"/>
                  <a:pt x="151532" y="236678"/>
                  <a:pt x="145753" y="227042"/>
                </a:cubicBezTo>
                <a:cubicBezTo>
                  <a:pt x="142247" y="216760"/>
                  <a:pt x="144349" y="211830"/>
                  <a:pt x="152059" y="212252"/>
                </a:cubicBezTo>
                <a:close/>
                <a:moveTo>
                  <a:pt x="232558" y="211298"/>
                </a:moveTo>
                <a:cubicBezTo>
                  <a:pt x="234818" y="211273"/>
                  <a:pt x="237751" y="211793"/>
                  <a:pt x="241356" y="212856"/>
                </a:cubicBezTo>
                <a:cubicBezTo>
                  <a:pt x="255775" y="217108"/>
                  <a:pt x="266211" y="222460"/>
                  <a:pt x="272664" y="228913"/>
                </a:cubicBezTo>
                <a:cubicBezTo>
                  <a:pt x="279691" y="235954"/>
                  <a:pt x="283900" y="244974"/>
                  <a:pt x="285291" y="255973"/>
                </a:cubicBezTo>
                <a:cubicBezTo>
                  <a:pt x="286682" y="266972"/>
                  <a:pt x="284850" y="275447"/>
                  <a:pt x="279795" y="281398"/>
                </a:cubicBezTo>
                <a:cubicBezTo>
                  <a:pt x="274740" y="287350"/>
                  <a:pt x="267010" y="282922"/>
                  <a:pt x="256607" y="268116"/>
                </a:cubicBezTo>
                <a:cubicBezTo>
                  <a:pt x="246203" y="253309"/>
                  <a:pt x="237455" y="239335"/>
                  <a:pt x="230364" y="226192"/>
                </a:cubicBezTo>
                <a:cubicBezTo>
                  <a:pt x="225046" y="216335"/>
                  <a:pt x="225777" y="211370"/>
                  <a:pt x="232558" y="211298"/>
                </a:cubicBezTo>
                <a:close/>
                <a:moveTo>
                  <a:pt x="2563287" y="196443"/>
                </a:moveTo>
                <a:cubicBezTo>
                  <a:pt x="2568808" y="196565"/>
                  <a:pt x="2574452" y="197838"/>
                  <a:pt x="2580221" y="200261"/>
                </a:cubicBezTo>
                <a:cubicBezTo>
                  <a:pt x="2591757" y="205108"/>
                  <a:pt x="2599419" y="212788"/>
                  <a:pt x="2603204" y="223299"/>
                </a:cubicBezTo>
                <a:cubicBezTo>
                  <a:pt x="2606990" y="233810"/>
                  <a:pt x="2607435" y="244207"/>
                  <a:pt x="2604538" y="254489"/>
                </a:cubicBezTo>
                <a:cubicBezTo>
                  <a:pt x="2601641" y="264771"/>
                  <a:pt x="2596221" y="272640"/>
                  <a:pt x="2588276" y="278096"/>
                </a:cubicBezTo>
                <a:cubicBezTo>
                  <a:pt x="2580332" y="283553"/>
                  <a:pt x="2570892" y="286281"/>
                  <a:pt x="2559958" y="286281"/>
                </a:cubicBezTo>
                <a:cubicBezTo>
                  <a:pt x="2549023" y="286281"/>
                  <a:pt x="2539122" y="281843"/>
                  <a:pt x="2530252" y="272966"/>
                </a:cubicBezTo>
                <a:cubicBezTo>
                  <a:pt x="2521383" y="264090"/>
                  <a:pt x="2516948" y="254546"/>
                  <a:pt x="2516948" y="244336"/>
                </a:cubicBezTo>
                <a:cubicBezTo>
                  <a:pt x="2516948" y="234126"/>
                  <a:pt x="2519336" y="225195"/>
                  <a:pt x="2524111" y="217545"/>
                </a:cubicBezTo>
                <a:cubicBezTo>
                  <a:pt x="2528886" y="209894"/>
                  <a:pt x="2536547" y="203889"/>
                  <a:pt x="2547095" y="199530"/>
                </a:cubicBezTo>
                <a:cubicBezTo>
                  <a:pt x="2552369" y="197350"/>
                  <a:pt x="2557766" y="196321"/>
                  <a:pt x="2563287" y="196443"/>
                </a:cubicBezTo>
                <a:close/>
                <a:moveTo>
                  <a:pt x="214715" y="145098"/>
                </a:moveTo>
                <a:cubicBezTo>
                  <a:pt x="214070" y="144733"/>
                  <a:pt x="207552" y="145657"/>
                  <a:pt x="195162" y="147873"/>
                </a:cubicBezTo>
                <a:cubicBezTo>
                  <a:pt x="182772" y="150089"/>
                  <a:pt x="171221" y="151921"/>
                  <a:pt x="160509" y="153369"/>
                </a:cubicBezTo>
                <a:cubicBezTo>
                  <a:pt x="163205" y="163622"/>
                  <a:pt x="165277" y="173230"/>
                  <a:pt x="166726" y="182193"/>
                </a:cubicBezTo>
                <a:cubicBezTo>
                  <a:pt x="181496" y="180501"/>
                  <a:pt x="196969" y="177633"/>
                  <a:pt x="213145" y="173589"/>
                </a:cubicBezTo>
                <a:cubicBezTo>
                  <a:pt x="213934" y="164841"/>
                  <a:pt x="214554" y="157997"/>
                  <a:pt x="215006" y="153057"/>
                </a:cubicBezTo>
                <a:cubicBezTo>
                  <a:pt x="215457" y="148117"/>
                  <a:pt x="215361" y="145464"/>
                  <a:pt x="214715" y="145098"/>
                </a:cubicBezTo>
                <a:close/>
                <a:moveTo>
                  <a:pt x="2030294" y="121944"/>
                </a:moveTo>
                <a:cubicBezTo>
                  <a:pt x="2046474" y="120860"/>
                  <a:pt x="2060046" y="123233"/>
                  <a:pt x="2071011" y="129062"/>
                </a:cubicBezTo>
                <a:cubicBezTo>
                  <a:pt x="2085631" y="136835"/>
                  <a:pt x="2092070" y="143833"/>
                  <a:pt x="2090327" y="150056"/>
                </a:cubicBezTo>
                <a:cubicBezTo>
                  <a:pt x="2088585" y="156280"/>
                  <a:pt x="2081551" y="158944"/>
                  <a:pt x="2069226" y="158047"/>
                </a:cubicBezTo>
                <a:cubicBezTo>
                  <a:pt x="2056900" y="157151"/>
                  <a:pt x="2039581" y="156703"/>
                  <a:pt x="2017267" y="156703"/>
                </a:cubicBezTo>
                <a:cubicBezTo>
                  <a:pt x="1994983" y="156703"/>
                  <a:pt x="1971042" y="157825"/>
                  <a:pt x="1945445" y="160069"/>
                </a:cubicBezTo>
                <a:cubicBezTo>
                  <a:pt x="1919847" y="162314"/>
                  <a:pt x="1898423" y="164984"/>
                  <a:pt x="1881172" y="168082"/>
                </a:cubicBezTo>
                <a:cubicBezTo>
                  <a:pt x="1863921" y="171179"/>
                  <a:pt x="1848863" y="174105"/>
                  <a:pt x="1836000" y="176858"/>
                </a:cubicBezTo>
                <a:cubicBezTo>
                  <a:pt x="1823137" y="179612"/>
                  <a:pt x="1809750" y="176622"/>
                  <a:pt x="1795840" y="167888"/>
                </a:cubicBezTo>
                <a:cubicBezTo>
                  <a:pt x="1783235" y="154021"/>
                  <a:pt x="1782339" y="147773"/>
                  <a:pt x="1793152" y="149142"/>
                </a:cubicBezTo>
                <a:cubicBezTo>
                  <a:pt x="1803964" y="150512"/>
                  <a:pt x="1822488" y="150081"/>
                  <a:pt x="1848723" y="147852"/>
                </a:cubicBezTo>
                <a:cubicBezTo>
                  <a:pt x="1874959" y="145622"/>
                  <a:pt x="1902965" y="142248"/>
                  <a:pt x="1932743" y="137731"/>
                </a:cubicBezTo>
                <a:cubicBezTo>
                  <a:pt x="1962520" y="133214"/>
                  <a:pt x="1989354" y="128697"/>
                  <a:pt x="2013245" y="124179"/>
                </a:cubicBezTo>
                <a:cubicBezTo>
                  <a:pt x="2019218" y="123050"/>
                  <a:pt x="2024901" y="122305"/>
                  <a:pt x="2030294" y="121944"/>
                </a:cubicBezTo>
                <a:close/>
                <a:moveTo>
                  <a:pt x="2338223" y="111456"/>
                </a:moveTo>
                <a:cubicBezTo>
                  <a:pt x="2332601" y="111893"/>
                  <a:pt x="2317021" y="114571"/>
                  <a:pt x="2291481" y="119490"/>
                </a:cubicBezTo>
                <a:cubicBezTo>
                  <a:pt x="2292341" y="127851"/>
                  <a:pt x="2293546" y="138849"/>
                  <a:pt x="2295095" y="152487"/>
                </a:cubicBezTo>
                <a:cubicBezTo>
                  <a:pt x="2319086" y="148070"/>
                  <a:pt x="2333842" y="145518"/>
                  <a:pt x="2339363" y="144829"/>
                </a:cubicBezTo>
                <a:cubicBezTo>
                  <a:pt x="2340625" y="141718"/>
                  <a:pt x="2342156" y="135268"/>
                  <a:pt x="2343955" y="125481"/>
                </a:cubicBezTo>
                <a:cubicBezTo>
                  <a:pt x="2345755" y="115694"/>
                  <a:pt x="2343844" y="111019"/>
                  <a:pt x="2338223" y="111456"/>
                </a:cubicBezTo>
                <a:close/>
                <a:moveTo>
                  <a:pt x="1623848" y="111456"/>
                </a:moveTo>
                <a:cubicBezTo>
                  <a:pt x="1618227" y="111893"/>
                  <a:pt x="1602646" y="114571"/>
                  <a:pt x="1577106" y="119490"/>
                </a:cubicBezTo>
                <a:cubicBezTo>
                  <a:pt x="1577966" y="127851"/>
                  <a:pt x="1579171" y="138849"/>
                  <a:pt x="1580720" y="152487"/>
                </a:cubicBezTo>
                <a:cubicBezTo>
                  <a:pt x="1604711" y="148070"/>
                  <a:pt x="1619467" y="145518"/>
                  <a:pt x="1624988" y="144829"/>
                </a:cubicBezTo>
                <a:cubicBezTo>
                  <a:pt x="1626250" y="141718"/>
                  <a:pt x="1627781" y="135268"/>
                  <a:pt x="1629580" y="125481"/>
                </a:cubicBezTo>
                <a:cubicBezTo>
                  <a:pt x="1631380" y="115694"/>
                  <a:pt x="1629469" y="111019"/>
                  <a:pt x="1623848" y="111456"/>
                </a:cubicBezTo>
                <a:close/>
                <a:moveTo>
                  <a:pt x="2200847" y="109695"/>
                </a:moveTo>
                <a:cubicBezTo>
                  <a:pt x="2205146" y="109829"/>
                  <a:pt x="2210201" y="111445"/>
                  <a:pt x="2216012" y="114543"/>
                </a:cubicBezTo>
                <a:cubicBezTo>
                  <a:pt x="2227635" y="120738"/>
                  <a:pt x="2231116" y="126732"/>
                  <a:pt x="2226455" y="132525"/>
                </a:cubicBezTo>
                <a:cubicBezTo>
                  <a:pt x="2221795" y="138319"/>
                  <a:pt x="2218629" y="144145"/>
                  <a:pt x="2216959" y="150003"/>
                </a:cubicBezTo>
                <a:cubicBezTo>
                  <a:pt x="2215288" y="155861"/>
                  <a:pt x="2213564" y="172549"/>
                  <a:pt x="2211785" y="200068"/>
                </a:cubicBezTo>
                <a:cubicBezTo>
                  <a:pt x="2210925" y="215139"/>
                  <a:pt x="2210695" y="220847"/>
                  <a:pt x="2211097" y="217190"/>
                </a:cubicBezTo>
                <a:cubicBezTo>
                  <a:pt x="2251192" y="190259"/>
                  <a:pt x="2264037" y="185652"/>
                  <a:pt x="2249633" y="203370"/>
                </a:cubicBezTo>
                <a:cubicBezTo>
                  <a:pt x="2235228" y="221087"/>
                  <a:pt x="2224975" y="233649"/>
                  <a:pt x="2218873" y="241056"/>
                </a:cubicBezTo>
                <a:cubicBezTo>
                  <a:pt x="2212771" y="248462"/>
                  <a:pt x="2206401" y="257178"/>
                  <a:pt x="2199761" y="267202"/>
                </a:cubicBezTo>
                <a:cubicBezTo>
                  <a:pt x="2193121" y="277225"/>
                  <a:pt x="2186926" y="276849"/>
                  <a:pt x="2181176" y="266072"/>
                </a:cubicBezTo>
                <a:cubicBezTo>
                  <a:pt x="2175426" y="255296"/>
                  <a:pt x="2174802" y="245967"/>
                  <a:pt x="2179305" y="238087"/>
                </a:cubicBezTo>
                <a:cubicBezTo>
                  <a:pt x="2183807" y="230207"/>
                  <a:pt x="2186729" y="217082"/>
                  <a:pt x="2188070" y="198713"/>
                </a:cubicBezTo>
                <a:cubicBezTo>
                  <a:pt x="2189411" y="180343"/>
                  <a:pt x="2190081" y="167659"/>
                  <a:pt x="2190081" y="160661"/>
                </a:cubicBezTo>
                <a:lnTo>
                  <a:pt x="2190081" y="141775"/>
                </a:lnTo>
                <a:cubicBezTo>
                  <a:pt x="2190081" y="138233"/>
                  <a:pt x="2186984" y="138667"/>
                  <a:pt x="2180789" y="143076"/>
                </a:cubicBezTo>
                <a:cubicBezTo>
                  <a:pt x="2174594" y="147486"/>
                  <a:pt x="2166635" y="151308"/>
                  <a:pt x="2156912" y="154541"/>
                </a:cubicBezTo>
                <a:cubicBezTo>
                  <a:pt x="2147190" y="157775"/>
                  <a:pt x="2138367" y="156108"/>
                  <a:pt x="2130444" y="149540"/>
                </a:cubicBezTo>
                <a:cubicBezTo>
                  <a:pt x="2122521" y="142972"/>
                  <a:pt x="2122840" y="139369"/>
                  <a:pt x="2131401" y="138731"/>
                </a:cubicBezTo>
                <a:cubicBezTo>
                  <a:pt x="2139962" y="138093"/>
                  <a:pt x="2150513" y="135182"/>
                  <a:pt x="2163054" y="129998"/>
                </a:cubicBezTo>
                <a:cubicBezTo>
                  <a:pt x="2175594" y="124814"/>
                  <a:pt x="2184650" y="119393"/>
                  <a:pt x="2190221" y="113736"/>
                </a:cubicBezTo>
                <a:cubicBezTo>
                  <a:pt x="2193007" y="110908"/>
                  <a:pt x="2196549" y="109560"/>
                  <a:pt x="2200847" y="109695"/>
                </a:cubicBezTo>
                <a:close/>
                <a:moveTo>
                  <a:pt x="1486472" y="109695"/>
                </a:moveTo>
                <a:cubicBezTo>
                  <a:pt x="1490771" y="109829"/>
                  <a:pt x="1495826" y="111445"/>
                  <a:pt x="1501637" y="114543"/>
                </a:cubicBezTo>
                <a:cubicBezTo>
                  <a:pt x="1513260" y="120738"/>
                  <a:pt x="1516741" y="126732"/>
                  <a:pt x="1512080" y="132525"/>
                </a:cubicBezTo>
                <a:cubicBezTo>
                  <a:pt x="1507420" y="138319"/>
                  <a:pt x="1504254" y="144145"/>
                  <a:pt x="1502584" y="150003"/>
                </a:cubicBezTo>
                <a:cubicBezTo>
                  <a:pt x="1500913" y="155861"/>
                  <a:pt x="1499189" y="172549"/>
                  <a:pt x="1497410" y="200068"/>
                </a:cubicBezTo>
                <a:cubicBezTo>
                  <a:pt x="1496550" y="215139"/>
                  <a:pt x="1496320" y="220847"/>
                  <a:pt x="1496722" y="217190"/>
                </a:cubicBezTo>
                <a:cubicBezTo>
                  <a:pt x="1536817" y="190259"/>
                  <a:pt x="1549663" y="185652"/>
                  <a:pt x="1535258" y="203370"/>
                </a:cubicBezTo>
                <a:cubicBezTo>
                  <a:pt x="1520853" y="221087"/>
                  <a:pt x="1510600" y="233649"/>
                  <a:pt x="1504498" y="241056"/>
                </a:cubicBezTo>
                <a:cubicBezTo>
                  <a:pt x="1498396" y="248462"/>
                  <a:pt x="1492026" y="257178"/>
                  <a:pt x="1485386" y="267202"/>
                </a:cubicBezTo>
                <a:cubicBezTo>
                  <a:pt x="1478747" y="277225"/>
                  <a:pt x="1472552" y="276849"/>
                  <a:pt x="1466801" y="266072"/>
                </a:cubicBezTo>
                <a:cubicBezTo>
                  <a:pt x="1461051" y="255296"/>
                  <a:pt x="1460427" y="245967"/>
                  <a:pt x="1464930" y="238087"/>
                </a:cubicBezTo>
                <a:cubicBezTo>
                  <a:pt x="1469433" y="230207"/>
                  <a:pt x="1472354" y="217082"/>
                  <a:pt x="1473695" y="198713"/>
                </a:cubicBezTo>
                <a:cubicBezTo>
                  <a:pt x="1475036" y="180343"/>
                  <a:pt x="1475706" y="167659"/>
                  <a:pt x="1475706" y="160661"/>
                </a:cubicBezTo>
                <a:lnTo>
                  <a:pt x="1475706" y="141775"/>
                </a:lnTo>
                <a:cubicBezTo>
                  <a:pt x="1475706" y="138233"/>
                  <a:pt x="1472609" y="138667"/>
                  <a:pt x="1466414" y="143076"/>
                </a:cubicBezTo>
                <a:cubicBezTo>
                  <a:pt x="1460219" y="147486"/>
                  <a:pt x="1452260" y="151308"/>
                  <a:pt x="1442538" y="154541"/>
                </a:cubicBezTo>
                <a:cubicBezTo>
                  <a:pt x="1432815" y="157775"/>
                  <a:pt x="1423992" y="156108"/>
                  <a:pt x="1416069" y="149540"/>
                </a:cubicBezTo>
                <a:cubicBezTo>
                  <a:pt x="1408146" y="142972"/>
                  <a:pt x="1408465" y="139369"/>
                  <a:pt x="1417026" y="138731"/>
                </a:cubicBezTo>
                <a:cubicBezTo>
                  <a:pt x="1425587" y="138093"/>
                  <a:pt x="1436138" y="135182"/>
                  <a:pt x="1448679" y="129998"/>
                </a:cubicBezTo>
                <a:cubicBezTo>
                  <a:pt x="1461219" y="124814"/>
                  <a:pt x="1470275" y="119393"/>
                  <a:pt x="1475846" y="113736"/>
                </a:cubicBezTo>
                <a:cubicBezTo>
                  <a:pt x="1478632" y="110908"/>
                  <a:pt x="1482174" y="109560"/>
                  <a:pt x="1486472" y="109695"/>
                </a:cubicBezTo>
                <a:close/>
                <a:moveTo>
                  <a:pt x="2352070" y="83910"/>
                </a:moveTo>
                <a:cubicBezTo>
                  <a:pt x="2357781" y="83105"/>
                  <a:pt x="2365218" y="85794"/>
                  <a:pt x="2374382" y="91978"/>
                </a:cubicBezTo>
                <a:cubicBezTo>
                  <a:pt x="2386600" y="100224"/>
                  <a:pt x="2389030" y="107394"/>
                  <a:pt x="2381674" y="113489"/>
                </a:cubicBezTo>
                <a:cubicBezTo>
                  <a:pt x="2374317" y="119583"/>
                  <a:pt x="2368997" y="129234"/>
                  <a:pt x="2365713" y="142442"/>
                </a:cubicBezTo>
                <a:cubicBezTo>
                  <a:pt x="2373815" y="149999"/>
                  <a:pt x="2376031" y="154928"/>
                  <a:pt x="2372360" y="157230"/>
                </a:cubicBezTo>
                <a:cubicBezTo>
                  <a:pt x="2368688" y="159532"/>
                  <a:pt x="2357030" y="161321"/>
                  <a:pt x="2337384" y="162597"/>
                </a:cubicBezTo>
                <a:cubicBezTo>
                  <a:pt x="2349975" y="168290"/>
                  <a:pt x="2354668" y="173700"/>
                  <a:pt x="2351463" y="178826"/>
                </a:cubicBezTo>
                <a:cubicBezTo>
                  <a:pt x="2348257" y="183953"/>
                  <a:pt x="2345784" y="194568"/>
                  <a:pt x="2344041" y="210672"/>
                </a:cubicBezTo>
                <a:cubicBezTo>
                  <a:pt x="2342299" y="226776"/>
                  <a:pt x="2343091" y="239822"/>
                  <a:pt x="2346418" y="249810"/>
                </a:cubicBezTo>
                <a:cubicBezTo>
                  <a:pt x="2349745" y="259798"/>
                  <a:pt x="2357962" y="265201"/>
                  <a:pt x="2371069" y="266018"/>
                </a:cubicBezTo>
                <a:cubicBezTo>
                  <a:pt x="2384176" y="266836"/>
                  <a:pt x="2394487" y="266255"/>
                  <a:pt x="2402001" y="264276"/>
                </a:cubicBezTo>
                <a:cubicBezTo>
                  <a:pt x="2409515" y="262297"/>
                  <a:pt x="2414545" y="256719"/>
                  <a:pt x="2417090" y="247541"/>
                </a:cubicBezTo>
                <a:cubicBezTo>
                  <a:pt x="2419636" y="238363"/>
                  <a:pt x="2422665" y="227877"/>
                  <a:pt x="2426179" y="216082"/>
                </a:cubicBezTo>
                <a:cubicBezTo>
                  <a:pt x="2429692" y="204287"/>
                  <a:pt x="2432851" y="207740"/>
                  <a:pt x="2435654" y="226439"/>
                </a:cubicBezTo>
                <a:cubicBezTo>
                  <a:pt x="2438457" y="245139"/>
                  <a:pt x="2442351" y="257848"/>
                  <a:pt x="2447334" y="264566"/>
                </a:cubicBezTo>
                <a:cubicBezTo>
                  <a:pt x="2452317" y="271285"/>
                  <a:pt x="2447753" y="277709"/>
                  <a:pt x="2433643" y="283840"/>
                </a:cubicBezTo>
                <a:cubicBezTo>
                  <a:pt x="2419532" y="289970"/>
                  <a:pt x="2402266" y="293035"/>
                  <a:pt x="2381846" y="293035"/>
                </a:cubicBezTo>
                <a:cubicBezTo>
                  <a:pt x="2361970" y="293035"/>
                  <a:pt x="2346863" y="289321"/>
                  <a:pt x="2336524" y="281893"/>
                </a:cubicBezTo>
                <a:cubicBezTo>
                  <a:pt x="2326184" y="274465"/>
                  <a:pt x="2321914" y="256106"/>
                  <a:pt x="2323714" y="226816"/>
                </a:cubicBezTo>
                <a:cubicBezTo>
                  <a:pt x="2325514" y="197526"/>
                  <a:pt x="2324944" y="176851"/>
                  <a:pt x="2322004" y="164791"/>
                </a:cubicBezTo>
                <a:cubicBezTo>
                  <a:pt x="2318362" y="165694"/>
                  <a:pt x="2313586" y="166505"/>
                  <a:pt x="2307678" y="167222"/>
                </a:cubicBezTo>
                <a:cubicBezTo>
                  <a:pt x="2319380" y="174722"/>
                  <a:pt x="2323531" y="180418"/>
                  <a:pt x="2320133" y="184312"/>
                </a:cubicBezTo>
                <a:cubicBezTo>
                  <a:pt x="2316734" y="188205"/>
                  <a:pt x="2312590" y="195705"/>
                  <a:pt x="2307700" y="206811"/>
                </a:cubicBezTo>
                <a:cubicBezTo>
                  <a:pt x="2302810" y="217918"/>
                  <a:pt x="2296203" y="229261"/>
                  <a:pt x="2287878" y="240841"/>
                </a:cubicBezTo>
                <a:cubicBezTo>
                  <a:pt x="2279554" y="252420"/>
                  <a:pt x="2270229" y="261724"/>
                  <a:pt x="2259904" y="268750"/>
                </a:cubicBezTo>
                <a:cubicBezTo>
                  <a:pt x="2249579" y="275777"/>
                  <a:pt x="2239860" y="280230"/>
                  <a:pt x="2230747" y="282108"/>
                </a:cubicBezTo>
                <a:cubicBezTo>
                  <a:pt x="2221633" y="283987"/>
                  <a:pt x="2221261" y="280828"/>
                  <a:pt x="2229628" y="272633"/>
                </a:cubicBezTo>
                <a:cubicBezTo>
                  <a:pt x="2237996" y="264437"/>
                  <a:pt x="2247482" y="254152"/>
                  <a:pt x="2258086" y="241776"/>
                </a:cubicBezTo>
                <a:cubicBezTo>
                  <a:pt x="2268691" y="229401"/>
                  <a:pt x="2277331" y="214910"/>
                  <a:pt x="2284006" y="198304"/>
                </a:cubicBezTo>
                <a:cubicBezTo>
                  <a:pt x="2287344" y="190001"/>
                  <a:pt x="2289659" y="183507"/>
                  <a:pt x="2290951" y="178821"/>
                </a:cubicBezTo>
                <a:lnTo>
                  <a:pt x="2291737" y="175017"/>
                </a:lnTo>
                <a:lnTo>
                  <a:pt x="2290354" y="177440"/>
                </a:lnTo>
                <a:cubicBezTo>
                  <a:pt x="2286378" y="182487"/>
                  <a:pt x="2282893" y="180924"/>
                  <a:pt x="2279898" y="172750"/>
                </a:cubicBezTo>
                <a:cubicBezTo>
                  <a:pt x="2275904" y="161851"/>
                  <a:pt x="2272365" y="150892"/>
                  <a:pt x="2269282" y="139871"/>
                </a:cubicBezTo>
                <a:cubicBezTo>
                  <a:pt x="2266199" y="128851"/>
                  <a:pt x="2262578" y="119426"/>
                  <a:pt x="2258420" y="111596"/>
                </a:cubicBezTo>
                <a:cubicBezTo>
                  <a:pt x="2254261" y="103766"/>
                  <a:pt x="2257330" y="100525"/>
                  <a:pt x="2267626" y="101873"/>
                </a:cubicBezTo>
                <a:cubicBezTo>
                  <a:pt x="2277922" y="103221"/>
                  <a:pt x="2292194" y="101938"/>
                  <a:pt x="2310442" y="98023"/>
                </a:cubicBezTo>
                <a:cubicBezTo>
                  <a:pt x="2328690" y="94108"/>
                  <a:pt x="2340854" y="90060"/>
                  <a:pt x="2346935" y="85880"/>
                </a:cubicBezTo>
                <a:cubicBezTo>
                  <a:pt x="2348455" y="84835"/>
                  <a:pt x="2350166" y="84179"/>
                  <a:pt x="2352070" y="83910"/>
                </a:cubicBezTo>
                <a:close/>
                <a:moveTo>
                  <a:pt x="1637695" y="83910"/>
                </a:moveTo>
                <a:cubicBezTo>
                  <a:pt x="1643406" y="83105"/>
                  <a:pt x="1650843" y="85794"/>
                  <a:pt x="1660007" y="91978"/>
                </a:cubicBezTo>
                <a:cubicBezTo>
                  <a:pt x="1672225" y="100224"/>
                  <a:pt x="1674655" y="107394"/>
                  <a:pt x="1667299" y="113489"/>
                </a:cubicBezTo>
                <a:cubicBezTo>
                  <a:pt x="1659942" y="119583"/>
                  <a:pt x="1654622" y="129234"/>
                  <a:pt x="1651338" y="142442"/>
                </a:cubicBezTo>
                <a:cubicBezTo>
                  <a:pt x="1659440" y="149999"/>
                  <a:pt x="1661656" y="154928"/>
                  <a:pt x="1657985" y="157230"/>
                </a:cubicBezTo>
                <a:cubicBezTo>
                  <a:pt x="1654314" y="159532"/>
                  <a:pt x="1642655" y="161321"/>
                  <a:pt x="1623009" y="162597"/>
                </a:cubicBezTo>
                <a:cubicBezTo>
                  <a:pt x="1635600" y="168290"/>
                  <a:pt x="1640293" y="173700"/>
                  <a:pt x="1637088" y="178826"/>
                </a:cubicBezTo>
                <a:cubicBezTo>
                  <a:pt x="1633883" y="183953"/>
                  <a:pt x="1631409" y="194568"/>
                  <a:pt x="1629667" y="210672"/>
                </a:cubicBezTo>
                <a:cubicBezTo>
                  <a:pt x="1627924" y="226776"/>
                  <a:pt x="1628716" y="239822"/>
                  <a:pt x="1632043" y="249810"/>
                </a:cubicBezTo>
                <a:cubicBezTo>
                  <a:pt x="1635370" y="259798"/>
                  <a:pt x="1643587" y="265201"/>
                  <a:pt x="1656694" y="266018"/>
                </a:cubicBezTo>
                <a:cubicBezTo>
                  <a:pt x="1669801" y="266836"/>
                  <a:pt x="1680112" y="266255"/>
                  <a:pt x="1687626" y="264276"/>
                </a:cubicBezTo>
                <a:cubicBezTo>
                  <a:pt x="1695140" y="262297"/>
                  <a:pt x="1700170" y="256719"/>
                  <a:pt x="1702716" y="247541"/>
                </a:cubicBezTo>
                <a:cubicBezTo>
                  <a:pt x="1705261" y="238363"/>
                  <a:pt x="1708290" y="227877"/>
                  <a:pt x="1711804" y="216082"/>
                </a:cubicBezTo>
                <a:cubicBezTo>
                  <a:pt x="1715317" y="204287"/>
                  <a:pt x="1718475" y="207740"/>
                  <a:pt x="1721279" y="226439"/>
                </a:cubicBezTo>
                <a:cubicBezTo>
                  <a:pt x="1724082" y="245139"/>
                  <a:pt x="1727976" y="257848"/>
                  <a:pt x="1732959" y="264566"/>
                </a:cubicBezTo>
                <a:cubicBezTo>
                  <a:pt x="1737942" y="271285"/>
                  <a:pt x="1733378" y="277709"/>
                  <a:pt x="1719268" y="283840"/>
                </a:cubicBezTo>
                <a:cubicBezTo>
                  <a:pt x="1705157" y="289970"/>
                  <a:pt x="1687891" y="293035"/>
                  <a:pt x="1667471" y="293035"/>
                </a:cubicBezTo>
                <a:cubicBezTo>
                  <a:pt x="1647595" y="293035"/>
                  <a:pt x="1632488" y="289321"/>
                  <a:pt x="1622149" y="281893"/>
                </a:cubicBezTo>
                <a:cubicBezTo>
                  <a:pt x="1611809" y="274465"/>
                  <a:pt x="1607540" y="256106"/>
                  <a:pt x="1609339" y="226816"/>
                </a:cubicBezTo>
                <a:cubicBezTo>
                  <a:pt x="1611139" y="197526"/>
                  <a:pt x="1610569" y="176851"/>
                  <a:pt x="1607629" y="164791"/>
                </a:cubicBezTo>
                <a:cubicBezTo>
                  <a:pt x="1603987" y="165694"/>
                  <a:pt x="1599212" y="166505"/>
                  <a:pt x="1593303" y="167222"/>
                </a:cubicBezTo>
                <a:cubicBezTo>
                  <a:pt x="1605005" y="174722"/>
                  <a:pt x="1609156" y="180418"/>
                  <a:pt x="1605758" y="184312"/>
                </a:cubicBezTo>
                <a:cubicBezTo>
                  <a:pt x="1602359" y="188205"/>
                  <a:pt x="1598215" y="195705"/>
                  <a:pt x="1593325" y="206811"/>
                </a:cubicBezTo>
                <a:cubicBezTo>
                  <a:pt x="1588435" y="217918"/>
                  <a:pt x="1581828" y="229261"/>
                  <a:pt x="1573503" y="240841"/>
                </a:cubicBezTo>
                <a:cubicBezTo>
                  <a:pt x="1565179" y="252420"/>
                  <a:pt x="1555854" y="261724"/>
                  <a:pt x="1545529" y="268750"/>
                </a:cubicBezTo>
                <a:cubicBezTo>
                  <a:pt x="1535204" y="275777"/>
                  <a:pt x="1525485" y="280230"/>
                  <a:pt x="1516372" y="282108"/>
                </a:cubicBezTo>
                <a:cubicBezTo>
                  <a:pt x="1507258" y="283987"/>
                  <a:pt x="1506886" y="280828"/>
                  <a:pt x="1515253" y="272633"/>
                </a:cubicBezTo>
                <a:cubicBezTo>
                  <a:pt x="1523621" y="264437"/>
                  <a:pt x="1533107" y="254152"/>
                  <a:pt x="1543711" y="241776"/>
                </a:cubicBezTo>
                <a:cubicBezTo>
                  <a:pt x="1554316" y="229401"/>
                  <a:pt x="1562956" y="214910"/>
                  <a:pt x="1569631" y="198304"/>
                </a:cubicBezTo>
                <a:cubicBezTo>
                  <a:pt x="1572969" y="190001"/>
                  <a:pt x="1575284" y="183507"/>
                  <a:pt x="1576576" y="178821"/>
                </a:cubicBezTo>
                <a:lnTo>
                  <a:pt x="1577362" y="175017"/>
                </a:lnTo>
                <a:lnTo>
                  <a:pt x="1575979" y="177440"/>
                </a:lnTo>
                <a:cubicBezTo>
                  <a:pt x="1572003" y="182487"/>
                  <a:pt x="1568518" y="180924"/>
                  <a:pt x="1565523" y="172750"/>
                </a:cubicBezTo>
                <a:cubicBezTo>
                  <a:pt x="1561529" y="161851"/>
                  <a:pt x="1557991" y="150892"/>
                  <a:pt x="1554907" y="139871"/>
                </a:cubicBezTo>
                <a:cubicBezTo>
                  <a:pt x="1551824" y="128851"/>
                  <a:pt x="1548203" y="119426"/>
                  <a:pt x="1544045" y="111596"/>
                </a:cubicBezTo>
                <a:cubicBezTo>
                  <a:pt x="1539886" y="103766"/>
                  <a:pt x="1542955" y="100525"/>
                  <a:pt x="1553251" y="101873"/>
                </a:cubicBezTo>
                <a:cubicBezTo>
                  <a:pt x="1563547" y="103221"/>
                  <a:pt x="1577820" y="101938"/>
                  <a:pt x="1596067" y="98023"/>
                </a:cubicBezTo>
                <a:cubicBezTo>
                  <a:pt x="1614315" y="94108"/>
                  <a:pt x="1626479" y="90060"/>
                  <a:pt x="1632560" y="85880"/>
                </a:cubicBezTo>
                <a:cubicBezTo>
                  <a:pt x="1634080" y="84835"/>
                  <a:pt x="1635792" y="84179"/>
                  <a:pt x="1637695" y="83910"/>
                </a:cubicBezTo>
                <a:close/>
                <a:moveTo>
                  <a:pt x="591545" y="69434"/>
                </a:moveTo>
                <a:cubicBezTo>
                  <a:pt x="598493" y="68824"/>
                  <a:pt x="605457" y="70936"/>
                  <a:pt x="612437" y="75770"/>
                </a:cubicBezTo>
                <a:cubicBezTo>
                  <a:pt x="621744" y="82216"/>
                  <a:pt x="618682" y="87848"/>
                  <a:pt x="603252" y="92667"/>
                </a:cubicBezTo>
                <a:cubicBezTo>
                  <a:pt x="587822" y="97485"/>
                  <a:pt x="574385" y="100877"/>
                  <a:pt x="562942" y="102841"/>
                </a:cubicBezTo>
                <a:cubicBezTo>
                  <a:pt x="567445" y="107043"/>
                  <a:pt x="569234" y="110890"/>
                  <a:pt x="568309" y="114381"/>
                </a:cubicBezTo>
                <a:cubicBezTo>
                  <a:pt x="567384" y="117873"/>
                  <a:pt x="566498" y="121125"/>
                  <a:pt x="565652" y="124136"/>
                </a:cubicBezTo>
                <a:cubicBezTo>
                  <a:pt x="569768" y="123448"/>
                  <a:pt x="575808" y="122154"/>
                  <a:pt x="583775" y="120254"/>
                </a:cubicBezTo>
                <a:cubicBezTo>
                  <a:pt x="591741" y="118354"/>
                  <a:pt x="597910" y="120551"/>
                  <a:pt x="602284" y="126847"/>
                </a:cubicBezTo>
                <a:cubicBezTo>
                  <a:pt x="606658" y="133142"/>
                  <a:pt x="604277" y="137441"/>
                  <a:pt x="595143" y="139742"/>
                </a:cubicBezTo>
                <a:cubicBezTo>
                  <a:pt x="586008" y="142044"/>
                  <a:pt x="576178" y="144679"/>
                  <a:pt x="565652" y="147647"/>
                </a:cubicBezTo>
                <a:lnTo>
                  <a:pt x="565652" y="174083"/>
                </a:lnTo>
                <a:cubicBezTo>
                  <a:pt x="581111" y="170570"/>
                  <a:pt x="597046" y="167666"/>
                  <a:pt x="613459" y="165372"/>
                </a:cubicBezTo>
                <a:cubicBezTo>
                  <a:pt x="629871" y="163077"/>
                  <a:pt x="641139" y="163672"/>
                  <a:pt x="647262" y="167157"/>
                </a:cubicBezTo>
                <a:cubicBezTo>
                  <a:pt x="653386" y="170642"/>
                  <a:pt x="658186" y="175395"/>
                  <a:pt x="661663" y="181418"/>
                </a:cubicBezTo>
                <a:cubicBezTo>
                  <a:pt x="665141" y="187441"/>
                  <a:pt x="657888" y="190227"/>
                  <a:pt x="639906" y="189775"/>
                </a:cubicBezTo>
                <a:cubicBezTo>
                  <a:pt x="621923" y="189323"/>
                  <a:pt x="608142" y="189531"/>
                  <a:pt x="598563" y="190399"/>
                </a:cubicBezTo>
                <a:cubicBezTo>
                  <a:pt x="588984" y="191267"/>
                  <a:pt x="577963" y="192482"/>
                  <a:pt x="565501" y="194045"/>
                </a:cubicBezTo>
                <a:cubicBezTo>
                  <a:pt x="564655" y="234011"/>
                  <a:pt x="564003" y="260637"/>
                  <a:pt x="563544" y="273923"/>
                </a:cubicBezTo>
                <a:cubicBezTo>
                  <a:pt x="563085" y="287210"/>
                  <a:pt x="561128" y="298890"/>
                  <a:pt x="557672" y="308964"/>
                </a:cubicBezTo>
                <a:cubicBezTo>
                  <a:pt x="554216" y="319038"/>
                  <a:pt x="550154" y="322074"/>
                  <a:pt x="545486" y="318073"/>
                </a:cubicBezTo>
                <a:cubicBezTo>
                  <a:pt x="540818" y="314072"/>
                  <a:pt x="538485" y="303898"/>
                  <a:pt x="538485" y="287550"/>
                </a:cubicBezTo>
                <a:lnTo>
                  <a:pt x="538485" y="197185"/>
                </a:lnTo>
                <a:cubicBezTo>
                  <a:pt x="510048" y="203495"/>
                  <a:pt x="492015" y="207098"/>
                  <a:pt x="484386" y="207994"/>
                </a:cubicBezTo>
                <a:cubicBezTo>
                  <a:pt x="476757" y="208891"/>
                  <a:pt x="468347" y="206019"/>
                  <a:pt x="459154" y="199379"/>
                </a:cubicBezTo>
                <a:cubicBezTo>
                  <a:pt x="449962" y="192740"/>
                  <a:pt x="452698" y="189130"/>
                  <a:pt x="467361" y="188549"/>
                </a:cubicBezTo>
                <a:cubicBezTo>
                  <a:pt x="482023" y="187968"/>
                  <a:pt x="505732" y="184738"/>
                  <a:pt x="538485" y="178859"/>
                </a:cubicBezTo>
                <a:lnTo>
                  <a:pt x="538485" y="152659"/>
                </a:lnTo>
                <a:cubicBezTo>
                  <a:pt x="530655" y="154452"/>
                  <a:pt x="523044" y="155108"/>
                  <a:pt x="515651" y="154627"/>
                </a:cubicBezTo>
                <a:cubicBezTo>
                  <a:pt x="508259" y="154147"/>
                  <a:pt x="502118" y="151333"/>
                  <a:pt x="497228" y="146184"/>
                </a:cubicBezTo>
                <a:cubicBezTo>
                  <a:pt x="492338" y="141036"/>
                  <a:pt x="493130" y="138118"/>
                  <a:pt x="499605" y="137430"/>
                </a:cubicBezTo>
                <a:cubicBezTo>
                  <a:pt x="506079" y="136741"/>
                  <a:pt x="519039" y="134375"/>
                  <a:pt x="538485" y="130331"/>
                </a:cubicBezTo>
                <a:cubicBezTo>
                  <a:pt x="538485" y="117325"/>
                  <a:pt x="537459" y="109466"/>
                  <a:pt x="535409" y="106756"/>
                </a:cubicBezTo>
                <a:cubicBezTo>
                  <a:pt x="528267" y="107616"/>
                  <a:pt x="521710" y="108506"/>
                  <a:pt x="515737" y="109423"/>
                </a:cubicBezTo>
                <a:cubicBezTo>
                  <a:pt x="509765" y="110341"/>
                  <a:pt x="503064" y="108118"/>
                  <a:pt x="495636" y="102755"/>
                </a:cubicBezTo>
                <a:cubicBezTo>
                  <a:pt x="488208" y="97392"/>
                  <a:pt x="490635" y="93559"/>
                  <a:pt x="502917" y="91258"/>
                </a:cubicBezTo>
                <a:cubicBezTo>
                  <a:pt x="515200" y="88956"/>
                  <a:pt x="529572" y="85805"/>
                  <a:pt x="546035" y="81804"/>
                </a:cubicBezTo>
                <a:cubicBezTo>
                  <a:pt x="562497" y="77803"/>
                  <a:pt x="575353" y="74186"/>
                  <a:pt x="584603" y="70952"/>
                </a:cubicBezTo>
                <a:cubicBezTo>
                  <a:pt x="586915" y="70144"/>
                  <a:pt x="589229" y="69638"/>
                  <a:pt x="591545" y="69434"/>
                </a:cubicBezTo>
                <a:close/>
                <a:moveTo>
                  <a:pt x="72414" y="54120"/>
                </a:moveTo>
                <a:cubicBezTo>
                  <a:pt x="67459" y="55024"/>
                  <a:pt x="59927" y="56565"/>
                  <a:pt x="49817" y="58745"/>
                </a:cubicBezTo>
                <a:cubicBezTo>
                  <a:pt x="49817" y="73386"/>
                  <a:pt x="50176" y="87088"/>
                  <a:pt x="50893" y="99851"/>
                </a:cubicBezTo>
                <a:cubicBezTo>
                  <a:pt x="56342" y="98216"/>
                  <a:pt x="61361" y="96456"/>
                  <a:pt x="65950" y="94570"/>
                </a:cubicBezTo>
                <a:cubicBezTo>
                  <a:pt x="70539" y="92685"/>
                  <a:pt x="74622" y="94212"/>
                  <a:pt x="78200" y="99152"/>
                </a:cubicBezTo>
                <a:cubicBezTo>
                  <a:pt x="81778" y="104092"/>
                  <a:pt x="81043" y="108394"/>
                  <a:pt x="75995" y="112058"/>
                </a:cubicBezTo>
                <a:cubicBezTo>
                  <a:pt x="70947" y="115722"/>
                  <a:pt x="62673" y="117103"/>
                  <a:pt x="51172" y="116199"/>
                </a:cubicBezTo>
                <a:lnTo>
                  <a:pt x="51172" y="157908"/>
                </a:lnTo>
                <a:cubicBezTo>
                  <a:pt x="57855" y="157908"/>
                  <a:pt x="64071" y="157004"/>
                  <a:pt x="69822" y="155197"/>
                </a:cubicBezTo>
                <a:cubicBezTo>
                  <a:pt x="75572" y="153390"/>
                  <a:pt x="79293" y="153161"/>
                  <a:pt x="80986" y="154509"/>
                </a:cubicBezTo>
                <a:cubicBezTo>
                  <a:pt x="82678" y="155857"/>
                  <a:pt x="83728" y="147547"/>
                  <a:pt x="84137" y="129579"/>
                </a:cubicBezTo>
                <a:cubicBezTo>
                  <a:pt x="84546" y="111610"/>
                  <a:pt x="84750" y="94531"/>
                  <a:pt x="84750" y="78341"/>
                </a:cubicBezTo>
                <a:cubicBezTo>
                  <a:pt x="84750" y="63657"/>
                  <a:pt x="83933" y="55723"/>
                  <a:pt x="82298" y="54540"/>
                </a:cubicBezTo>
                <a:cubicBezTo>
                  <a:pt x="80663" y="53357"/>
                  <a:pt x="77368" y="53217"/>
                  <a:pt x="72414" y="54120"/>
                </a:cubicBezTo>
                <a:close/>
                <a:moveTo>
                  <a:pt x="2262833" y="40701"/>
                </a:moveTo>
                <a:cubicBezTo>
                  <a:pt x="2265175" y="40598"/>
                  <a:pt x="2268221" y="41006"/>
                  <a:pt x="2271971" y="41924"/>
                </a:cubicBezTo>
                <a:cubicBezTo>
                  <a:pt x="2285867" y="43889"/>
                  <a:pt x="2295066" y="48176"/>
                  <a:pt x="2299569" y="54787"/>
                </a:cubicBezTo>
                <a:cubicBezTo>
                  <a:pt x="2304072" y="61398"/>
                  <a:pt x="2304886" y="69238"/>
                  <a:pt x="2302010" y="78309"/>
                </a:cubicBezTo>
                <a:cubicBezTo>
                  <a:pt x="2299135" y="87379"/>
                  <a:pt x="2293424" y="88989"/>
                  <a:pt x="2284877" y="83138"/>
                </a:cubicBezTo>
                <a:cubicBezTo>
                  <a:pt x="2276331" y="77287"/>
                  <a:pt x="2268293" y="68037"/>
                  <a:pt x="2260764" y="55389"/>
                </a:cubicBezTo>
                <a:cubicBezTo>
                  <a:pt x="2255118" y="45903"/>
                  <a:pt x="2255807" y="41007"/>
                  <a:pt x="2262833" y="40701"/>
                </a:cubicBezTo>
                <a:close/>
                <a:moveTo>
                  <a:pt x="1548458" y="40701"/>
                </a:moveTo>
                <a:cubicBezTo>
                  <a:pt x="1550800" y="40598"/>
                  <a:pt x="1553846" y="41006"/>
                  <a:pt x="1557596" y="41924"/>
                </a:cubicBezTo>
                <a:cubicBezTo>
                  <a:pt x="1571492" y="43889"/>
                  <a:pt x="1580691" y="48176"/>
                  <a:pt x="1585194" y="54787"/>
                </a:cubicBezTo>
                <a:cubicBezTo>
                  <a:pt x="1589697" y="61398"/>
                  <a:pt x="1590511" y="69238"/>
                  <a:pt x="1587635" y="78309"/>
                </a:cubicBezTo>
                <a:cubicBezTo>
                  <a:pt x="1584760" y="87379"/>
                  <a:pt x="1579049" y="88989"/>
                  <a:pt x="1570502" y="83138"/>
                </a:cubicBezTo>
                <a:cubicBezTo>
                  <a:pt x="1561956" y="77287"/>
                  <a:pt x="1553918" y="68037"/>
                  <a:pt x="1546389" y="55389"/>
                </a:cubicBezTo>
                <a:cubicBezTo>
                  <a:pt x="1540743" y="45903"/>
                  <a:pt x="1541433" y="41007"/>
                  <a:pt x="1548458" y="40701"/>
                </a:cubicBezTo>
                <a:close/>
                <a:moveTo>
                  <a:pt x="2191523" y="29685"/>
                </a:moveTo>
                <a:cubicBezTo>
                  <a:pt x="2202952" y="29685"/>
                  <a:pt x="2213696" y="31707"/>
                  <a:pt x="2223756" y="35751"/>
                </a:cubicBezTo>
                <a:cubicBezTo>
                  <a:pt x="2233815" y="39794"/>
                  <a:pt x="2238028" y="48140"/>
                  <a:pt x="2236393" y="60789"/>
                </a:cubicBezTo>
                <a:cubicBezTo>
                  <a:pt x="2234758" y="73437"/>
                  <a:pt x="2228434" y="76896"/>
                  <a:pt x="2217421" y="71167"/>
                </a:cubicBezTo>
                <a:cubicBezTo>
                  <a:pt x="2206408" y="65438"/>
                  <a:pt x="2195950" y="57092"/>
                  <a:pt x="2186048" y="46129"/>
                </a:cubicBezTo>
                <a:cubicBezTo>
                  <a:pt x="2176146" y="35166"/>
                  <a:pt x="2177971" y="29685"/>
                  <a:pt x="2191523" y="29685"/>
                </a:cubicBezTo>
                <a:close/>
                <a:moveTo>
                  <a:pt x="1477148" y="29685"/>
                </a:moveTo>
                <a:cubicBezTo>
                  <a:pt x="1488577" y="29685"/>
                  <a:pt x="1499321" y="31707"/>
                  <a:pt x="1509381" y="35751"/>
                </a:cubicBezTo>
                <a:cubicBezTo>
                  <a:pt x="1519441" y="39794"/>
                  <a:pt x="1523653" y="48140"/>
                  <a:pt x="1522018" y="60789"/>
                </a:cubicBezTo>
                <a:cubicBezTo>
                  <a:pt x="1520383" y="73437"/>
                  <a:pt x="1514059" y="76896"/>
                  <a:pt x="1503046" y="71167"/>
                </a:cubicBezTo>
                <a:cubicBezTo>
                  <a:pt x="1492033" y="65438"/>
                  <a:pt x="1481575" y="57092"/>
                  <a:pt x="1471673" y="46129"/>
                </a:cubicBezTo>
                <a:cubicBezTo>
                  <a:pt x="1461771" y="35166"/>
                  <a:pt x="1463596" y="29685"/>
                  <a:pt x="1477148" y="29685"/>
                </a:cubicBezTo>
                <a:close/>
                <a:moveTo>
                  <a:pt x="86495" y="29107"/>
                </a:moveTo>
                <a:cubicBezTo>
                  <a:pt x="89594" y="28890"/>
                  <a:pt x="93125" y="29391"/>
                  <a:pt x="97086" y="30610"/>
                </a:cubicBezTo>
                <a:cubicBezTo>
                  <a:pt x="105009" y="33047"/>
                  <a:pt x="111036" y="36209"/>
                  <a:pt x="115165" y="40096"/>
                </a:cubicBezTo>
                <a:cubicBezTo>
                  <a:pt x="119295" y="43982"/>
                  <a:pt x="119765" y="48416"/>
                  <a:pt x="116574" y="53400"/>
                </a:cubicBezTo>
                <a:cubicBezTo>
                  <a:pt x="113384" y="58383"/>
                  <a:pt x="111573" y="65840"/>
                  <a:pt x="111143" y="75770"/>
                </a:cubicBezTo>
                <a:cubicBezTo>
                  <a:pt x="110713" y="85701"/>
                  <a:pt x="110734" y="97937"/>
                  <a:pt x="111208" y="112478"/>
                </a:cubicBezTo>
                <a:cubicBezTo>
                  <a:pt x="111681" y="127019"/>
                  <a:pt x="111917" y="140836"/>
                  <a:pt x="111917" y="153928"/>
                </a:cubicBezTo>
                <a:cubicBezTo>
                  <a:pt x="111917" y="168785"/>
                  <a:pt x="109458" y="181060"/>
                  <a:pt x="104539" y="190754"/>
                </a:cubicBezTo>
                <a:cubicBezTo>
                  <a:pt x="99621" y="200448"/>
                  <a:pt x="94677" y="201014"/>
                  <a:pt x="89708" y="192453"/>
                </a:cubicBezTo>
                <a:cubicBezTo>
                  <a:pt x="84739" y="183892"/>
                  <a:pt x="81652" y="177374"/>
                  <a:pt x="80448" y="172900"/>
                </a:cubicBezTo>
                <a:cubicBezTo>
                  <a:pt x="64760" y="174693"/>
                  <a:pt x="54786" y="175589"/>
                  <a:pt x="50527" y="175589"/>
                </a:cubicBezTo>
                <a:cubicBezTo>
                  <a:pt x="45866" y="197185"/>
                  <a:pt x="40285" y="202692"/>
                  <a:pt x="33781" y="192109"/>
                </a:cubicBezTo>
                <a:cubicBezTo>
                  <a:pt x="27278" y="181526"/>
                  <a:pt x="24700" y="171111"/>
                  <a:pt x="26048" y="160865"/>
                </a:cubicBezTo>
                <a:cubicBezTo>
                  <a:pt x="27396" y="150619"/>
                  <a:pt x="28070" y="137057"/>
                  <a:pt x="28070" y="120179"/>
                </a:cubicBezTo>
                <a:cubicBezTo>
                  <a:pt x="28070" y="103214"/>
                  <a:pt x="27852" y="88827"/>
                  <a:pt x="27414" y="77018"/>
                </a:cubicBezTo>
                <a:cubicBezTo>
                  <a:pt x="26977" y="65209"/>
                  <a:pt x="24951" y="55038"/>
                  <a:pt x="21338" y="46506"/>
                </a:cubicBezTo>
                <a:cubicBezTo>
                  <a:pt x="17724" y="37973"/>
                  <a:pt x="20914" y="35281"/>
                  <a:pt x="30910" y="38429"/>
                </a:cubicBezTo>
                <a:cubicBezTo>
                  <a:pt x="40905" y="41576"/>
                  <a:pt x="50215" y="42103"/>
                  <a:pt x="58841" y="40010"/>
                </a:cubicBezTo>
                <a:cubicBezTo>
                  <a:pt x="67466" y="37916"/>
                  <a:pt x="74016" y="35216"/>
                  <a:pt x="78490" y="31911"/>
                </a:cubicBezTo>
                <a:cubicBezTo>
                  <a:pt x="80727" y="30258"/>
                  <a:pt x="83396" y="29323"/>
                  <a:pt x="86495" y="29107"/>
                </a:cubicBezTo>
                <a:close/>
                <a:moveTo>
                  <a:pt x="498551" y="24802"/>
                </a:moveTo>
                <a:cubicBezTo>
                  <a:pt x="502043" y="25483"/>
                  <a:pt x="507051" y="27247"/>
                  <a:pt x="513576" y="30093"/>
                </a:cubicBezTo>
                <a:cubicBezTo>
                  <a:pt x="525306" y="34008"/>
                  <a:pt x="532644" y="39533"/>
                  <a:pt x="535591" y="46667"/>
                </a:cubicBezTo>
                <a:cubicBezTo>
                  <a:pt x="538538" y="53801"/>
                  <a:pt x="537843" y="60426"/>
                  <a:pt x="533505" y="66543"/>
                </a:cubicBezTo>
                <a:cubicBezTo>
                  <a:pt x="529167" y="72659"/>
                  <a:pt x="523402" y="72275"/>
                  <a:pt x="516211" y="65392"/>
                </a:cubicBezTo>
                <a:cubicBezTo>
                  <a:pt x="509019" y="58508"/>
                  <a:pt x="503061" y="50965"/>
                  <a:pt x="498336" y="42763"/>
                </a:cubicBezTo>
                <a:cubicBezTo>
                  <a:pt x="493610" y="34560"/>
                  <a:pt x="491707" y="28975"/>
                  <a:pt x="492625" y="26006"/>
                </a:cubicBezTo>
                <a:cubicBezTo>
                  <a:pt x="493083" y="24522"/>
                  <a:pt x="495059" y="24121"/>
                  <a:pt x="498551" y="24802"/>
                </a:cubicBezTo>
                <a:close/>
                <a:moveTo>
                  <a:pt x="231690" y="13415"/>
                </a:moveTo>
                <a:cubicBezTo>
                  <a:pt x="235445" y="13542"/>
                  <a:pt x="239703" y="14556"/>
                  <a:pt x="244464" y="16456"/>
                </a:cubicBezTo>
                <a:cubicBezTo>
                  <a:pt x="253986" y="20256"/>
                  <a:pt x="261497" y="24615"/>
                  <a:pt x="266996" y="29534"/>
                </a:cubicBezTo>
                <a:cubicBezTo>
                  <a:pt x="272496" y="34453"/>
                  <a:pt x="272646" y="39515"/>
                  <a:pt x="267448" y="44720"/>
                </a:cubicBezTo>
                <a:cubicBezTo>
                  <a:pt x="262249" y="49926"/>
                  <a:pt x="257919" y="56418"/>
                  <a:pt x="254456" y="64198"/>
                </a:cubicBezTo>
                <a:cubicBezTo>
                  <a:pt x="250992" y="71977"/>
                  <a:pt x="247873" y="80962"/>
                  <a:pt x="245099" y="91150"/>
                </a:cubicBezTo>
                <a:cubicBezTo>
                  <a:pt x="242324" y="101339"/>
                  <a:pt x="235275" y="110312"/>
                  <a:pt x="223954" y="118070"/>
                </a:cubicBezTo>
                <a:lnTo>
                  <a:pt x="217147" y="122010"/>
                </a:lnTo>
                <a:lnTo>
                  <a:pt x="223919" y="119692"/>
                </a:lnTo>
                <a:cubicBezTo>
                  <a:pt x="227416" y="119360"/>
                  <a:pt x="231214" y="119791"/>
                  <a:pt x="235311" y="120985"/>
                </a:cubicBezTo>
                <a:cubicBezTo>
                  <a:pt x="243507" y="123373"/>
                  <a:pt x="250412" y="126825"/>
                  <a:pt x="256026" y="131342"/>
                </a:cubicBezTo>
                <a:cubicBezTo>
                  <a:pt x="261640" y="135860"/>
                  <a:pt x="261385" y="140961"/>
                  <a:pt x="255262" y="146647"/>
                </a:cubicBezTo>
                <a:cubicBezTo>
                  <a:pt x="249139" y="152333"/>
                  <a:pt x="242750" y="161858"/>
                  <a:pt x="236096" y="175223"/>
                </a:cubicBezTo>
                <a:cubicBezTo>
                  <a:pt x="245991" y="187169"/>
                  <a:pt x="244163" y="193141"/>
                  <a:pt x="230611" y="193141"/>
                </a:cubicBezTo>
                <a:cubicBezTo>
                  <a:pt x="220157" y="193141"/>
                  <a:pt x="198712" y="195278"/>
                  <a:pt x="166274" y="199552"/>
                </a:cubicBezTo>
                <a:cubicBezTo>
                  <a:pt x="160724" y="211483"/>
                  <a:pt x="155666" y="212454"/>
                  <a:pt x="151098" y="202466"/>
                </a:cubicBezTo>
                <a:cubicBezTo>
                  <a:pt x="146531" y="192478"/>
                  <a:pt x="142928" y="181974"/>
                  <a:pt x="140290" y="170954"/>
                </a:cubicBezTo>
                <a:cubicBezTo>
                  <a:pt x="137651" y="159933"/>
                  <a:pt x="134259" y="150956"/>
                  <a:pt x="130115" y="144023"/>
                </a:cubicBezTo>
                <a:cubicBezTo>
                  <a:pt x="125971" y="137089"/>
                  <a:pt x="127978" y="133622"/>
                  <a:pt x="136138" y="133622"/>
                </a:cubicBezTo>
                <a:cubicBezTo>
                  <a:pt x="142018" y="133622"/>
                  <a:pt x="147141" y="134067"/>
                  <a:pt x="151507" y="134956"/>
                </a:cubicBezTo>
                <a:cubicBezTo>
                  <a:pt x="155874" y="135845"/>
                  <a:pt x="165987" y="134999"/>
                  <a:pt x="181848" y="132418"/>
                </a:cubicBezTo>
                <a:lnTo>
                  <a:pt x="210087" y="124208"/>
                </a:lnTo>
                <a:lnTo>
                  <a:pt x="205710" y="123203"/>
                </a:lnTo>
                <a:cubicBezTo>
                  <a:pt x="204486" y="122404"/>
                  <a:pt x="203530" y="121148"/>
                  <a:pt x="202842" y="119436"/>
                </a:cubicBezTo>
                <a:cubicBezTo>
                  <a:pt x="200088" y="112589"/>
                  <a:pt x="194793" y="105139"/>
                  <a:pt x="186956" y="97087"/>
                </a:cubicBezTo>
                <a:cubicBezTo>
                  <a:pt x="179119" y="89035"/>
                  <a:pt x="179793" y="85913"/>
                  <a:pt x="188978" y="87719"/>
                </a:cubicBezTo>
                <a:cubicBezTo>
                  <a:pt x="198163" y="89526"/>
                  <a:pt x="204390" y="90430"/>
                  <a:pt x="207660" y="90430"/>
                </a:cubicBezTo>
                <a:cubicBezTo>
                  <a:pt x="210184" y="90430"/>
                  <a:pt x="213288" y="86744"/>
                  <a:pt x="216974" y="79373"/>
                </a:cubicBezTo>
                <a:cubicBezTo>
                  <a:pt x="220659" y="72003"/>
                  <a:pt x="223617" y="64632"/>
                  <a:pt x="225847" y="57261"/>
                </a:cubicBezTo>
                <a:cubicBezTo>
                  <a:pt x="228077" y="49890"/>
                  <a:pt x="228733" y="44598"/>
                  <a:pt x="227815" y="41386"/>
                </a:cubicBezTo>
                <a:cubicBezTo>
                  <a:pt x="226897" y="38174"/>
                  <a:pt x="224090" y="37403"/>
                  <a:pt x="219394" y="39074"/>
                </a:cubicBezTo>
                <a:cubicBezTo>
                  <a:pt x="214697" y="40745"/>
                  <a:pt x="204519" y="43229"/>
                  <a:pt x="188860" y="46527"/>
                </a:cubicBezTo>
                <a:cubicBezTo>
                  <a:pt x="196059" y="49553"/>
                  <a:pt x="198217" y="53264"/>
                  <a:pt x="195334" y="57659"/>
                </a:cubicBezTo>
                <a:cubicBezTo>
                  <a:pt x="192452" y="62054"/>
                  <a:pt x="189444" y="67618"/>
                  <a:pt x="186311" y="74351"/>
                </a:cubicBezTo>
                <a:cubicBezTo>
                  <a:pt x="183178" y="81084"/>
                  <a:pt x="176753" y="90928"/>
                  <a:pt x="167038" y="103884"/>
                </a:cubicBezTo>
                <a:cubicBezTo>
                  <a:pt x="157322" y="116841"/>
                  <a:pt x="145456" y="126857"/>
                  <a:pt x="131438" y="133934"/>
                </a:cubicBezTo>
                <a:cubicBezTo>
                  <a:pt x="117421" y="141011"/>
                  <a:pt x="115875" y="137821"/>
                  <a:pt x="126803" y="124362"/>
                </a:cubicBezTo>
                <a:cubicBezTo>
                  <a:pt x="137730" y="110904"/>
                  <a:pt x="146951" y="96435"/>
                  <a:pt x="154465" y="80954"/>
                </a:cubicBezTo>
                <a:cubicBezTo>
                  <a:pt x="161979" y="65474"/>
                  <a:pt x="165736" y="55626"/>
                  <a:pt x="165736" y="51410"/>
                </a:cubicBezTo>
                <a:cubicBezTo>
                  <a:pt x="163657" y="51410"/>
                  <a:pt x="161280" y="51862"/>
                  <a:pt x="158606" y="52765"/>
                </a:cubicBezTo>
                <a:cubicBezTo>
                  <a:pt x="155931" y="53669"/>
                  <a:pt x="150378" y="50492"/>
                  <a:pt x="141946" y="43236"/>
                </a:cubicBezTo>
                <a:cubicBezTo>
                  <a:pt x="133514" y="35980"/>
                  <a:pt x="134156" y="32807"/>
                  <a:pt x="143871" y="33718"/>
                </a:cubicBezTo>
                <a:cubicBezTo>
                  <a:pt x="153587" y="34628"/>
                  <a:pt x="167651" y="32675"/>
                  <a:pt x="186063" y="27856"/>
                </a:cubicBezTo>
                <a:cubicBezTo>
                  <a:pt x="204476" y="23038"/>
                  <a:pt x="216432" y="18983"/>
                  <a:pt x="221932" y="15692"/>
                </a:cubicBezTo>
                <a:cubicBezTo>
                  <a:pt x="224682" y="14047"/>
                  <a:pt x="227934" y="13287"/>
                  <a:pt x="231690" y="13415"/>
                </a:cubicBezTo>
                <a:close/>
                <a:moveTo>
                  <a:pt x="902453" y="12958"/>
                </a:moveTo>
                <a:cubicBezTo>
                  <a:pt x="906351" y="13236"/>
                  <a:pt x="910462" y="14692"/>
                  <a:pt x="914786" y="17327"/>
                </a:cubicBezTo>
                <a:cubicBezTo>
                  <a:pt x="923433" y="22597"/>
                  <a:pt x="930868" y="29075"/>
                  <a:pt x="937092" y="36761"/>
                </a:cubicBezTo>
                <a:cubicBezTo>
                  <a:pt x="943316" y="44448"/>
                  <a:pt x="942911" y="49427"/>
                  <a:pt x="935877" y="51700"/>
                </a:cubicBezTo>
                <a:cubicBezTo>
                  <a:pt x="928843" y="53973"/>
                  <a:pt x="906712" y="69995"/>
                  <a:pt x="869485" y="99765"/>
                </a:cubicBezTo>
                <a:cubicBezTo>
                  <a:pt x="873888" y="105759"/>
                  <a:pt x="876820" y="112083"/>
                  <a:pt x="878283" y="118737"/>
                </a:cubicBezTo>
                <a:cubicBezTo>
                  <a:pt x="893283" y="117920"/>
                  <a:pt x="908641" y="116163"/>
                  <a:pt x="924358" y="113467"/>
                </a:cubicBezTo>
                <a:cubicBezTo>
                  <a:pt x="940075" y="110771"/>
                  <a:pt x="952465" y="108728"/>
                  <a:pt x="961528" y="107337"/>
                </a:cubicBezTo>
                <a:cubicBezTo>
                  <a:pt x="970591" y="105946"/>
                  <a:pt x="978177" y="106233"/>
                  <a:pt x="984286" y="108197"/>
                </a:cubicBezTo>
                <a:cubicBezTo>
                  <a:pt x="990395" y="110162"/>
                  <a:pt x="996410" y="114658"/>
                  <a:pt x="1002333" y="121684"/>
                </a:cubicBezTo>
                <a:cubicBezTo>
                  <a:pt x="1008255" y="128711"/>
                  <a:pt x="1008600" y="132931"/>
                  <a:pt x="1003365" y="134343"/>
                </a:cubicBezTo>
                <a:cubicBezTo>
                  <a:pt x="998131" y="135756"/>
                  <a:pt x="989922" y="136462"/>
                  <a:pt x="978736" y="136462"/>
                </a:cubicBezTo>
                <a:cubicBezTo>
                  <a:pt x="967981" y="136462"/>
                  <a:pt x="954175" y="136680"/>
                  <a:pt x="937318" y="137118"/>
                </a:cubicBezTo>
                <a:cubicBezTo>
                  <a:pt x="920461" y="137555"/>
                  <a:pt x="902346" y="139351"/>
                  <a:pt x="882972" y="142506"/>
                </a:cubicBezTo>
                <a:cubicBezTo>
                  <a:pt x="884736" y="150035"/>
                  <a:pt x="886066" y="161012"/>
                  <a:pt x="886962" y="175439"/>
                </a:cubicBezTo>
                <a:cubicBezTo>
                  <a:pt x="887859" y="189865"/>
                  <a:pt x="888536" y="205284"/>
                  <a:pt x="888995" y="221696"/>
                </a:cubicBezTo>
                <a:cubicBezTo>
                  <a:pt x="889454" y="238109"/>
                  <a:pt x="887816" y="252159"/>
                  <a:pt x="884080" y="263846"/>
                </a:cubicBezTo>
                <a:cubicBezTo>
                  <a:pt x="880344" y="275533"/>
                  <a:pt x="873558" y="287367"/>
                  <a:pt x="863720" y="299349"/>
                </a:cubicBezTo>
                <a:cubicBezTo>
                  <a:pt x="853883" y="311330"/>
                  <a:pt x="846455" y="314180"/>
                  <a:pt x="841436" y="307899"/>
                </a:cubicBezTo>
                <a:cubicBezTo>
                  <a:pt x="836417" y="301618"/>
                  <a:pt x="829942" y="295176"/>
                  <a:pt x="822012" y="288572"/>
                </a:cubicBezTo>
                <a:cubicBezTo>
                  <a:pt x="814082" y="281968"/>
                  <a:pt x="806711" y="275408"/>
                  <a:pt x="799899" y="268890"/>
                </a:cubicBezTo>
                <a:cubicBezTo>
                  <a:pt x="793088" y="262372"/>
                  <a:pt x="793296" y="259820"/>
                  <a:pt x="800523" y="261232"/>
                </a:cubicBezTo>
                <a:cubicBezTo>
                  <a:pt x="807751" y="262645"/>
                  <a:pt x="816480" y="263771"/>
                  <a:pt x="826712" y="264610"/>
                </a:cubicBezTo>
                <a:cubicBezTo>
                  <a:pt x="836944" y="265448"/>
                  <a:pt x="843705" y="264595"/>
                  <a:pt x="846996" y="262050"/>
                </a:cubicBezTo>
                <a:cubicBezTo>
                  <a:pt x="850287" y="259504"/>
                  <a:pt x="853030" y="253184"/>
                  <a:pt x="855224" y="243088"/>
                </a:cubicBezTo>
                <a:cubicBezTo>
                  <a:pt x="857418" y="232993"/>
                  <a:pt x="858296" y="219567"/>
                  <a:pt x="857859" y="202810"/>
                </a:cubicBezTo>
                <a:cubicBezTo>
                  <a:pt x="857422" y="186054"/>
                  <a:pt x="855597" y="167085"/>
                  <a:pt x="852384" y="145905"/>
                </a:cubicBezTo>
                <a:cubicBezTo>
                  <a:pt x="826558" y="148572"/>
                  <a:pt x="804402" y="151483"/>
                  <a:pt x="785918" y="154638"/>
                </a:cubicBezTo>
                <a:cubicBezTo>
                  <a:pt x="767433" y="157793"/>
                  <a:pt x="754255" y="160500"/>
                  <a:pt x="746382" y="162758"/>
                </a:cubicBezTo>
                <a:cubicBezTo>
                  <a:pt x="738509" y="165017"/>
                  <a:pt x="732203" y="165648"/>
                  <a:pt x="727463" y="164651"/>
                </a:cubicBezTo>
                <a:cubicBezTo>
                  <a:pt x="722724" y="163654"/>
                  <a:pt x="717063" y="159829"/>
                  <a:pt x="710481" y="153175"/>
                </a:cubicBezTo>
                <a:cubicBezTo>
                  <a:pt x="703899" y="146521"/>
                  <a:pt x="702293" y="142736"/>
                  <a:pt x="705663" y="141818"/>
                </a:cubicBezTo>
                <a:cubicBezTo>
                  <a:pt x="709033" y="140900"/>
                  <a:pt x="716393" y="139986"/>
                  <a:pt x="727743" y="139075"/>
                </a:cubicBezTo>
                <a:cubicBezTo>
                  <a:pt x="739093" y="138165"/>
                  <a:pt x="754993" y="136598"/>
                  <a:pt x="775442" y="134375"/>
                </a:cubicBezTo>
                <a:cubicBezTo>
                  <a:pt x="795891" y="132153"/>
                  <a:pt x="820435" y="128976"/>
                  <a:pt x="849072" y="124846"/>
                </a:cubicBezTo>
                <a:cubicBezTo>
                  <a:pt x="845845" y="115396"/>
                  <a:pt x="839192" y="106394"/>
                  <a:pt x="829110" y="97840"/>
                </a:cubicBezTo>
                <a:cubicBezTo>
                  <a:pt x="819029" y="89286"/>
                  <a:pt x="828551" y="86809"/>
                  <a:pt x="857676" y="90408"/>
                </a:cubicBezTo>
                <a:cubicBezTo>
                  <a:pt x="878140" y="63850"/>
                  <a:pt x="889246" y="48237"/>
                  <a:pt x="890996" y="43570"/>
                </a:cubicBezTo>
                <a:cubicBezTo>
                  <a:pt x="892745" y="38902"/>
                  <a:pt x="882843" y="39465"/>
                  <a:pt x="861290" y="45258"/>
                </a:cubicBezTo>
                <a:cubicBezTo>
                  <a:pt x="839736" y="51052"/>
                  <a:pt x="824145" y="56676"/>
                  <a:pt x="814516" y="62133"/>
                </a:cubicBezTo>
                <a:cubicBezTo>
                  <a:pt x="804886" y="67589"/>
                  <a:pt x="793841" y="64216"/>
                  <a:pt x="781379" y="52012"/>
                </a:cubicBezTo>
                <a:cubicBezTo>
                  <a:pt x="768917" y="39809"/>
                  <a:pt x="770939" y="34381"/>
                  <a:pt x="787445" y="35729"/>
                </a:cubicBezTo>
                <a:cubicBezTo>
                  <a:pt x="803951" y="37077"/>
                  <a:pt x="823665" y="35109"/>
                  <a:pt x="846587" y="29824"/>
                </a:cubicBezTo>
                <a:cubicBezTo>
                  <a:pt x="869510" y="24540"/>
                  <a:pt x="884446" y="19819"/>
                  <a:pt x="891393" y="15660"/>
                </a:cubicBezTo>
                <a:cubicBezTo>
                  <a:pt x="894867" y="13581"/>
                  <a:pt x="898554" y="12680"/>
                  <a:pt x="902453" y="12958"/>
                </a:cubicBezTo>
                <a:close/>
                <a:moveTo>
                  <a:pt x="2360213" y="12724"/>
                </a:moveTo>
                <a:cubicBezTo>
                  <a:pt x="2362887" y="13093"/>
                  <a:pt x="2366025" y="13857"/>
                  <a:pt x="2369628" y="15015"/>
                </a:cubicBezTo>
                <a:cubicBezTo>
                  <a:pt x="2381487" y="18972"/>
                  <a:pt x="2389199" y="23439"/>
                  <a:pt x="2392762" y="28415"/>
                </a:cubicBezTo>
                <a:cubicBezTo>
                  <a:pt x="2396326" y="33392"/>
                  <a:pt x="2394637" y="37263"/>
                  <a:pt x="2387697" y="40031"/>
                </a:cubicBezTo>
                <a:cubicBezTo>
                  <a:pt x="2380756" y="42799"/>
                  <a:pt x="2371492" y="49528"/>
                  <a:pt x="2359905" y="60218"/>
                </a:cubicBezTo>
                <a:cubicBezTo>
                  <a:pt x="2348318" y="70909"/>
                  <a:pt x="2337814" y="78413"/>
                  <a:pt x="2328393" y="82729"/>
                </a:cubicBezTo>
                <a:cubicBezTo>
                  <a:pt x="2318971" y="87045"/>
                  <a:pt x="2316978" y="85027"/>
                  <a:pt x="2322413" y="76674"/>
                </a:cubicBezTo>
                <a:cubicBezTo>
                  <a:pt x="2327848" y="68321"/>
                  <a:pt x="2333698" y="58792"/>
                  <a:pt x="2339965" y="48087"/>
                </a:cubicBezTo>
                <a:cubicBezTo>
                  <a:pt x="2346232" y="37382"/>
                  <a:pt x="2349139" y="28035"/>
                  <a:pt x="2348688" y="20048"/>
                </a:cubicBezTo>
                <a:cubicBezTo>
                  <a:pt x="2348349" y="14057"/>
                  <a:pt x="2352190" y="11616"/>
                  <a:pt x="2360213" y="12724"/>
                </a:cubicBezTo>
                <a:close/>
                <a:moveTo>
                  <a:pt x="1645837" y="12724"/>
                </a:moveTo>
                <a:cubicBezTo>
                  <a:pt x="1648512" y="13093"/>
                  <a:pt x="1651650" y="13857"/>
                  <a:pt x="1655253" y="15015"/>
                </a:cubicBezTo>
                <a:cubicBezTo>
                  <a:pt x="1667112" y="18972"/>
                  <a:pt x="1674824" y="23439"/>
                  <a:pt x="1678387" y="28415"/>
                </a:cubicBezTo>
                <a:cubicBezTo>
                  <a:pt x="1681951" y="33392"/>
                  <a:pt x="1680262" y="37263"/>
                  <a:pt x="1673322" y="40031"/>
                </a:cubicBezTo>
                <a:cubicBezTo>
                  <a:pt x="1666381" y="42799"/>
                  <a:pt x="1657117" y="49528"/>
                  <a:pt x="1645530" y="60218"/>
                </a:cubicBezTo>
                <a:cubicBezTo>
                  <a:pt x="1633943" y="70909"/>
                  <a:pt x="1623439" y="78413"/>
                  <a:pt x="1614018" y="82729"/>
                </a:cubicBezTo>
                <a:cubicBezTo>
                  <a:pt x="1604596" y="87045"/>
                  <a:pt x="1602603" y="85027"/>
                  <a:pt x="1608038" y="76674"/>
                </a:cubicBezTo>
                <a:cubicBezTo>
                  <a:pt x="1613473" y="68321"/>
                  <a:pt x="1619324" y="58792"/>
                  <a:pt x="1625590" y="48087"/>
                </a:cubicBezTo>
                <a:cubicBezTo>
                  <a:pt x="1631857" y="37382"/>
                  <a:pt x="1634764" y="28035"/>
                  <a:pt x="1634313" y="20048"/>
                </a:cubicBezTo>
                <a:cubicBezTo>
                  <a:pt x="1633974" y="14057"/>
                  <a:pt x="1637816" y="11616"/>
                  <a:pt x="1645837" y="12724"/>
                </a:cubicBezTo>
                <a:close/>
                <a:moveTo>
                  <a:pt x="413961" y="2334"/>
                </a:moveTo>
                <a:cubicBezTo>
                  <a:pt x="415343" y="2185"/>
                  <a:pt x="417125" y="2350"/>
                  <a:pt x="419307" y="2829"/>
                </a:cubicBezTo>
                <a:cubicBezTo>
                  <a:pt x="428033" y="4743"/>
                  <a:pt x="435934" y="7536"/>
                  <a:pt x="443011" y="11207"/>
                </a:cubicBezTo>
                <a:cubicBezTo>
                  <a:pt x="450088" y="14878"/>
                  <a:pt x="451827" y="20830"/>
                  <a:pt x="448227" y="29061"/>
                </a:cubicBezTo>
                <a:cubicBezTo>
                  <a:pt x="444628" y="37292"/>
                  <a:pt x="442828" y="55942"/>
                  <a:pt x="442828" y="85009"/>
                </a:cubicBezTo>
                <a:cubicBezTo>
                  <a:pt x="446456" y="84206"/>
                  <a:pt x="450798" y="82880"/>
                  <a:pt x="455853" y="81030"/>
                </a:cubicBezTo>
                <a:cubicBezTo>
                  <a:pt x="460908" y="79180"/>
                  <a:pt x="466299" y="79933"/>
                  <a:pt x="472028" y="83288"/>
                </a:cubicBezTo>
                <a:cubicBezTo>
                  <a:pt x="477757" y="86644"/>
                  <a:pt x="479743" y="90369"/>
                  <a:pt x="477987" y="94463"/>
                </a:cubicBezTo>
                <a:cubicBezTo>
                  <a:pt x="476230" y="98557"/>
                  <a:pt x="464417" y="104548"/>
                  <a:pt x="442548" y="112435"/>
                </a:cubicBezTo>
                <a:cubicBezTo>
                  <a:pt x="441831" y="121025"/>
                  <a:pt x="441473" y="129543"/>
                  <a:pt x="441473" y="137989"/>
                </a:cubicBezTo>
                <a:cubicBezTo>
                  <a:pt x="452185" y="138763"/>
                  <a:pt x="461610" y="140932"/>
                  <a:pt x="469748" y="144496"/>
                </a:cubicBezTo>
                <a:cubicBezTo>
                  <a:pt x="477886" y="148059"/>
                  <a:pt x="481661" y="154584"/>
                  <a:pt x="481073" y="164070"/>
                </a:cubicBezTo>
                <a:cubicBezTo>
                  <a:pt x="480485" y="173556"/>
                  <a:pt x="474645" y="175697"/>
                  <a:pt x="463553" y="170491"/>
                </a:cubicBezTo>
                <a:cubicBezTo>
                  <a:pt x="452461" y="165286"/>
                  <a:pt x="445101" y="158890"/>
                  <a:pt x="441473" y="151304"/>
                </a:cubicBezTo>
                <a:cubicBezTo>
                  <a:pt x="441473" y="180013"/>
                  <a:pt x="441692" y="203434"/>
                  <a:pt x="442129" y="221567"/>
                </a:cubicBezTo>
                <a:cubicBezTo>
                  <a:pt x="442566" y="239701"/>
                  <a:pt x="442072" y="255181"/>
                  <a:pt x="440645" y="268008"/>
                </a:cubicBezTo>
                <a:cubicBezTo>
                  <a:pt x="439218" y="280835"/>
                  <a:pt x="436181" y="288436"/>
                  <a:pt x="431535" y="290809"/>
                </a:cubicBezTo>
                <a:cubicBezTo>
                  <a:pt x="426889" y="293182"/>
                  <a:pt x="422920" y="290619"/>
                  <a:pt x="419629" y="283119"/>
                </a:cubicBezTo>
                <a:cubicBezTo>
                  <a:pt x="416338" y="275619"/>
                  <a:pt x="413728" y="269837"/>
                  <a:pt x="411799" y="265771"/>
                </a:cubicBezTo>
                <a:cubicBezTo>
                  <a:pt x="409871" y="261706"/>
                  <a:pt x="410487" y="255238"/>
                  <a:pt x="413649" y="246369"/>
                </a:cubicBezTo>
                <a:cubicBezTo>
                  <a:pt x="416811" y="237499"/>
                  <a:pt x="418611" y="225274"/>
                  <a:pt x="419048" y="209694"/>
                </a:cubicBezTo>
                <a:cubicBezTo>
                  <a:pt x="419486" y="194113"/>
                  <a:pt x="419704" y="174198"/>
                  <a:pt x="419704" y="149949"/>
                </a:cubicBezTo>
                <a:cubicBezTo>
                  <a:pt x="412076" y="170484"/>
                  <a:pt x="403468" y="186459"/>
                  <a:pt x="393881" y="197874"/>
                </a:cubicBezTo>
                <a:cubicBezTo>
                  <a:pt x="384295" y="209289"/>
                  <a:pt x="372030" y="219226"/>
                  <a:pt x="357088" y="227687"/>
                </a:cubicBezTo>
                <a:cubicBezTo>
                  <a:pt x="342145" y="236148"/>
                  <a:pt x="340374" y="233638"/>
                  <a:pt x="351775" y="220158"/>
                </a:cubicBezTo>
                <a:cubicBezTo>
                  <a:pt x="363175" y="206679"/>
                  <a:pt x="375117" y="188796"/>
                  <a:pt x="387600" y="166512"/>
                </a:cubicBezTo>
                <a:cubicBezTo>
                  <a:pt x="400083" y="144227"/>
                  <a:pt x="408985" y="127908"/>
                  <a:pt x="414305" y="117554"/>
                </a:cubicBezTo>
                <a:cubicBezTo>
                  <a:pt x="409358" y="119361"/>
                  <a:pt x="403091" y="120265"/>
                  <a:pt x="395505" y="120265"/>
                </a:cubicBezTo>
                <a:cubicBezTo>
                  <a:pt x="387833" y="120265"/>
                  <a:pt x="380276" y="118694"/>
                  <a:pt x="372833" y="115554"/>
                </a:cubicBezTo>
                <a:cubicBezTo>
                  <a:pt x="365391" y="112413"/>
                  <a:pt x="367693" y="109284"/>
                  <a:pt x="379738" y="106165"/>
                </a:cubicBezTo>
                <a:cubicBezTo>
                  <a:pt x="391784" y="103046"/>
                  <a:pt x="405106" y="98238"/>
                  <a:pt x="419704" y="91742"/>
                </a:cubicBezTo>
                <a:cubicBezTo>
                  <a:pt x="419704" y="69429"/>
                  <a:pt x="419489" y="52615"/>
                  <a:pt x="419059" y="41300"/>
                </a:cubicBezTo>
                <a:cubicBezTo>
                  <a:pt x="418629" y="29986"/>
                  <a:pt x="416381" y="20267"/>
                  <a:pt x="412316" y="12143"/>
                </a:cubicBezTo>
                <a:cubicBezTo>
                  <a:pt x="409267" y="6050"/>
                  <a:pt x="409815" y="2781"/>
                  <a:pt x="413961" y="2334"/>
                </a:cubicBezTo>
                <a:close/>
                <a:moveTo>
                  <a:pt x="587162" y="0"/>
                </a:moveTo>
                <a:cubicBezTo>
                  <a:pt x="592411" y="0"/>
                  <a:pt x="600169" y="2331"/>
                  <a:pt x="610437" y="6991"/>
                </a:cubicBezTo>
                <a:cubicBezTo>
                  <a:pt x="621966" y="13358"/>
                  <a:pt x="624329" y="18836"/>
                  <a:pt x="617524" y="23425"/>
                </a:cubicBezTo>
                <a:cubicBezTo>
                  <a:pt x="610720" y="28014"/>
                  <a:pt x="603980" y="33646"/>
                  <a:pt x="597304" y="40321"/>
                </a:cubicBezTo>
                <a:cubicBezTo>
                  <a:pt x="590629" y="46997"/>
                  <a:pt x="580734" y="54791"/>
                  <a:pt x="567620" y="63703"/>
                </a:cubicBezTo>
                <a:cubicBezTo>
                  <a:pt x="554506" y="72616"/>
                  <a:pt x="551358" y="71734"/>
                  <a:pt x="558177" y="61057"/>
                </a:cubicBezTo>
                <a:cubicBezTo>
                  <a:pt x="564996" y="50381"/>
                  <a:pt x="570617" y="40257"/>
                  <a:pt x="575041" y="30685"/>
                </a:cubicBezTo>
                <a:cubicBezTo>
                  <a:pt x="579465" y="21113"/>
                  <a:pt x="581003" y="13606"/>
                  <a:pt x="579655" y="8164"/>
                </a:cubicBezTo>
                <a:cubicBezTo>
                  <a:pt x="578307" y="2721"/>
                  <a:pt x="580810" y="0"/>
                  <a:pt x="58716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62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62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062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062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4170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4170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4170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4170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642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1233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550672" y="5059045"/>
            <a:ext cx="90912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操场在图书馆的（  ）面，图书馆在体育馆的（  ）面。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380321" y="5057535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048330" y="506508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46078" y="1766852"/>
            <a:ext cx="6483059" cy="2888955"/>
            <a:chOff x="1221940" y="665877"/>
            <a:chExt cx="6483059" cy="2888955"/>
          </a:xfrm>
        </p:grpSpPr>
        <p:sp>
          <p:nvSpPr>
            <p:cNvPr id="11" name="矩形 10"/>
            <p:cNvSpPr/>
            <p:nvPr/>
          </p:nvSpPr>
          <p:spPr>
            <a:xfrm>
              <a:off x="1763688" y="1027926"/>
              <a:ext cx="5400600" cy="2526906"/>
            </a:xfrm>
            <a:prstGeom prst="rect">
              <a:avLst/>
            </a:prstGeom>
            <a:solidFill>
              <a:srgbClr val="FDF5B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203847" y="1707654"/>
              <a:ext cx="2580675" cy="1224136"/>
            </a:xfrm>
            <a:prstGeom prst="roundRect">
              <a:avLst>
                <a:gd name="adj" fmla="val 23135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操场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845350" y="1190896"/>
              <a:ext cx="1230706" cy="37274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教学楼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008602" y="3075806"/>
              <a:ext cx="866917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大门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912497" y="2169355"/>
              <a:ext cx="1163741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图书馆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907704" y="2141012"/>
              <a:ext cx="1163741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体育馆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72200" y="1191793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590" l="1042" r="97917">
                          <a14:foregroundMark x1="51042" y1="2410" x2="6250" y2="93976"/>
                          <a14:foregroundMark x1="8333" y1="93976" x2="56250" y2="84940"/>
                          <a14:foregroundMark x1="42708" y1="39157" x2="37500" y2="81928"/>
                          <a14:backgroundMark x1="12500" y1="76506" x2="3125" y2="95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329" y="1463568"/>
              <a:ext cx="319943" cy="3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21940" y="1955290"/>
              <a:ext cx="497243" cy="4277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西</a:t>
              </a:r>
            </a:p>
          </p:txBody>
        </p:sp>
        <p:sp>
          <p:nvSpPr>
            <p:cNvPr id="2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229552" y="1866406"/>
              <a:ext cx="475447" cy="46731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东</a:t>
              </a:r>
            </a:p>
          </p:txBody>
        </p:sp>
        <p:sp>
          <p:nvSpPr>
            <p:cNvPr id="2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250632" y="665877"/>
              <a:ext cx="504055" cy="42629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</p:grpSp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5774768" y="4569178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pic>
        <p:nvPicPr>
          <p:cNvPr id="37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86" y="3056265"/>
            <a:ext cx="148874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76" y="3301102"/>
            <a:ext cx="619125" cy="2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1" y="3033370"/>
            <a:ext cx="148874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21" y="3278207"/>
            <a:ext cx="619125" cy="2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8323717" y="3434395"/>
            <a:ext cx="1739217" cy="791210"/>
            <a:chOff x="10955" y="3598"/>
            <a:chExt cx="2738" cy="1246"/>
          </a:xfrm>
        </p:grpSpPr>
        <p:sp>
          <p:nvSpPr>
            <p:cNvPr id="160" name=" 160"/>
            <p:cNvSpPr/>
            <p:nvPr/>
          </p:nvSpPr>
          <p:spPr>
            <a:xfrm rot="3240000">
              <a:off x="10655" y="3898"/>
              <a:ext cx="1080" cy="48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59" name="文本框 2"/>
            <p:cNvSpPr txBox="1"/>
            <p:nvPr/>
          </p:nvSpPr>
          <p:spPr>
            <a:xfrm>
              <a:off x="11706" y="4020"/>
              <a:ext cx="1987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观察点</a:t>
              </a:r>
            </a:p>
          </p:txBody>
        </p:sp>
      </p:grpSp>
      <p:sp>
        <p:nvSpPr>
          <p:cNvPr id="32" name="任意多边形: 形状 31"/>
          <p:cNvSpPr>
            <a:spLocks noChangeArrowheads="1"/>
          </p:cNvSpPr>
          <p:nvPr/>
        </p:nvSpPr>
        <p:spPr bwMode="auto">
          <a:xfrm>
            <a:off x="3159386" y="1128338"/>
            <a:ext cx="5793403" cy="335003"/>
          </a:xfrm>
          <a:custGeom>
            <a:avLst/>
            <a:gdLst/>
            <a:ahLst/>
            <a:cxnLst/>
            <a:rect l="l" t="t" r="r" b="b"/>
            <a:pathLst>
              <a:path w="5793403" h="335003">
                <a:moveTo>
                  <a:pt x="2872146" y="236323"/>
                </a:moveTo>
                <a:cubicBezTo>
                  <a:pt x="2876129" y="235680"/>
                  <a:pt x="2880531" y="235978"/>
                  <a:pt x="2885353" y="237218"/>
                </a:cubicBezTo>
                <a:cubicBezTo>
                  <a:pt x="2894997" y="239699"/>
                  <a:pt x="2901296" y="244916"/>
                  <a:pt x="2904250" y="252867"/>
                </a:cubicBezTo>
                <a:cubicBezTo>
                  <a:pt x="2907204" y="260819"/>
                  <a:pt x="2906788" y="270767"/>
                  <a:pt x="2903002" y="282713"/>
                </a:cubicBezTo>
                <a:cubicBezTo>
                  <a:pt x="2899216" y="294658"/>
                  <a:pt x="2892340" y="306084"/>
                  <a:pt x="2882374" y="316989"/>
                </a:cubicBezTo>
                <a:cubicBezTo>
                  <a:pt x="2872407" y="327895"/>
                  <a:pt x="2862799" y="333832"/>
                  <a:pt x="2853550" y="334800"/>
                </a:cubicBezTo>
                <a:cubicBezTo>
                  <a:pt x="2844301" y="335768"/>
                  <a:pt x="2842494" y="333283"/>
                  <a:pt x="2848129" y="327347"/>
                </a:cubicBezTo>
                <a:cubicBezTo>
                  <a:pt x="2853765" y="321410"/>
                  <a:pt x="2858960" y="315419"/>
                  <a:pt x="2863714" y="309375"/>
                </a:cubicBezTo>
                <a:cubicBezTo>
                  <a:pt x="2868468" y="303330"/>
                  <a:pt x="2872601" y="296092"/>
                  <a:pt x="2876114" y="287660"/>
                </a:cubicBezTo>
                <a:cubicBezTo>
                  <a:pt x="2869790" y="287660"/>
                  <a:pt x="2864474" y="286043"/>
                  <a:pt x="2860165" y="282809"/>
                </a:cubicBezTo>
                <a:cubicBezTo>
                  <a:pt x="2855855" y="279576"/>
                  <a:pt x="2852937" y="275345"/>
                  <a:pt x="2851410" y="270118"/>
                </a:cubicBezTo>
                <a:cubicBezTo>
                  <a:pt x="2849883" y="264891"/>
                  <a:pt x="2849603" y="260009"/>
                  <a:pt x="2850571" y="255470"/>
                </a:cubicBezTo>
                <a:cubicBezTo>
                  <a:pt x="2851539" y="250931"/>
                  <a:pt x="2855167" y="246134"/>
                  <a:pt x="2861455" y="241079"/>
                </a:cubicBezTo>
                <a:cubicBezTo>
                  <a:pt x="2864599" y="238552"/>
                  <a:pt x="2868163" y="236967"/>
                  <a:pt x="2872146" y="236323"/>
                </a:cubicBezTo>
                <a:close/>
                <a:moveTo>
                  <a:pt x="1462271" y="234548"/>
                </a:moveTo>
                <a:cubicBezTo>
                  <a:pt x="1467003" y="234554"/>
                  <a:pt x="1471743" y="235806"/>
                  <a:pt x="1476489" y="238305"/>
                </a:cubicBezTo>
                <a:cubicBezTo>
                  <a:pt x="1485983" y="243302"/>
                  <a:pt x="1490729" y="251193"/>
                  <a:pt x="1490729" y="261977"/>
                </a:cubicBezTo>
                <a:cubicBezTo>
                  <a:pt x="1490729" y="272761"/>
                  <a:pt x="1485233" y="280411"/>
                  <a:pt x="1474242" y="284928"/>
                </a:cubicBezTo>
                <a:cubicBezTo>
                  <a:pt x="1463250" y="289445"/>
                  <a:pt x="1453549" y="288897"/>
                  <a:pt x="1445138" y="283283"/>
                </a:cubicBezTo>
                <a:cubicBezTo>
                  <a:pt x="1436728" y="277669"/>
                  <a:pt x="1432759" y="270007"/>
                  <a:pt x="1433232" y="260299"/>
                </a:cubicBezTo>
                <a:cubicBezTo>
                  <a:pt x="1433705" y="250591"/>
                  <a:pt x="1438660" y="243248"/>
                  <a:pt x="1448096" y="238272"/>
                </a:cubicBezTo>
                <a:cubicBezTo>
                  <a:pt x="1452814" y="235784"/>
                  <a:pt x="1457539" y="234543"/>
                  <a:pt x="1462271" y="234548"/>
                </a:cubicBezTo>
                <a:close/>
                <a:moveTo>
                  <a:pt x="5500843" y="234530"/>
                </a:moveTo>
                <a:cubicBezTo>
                  <a:pt x="5502284" y="234340"/>
                  <a:pt x="5504240" y="234476"/>
                  <a:pt x="5506712" y="234938"/>
                </a:cubicBezTo>
                <a:cubicBezTo>
                  <a:pt x="5516600" y="236788"/>
                  <a:pt x="5526749" y="239606"/>
                  <a:pt x="5537160" y="243392"/>
                </a:cubicBezTo>
                <a:cubicBezTo>
                  <a:pt x="5548689" y="247235"/>
                  <a:pt x="5556427" y="252150"/>
                  <a:pt x="5560370" y="258137"/>
                </a:cubicBezTo>
                <a:cubicBezTo>
                  <a:pt x="5564313" y="264124"/>
                  <a:pt x="5565099" y="271667"/>
                  <a:pt x="5562725" y="280766"/>
                </a:cubicBezTo>
                <a:cubicBezTo>
                  <a:pt x="5560352" y="289865"/>
                  <a:pt x="5554501" y="290926"/>
                  <a:pt x="5545173" y="283950"/>
                </a:cubicBezTo>
                <a:cubicBezTo>
                  <a:pt x="5535845" y="276973"/>
                  <a:pt x="5527935" y="270893"/>
                  <a:pt x="5521447" y="265709"/>
                </a:cubicBezTo>
                <a:cubicBezTo>
                  <a:pt x="5514958" y="260525"/>
                  <a:pt x="5508408" y="253638"/>
                  <a:pt x="5501797" y="245048"/>
                </a:cubicBezTo>
                <a:cubicBezTo>
                  <a:pt x="5496839" y="238606"/>
                  <a:pt x="5496521" y="235100"/>
                  <a:pt x="5500843" y="234530"/>
                </a:cubicBezTo>
                <a:close/>
                <a:moveTo>
                  <a:pt x="5416592" y="229838"/>
                </a:moveTo>
                <a:cubicBezTo>
                  <a:pt x="5420093" y="228692"/>
                  <a:pt x="5421843" y="233540"/>
                  <a:pt x="5421843" y="244381"/>
                </a:cubicBezTo>
                <a:cubicBezTo>
                  <a:pt x="5421843" y="256929"/>
                  <a:pt x="5416347" y="270204"/>
                  <a:pt x="5405355" y="284208"/>
                </a:cubicBezTo>
                <a:cubicBezTo>
                  <a:pt x="5394363" y="298211"/>
                  <a:pt x="5387366" y="299985"/>
                  <a:pt x="5384361" y="289531"/>
                </a:cubicBezTo>
                <a:cubicBezTo>
                  <a:pt x="5381357" y="279077"/>
                  <a:pt x="5381655" y="271549"/>
                  <a:pt x="5385255" y="266946"/>
                </a:cubicBezTo>
                <a:cubicBezTo>
                  <a:pt x="5388853" y="262342"/>
                  <a:pt x="5392568" y="257173"/>
                  <a:pt x="5396397" y="251437"/>
                </a:cubicBezTo>
                <a:cubicBezTo>
                  <a:pt x="5400914" y="245987"/>
                  <a:pt x="5406285" y="239835"/>
                  <a:pt x="5412508" y="232981"/>
                </a:cubicBezTo>
                <a:cubicBezTo>
                  <a:pt x="5414063" y="231267"/>
                  <a:pt x="5415425" y="230219"/>
                  <a:pt x="5416592" y="229838"/>
                </a:cubicBezTo>
                <a:close/>
                <a:moveTo>
                  <a:pt x="5747787" y="226141"/>
                </a:moveTo>
                <a:cubicBezTo>
                  <a:pt x="5744415" y="226331"/>
                  <a:pt x="5741135" y="227610"/>
                  <a:pt x="5737949" y="229980"/>
                </a:cubicBezTo>
                <a:cubicBezTo>
                  <a:pt x="5731574" y="234720"/>
                  <a:pt x="5728387" y="241036"/>
                  <a:pt x="5728387" y="248931"/>
                </a:cubicBezTo>
                <a:cubicBezTo>
                  <a:pt x="5728387" y="256825"/>
                  <a:pt x="5731937" y="262751"/>
                  <a:pt x="5739035" y="266709"/>
                </a:cubicBezTo>
                <a:cubicBezTo>
                  <a:pt x="5746133" y="270667"/>
                  <a:pt x="5753081" y="270466"/>
                  <a:pt x="5759878" y="266107"/>
                </a:cubicBezTo>
                <a:cubicBezTo>
                  <a:pt x="5766675" y="261733"/>
                  <a:pt x="5769870" y="255423"/>
                  <a:pt x="5769461" y="247178"/>
                </a:cubicBezTo>
                <a:cubicBezTo>
                  <a:pt x="5769053" y="238932"/>
                  <a:pt x="5765291" y="232820"/>
                  <a:pt x="5758179" y="228840"/>
                </a:cubicBezTo>
                <a:cubicBezTo>
                  <a:pt x="5754623" y="226850"/>
                  <a:pt x="5751158" y="225951"/>
                  <a:pt x="5747787" y="226141"/>
                </a:cubicBezTo>
                <a:close/>
                <a:moveTo>
                  <a:pt x="2558216" y="218440"/>
                </a:moveTo>
                <a:cubicBezTo>
                  <a:pt x="2561082" y="218257"/>
                  <a:pt x="2566215" y="223075"/>
                  <a:pt x="2573615" y="232895"/>
                </a:cubicBezTo>
                <a:cubicBezTo>
                  <a:pt x="2580441" y="242273"/>
                  <a:pt x="2589009" y="251046"/>
                  <a:pt x="2599320" y="259213"/>
                </a:cubicBezTo>
                <a:cubicBezTo>
                  <a:pt x="2609630" y="267379"/>
                  <a:pt x="2624928" y="271893"/>
                  <a:pt x="2645212" y="272753"/>
                </a:cubicBezTo>
                <a:cubicBezTo>
                  <a:pt x="2665496" y="273614"/>
                  <a:pt x="2679786" y="273105"/>
                  <a:pt x="2688082" y="271226"/>
                </a:cubicBezTo>
                <a:cubicBezTo>
                  <a:pt x="2696378" y="269348"/>
                  <a:pt x="2698780" y="265135"/>
                  <a:pt x="2695288" y="258589"/>
                </a:cubicBezTo>
                <a:cubicBezTo>
                  <a:pt x="2691796" y="252043"/>
                  <a:pt x="2688419" y="244202"/>
                  <a:pt x="2685156" y="235067"/>
                </a:cubicBezTo>
                <a:cubicBezTo>
                  <a:pt x="2681894" y="225933"/>
                  <a:pt x="2685289" y="225811"/>
                  <a:pt x="2695342" y="234702"/>
                </a:cubicBezTo>
                <a:cubicBezTo>
                  <a:pt x="2705394" y="243593"/>
                  <a:pt x="2715995" y="251584"/>
                  <a:pt x="2727145" y="258675"/>
                </a:cubicBezTo>
                <a:cubicBezTo>
                  <a:pt x="2738294" y="265766"/>
                  <a:pt x="2742790" y="272252"/>
                  <a:pt x="2740632" y="278131"/>
                </a:cubicBezTo>
                <a:cubicBezTo>
                  <a:pt x="2738474" y="284011"/>
                  <a:pt x="2730493" y="289091"/>
                  <a:pt x="2716691" y="293371"/>
                </a:cubicBezTo>
                <a:cubicBezTo>
                  <a:pt x="2702888" y="297652"/>
                  <a:pt x="2683056" y="300018"/>
                  <a:pt x="2657193" y="300469"/>
                </a:cubicBezTo>
                <a:cubicBezTo>
                  <a:pt x="2631331" y="300921"/>
                  <a:pt x="2610612" y="296196"/>
                  <a:pt x="2595039" y="286294"/>
                </a:cubicBezTo>
                <a:cubicBezTo>
                  <a:pt x="2579466" y="276392"/>
                  <a:pt x="2568632" y="264088"/>
                  <a:pt x="2562537" y="249382"/>
                </a:cubicBezTo>
                <a:cubicBezTo>
                  <a:pt x="2556442" y="234677"/>
                  <a:pt x="2554298" y="224979"/>
                  <a:pt x="2556105" y="220290"/>
                </a:cubicBezTo>
                <a:cubicBezTo>
                  <a:pt x="2556557" y="219117"/>
                  <a:pt x="2557261" y="218501"/>
                  <a:pt x="2558216" y="218440"/>
                </a:cubicBezTo>
                <a:close/>
                <a:moveTo>
                  <a:pt x="1843841" y="218440"/>
                </a:moveTo>
                <a:cubicBezTo>
                  <a:pt x="1846707" y="218257"/>
                  <a:pt x="1851840" y="223075"/>
                  <a:pt x="1859240" y="232895"/>
                </a:cubicBezTo>
                <a:cubicBezTo>
                  <a:pt x="1866066" y="242273"/>
                  <a:pt x="1874634" y="251046"/>
                  <a:pt x="1884945" y="259213"/>
                </a:cubicBezTo>
                <a:cubicBezTo>
                  <a:pt x="1895255" y="267379"/>
                  <a:pt x="1910553" y="271893"/>
                  <a:pt x="1930837" y="272753"/>
                </a:cubicBezTo>
                <a:cubicBezTo>
                  <a:pt x="1951121" y="273614"/>
                  <a:pt x="1965411" y="273105"/>
                  <a:pt x="1973707" y="271226"/>
                </a:cubicBezTo>
                <a:cubicBezTo>
                  <a:pt x="1982003" y="269348"/>
                  <a:pt x="1984405" y="265135"/>
                  <a:pt x="1980913" y="258589"/>
                </a:cubicBezTo>
                <a:cubicBezTo>
                  <a:pt x="1977421" y="252043"/>
                  <a:pt x="1974044" y="244202"/>
                  <a:pt x="1970782" y="235067"/>
                </a:cubicBezTo>
                <a:cubicBezTo>
                  <a:pt x="1967519" y="225933"/>
                  <a:pt x="1970914" y="225811"/>
                  <a:pt x="1980967" y="234702"/>
                </a:cubicBezTo>
                <a:cubicBezTo>
                  <a:pt x="1991019" y="243593"/>
                  <a:pt x="2001620" y="251584"/>
                  <a:pt x="2012770" y="258675"/>
                </a:cubicBezTo>
                <a:cubicBezTo>
                  <a:pt x="2023919" y="265766"/>
                  <a:pt x="2028415" y="272252"/>
                  <a:pt x="2026257" y="278131"/>
                </a:cubicBezTo>
                <a:cubicBezTo>
                  <a:pt x="2024098" y="284011"/>
                  <a:pt x="2016118" y="289091"/>
                  <a:pt x="2002316" y="293371"/>
                </a:cubicBezTo>
                <a:cubicBezTo>
                  <a:pt x="1988513" y="297652"/>
                  <a:pt x="1968681" y="300018"/>
                  <a:pt x="1942818" y="300469"/>
                </a:cubicBezTo>
                <a:cubicBezTo>
                  <a:pt x="1916956" y="300921"/>
                  <a:pt x="1896238" y="296196"/>
                  <a:pt x="1880664" y="286294"/>
                </a:cubicBezTo>
                <a:cubicBezTo>
                  <a:pt x="1865091" y="276392"/>
                  <a:pt x="1854257" y="264088"/>
                  <a:pt x="1848162" y="249382"/>
                </a:cubicBezTo>
                <a:cubicBezTo>
                  <a:pt x="1842067" y="234677"/>
                  <a:pt x="1839924" y="224979"/>
                  <a:pt x="1841730" y="220290"/>
                </a:cubicBezTo>
                <a:cubicBezTo>
                  <a:pt x="1842182" y="219117"/>
                  <a:pt x="1842886" y="218501"/>
                  <a:pt x="1843841" y="218440"/>
                </a:cubicBezTo>
                <a:close/>
                <a:moveTo>
                  <a:pt x="2714701" y="206276"/>
                </a:moveTo>
                <a:cubicBezTo>
                  <a:pt x="2721455" y="205552"/>
                  <a:pt x="2730346" y="205656"/>
                  <a:pt x="2741374" y="206588"/>
                </a:cubicBezTo>
                <a:cubicBezTo>
                  <a:pt x="2754509" y="207592"/>
                  <a:pt x="2764282" y="211876"/>
                  <a:pt x="2770692" y="219440"/>
                </a:cubicBezTo>
                <a:cubicBezTo>
                  <a:pt x="2777102" y="227005"/>
                  <a:pt x="2778866" y="234193"/>
                  <a:pt x="2775984" y="241004"/>
                </a:cubicBezTo>
                <a:cubicBezTo>
                  <a:pt x="2773101" y="247816"/>
                  <a:pt x="2767122" y="249572"/>
                  <a:pt x="2758044" y="246274"/>
                </a:cubicBezTo>
                <a:cubicBezTo>
                  <a:pt x="2748967" y="242976"/>
                  <a:pt x="2737785" y="235666"/>
                  <a:pt x="2724499" y="224344"/>
                </a:cubicBezTo>
                <a:cubicBezTo>
                  <a:pt x="2711213" y="213023"/>
                  <a:pt x="2707947" y="207000"/>
                  <a:pt x="2714701" y="206276"/>
                </a:cubicBezTo>
                <a:close/>
                <a:moveTo>
                  <a:pt x="2000326" y="206276"/>
                </a:moveTo>
                <a:cubicBezTo>
                  <a:pt x="2007080" y="205552"/>
                  <a:pt x="2015971" y="205656"/>
                  <a:pt x="2026999" y="206588"/>
                </a:cubicBezTo>
                <a:cubicBezTo>
                  <a:pt x="2040134" y="207592"/>
                  <a:pt x="2049907" y="211876"/>
                  <a:pt x="2056317" y="219440"/>
                </a:cubicBezTo>
                <a:cubicBezTo>
                  <a:pt x="2062727" y="227005"/>
                  <a:pt x="2064491" y="234193"/>
                  <a:pt x="2061609" y="241004"/>
                </a:cubicBezTo>
                <a:cubicBezTo>
                  <a:pt x="2058726" y="247816"/>
                  <a:pt x="2052747" y="249572"/>
                  <a:pt x="2043669" y="246274"/>
                </a:cubicBezTo>
                <a:cubicBezTo>
                  <a:pt x="2034592" y="242976"/>
                  <a:pt x="2023410" y="235666"/>
                  <a:pt x="2010124" y="224344"/>
                </a:cubicBezTo>
                <a:cubicBezTo>
                  <a:pt x="1996838" y="213023"/>
                  <a:pt x="1993572" y="207000"/>
                  <a:pt x="2000326" y="206276"/>
                </a:cubicBezTo>
                <a:close/>
                <a:moveTo>
                  <a:pt x="2539368" y="204948"/>
                </a:moveTo>
                <a:cubicBezTo>
                  <a:pt x="2541266" y="205424"/>
                  <a:pt x="2542726" y="208531"/>
                  <a:pt x="2543748" y="214267"/>
                </a:cubicBezTo>
                <a:cubicBezTo>
                  <a:pt x="2545791" y="225739"/>
                  <a:pt x="2544888" y="236064"/>
                  <a:pt x="2541037" y="245242"/>
                </a:cubicBezTo>
                <a:cubicBezTo>
                  <a:pt x="2537187" y="254419"/>
                  <a:pt x="2531107" y="262432"/>
                  <a:pt x="2522797" y="269280"/>
                </a:cubicBezTo>
                <a:cubicBezTo>
                  <a:pt x="2514486" y="276127"/>
                  <a:pt x="2508736" y="276704"/>
                  <a:pt x="2505545" y="271011"/>
                </a:cubicBezTo>
                <a:cubicBezTo>
                  <a:pt x="2502355" y="265318"/>
                  <a:pt x="2501458" y="259983"/>
                  <a:pt x="2502857" y="255007"/>
                </a:cubicBezTo>
                <a:cubicBezTo>
                  <a:pt x="2504255" y="250031"/>
                  <a:pt x="2508374" y="243636"/>
                  <a:pt x="2515214" y="235820"/>
                </a:cubicBezTo>
                <a:cubicBezTo>
                  <a:pt x="2521094" y="229109"/>
                  <a:pt x="2526808" y="220971"/>
                  <a:pt x="2532358" y="211406"/>
                </a:cubicBezTo>
                <a:cubicBezTo>
                  <a:pt x="2535133" y="206624"/>
                  <a:pt x="2537470" y="204471"/>
                  <a:pt x="2539368" y="204948"/>
                </a:cubicBezTo>
                <a:close/>
                <a:moveTo>
                  <a:pt x="1824993" y="204948"/>
                </a:moveTo>
                <a:cubicBezTo>
                  <a:pt x="1826891" y="205424"/>
                  <a:pt x="1828351" y="208531"/>
                  <a:pt x="1829373" y="214267"/>
                </a:cubicBezTo>
                <a:cubicBezTo>
                  <a:pt x="1831416" y="225739"/>
                  <a:pt x="1830513" y="236064"/>
                  <a:pt x="1826663" y="245242"/>
                </a:cubicBezTo>
                <a:cubicBezTo>
                  <a:pt x="1822812" y="254419"/>
                  <a:pt x="1816732" y="262432"/>
                  <a:pt x="1808422" y="269280"/>
                </a:cubicBezTo>
                <a:cubicBezTo>
                  <a:pt x="1800112" y="276127"/>
                  <a:pt x="1794361" y="276704"/>
                  <a:pt x="1791171" y="271011"/>
                </a:cubicBezTo>
                <a:cubicBezTo>
                  <a:pt x="1787980" y="265318"/>
                  <a:pt x="1787084" y="259983"/>
                  <a:pt x="1788482" y="255007"/>
                </a:cubicBezTo>
                <a:cubicBezTo>
                  <a:pt x="1789880" y="250031"/>
                  <a:pt x="1793999" y="243636"/>
                  <a:pt x="1800839" y="235820"/>
                </a:cubicBezTo>
                <a:cubicBezTo>
                  <a:pt x="1806719" y="229109"/>
                  <a:pt x="1812433" y="220971"/>
                  <a:pt x="1817983" y="211406"/>
                </a:cubicBezTo>
                <a:cubicBezTo>
                  <a:pt x="1820758" y="206624"/>
                  <a:pt x="1823094" y="204471"/>
                  <a:pt x="1824993" y="204948"/>
                </a:cubicBezTo>
                <a:close/>
                <a:moveTo>
                  <a:pt x="5750268" y="203221"/>
                </a:moveTo>
                <a:cubicBezTo>
                  <a:pt x="5755789" y="203343"/>
                  <a:pt x="5761433" y="204616"/>
                  <a:pt x="5767203" y="207039"/>
                </a:cubicBezTo>
                <a:cubicBezTo>
                  <a:pt x="5778739" y="211886"/>
                  <a:pt x="5786401" y="219566"/>
                  <a:pt x="5790187" y="230077"/>
                </a:cubicBezTo>
                <a:cubicBezTo>
                  <a:pt x="5793973" y="240588"/>
                  <a:pt x="5794417" y="250985"/>
                  <a:pt x="5791520" y="261267"/>
                </a:cubicBezTo>
                <a:cubicBezTo>
                  <a:pt x="5788623" y="271549"/>
                  <a:pt x="5783202" y="279418"/>
                  <a:pt x="5775259" y="284874"/>
                </a:cubicBezTo>
                <a:cubicBezTo>
                  <a:pt x="5767313" y="290331"/>
                  <a:pt x="5757874" y="293059"/>
                  <a:pt x="5746940" y="293059"/>
                </a:cubicBezTo>
                <a:cubicBezTo>
                  <a:pt x="5736005" y="293059"/>
                  <a:pt x="5726103" y="288621"/>
                  <a:pt x="5717234" y="279744"/>
                </a:cubicBezTo>
                <a:cubicBezTo>
                  <a:pt x="5708364" y="270868"/>
                  <a:pt x="5703930" y="261324"/>
                  <a:pt x="5703930" y="251114"/>
                </a:cubicBezTo>
                <a:cubicBezTo>
                  <a:pt x="5703930" y="240904"/>
                  <a:pt x="5706317" y="231973"/>
                  <a:pt x="5711093" y="224323"/>
                </a:cubicBezTo>
                <a:cubicBezTo>
                  <a:pt x="5715868" y="216672"/>
                  <a:pt x="5723529" y="210667"/>
                  <a:pt x="5734077" y="206308"/>
                </a:cubicBezTo>
                <a:cubicBezTo>
                  <a:pt x="5739350" y="204128"/>
                  <a:pt x="5744747" y="203099"/>
                  <a:pt x="5750268" y="203221"/>
                </a:cubicBezTo>
                <a:close/>
                <a:moveTo>
                  <a:pt x="4147785" y="195876"/>
                </a:moveTo>
                <a:cubicBezTo>
                  <a:pt x="4142128" y="196779"/>
                  <a:pt x="4120263" y="201009"/>
                  <a:pt x="4082190" y="208567"/>
                </a:cubicBezTo>
                <a:cubicBezTo>
                  <a:pt x="4083050" y="217056"/>
                  <a:pt x="4084312" y="234816"/>
                  <a:pt x="4085975" y="261848"/>
                </a:cubicBezTo>
                <a:cubicBezTo>
                  <a:pt x="4115100" y="257431"/>
                  <a:pt x="4135915" y="253659"/>
                  <a:pt x="4148420" y="250533"/>
                </a:cubicBezTo>
                <a:cubicBezTo>
                  <a:pt x="4151876" y="229711"/>
                  <a:pt x="4154048" y="215170"/>
                  <a:pt x="4154938" y="206910"/>
                </a:cubicBezTo>
                <a:cubicBezTo>
                  <a:pt x="4155827" y="198650"/>
                  <a:pt x="4153443" y="194972"/>
                  <a:pt x="4147785" y="195876"/>
                </a:cubicBezTo>
                <a:close/>
                <a:moveTo>
                  <a:pt x="2614796" y="191971"/>
                </a:moveTo>
                <a:cubicBezTo>
                  <a:pt x="2621543" y="190860"/>
                  <a:pt x="2630753" y="194148"/>
                  <a:pt x="2642426" y="201834"/>
                </a:cubicBezTo>
                <a:cubicBezTo>
                  <a:pt x="2654271" y="207986"/>
                  <a:pt x="2657405" y="217303"/>
                  <a:pt x="2651826" y="229787"/>
                </a:cubicBezTo>
                <a:cubicBezTo>
                  <a:pt x="2646248" y="242270"/>
                  <a:pt x="2636995" y="239366"/>
                  <a:pt x="2624067" y="221075"/>
                </a:cubicBezTo>
                <a:cubicBezTo>
                  <a:pt x="2611139" y="202784"/>
                  <a:pt x="2608049" y="193083"/>
                  <a:pt x="2614796" y="191971"/>
                </a:cubicBezTo>
                <a:close/>
                <a:moveTo>
                  <a:pt x="1900421" y="191971"/>
                </a:moveTo>
                <a:cubicBezTo>
                  <a:pt x="1907168" y="190860"/>
                  <a:pt x="1916378" y="194148"/>
                  <a:pt x="1928051" y="201834"/>
                </a:cubicBezTo>
                <a:cubicBezTo>
                  <a:pt x="1939896" y="207986"/>
                  <a:pt x="1943030" y="217303"/>
                  <a:pt x="1937451" y="229787"/>
                </a:cubicBezTo>
                <a:cubicBezTo>
                  <a:pt x="1931873" y="242270"/>
                  <a:pt x="1922620" y="239366"/>
                  <a:pt x="1909692" y="221075"/>
                </a:cubicBezTo>
                <a:cubicBezTo>
                  <a:pt x="1896765" y="202784"/>
                  <a:pt x="1893674" y="193083"/>
                  <a:pt x="1900421" y="191971"/>
                </a:cubicBezTo>
                <a:close/>
                <a:moveTo>
                  <a:pt x="5516527" y="190264"/>
                </a:moveTo>
                <a:cubicBezTo>
                  <a:pt x="5522765" y="190415"/>
                  <a:pt x="5528953" y="193364"/>
                  <a:pt x="5535095" y="199113"/>
                </a:cubicBezTo>
                <a:cubicBezTo>
                  <a:pt x="5543283" y="206778"/>
                  <a:pt x="5543061" y="211514"/>
                  <a:pt x="5534429" y="213320"/>
                </a:cubicBezTo>
                <a:cubicBezTo>
                  <a:pt x="5525795" y="215127"/>
                  <a:pt x="5507168" y="217536"/>
                  <a:pt x="5478545" y="220548"/>
                </a:cubicBezTo>
                <a:cubicBezTo>
                  <a:pt x="5484840" y="223545"/>
                  <a:pt x="5487314" y="227022"/>
                  <a:pt x="5485965" y="230980"/>
                </a:cubicBezTo>
                <a:cubicBezTo>
                  <a:pt x="5484617" y="234938"/>
                  <a:pt x="5483943" y="240309"/>
                  <a:pt x="5483943" y="247092"/>
                </a:cubicBezTo>
                <a:lnTo>
                  <a:pt x="5483943" y="271377"/>
                </a:lnTo>
                <a:cubicBezTo>
                  <a:pt x="5483943" y="280770"/>
                  <a:pt x="5482717" y="289144"/>
                  <a:pt x="5480265" y="296501"/>
                </a:cubicBezTo>
                <a:cubicBezTo>
                  <a:pt x="5477813" y="303857"/>
                  <a:pt x="5472941" y="310296"/>
                  <a:pt x="5465649" y="315817"/>
                </a:cubicBezTo>
                <a:cubicBezTo>
                  <a:pt x="5458357" y="321338"/>
                  <a:pt x="5453575" y="320700"/>
                  <a:pt x="5451301" y="313903"/>
                </a:cubicBezTo>
                <a:cubicBezTo>
                  <a:pt x="5449029" y="307105"/>
                  <a:pt x="5442626" y="299204"/>
                  <a:pt x="5432093" y="290198"/>
                </a:cubicBezTo>
                <a:cubicBezTo>
                  <a:pt x="5421560" y="281193"/>
                  <a:pt x="5421875" y="277590"/>
                  <a:pt x="5433039" y="279389"/>
                </a:cubicBezTo>
                <a:cubicBezTo>
                  <a:pt x="5444203" y="281189"/>
                  <a:pt x="5450742" y="282028"/>
                  <a:pt x="5452657" y="281906"/>
                </a:cubicBezTo>
                <a:cubicBezTo>
                  <a:pt x="5454571" y="281784"/>
                  <a:pt x="5455737" y="277525"/>
                  <a:pt x="5456153" y="269129"/>
                </a:cubicBezTo>
                <a:cubicBezTo>
                  <a:pt x="5456568" y="260733"/>
                  <a:pt x="5456776" y="252032"/>
                  <a:pt x="5456776" y="243026"/>
                </a:cubicBezTo>
                <a:cubicBezTo>
                  <a:pt x="5456776" y="233906"/>
                  <a:pt x="5455607" y="227187"/>
                  <a:pt x="5453270" y="222871"/>
                </a:cubicBezTo>
                <a:cubicBezTo>
                  <a:pt x="5447950" y="223760"/>
                  <a:pt x="5440733" y="225108"/>
                  <a:pt x="5431619" y="226915"/>
                </a:cubicBezTo>
                <a:cubicBezTo>
                  <a:pt x="5422507" y="228722"/>
                  <a:pt x="5413849" y="225553"/>
                  <a:pt x="5405646" y="217407"/>
                </a:cubicBezTo>
                <a:cubicBezTo>
                  <a:pt x="5397443" y="209262"/>
                  <a:pt x="5397867" y="205190"/>
                  <a:pt x="5406915" y="205190"/>
                </a:cubicBezTo>
                <a:cubicBezTo>
                  <a:pt x="5414028" y="205190"/>
                  <a:pt x="5425285" y="204308"/>
                  <a:pt x="5440687" y="202544"/>
                </a:cubicBezTo>
                <a:cubicBezTo>
                  <a:pt x="5456088" y="200780"/>
                  <a:pt x="5469445" y="198995"/>
                  <a:pt x="5480760" y="197188"/>
                </a:cubicBezTo>
                <a:cubicBezTo>
                  <a:pt x="5492075" y="195381"/>
                  <a:pt x="5501911" y="193334"/>
                  <a:pt x="5510273" y="191046"/>
                </a:cubicBezTo>
                <a:cubicBezTo>
                  <a:pt x="5512363" y="190475"/>
                  <a:pt x="5514447" y="190214"/>
                  <a:pt x="5516527" y="190264"/>
                </a:cubicBezTo>
                <a:close/>
                <a:moveTo>
                  <a:pt x="826586" y="159055"/>
                </a:moveTo>
                <a:cubicBezTo>
                  <a:pt x="830340" y="158231"/>
                  <a:pt x="836942" y="159136"/>
                  <a:pt x="846392" y="161771"/>
                </a:cubicBezTo>
                <a:cubicBezTo>
                  <a:pt x="865292" y="167041"/>
                  <a:pt x="874990" y="175097"/>
                  <a:pt x="875484" y="185938"/>
                </a:cubicBezTo>
                <a:cubicBezTo>
                  <a:pt x="875979" y="196779"/>
                  <a:pt x="873860" y="203393"/>
                  <a:pt x="869128" y="205781"/>
                </a:cubicBezTo>
                <a:cubicBezTo>
                  <a:pt x="864396" y="208169"/>
                  <a:pt x="856380" y="204559"/>
                  <a:pt x="845080" y="194951"/>
                </a:cubicBezTo>
                <a:cubicBezTo>
                  <a:pt x="834826" y="184697"/>
                  <a:pt x="827757" y="175287"/>
                  <a:pt x="823870" y="166718"/>
                </a:cubicBezTo>
                <a:cubicBezTo>
                  <a:pt x="821927" y="162434"/>
                  <a:pt x="822833" y="159880"/>
                  <a:pt x="826586" y="159055"/>
                </a:cubicBezTo>
                <a:close/>
                <a:moveTo>
                  <a:pt x="3936955" y="159053"/>
                </a:moveTo>
                <a:cubicBezTo>
                  <a:pt x="3940334" y="158656"/>
                  <a:pt x="3945750" y="160885"/>
                  <a:pt x="3953203" y="165740"/>
                </a:cubicBezTo>
                <a:cubicBezTo>
                  <a:pt x="3968110" y="175448"/>
                  <a:pt x="3973035" y="186945"/>
                  <a:pt x="3967980" y="200231"/>
                </a:cubicBezTo>
                <a:cubicBezTo>
                  <a:pt x="3962926" y="213518"/>
                  <a:pt x="3955221" y="214095"/>
                  <a:pt x="3944868" y="201963"/>
                </a:cubicBezTo>
                <a:cubicBezTo>
                  <a:pt x="3938300" y="190692"/>
                  <a:pt x="3934320" y="179409"/>
                  <a:pt x="3932929" y="168116"/>
                </a:cubicBezTo>
                <a:cubicBezTo>
                  <a:pt x="3932234" y="162470"/>
                  <a:pt x="3933576" y="159449"/>
                  <a:pt x="3936955" y="159053"/>
                </a:cubicBezTo>
                <a:close/>
                <a:moveTo>
                  <a:pt x="5498215" y="157074"/>
                </a:moveTo>
                <a:cubicBezTo>
                  <a:pt x="5501940" y="158047"/>
                  <a:pt x="5504895" y="160090"/>
                  <a:pt x="5507077" y="163201"/>
                </a:cubicBezTo>
                <a:cubicBezTo>
                  <a:pt x="5511445" y="169425"/>
                  <a:pt x="5508355" y="174168"/>
                  <a:pt x="5497807" y="177430"/>
                </a:cubicBezTo>
                <a:cubicBezTo>
                  <a:pt x="5487259" y="180693"/>
                  <a:pt x="5477709" y="182783"/>
                  <a:pt x="5469155" y="183701"/>
                </a:cubicBezTo>
                <a:cubicBezTo>
                  <a:pt x="5460601" y="184619"/>
                  <a:pt x="5451900" y="183106"/>
                  <a:pt x="5443053" y="179162"/>
                </a:cubicBezTo>
                <a:cubicBezTo>
                  <a:pt x="5434205" y="175218"/>
                  <a:pt x="5432477" y="172078"/>
                  <a:pt x="5437869" y="169741"/>
                </a:cubicBezTo>
                <a:cubicBezTo>
                  <a:pt x="5443261" y="167403"/>
                  <a:pt x="5449721" y="165302"/>
                  <a:pt x="5457249" y="163438"/>
                </a:cubicBezTo>
                <a:cubicBezTo>
                  <a:pt x="5465036" y="161717"/>
                  <a:pt x="5474196" y="159692"/>
                  <a:pt x="5484729" y="157361"/>
                </a:cubicBezTo>
                <a:cubicBezTo>
                  <a:pt x="5489995" y="156196"/>
                  <a:pt x="5494491" y="156100"/>
                  <a:pt x="5498215" y="157074"/>
                </a:cubicBezTo>
                <a:close/>
                <a:moveTo>
                  <a:pt x="127317" y="156340"/>
                </a:moveTo>
                <a:cubicBezTo>
                  <a:pt x="124198" y="155694"/>
                  <a:pt x="108269" y="157860"/>
                  <a:pt x="79532" y="162836"/>
                </a:cubicBezTo>
                <a:lnTo>
                  <a:pt x="83210" y="199769"/>
                </a:lnTo>
                <a:cubicBezTo>
                  <a:pt x="101379" y="196170"/>
                  <a:pt x="115963" y="193696"/>
                  <a:pt x="126962" y="192348"/>
                </a:cubicBezTo>
                <a:cubicBezTo>
                  <a:pt x="129428" y="179227"/>
                  <a:pt x="130884" y="170106"/>
                  <a:pt x="131328" y="164987"/>
                </a:cubicBezTo>
                <a:cubicBezTo>
                  <a:pt x="131773" y="159867"/>
                  <a:pt x="130436" y="156985"/>
                  <a:pt x="127317" y="156340"/>
                </a:cubicBezTo>
                <a:close/>
                <a:moveTo>
                  <a:pt x="1185556" y="135655"/>
                </a:moveTo>
                <a:cubicBezTo>
                  <a:pt x="1187057" y="135555"/>
                  <a:pt x="1188977" y="135864"/>
                  <a:pt x="1191316" y="136582"/>
                </a:cubicBezTo>
                <a:cubicBezTo>
                  <a:pt x="1200673" y="139458"/>
                  <a:pt x="1208349" y="143315"/>
                  <a:pt x="1214343" y="148155"/>
                </a:cubicBezTo>
                <a:cubicBezTo>
                  <a:pt x="1220337" y="152995"/>
                  <a:pt x="1221087" y="158143"/>
                  <a:pt x="1216591" y="163599"/>
                </a:cubicBezTo>
                <a:cubicBezTo>
                  <a:pt x="1212095" y="169056"/>
                  <a:pt x="1209848" y="179313"/>
                  <a:pt x="1209848" y="194370"/>
                </a:cubicBezTo>
                <a:cubicBezTo>
                  <a:pt x="1219671" y="188576"/>
                  <a:pt x="1229533" y="181801"/>
                  <a:pt x="1239435" y="174043"/>
                </a:cubicBezTo>
                <a:cubicBezTo>
                  <a:pt x="1249337" y="166285"/>
                  <a:pt x="1254578" y="159183"/>
                  <a:pt x="1255159" y="152737"/>
                </a:cubicBezTo>
                <a:cubicBezTo>
                  <a:pt x="1255740" y="146291"/>
                  <a:pt x="1260332" y="145283"/>
                  <a:pt x="1268936" y="149714"/>
                </a:cubicBezTo>
                <a:cubicBezTo>
                  <a:pt x="1277540" y="154146"/>
                  <a:pt x="1284463" y="160290"/>
                  <a:pt x="1289705" y="168149"/>
                </a:cubicBezTo>
                <a:cubicBezTo>
                  <a:pt x="1294946" y="176007"/>
                  <a:pt x="1291906" y="181005"/>
                  <a:pt x="1280584" y="183141"/>
                </a:cubicBezTo>
                <a:cubicBezTo>
                  <a:pt x="1269263" y="185278"/>
                  <a:pt x="1245626" y="195331"/>
                  <a:pt x="1209675" y="213299"/>
                </a:cubicBezTo>
                <a:cubicBezTo>
                  <a:pt x="1208858" y="232888"/>
                  <a:pt x="1210263" y="245876"/>
                  <a:pt x="1213891" y="252265"/>
                </a:cubicBezTo>
                <a:cubicBezTo>
                  <a:pt x="1217520" y="258653"/>
                  <a:pt x="1230085" y="261866"/>
                  <a:pt x="1251588" y="261901"/>
                </a:cubicBezTo>
                <a:cubicBezTo>
                  <a:pt x="1273092" y="261937"/>
                  <a:pt x="1285446" y="259155"/>
                  <a:pt x="1288651" y="253555"/>
                </a:cubicBezTo>
                <a:cubicBezTo>
                  <a:pt x="1291856" y="247956"/>
                  <a:pt x="1295745" y="237591"/>
                  <a:pt x="1300320" y="222462"/>
                </a:cubicBezTo>
                <a:cubicBezTo>
                  <a:pt x="1304895" y="207333"/>
                  <a:pt x="1308261" y="208441"/>
                  <a:pt x="1310419" y="225786"/>
                </a:cubicBezTo>
                <a:cubicBezTo>
                  <a:pt x="1312577" y="243130"/>
                  <a:pt x="1315926" y="254900"/>
                  <a:pt x="1320464" y="261095"/>
                </a:cubicBezTo>
                <a:cubicBezTo>
                  <a:pt x="1325003" y="267290"/>
                  <a:pt x="1320661" y="273714"/>
                  <a:pt x="1307440" y="280368"/>
                </a:cubicBezTo>
                <a:cubicBezTo>
                  <a:pt x="1294218" y="287022"/>
                  <a:pt x="1274762" y="290123"/>
                  <a:pt x="1249072" y="289671"/>
                </a:cubicBezTo>
                <a:cubicBezTo>
                  <a:pt x="1223381" y="289220"/>
                  <a:pt x="1206567" y="284516"/>
                  <a:pt x="1198630" y="275561"/>
                </a:cubicBezTo>
                <a:cubicBezTo>
                  <a:pt x="1190693" y="266605"/>
                  <a:pt x="1187176" y="245604"/>
                  <a:pt x="1188079" y="212557"/>
                </a:cubicBezTo>
                <a:cubicBezTo>
                  <a:pt x="1188982" y="179510"/>
                  <a:pt x="1187409" y="157867"/>
                  <a:pt x="1183358" y="147628"/>
                </a:cubicBezTo>
                <a:cubicBezTo>
                  <a:pt x="1180319" y="139949"/>
                  <a:pt x="1181052" y="135958"/>
                  <a:pt x="1185556" y="135655"/>
                </a:cubicBezTo>
                <a:close/>
                <a:moveTo>
                  <a:pt x="1462287" y="133315"/>
                </a:moveTo>
                <a:cubicBezTo>
                  <a:pt x="1467020" y="133321"/>
                  <a:pt x="1471757" y="134571"/>
                  <a:pt x="1476500" y="137066"/>
                </a:cubicBezTo>
                <a:cubicBezTo>
                  <a:pt x="1485986" y="142057"/>
                  <a:pt x="1490729" y="149951"/>
                  <a:pt x="1490729" y="160749"/>
                </a:cubicBezTo>
                <a:cubicBezTo>
                  <a:pt x="1490729" y="171533"/>
                  <a:pt x="1485233" y="179184"/>
                  <a:pt x="1474242" y="183701"/>
                </a:cubicBezTo>
                <a:cubicBezTo>
                  <a:pt x="1463250" y="188218"/>
                  <a:pt x="1453549" y="187669"/>
                  <a:pt x="1445138" y="182055"/>
                </a:cubicBezTo>
                <a:cubicBezTo>
                  <a:pt x="1436728" y="176441"/>
                  <a:pt x="1432759" y="168776"/>
                  <a:pt x="1433232" y="159061"/>
                </a:cubicBezTo>
                <a:cubicBezTo>
                  <a:pt x="1433705" y="149345"/>
                  <a:pt x="1438664" y="142003"/>
                  <a:pt x="1448107" y="137034"/>
                </a:cubicBezTo>
                <a:cubicBezTo>
                  <a:pt x="1452828" y="134550"/>
                  <a:pt x="1457555" y="133310"/>
                  <a:pt x="1462287" y="133315"/>
                </a:cubicBezTo>
                <a:close/>
                <a:moveTo>
                  <a:pt x="4009409" y="133030"/>
                </a:moveTo>
                <a:cubicBezTo>
                  <a:pt x="4010820" y="132935"/>
                  <a:pt x="4012541" y="133255"/>
                  <a:pt x="4014572" y="133990"/>
                </a:cubicBezTo>
                <a:cubicBezTo>
                  <a:pt x="4022695" y="136930"/>
                  <a:pt x="4030145" y="141885"/>
                  <a:pt x="4036921" y="148854"/>
                </a:cubicBezTo>
                <a:cubicBezTo>
                  <a:pt x="4043697" y="155823"/>
                  <a:pt x="4043966" y="161187"/>
                  <a:pt x="4037728" y="164944"/>
                </a:cubicBezTo>
                <a:cubicBezTo>
                  <a:pt x="4031490" y="168701"/>
                  <a:pt x="4018411" y="185708"/>
                  <a:pt x="3998493" y="215966"/>
                </a:cubicBezTo>
                <a:cubicBezTo>
                  <a:pt x="4013550" y="208939"/>
                  <a:pt x="4026539" y="204032"/>
                  <a:pt x="4037459" y="201242"/>
                </a:cubicBezTo>
                <a:cubicBezTo>
                  <a:pt x="4048379" y="198453"/>
                  <a:pt x="4050125" y="200816"/>
                  <a:pt x="4042697" y="208330"/>
                </a:cubicBezTo>
                <a:cubicBezTo>
                  <a:pt x="4035268" y="215844"/>
                  <a:pt x="4017634" y="226341"/>
                  <a:pt x="3989792" y="239821"/>
                </a:cubicBezTo>
                <a:cubicBezTo>
                  <a:pt x="3961950" y="253301"/>
                  <a:pt x="3944226" y="263070"/>
                  <a:pt x="3936618" y="269129"/>
                </a:cubicBezTo>
                <a:cubicBezTo>
                  <a:pt x="3929011" y="275188"/>
                  <a:pt x="3920074" y="272524"/>
                  <a:pt x="3909806" y="261138"/>
                </a:cubicBezTo>
                <a:cubicBezTo>
                  <a:pt x="3899538" y="249752"/>
                  <a:pt x="3897878" y="243442"/>
                  <a:pt x="3904826" y="242209"/>
                </a:cubicBezTo>
                <a:cubicBezTo>
                  <a:pt x="3911774" y="240976"/>
                  <a:pt x="3919665" y="239918"/>
                  <a:pt x="3928498" y="239036"/>
                </a:cubicBezTo>
                <a:cubicBezTo>
                  <a:pt x="3937332" y="238154"/>
                  <a:pt x="3954512" y="232608"/>
                  <a:pt x="3980037" y="222398"/>
                </a:cubicBezTo>
                <a:cubicBezTo>
                  <a:pt x="3998536" y="181184"/>
                  <a:pt x="4006885" y="155411"/>
                  <a:pt x="4005086" y="145079"/>
                </a:cubicBezTo>
                <a:cubicBezTo>
                  <a:pt x="4003736" y="137330"/>
                  <a:pt x="4005177" y="133313"/>
                  <a:pt x="4009409" y="133030"/>
                </a:cubicBezTo>
                <a:close/>
                <a:moveTo>
                  <a:pt x="2359776" y="128722"/>
                </a:moveTo>
                <a:cubicBezTo>
                  <a:pt x="2375956" y="127638"/>
                  <a:pt x="2389528" y="130011"/>
                  <a:pt x="2400493" y="135840"/>
                </a:cubicBezTo>
                <a:cubicBezTo>
                  <a:pt x="2415113" y="143613"/>
                  <a:pt x="2421552" y="150611"/>
                  <a:pt x="2419809" y="156834"/>
                </a:cubicBezTo>
                <a:cubicBezTo>
                  <a:pt x="2418067" y="163058"/>
                  <a:pt x="2411033" y="165722"/>
                  <a:pt x="2398708" y="164825"/>
                </a:cubicBezTo>
                <a:cubicBezTo>
                  <a:pt x="2386382" y="163929"/>
                  <a:pt x="2369063" y="163481"/>
                  <a:pt x="2346749" y="163481"/>
                </a:cubicBezTo>
                <a:cubicBezTo>
                  <a:pt x="2324465" y="163481"/>
                  <a:pt x="2300524" y="164603"/>
                  <a:pt x="2274927" y="166847"/>
                </a:cubicBezTo>
                <a:cubicBezTo>
                  <a:pt x="2249329" y="169092"/>
                  <a:pt x="2227905" y="171762"/>
                  <a:pt x="2210654" y="174860"/>
                </a:cubicBezTo>
                <a:cubicBezTo>
                  <a:pt x="2193402" y="177957"/>
                  <a:pt x="2178345" y="180883"/>
                  <a:pt x="2165482" y="183636"/>
                </a:cubicBezTo>
                <a:cubicBezTo>
                  <a:pt x="2152619" y="186390"/>
                  <a:pt x="2139233" y="183400"/>
                  <a:pt x="2125322" y="174666"/>
                </a:cubicBezTo>
                <a:cubicBezTo>
                  <a:pt x="2112717" y="160799"/>
                  <a:pt x="2111821" y="154551"/>
                  <a:pt x="2122634" y="155920"/>
                </a:cubicBezTo>
                <a:cubicBezTo>
                  <a:pt x="2133446" y="157290"/>
                  <a:pt x="2151970" y="156859"/>
                  <a:pt x="2178206" y="154630"/>
                </a:cubicBezTo>
                <a:cubicBezTo>
                  <a:pt x="2204441" y="152400"/>
                  <a:pt x="2232447" y="149026"/>
                  <a:pt x="2262225" y="144509"/>
                </a:cubicBezTo>
                <a:cubicBezTo>
                  <a:pt x="2292002" y="139992"/>
                  <a:pt x="2318836" y="135475"/>
                  <a:pt x="2342727" y="130957"/>
                </a:cubicBezTo>
                <a:cubicBezTo>
                  <a:pt x="2348700" y="129828"/>
                  <a:pt x="2354383" y="129083"/>
                  <a:pt x="2359776" y="128722"/>
                </a:cubicBezTo>
                <a:close/>
                <a:moveTo>
                  <a:pt x="138096" y="127188"/>
                </a:moveTo>
                <a:cubicBezTo>
                  <a:pt x="141439" y="127095"/>
                  <a:pt x="145324" y="128003"/>
                  <a:pt x="149752" y="129914"/>
                </a:cubicBezTo>
                <a:cubicBezTo>
                  <a:pt x="158607" y="133736"/>
                  <a:pt x="166214" y="138608"/>
                  <a:pt x="172574" y="144530"/>
                </a:cubicBezTo>
                <a:cubicBezTo>
                  <a:pt x="178934" y="150453"/>
                  <a:pt x="178827" y="155988"/>
                  <a:pt x="172252" y="161136"/>
                </a:cubicBezTo>
                <a:cubicBezTo>
                  <a:pt x="165677" y="166285"/>
                  <a:pt x="159062" y="177197"/>
                  <a:pt x="152408" y="193875"/>
                </a:cubicBezTo>
                <a:cubicBezTo>
                  <a:pt x="164110" y="205763"/>
                  <a:pt x="163103" y="211990"/>
                  <a:pt x="149386" y="212557"/>
                </a:cubicBezTo>
                <a:cubicBezTo>
                  <a:pt x="135670" y="213123"/>
                  <a:pt x="114371" y="215522"/>
                  <a:pt x="85490" y="219752"/>
                </a:cubicBezTo>
                <a:cubicBezTo>
                  <a:pt x="80571" y="235325"/>
                  <a:pt x="75186" y="238584"/>
                  <a:pt x="69336" y="229528"/>
                </a:cubicBezTo>
                <a:cubicBezTo>
                  <a:pt x="63485" y="220473"/>
                  <a:pt x="59441" y="208344"/>
                  <a:pt x="57204" y="193144"/>
                </a:cubicBezTo>
                <a:cubicBezTo>
                  <a:pt x="54967" y="177943"/>
                  <a:pt x="51353" y="166026"/>
                  <a:pt x="46363" y="157394"/>
                </a:cubicBezTo>
                <a:cubicBezTo>
                  <a:pt x="41372" y="148761"/>
                  <a:pt x="42498" y="144444"/>
                  <a:pt x="49740" y="144444"/>
                </a:cubicBezTo>
                <a:cubicBezTo>
                  <a:pt x="55519" y="144444"/>
                  <a:pt x="60793" y="144889"/>
                  <a:pt x="65561" y="145778"/>
                </a:cubicBezTo>
                <a:cubicBezTo>
                  <a:pt x="70329" y="146667"/>
                  <a:pt x="81080" y="145387"/>
                  <a:pt x="97816" y="141938"/>
                </a:cubicBezTo>
                <a:cubicBezTo>
                  <a:pt x="114550" y="138490"/>
                  <a:pt x="125176" y="134668"/>
                  <a:pt x="129694" y="130473"/>
                </a:cubicBezTo>
                <a:cubicBezTo>
                  <a:pt x="131952" y="128376"/>
                  <a:pt x="134753" y="127281"/>
                  <a:pt x="138096" y="127188"/>
                </a:cubicBezTo>
                <a:close/>
                <a:moveTo>
                  <a:pt x="1117471" y="123698"/>
                </a:moveTo>
                <a:cubicBezTo>
                  <a:pt x="1123803" y="125182"/>
                  <a:pt x="1129532" y="128172"/>
                  <a:pt x="1134658" y="132667"/>
                </a:cubicBezTo>
                <a:cubicBezTo>
                  <a:pt x="1139785" y="137163"/>
                  <a:pt x="1139810" y="142189"/>
                  <a:pt x="1134733" y="147746"/>
                </a:cubicBezTo>
                <a:cubicBezTo>
                  <a:pt x="1129657" y="153303"/>
                  <a:pt x="1126058" y="161387"/>
                  <a:pt x="1123935" y="171999"/>
                </a:cubicBezTo>
                <a:cubicBezTo>
                  <a:pt x="1121813" y="182611"/>
                  <a:pt x="1120752" y="203110"/>
                  <a:pt x="1120752" y="233497"/>
                </a:cubicBezTo>
                <a:cubicBezTo>
                  <a:pt x="1133830" y="225639"/>
                  <a:pt x="1145650" y="219852"/>
                  <a:pt x="1156211" y="216138"/>
                </a:cubicBezTo>
                <a:cubicBezTo>
                  <a:pt x="1166773" y="212424"/>
                  <a:pt x="1167555" y="215142"/>
                  <a:pt x="1158556" y="224291"/>
                </a:cubicBezTo>
                <a:cubicBezTo>
                  <a:pt x="1149558" y="233440"/>
                  <a:pt x="1140416" y="242660"/>
                  <a:pt x="1131130" y="251953"/>
                </a:cubicBezTo>
                <a:cubicBezTo>
                  <a:pt x="1121845" y="261245"/>
                  <a:pt x="1113854" y="270420"/>
                  <a:pt x="1107157" y="279475"/>
                </a:cubicBezTo>
                <a:cubicBezTo>
                  <a:pt x="1100460" y="288531"/>
                  <a:pt x="1094276" y="287420"/>
                  <a:pt x="1088605" y="276141"/>
                </a:cubicBezTo>
                <a:cubicBezTo>
                  <a:pt x="1082933" y="264863"/>
                  <a:pt x="1082352" y="256198"/>
                  <a:pt x="1086862" y="250146"/>
                </a:cubicBezTo>
                <a:cubicBezTo>
                  <a:pt x="1091372" y="244095"/>
                  <a:pt x="1094301" y="237247"/>
                  <a:pt x="1095649" y="229604"/>
                </a:cubicBezTo>
                <a:cubicBezTo>
                  <a:pt x="1096997" y="221960"/>
                  <a:pt x="1097893" y="208337"/>
                  <a:pt x="1098338" y="188734"/>
                </a:cubicBezTo>
                <a:cubicBezTo>
                  <a:pt x="1098783" y="169131"/>
                  <a:pt x="1099005" y="157537"/>
                  <a:pt x="1099005" y="153952"/>
                </a:cubicBezTo>
                <a:cubicBezTo>
                  <a:pt x="1099005" y="153106"/>
                  <a:pt x="1095965" y="154633"/>
                  <a:pt x="1089884" y="158534"/>
                </a:cubicBezTo>
                <a:cubicBezTo>
                  <a:pt x="1083804" y="162434"/>
                  <a:pt x="1076788" y="165808"/>
                  <a:pt x="1068837" y="168654"/>
                </a:cubicBezTo>
                <a:cubicBezTo>
                  <a:pt x="1060885" y="171501"/>
                  <a:pt x="1052227" y="169948"/>
                  <a:pt x="1042863" y="163997"/>
                </a:cubicBezTo>
                <a:cubicBezTo>
                  <a:pt x="1033499" y="158046"/>
                  <a:pt x="1033993" y="154447"/>
                  <a:pt x="1044347" y="153199"/>
                </a:cubicBezTo>
                <a:cubicBezTo>
                  <a:pt x="1054701" y="151951"/>
                  <a:pt x="1065703" y="148958"/>
                  <a:pt x="1077355" y="144219"/>
                </a:cubicBezTo>
                <a:cubicBezTo>
                  <a:pt x="1089006" y="139479"/>
                  <a:pt x="1097022" y="134503"/>
                  <a:pt x="1101403" y="129290"/>
                </a:cubicBezTo>
                <a:cubicBezTo>
                  <a:pt x="1105784" y="124078"/>
                  <a:pt x="1111140" y="122213"/>
                  <a:pt x="1117471" y="123698"/>
                </a:cubicBezTo>
                <a:close/>
                <a:moveTo>
                  <a:pt x="5420123" y="112179"/>
                </a:moveTo>
                <a:cubicBezTo>
                  <a:pt x="5417613" y="116051"/>
                  <a:pt x="5414143" y="119206"/>
                  <a:pt x="5409711" y="121643"/>
                </a:cubicBezTo>
                <a:cubicBezTo>
                  <a:pt x="5417240" y="122862"/>
                  <a:pt x="5422270" y="126394"/>
                  <a:pt x="5424801" y="132237"/>
                </a:cubicBezTo>
                <a:lnTo>
                  <a:pt x="5423853" y="143311"/>
                </a:lnTo>
                <a:lnTo>
                  <a:pt x="5430641" y="133216"/>
                </a:lnTo>
                <a:cubicBezTo>
                  <a:pt x="5436377" y="122819"/>
                  <a:pt x="5439009" y="117166"/>
                  <a:pt x="5438535" y="116255"/>
                </a:cubicBezTo>
                <a:cubicBezTo>
                  <a:pt x="5438062" y="115345"/>
                  <a:pt x="5436076" y="114889"/>
                  <a:pt x="5432577" y="114889"/>
                </a:cubicBezTo>
                <a:cubicBezTo>
                  <a:pt x="5426439" y="114889"/>
                  <a:pt x="5422288" y="113986"/>
                  <a:pt x="5420123" y="112179"/>
                </a:cubicBezTo>
                <a:close/>
                <a:moveTo>
                  <a:pt x="762929" y="104328"/>
                </a:moveTo>
                <a:cubicBezTo>
                  <a:pt x="767100" y="104718"/>
                  <a:pt x="772081" y="106593"/>
                  <a:pt x="777871" y="109953"/>
                </a:cubicBezTo>
                <a:cubicBezTo>
                  <a:pt x="789451" y="116671"/>
                  <a:pt x="793344" y="122246"/>
                  <a:pt x="789551" y="126677"/>
                </a:cubicBezTo>
                <a:cubicBezTo>
                  <a:pt x="785758" y="131108"/>
                  <a:pt x="782818" y="136256"/>
                  <a:pt x="780732" y="142121"/>
                </a:cubicBezTo>
                <a:cubicBezTo>
                  <a:pt x="778645" y="147986"/>
                  <a:pt x="776716" y="161524"/>
                  <a:pt x="774945" y="182733"/>
                </a:cubicBezTo>
                <a:cubicBezTo>
                  <a:pt x="773174" y="203942"/>
                  <a:pt x="772701" y="215683"/>
                  <a:pt x="773525" y="217956"/>
                </a:cubicBezTo>
                <a:cubicBezTo>
                  <a:pt x="774350" y="220229"/>
                  <a:pt x="776268" y="220655"/>
                  <a:pt x="779280" y="219236"/>
                </a:cubicBezTo>
                <a:cubicBezTo>
                  <a:pt x="800847" y="206258"/>
                  <a:pt x="814076" y="200418"/>
                  <a:pt x="818966" y="201716"/>
                </a:cubicBezTo>
                <a:cubicBezTo>
                  <a:pt x="823856" y="203013"/>
                  <a:pt x="817554" y="211388"/>
                  <a:pt x="800058" y="226840"/>
                </a:cubicBezTo>
                <a:cubicBezTo>
                  <a:pt x="782564" y="242291"/>
                  <a:pt x="769044" y="255839"/>
                  <a:pt x="759501" y="267483"/>
                </a:cubicBezTo>
                <a:cubicBezTo>
                  <a:pt x="749957" y="279128"/>
                  <a:pt x="743153" y="279533"/>
                  <a:pt x="739088" y="268699"/>
                </a:cubicBezTo>
                <a:cubicBezTo>
                  <a:pt x="735022" y="257865"/>
                  <a:pt x="734578" y="249655"/>
                  <a:pt x="737754" y="244069"/>
                </a:cubicBezTo>
                <a:cubicBezTo>
                  <a:pt x="740930" y="238484"/>
                  <a:pt x="743411" y="231898"/>
                  <a:pt x="745196" y="224312"/>
                </a:cubicBezTo>
                <a:cubicBezTo>
                  <a:pt x="746982" y="216726"/>
                  <a:pt x="748319" y="201275"/>
                  <a:pt x="749208" y="177957"/>
                </a:cubicBezTo>
                <a:cubicBezTo>
                  <a:pt x="750097" y="154640"/>
                  <a:pt x="750768" y="140773"/>
                  <a:pt x="751219" y="136357"/>
                </a:cubicBezTo>
                <a:cubicBezTo>
                  <a:pt x="751671" y="131940"/>
                  <a:pt x="747674" y="131847"/>
                  <a:pt x="739227" y="136077"/>
                </a:cubicBezTo>
                <a:cubicBezTo>
                  <a:pt x="730781" y="140307"/>
                  <a:pt x="722349" y="143907"/>
                  <a:pt x="713931" y="146875"/>
                </a:cubicBezTo>
                <a:cubicBezTo>
                  <a:pt x="705513" y="149844"/>
                  <a:pt x="697139" y="147571"/>
                  <a:pt x="688807" y="140056"/>
                </a:cubicBezTo>
                <a:cubicBezTo>
                  <a:pt x="680476" y="132542"/>
                  <a:pt x="681322" y="128484"/>
                  <a:pt x="691345" y="127881"/>
                </a:cubicBezTo>
                <a:cubicBezTo>
                  <a:pt x="701369" y="127279"/>
                  <a:pt x="712848" y="125039"/>
                  <a:pt x="725783" y="121159"/>
                </a:cubicBezTo>
                <a:cubicBezTo>
                  <a:pt x="738718" y="117280"/>
                  <a:pt x="747738" y="112763"/>
                  <a:pt x="752843" y="107608"/>
                </a:cubicBezTo>
                <a:cubicBezTo>
                  <a:pt x="755396" y="105030"/>
                  <a:pt x="758758" y="103937"/>
                  <a:pt x="762929" y="104328"/>
                </a:cubicBezTo>
                <a:close/>
                <a:moveTo>
                  <a:pt x="4030382" y="103150"/>
                </a:moveTo>
                <a:cubicBezTo>
                  <a:pt x="4038090" y="102953"/>
                  <a:pt x="4044016" y="104744"/>
                  <a:pt x="4048160" y="108522"/>
                </a:cubicBezTo>
                <a:cubicBezTo>
                  <a:pt x="4056449" y="116079"/>
                  <a:pt x="4050308" y="122357"/>
                  <a:pt x="4029737" y="127354"/>
                </a:cubicBezTo>
                <a:cubicBezTo>
                  <a:pt x="4009165" y="132352"/>
                  <a:pt x="3991344" y="136249"/>
                  <a:pt x="3976273" y="139045"/>
                </a:cubicBezTo>
                <a:cubicBezTo>
                  <a:pt x="3961201" y="141842"/>
                  <a:pt x="3947388" y="141239"/>
                  <a:pt x="3934833" y="137238"/>
                </a:cubicBezTo>
                <a:cubicBezTo>
                  <a:pt x="3922278" y="133238"/>
                  <a:pt x="3925200" y="129204"/>
                  <a:pt x="3943599" y="125139"/>
                </a:cubicBezTo>
                <a:cubicBezTo>
                  <a:pt x="3961997" y="121073"/>
                  <a:pt x="3981435" y="115929"/>
                  <a:pt x="4001913" y="109705"/>
                </a:cubicBezTo>
                <a:cubicBezTo>
                  <a:pt x="4013184" y="105532"/>
                  <a:pt x="4022674" y="103347"/>
                  <a:pt x="4030382" y="103150"/>
                </a:cubicBezTo>
                <a:close/>
                <a:moveTo>
                  <a:pt x="4662641" y="95089"/>
                </a:moveTo>
                <a:cubicBezTo>
                  <a:pt x="4661164" y="94795"/>
                  <a:pt x="4654511" y="96541"/>
                  <a:pt x="4642680" y="100327"/>
                </a:cubicBezTo>
                <a:cubicBezTo>
                  <a:pt x="4643540" y="119801"/>
                  <a:pt x="4644365" y="136751"/>
                  <a:pt x="4645154" y="151177"/>
                </a:cubicBezTo>
                <a:cubicBezTo>
                  <a:pt x="4646028" y="151335"/>
                  <a:pt x="4651951" y="149456"/>
                  <a:pt x="4662921" y="145541"/>
                </a:cubicBezTo>
                <a:cubicBezTo>
                  <a:pt x="4664628" y="129437"/>
                  <a:pt x="4665703" y="118356"/>
                  <a:pt x="4666148" y="112297"/>
                </a:cubicBezTo>
                <a:cubicBezTo>
                  <a:pt x="4666592" y="106238"/>
                  <a:pt x="4666488" y="101929"/>
                  <a:pt x="4665836" y="99370"/>
                </a:cubicBezTo>
                <a:cubicBezTo>
                  <a:pt x="4665183" y="96810"/>
                  <a:pt x="4664118" y="95383"/>
                  <a:pt x="4662641" y="95089"/>
                </a:cubicBezTo>
                <a:close/>
                <a:moveTo>
                  <a:pt x="521930" y="83839"/>
                </a:moveTo>
                <a:cubicBezTo>
                  <a:pt x="516280" y="84735"/>
                  <a:pt x="504915" y="86309"/>
                  <a:pt x="487836" y="88561"/>
                </a:cubicBezTo>
                <a:cubicBezTo>
                  <a:pt x="470757" y="90812"/>
                  <a:pt x="450803" y="94361"/>
                  <a:pt x="427973" y="99208"/>
                </a:cubicBezTo>
                <a:cubicBezTo>
                  <a:pt x="428790" y="105504"/>
                  <a:pt x="429493" y="110229"/>
                  <a:pt x="430081" y="113383"/>
                </a:cubicBezTo>
                <a:cubicBezTo>
                  <a:pt x="443188" y="110788"/>
                  <a:pt x="454069" y="108350"/>
                  <a:pt x="462723" y="106070"/>
                </a:cubicBezTo>
                <a:cubicBezTo>
                  <a:pt x="471377" y="103790"/>
                  <a:pt x="480071" y="101739"/>
                  <a:pt x="488804" y="99918"/>
                </a:cubicBezTo>
                <a:cubicBezTo>
                  <a:pt x="497537" y="98097"/>
                  <a:pt x="503306" y="100398"/>
                  <a:pt x="506109" y="106823"/>
                </a:cubicBezTo>
                <a:cubicBezTo>
                  <a:pt x="508913" y="113247"/>
                  <a:pt x="499764" y="118671"/>
                  <a:pt x="478662" y="123095"/>
                </a:cubicBezTo>
                <a:cubicBezTo>
                  <a:pt x="457560" y="127519"/>
                  <a:pt x="442012" y="129280"/>
                  <a:pt x="432017" y="128376"/>
                </a:cubicBezTo>
                <a:cubicBezTo>
                  <a:pt x="435559" y="134356"/>
                  <a:pt x="437674" y="140601"/>
                  <a:pt x="438363" y="147112"/>
                </a:cubicBezTo>
                <a:cubicBezTo>
                  <a:pt x="472134" y="139999"/>
                  <a:pt x="492124" y="135747"/>
                  <a:pt x="498333" y="134356"/>
                </a:cubicBezTo>
                <a:cubicBezTo>
                  <a:pt x="504543" y="132965"/>
                  <a:pt x="510652" y="133173"/>
                  <a:pt x="516660" y="134980"/>
                </a:cubicBezTo>
                <a:cubicBezTo>
                  <a:pt x="524920" y="111419"/>
                  <a:pt x="529276" y="96781"/>
                  <a:pt x="529728" y="91067"/>
                </a:cubicBezTo>
                <a:cubicBezTo>
                  <a:pt x="530179" y="85352"/>
                  <a:pt x="527580" y="82943"/>
                  <a:pt x="521930" y="83839"/>
                </a:cubicBezTo>
                <a:close/>
                <a:moveTo>
                  <a:pt x="3651886" y="83444"/>
                </a:moveTo>
                <a:cubicBezTo>
                  <a:pt x="3653341" y="83232"/>
                  <a:pt x="3655282" y="83364"/>
                  <a:pt x="3657709" y="83839"/>
                </a:cubicBezTo>
                <a:cubicBezTo>
                  <a:pt x="3667417" y="85739"/>
                  <a:pt x="3675641" y="89098"/>
                  <a:pt x="3682381" y="93917"/>
                </a:cubicBezTo>
                <a:cubicBezTo>
                  <a:pt x="3690526" y="98348"/>
                  <a:pt x="3692792" y="104027"/>
                  <a:pt x="3689178" y="110953"/>
                </a:cubicBezTo>
                <a:cubicBezTo>
                  <a:pt x="3685565" y="117879"/>
                  <a:pt x="3683977" y="138776"/>
                  <a:pt x="3684414" y="173645"/>
                </a:cubicBezTo>
                <a:cubicBezTo>
                  <a:pt x="3684852" y="208513"/>
                  <a:pt x="3683718" y="238032"/>
                  <a:pt x="3681015" y="262203"/>
                </a:cubicBezTo>
                <a:cubicBezTo>
                  <a:pt x="3678312" y="286373"/>
                  <a:pt x="3672673" y="291575"/>
                  <a:pt x="3664097" y="277808"/>
                </a:cubicBezTo>
                <a:cubicBezTo>
                  <a:pt x="3655522" y="264042"/>
                  <a:pt x="3652808" y="250698"/>
                  <a:pt x="3655956" y="237778"/>
                </a:cubicBezTo>
                <a:cubicBezTo>
                  <a:pt x="3659104" y="224857"/>
                  <a:pt x="3660677" y="200063"/>
                  <a:pt x="3660677" y="163395"/>
                </a:cubicBezTo>
                <a:cubicBezTo>
                  <a:pt x="3660677" y="126627"/>
                  <a:pt x="3657756" y="103700"/>
                  <a:pt x="3651912" y="94616"/>
                </a:cubicBezTo>
                <a:cubicBezTo>
                  <a:pt x="3647529" y="87802"/>
                  <a:pt x="3647520" y="84078"/>
                  <a:pt x="3651886" y="83444"/>
                </a:cubicBezTo>
                <a:close/>
                <a:moveTo>
                  <a:pt x="150327" y="80508"/>
                </a:moveTo>
                <a:cubicBezTo>
                  <a:pt x="155809" y="81076"/>
                  <a:pt x="160267" y="82839"/>
                  <a:pt x="163701" y="85797"/>
                </a:cubicBezTo>
                <a:cubicBezTo>
                  <a:pt x="170570" y="91712"/>
                  <a:pt x="169427" y="96677"/>
                  <a:pt x="160271" y="100692"/>
                </a:cubicBezTo>
                <a:cubicBezTo>
                  <a:pt x="151114" y="104708"/>
                  <a:pt x="135028" y="108303"/>
                  <a:pt x="112012" y="111480"/>
                </a:cubicBezTo>
                <a:cubicBezTo>
                  <a:pt x="88996" y="114656"/>
                  <a:pt x="71953" y="113427"/>
                  <a:pt x="60882" y="107791"/>
                </a:cubicBezTo>
                <a:cubicBezTo>
                  <a:pt x="49811" y="102155"/>
                  <a:pt x="48571" y="98330"/>
                  <a:pt x="57161" y="96315"/>
                </a:cubicBezTo>
                <a:cubicBezTo>
                  <a:pt x="65751" y="94300"/>
                  <a:pt x="76563" y="92361"/>
                  <a:pt x="89598" y="90497"/>
                </a:cubicBezTo>
                <a:cubicBezTo>
                  <a:pt x="102017" y="88733"/>
                  <a:pt x="115755" y="86030"/>
                  <a:pt x="130812" y="82387"/>
                </a:cubicBezTo>
                <a:cubicBezTo>
                  <a:pt x="138341" y="80566"/>
                  <a:pt x="144846" y="79939"/>
                  <a:pt x="150327" y="80508"/>
                </a:cubicBezTo>
                <a:close/>
                <a:moveTo>
                  <a:pt x="5141094" y="72533"/>
                </a:moveTo>
                <a:cubicBezTo>
                  <a:pt x="5142640" y="72380"/>
                  <a:pt x="5144612" y="72539"/>
                  <a:pt x="5147010" y="73009"/>
                </a:cubicBezTo>
                <a:cubicBezTo>
                  <a:pt x="5156604" y="74887"/>
                  <a:pt x="5164280" y="77483"/>
                  <a:pt x="5170037" y="80795"/>
                </a:cubicBezTo>
                <a:cubicBezTo>
                  <a:pt x="5175795" y="84108"/>
                  <a:pt x="5177527" y="88123"/>
                  <a:pt x="5175232" y="92841"/>
                </a:cubicBezTo>
                <a:cubicBezTo>
                  <a:pt x="5172938" y="97559"/>
                  <a:pt x="5171353" y="103621"/>
                  <a:pt x="5170478" y="111028"/>
                </a:cubicBezTo>
                <a:cubicBezTo>
                  <a:pt x="5169604" y="118435"/>
                  <a:pt x="5168503" y="126960"/>
                  <a:pt x="5167176" y="136604"/>
                </a:cubicBezTo>
                <a:cubicBezTo>
                  <a:pt x="5165850" y="146248"/>
                  <a:pt x="5163387" y="160635"/>
                  <a:pt x="5159788" y="179764"/>
                </a:cubicBezTo>
                <a:cubicBezTo>
                  <a:pt x="5174185" y="187193"/>
                  <a:pt x="5180684" y="192606"/>
                  <a:pt x="5179286" y="196005"/>
                </a:cubicBezTo>
                <a:cubicBezTo>
                  <a:pt x="5177888" y="199403"/>
                  <a:pt x="5176315" y="209811"/>
                  <a:pt x="5174565" y="227227"/>
                </a:cubicBezTo>
                <a:cubicBezTo>
                  <a:pt x="5172816" y="244643"/>
                  <a:pt x="5173934" y="256140"/>
                  <a:pt x="5177921" y="261719"/>
                </a:cubicBezTo>
                <a:cubicBezTo>
                  <a:pt x="5181908" y="267297"/>
                  <a:pt x="5191590" y="270298"/>
                  <a:pt x="5206970" y="270721"/>
                </a:cubicBezTo>
                <a:cubicBezTo>
                  <a:pt x="5222350" y="271144"/>
                  <a:pt x="5233435" y="269756"/>
                  <a:pt x="5240225" y="266558"/>
                </a:cubicBezTo>
                <a:cubicBezTo>
                  <a:pt x="5247015" y="263361"/>
                  <a:pt x="5251711" y="257424"/>
                  <a:pt x="5254314" y="248748"/>
                </a:cubicBezTo>
                <a:cubicBezTo>
                  <a:pt x="5256917" y="240072"/>
                  <a:pt x="5260541" y="229962"/>
                  <a:pt x="5265188" y="218418"/>
                </a:cubicBezTo>
                <a:cubicBezTo>
                  <a:pt x="5269834" y="206874"/>
                  <a:pt x="5272537" y="209811"/>
                  <a:pt x="5273297" y="227227"/>
                </a:cubicBezTo>
                <a:cubicBezTo>
                  <a:pt x="5274057" y="244643"/>
                  <a:pt x="5276025" y="256821"/>
                  <a:pt x="5279201" y="263762"/>
                </a:cubicBezTo>
                <a:cubicBezTo>
                  <a:pt x="5282378" y="270703"/>
                  <a:pt x="5279951" y="277296"/>
                  <a:pt x="5271921" y="283541"/>
                </a:cubicBezTo>
                <a:cubicBezTo>
                  <a:pt x="5263890" y="289786"/>
                  <a:pt x="5250973" y="294059"/>
                  <a:pt x="5233169" y="296361"/>
                </a:cubicBezTo>
                <a:cubicBezTo>
                  <a:pt x="5215367" y="298663"/>
                  <a:pt x="5198786" y="297433"/>
                  <a:pt x="5183427" y="292672"/>
                </a:cubicBezTo>
                <a:cubicBezTo>
                  <a:pt x="5168069" y="287911"/>
                  <a:pt x="5158913" y="280572"/>
                  <a:pt x="5155959" y="270656"/>
                </a:cubicBezTo>
                <a:cubicBezTo>
                  <a:pt x="5153005" y="260740"/>
                  <a:pt x="5152202" y="245794"/>
                  <a:pt x="5153550" y="225818"/>
                </a:cubicBezTo>
                <a:cubicBezTo>
                  <a:pt x="5154898" y="205842"/>
                  <a:pt x="5155450" y="195410"/>
                  <a:pt x="5155206" y="194520"/>
                </a:cubicBezTo>
                <a:cubicBezTo>
                  <a:pt x="5148796" y="211428"/>
                  <a:pt x="5137467" y="226843"/>
                  <a:pt x="5121220" y="240768"/>
                </a:cubicBezTo>
                <a:cubicBezTo>
                  <a:pt x="5104972" y="254692"/>
                  <a:pt x="5087513" y="264189"/>
                  <a:pt x="5068842" y="269258"/>
                </a:cubicBezTo>
                <a:cubicBezTo>
                  <a:pt x="5050171" y="274327"/>
                  <a:pt x="5050418" y="270050"/>
                  <a:pt x="5069584" y="256427"/>
                </a:cubicBezTo>
                <a:cubicBezTo>
                  <a:pt x="5088749" y="242804"/>
                  <a:pt x="5104291" y="227833"/>
                  <a:pt x="5116208" y="211514"/>
                </a:cubicBezTo>
                <a:cubicBezTo>
                  <a:pt x="5128124" y="195194"/>
                  <a:pt x="5135639" y="178581"/>
                  <a:pt x="5138750" y="161674"/>
                </a:cubicBezTo>
                <a:cubicBezTo>
                  <a:pt x="5141862" y="144767"/>
                  <a:pt x="5143644" y="129330"/>
                  <a:pt x="5144095" y="115362"/>
                </a:cubicBezTo>
                <a:cubicBezTo>
                  <a:pt x="5144547" y="101395"/>
                  <a:pt x="5142748" y="90375"/>
                  <a:pt x="5138696" y="82301"/>
                </a:cubicBezTo>
                <a:cubicBezTo>
                  <a:pt x="5135658" y="76246"/>
                  <a:pt x="5136458" y="72990"/>
                  <a:pt x="5141094" y="72533"/>
                </a:cubicBezTo>
                <a:close/>
                <a:moveTo>
                  <a:pt x="4670866" y="68134"/>
                </a:moveTo>
                <a:cubicBezTo>
                  <a:pt x="4673539" y="67770"/>
                  <a:pt x="4676645" y="68076"/>
                  <a:pt x="4680183" y="69051"/>
                </a:cubicBezTo>
                <a:cubicBezTo>
                  <a:pt x="4687260" y="71001"/>
                  <a:pt x="4693803" y="74643"/>
                  <a:pt x="4699811" y="79978"/>
                </a:cubicBezTo>
                <a:cubicBezTo>
                  <a:pt x="4705820" y="85313"/>
                  <a:pt x="4705856" y="91626"/>
                  <a:pt x="4699919" y="98918"/>
                </a:cubicBezTo>
                <a:cubicBezTo>
                  <a:pt x="4693982" y="106210"/>
                  <a:pt x="4689300" y="119908"/>
                  <a:pt x="4685873" y="140013"/>
                </a:cubicBezTo>
                <a:cubicBezTo>
                  <a:pt x="4693071" y="149994"/>
                  <a:pt x="4692974" y="156164"/>
                  <a:pt x="4685582" y="158523"/>
                </a:cubicBezTo>
                <a:cubicBezTo>
                  <a:pt x="4678190" y="160882"/>
                  <a:pt x="4665151" y="164091"/>
                  <a:pt x="4646466" y="168149"/>
                </a:cubicBezTo>
                <a:cubicBezTo>
                  <a:pt x="4645576" y="180410"/>
                  <a:pt x="4642820" y="187196"/>
                  <a:pt x="4638195" y="188508"/>
                </a:cubicBezTo>
                <a:cubicBezTo>
                  <a:pt x="4633570" y="189820"/>
                  <a:pt x="4630458" y="186228"/>
                  <a:pt x="4628859" y="177732"/>
                </a:cubicBezTo>
                <a:cubicBezTo>
                  <a:pt x="4627260" y="169235"/>
                  <a:pt x="4625106" y="154820"/>
                  <a:pt x="4622396" y="134485"/>
                </a:cubicBezTo>
                <a:cubicBezTo>
                  <a:pt x="4619685" y="114151"/>
                  <a:pt x="4616290" y="99699"/>
                  <a:pt x="4612210" y="91131"/>
                </a:cubicBezTo>
                <a:cubicBezTo>
                  <a:pt x="4608131" y="82563"/>
                  <a:pt x="4609500" y="78759"/>
                  <a:pt x="4616319" y="79720"/>
                </a:cubicBezTo>
                <a:cubicBezTo>
                  <a:pt x="4623138" y="80681"/>
                  <a:pt x="4627752" y="81580"/>
                  <a:pt x="4630161" y="82419"/>
                </a:cubicBezTo>
                <a:cubicBezTo>
                  <a:pt x="4632570" y="83258"/>
                  <a:pt x="4636284" y="83283"/>
                  <a:pt x="4641303" y="82495"/>
                </a:cubicBezTo>
                <a:cubicBezTo>
                  <a:pt x="4646322" y="81706"/>
                  <a:pt x="4650481" y="80483"/>
                  <a:pt x="4653779" y="78827"/>
                </a:cubicBezTo>
                <a:cubicBezTo>
                  <a:pt x="4657077" y="77171"/>
                  <a:pt x="4660533" y="74640"/>
                  <a:pt x="4664147" y="71234"/>
                </a:cubicBezTo>
                <a:cubicBezTo>
                  <a:pt x="4665954" y="69531"/>
                  <a:pt x="4668194" y="68498"/>
                  <a:pt x="4670866" y="68134"/>
                </a:cubicBezTo>
                <a:close/>
                <a:moveTo>
                  <a:pt x="5419929" y="62969"/>
                </a:moveTo>
                <a:cubicBezTo>
                  <a:pt x="5423220" y="63187"/>
                  <a:pt x="5428003" y="65502"/>
                  <a:pt x="5434277" y="69911"/>
                </a:cubicBezTo>
                <a:cubicBezTo>
                  <a:pt x="5444888" y="78730"/>
                  <a:pt x="5447943" y="84893"/>
                  <a:pt x="5443439" y="88399"/>
                </a:cubicBezTo>
                <a:cubicBezTo>
                  <a:pt x="5438937" y="91905"/>
                  <a:pt x="5433989" y="95501"/>
                  <a:pt x="5428597" y="99187"/>
                </a:cubicBezTo>
                <a:cubicBezTo>
                  <a:pt x="5435839" y="98742"/>
                  <a:pt x="5442138" y="97172"/>
                  <a:pt x="5447494" y="94476"/>
                </a:cubicBezTo>
                <a:cubicBezTo>
                  <a:pt x="5452850" y="91780"/>
                  <a:pt x="5457619" y="91730"/>
                  <a:pt x="5461799" y="94325"/>
                </a:cubicBezTo>
                <a:cubicBezTo>
                  <a:pt x="5465979" y="96921"/>
                  <a:pt x="5470041" y="100610"/>
                  <a:pt x="5473985" y="105392"/>
                </a:cubicBezTo>
                <a:cubicBezTo>
                  <a:pt x="5477927" y="110175"/>
                  <a:pt x="5477426" y="113724"/>
                  <a:pt x="5472479" y="116040"/>
                </a:cubicBezTo>
                <a:cubicBezTo>
                  <a:pt x="5467531" y="118356"/>
                  <a:pt x="5458601" y="129749"/>
                  <a:pt x="5445687" y="150220"/>
                </a:cubicBezTo>
                <a:cubicBezTo>
                  <a:pt x="5432774" y="170691"/>
                  <a:pt x="5417621" y="189168"/>
                  <a:pt x="5400225" y="205652"/>
                </a:cubicBezTo>
                <a:cubicBezTo>
                  <a:pt x="5382831" y="222136"/>
                  <a:pt x="5364511" y="233852"/>
                  <a:pt x="5345267" y="240800"/>
                </a:cubicBezTo>
                <a:cubicBezTo>
                  <a:pt x="5326022" y="247748"/>
                  <a:pt x="5325975" y="243295"/>
                  <a:pt x="5345127" y="227442"/>
                </a:cubicBezTo>
                <a:cubicBezTo>
                  <a:pt x="5354702" y="219515"/>
                  <a:pt x="5363891" y="211285"/>
                  <a:pt x="5372695" y="202751"/>
                </a:cubicBezTo>
                <a:lnTo>
                  <a:pt x="5392345" y="182117"/>
                </a:lnTo>
                <a:lnTo>
                  <a:pt x="5390487" y="182198"/>
                </a:lnTo>
                <a:cubicBezTo>
                  <a:pt x="5386991" y="181178"/>
                  <a:pt x="5382702" y="177850"/>
                  <a:pt x="5377618" y="172214"/>
                </a:cubicBezTo>
                <a:cubicBezTo>
                  <a:pt x="5373703" y="164384"/>
                  <a:pt x="5371746" y="158297"/>
                  <a:pt x="5371746" y="153952"/>
                </a:cubicBezTo>
                <a:cubicBezTo>
                  <a:pt x="5371746" y="147599"/>
                  <a:pt x="5375664" y="145925"/>
                  <a:pt x="5383501" y="148929"/>
                </a:cubicBezTo>
                <a:cubicBezTo>
                  <a:pt x="5391338" y="151934"/>
                  <a:pt x="5396766" y="155788"/>
                  <a:pt x="5399784" y="160491"/>
                </a:cubicBezTo>
                <a:cubicBezTo>
                  <a:pt x="5401293" y="162843"/>
                  <a:pt x="5401949" y="165506"/>
                  <a:pt x="5401750" y="168479"/>
                </a:cubicBezTo>
                <a:lnTo>
                  <a:pt x="5400098" y="173631"/>
                </a:lnTo>
                <a:lnTo>
                  <a:pt x="5418165" y="151769"/>
                </a:lnTo>
                <a:lnTo>
                  <a:pt x="5418369" y="151464"/>
                </a:lnTo>
                <a:lnTo>
                  <a:pt x="5417552" y="151680"/>
                </a:lnTo>
                <a:cubicBezTo>
                  <a:pt x="5415351" y="151614"/>
                  <a:pt x="5412909" y="150317"/>
                  <a:pt x="5410228" y="147789"/>
                </a:cubicBezTo>
                <a:cubicBezTo>
                  <a:pt x="5404865" y="142734"/>
                  <a:pt x="5401015" y="137618"/>
                  <a:pt x="5398677" y="132442"/>
                </a:cubicBezTo>
                <a:cubicBezTo>
                  <a:pt x="5367229" y="150439"/>
                  <a:pt x="5358993" y="151131"/>
                  <a:pt x="5373972" y="134517"/>
                </a:cubicBezTo>
                <a:cubicBezTo>
                  <a:pt x="5388951" y="117904"/>
                  <a:pt x="5399301" y="104751"/>
                  <a:pt x="5405023" y="95057"/>
                </a:cubicBezTo>
                <a:cubicBezTo>
                  <a:pt x="5410744" y="85363"/>
                  <a:pt x="5413913" y="76543"/>
                  <a:pt x="5414530" y="68599"/>
                </a:cubicBezTo>
                <a:cubicBezTo>
                  <a:pt x="5414839" y="64627"/>
                  <a:pt x="5416638" y="62750"/>
                  <a:pt x="5419929" y="62969"/>
                </a:cubicBezTo>
                <a:close/>
                <a:moveTo>
                  <a:pt x="2698474" y="56462"/>
                </a:moveTo>
                <a:cubicBezTo>
                  <a:pt x="2696268" y="56444"/>
                  <a:pt x="2693585" y="56747"/>
                  <a:pt x="2690426" y="57371"/>
                </a:cubicBezTo>
                <a:cubicBezTo>
                  <a:pt x="2684110" y="58618"/>
                  <a:pt x="2671781" y="61329"/>
                  <a:pt x="2653439" y="65502"/>
                </a:cubicBezTo>
                <a:lnTo>
                  <a:pt x="2653439" y="87722"/>
                </a:lnTo>
                <a:cubicBezTo>
                  <a:pt x="2659807" y="87836"/>
                  <a:pt x="2666941" y="86743"/>
                  <a:pt x="2674842" y="84441"/>
                </a:cubicBezTo>
                <a:cubicBezTo>
                  <a:pt x="2682744" y="82140"/>
                  <a:pt x="2689251" y="83412"/>
                  <a:pt x="2694363" y="88259"/>
                </a:cubicBezTo>
                <a:cubicBezTo>
                  <a:pt x="2699475" y="93106"/>
                  <a:pt x="2696030" y="96957"/>
                  <a:pt x="2684027" y="99810"/>
                </a:cubicBezTo>
                <a:cubicBezTo>
                  <a:pt x="2672024" y="102664"/>
                  <a:pt x="2661829" y="104091"/>
                  <a:pt x="2653439" y="104091"/>
                </a:cubicBezTo>
                <a:lnTo>
                  <a:pt x="2653439" y="126870"/>
                </a:lnTo>
                <a:cubicBezTo>
                  <a:pt x="2659721" y="126971"/>
                  <a:pt x="2666823" y="125648"/>
                  <a:pt x="2674745" y="122902"/>
                </a:cubicBezTo>
                <a:cubicBezTo>
                  <a:pt x="2682669" y="120156"/>
                  <a:pt x="2689645" y="121643"/>
                  <a:pt x="2695675" y="127365"/>
                </a:cubicBezTo>
                <a:cubicBezTo>
                  <a:pt x="2701705" y="133087"/>
                  <a:pt x="2698514" y="137611"/>
                  <a:pt x="2686103" y="140938"/>
                </a:cubicBezTo>
                <a:cubicBezTo>
                  <a:pt x="2673691" y="144265"/>
                  <a:pt x="2662804" y="145929"/>
                  <a:pt x="2653439" y="145929"/>
                </a:cubicBezTo>
                <a:lnTo>
                  <a:pt x="2653439" y="167374"/>
                </a:lnTo>
                <a:cubicBezTo>
                  <a:pt x="2661771" y="167446"/>
                  <a:pt x="2671519" y="166338"/>
                  <a:pt x="2682683" y="164051"/>
                </a:cubicBezTo>
                <a:cubicBezTo>
                  <a:pt x="2693847" y="161764"/>
                  <a:pt x="2700372" y="162194"/>
                  <a:pt x="2702257" y="165342"/>
                </a:cubicBezTo>
                <a:cubicBezTo>
                  <a:pt x="2704143" y="168489"/>
                  <a:pt x="2705900" y="157709"/>
                  <a:pt x="2707527" y="133001"/>
                </a:cubicBezTo>
                <a:cubicBezTo>
                  <a:pt x="2709155" y="108293"/>
                  <a:pt x="2709546" y="89858"/>
                  <a:pt x="2708699" y="77698"/>
                </a:cubicBezTo>
                <a:cubicBezTo>
                  <a:pt x="2707854" y="65537"/>
                  <a:pt x="2706176" y="58797"/>
                  <a:pt x="2703666" y="57478"/>
                </a:cubicBezTo>
                <a:cubicBezTo>
                  <a:pt x="2702412" y="56819"/>
                  <a:pt x="2700681" y="56480"/>
                  <a:pt x="2698474" y="56462"/>
                </a:cubicBezTo>
                <a:close/>
                <a:moveTo>
                  <a:pt x="1984099" y="56462"/>
                </a:moveTo>
                <a:cubicBezTo>
                  <a:pt x="1981893" y="56444"/>
                  <a:pt x="1979210" y="56747"/>
                  <a:pt x="1976052" y="57371"/>
                </a:cubicBezTo>
                <a:cubicBezTo>
                  <a:pt x="1969735" y="58618"/>
                  <a:pt x="1957406" y="61329"/>
                  <a:pt x="1939065" y="65502"/>
                </a:cubicBezTo>
                <a:lnTo>
                  <a:pt x="1939065" y="87722"/>
                </a:lnTo>
                <a:cubicBezTo>
                  <a:pt x="1945432" y="87836"/>
                  <a:pt x="1952566" y="86743"/>
                  <a:pt x="1960467" y="84441"/>
                </a:cubicBezTo>
                <a:cubicBezTo>
                  <a:pt x="1968369" y="82140"/>
                  <a:pt x="1974876" y="83412"/>
                  <a:pt x="1979988" y="88259"/>
                </a:cubicBezTo>
                <a:cubicBezTo>
                  <a:pt x="1985100" y="93106"/>
                  <a:pt x="1981655" y="96957"/>
                  <a:pt x="1969652" y="99810"/>
                </a:cubicBezTo>
                <a:cubicBezTo>
                  <a:pt x="1957649" y="102664"/>
                  <a:pt x="1947454" y="104091"/>
                  <a:pt x="1939065" y="104091"/>
                </a:cubicBezTo>
                <a:lnTo>
                  <a:pt x="1939065" y="126870"/>
                </a:lnTo>
                <a:cubicBezTo>
                  <a:pt x="1945346" y="126971"/>
                  <a:pt x="1952448" y="125648"/>
                  <a:pt x="1960370" y="122902"/>
                </a:cubicBezTo>
                <a:cubicBezTo>
                  <a:pt x="1968294" y="120156"/>
                  <a:pt x="1975270" y="121643"/>
                  <a:pt x="1981300" y="127365"/>
                </a:cubicBezTo>
                <a:cubicBezTo>
                  <a:pt x="1987330" y="133087"/>
                  <a:pt x="1984139" y="137611"/>
                  <a:pt x="1971728" y="140938"/>
                </a:cubicBezTo>
                <a:cubicBezTo>
                  <a:pt x="1959317" y="144265"/>
                  <a:pt x="1948429" y="145929"/>
                  <a:pt x="1939065" y="145929"/>
                </a:cubicBezTo>
                <a:lnTo>
                  <a:pt x="1939065" y="167374"/>
                </a:lnTo>
                <a:cubicBezTo>
                  <a:pt x="1947396" y="167446"/>
                  <a:pt x="1957144" y="166338"/>
                  <a:pt x="1968308" y="164051"/>
                </a:cubicBezTo>
                <a:cubicBezTo>
                  <a:pt x="1979472" y="161764"/>
                  <a:pt x="1985997" y="162194"/>
                  <a:pt x="1987882" y="165342"/>
                </a:cubicBezTo>
                <a:cubicBezTo>
                  <a:pt x="1989768" y="168489"/>
                  <a:pt x="1991525" y="157709"/>
                  <a:pt x="1993152" y="133001"/>
                </a:cubicBezTo>
                <a:cubicBezTo>
                  <a:pt x="1994780" y="108293"/>
                  <a:pt x="1995171" y="89858"/>
                  <a:pt x="1994324" y="77698"/>
                </a:cubicBezTo>
                <a:cubicBezTo>
                  <a:pt x="1993478" y="65537"/>
                  <a:pt x="1991801" y="58797"/>
                  <a:pt x="1989291" y="57478"/>
                </a:cubicBezTo>
                <a:cubicBezTo>
                  <a:pt x="1988036" y="56819"/>
                  <a:pt x="1986306" y="56480"/>
                  <a:pt x="1984099" y="56462"/>
                </a:cubicBezTo>
                <a:close/>
                <a:moveTo>
                  <a:pt x="3789806" y="53440"/>
                </a:moveTo>
                <a:cubicBezTo>
                  <a:pt x="3792895" y="53443"/>
                  <a:pt x="3796501" y="54166"/>
                  <a:pt x="3800623" y="55607"/>
                </a:cubicBezTo>
                <a:cubicBezTo>
                  <a:pt x="3808869" y="58489"/>
                  <a:pt x="3815831" y="62296"/>
                  <a:pt x="3821510" y="67029"/>
                </a:cubicBezTo>
                <a:cubicBezTo>
                  <a:pt x="3828680" y="71417"/>
                  <a:pt x="3830691" y="77264"/>
                  <a:pt x="3827543" y="84570"/>
                </a:cubicBezTo>
                <a:cubicBezTo>
                  <a:pt x="3824396" y="91877"/>
                  <a:pt x="3822822" y="105554"/>
                  <a:pt x="3822822" y="125601"/>
                </a:cubicBezTo>
                <a:cubicBezTo>
                  <a:pt x="3822822" y="145778"/>
                  <a:pt x="3824396" y="174605"/>
                  <a:pt x="3827543" y="212084"/>
                </a:cubicBezTo>
                <a:cubicBezTo>
                  <a:pt x="3830691" y="249562"/>
                  <a:pt x="3827278" y="276475"/>
                  <a:pt x="3817305" y="292823"/>
                </a:cubicBezTo>
                <a:cubicBezTo>
                  <a:pt x="3807331" y="309170"/>
                  <a:pt x="3799157" y="311995"/>
                  <a:pt x="3792783" y="301298"/>
                </a:cubicBezTo>
                <a:cubicBezTo>
                  <a:pt x="3786409" y="290600"/>
                  <a:pt x="3776521" y="280676"/>
                  <a:pt x="3763120" y="271527"/>
                </a:cubicBezTo>
                <a:cubicBezTo>
                  <a:pt x="3749719" y="262378"/>
                  <a:pt x="3750182" y="258478"/>
                  <a:pt x="3764507" y="259826"/>
                </a:cubicBezTo>
                <a:cubicBezTo>
                  <a:pt x="3778833" y="261174"/>
                  <a:pt x="3788058" y="261729"/>
                  <a:pt x="3792180" y="261493"/>
                </a:cubicBezTo>
                <a:cubicBezTo>
                  <a:pt x="3796303" y="261256"/>
                  <a:pt x="3798365" y="244754"/>
                  <a:pt x="3798365" y="211987"/>
                </a:cubicBezTo>
                <a:cubicBezTo>
                  <a:pt x="3798365" y="177197"/>
                  <a:pt x="3797254" y="148033"/>
                  <a:pt x="3795031" y="124494"/>
                </a:cubicBezTo>
                <a:cubicBezTo>
                  <a:pt x="3792808" y="100954"/>
                  <a:pt x="3790503" y="87170"/>
                  <a:pt x="3788115" y="83140"/>
                </a:cubicBezTo>
                <a:cubicBezTo>
                  <a:pt x="3785727" y="79110"/>
                  <a:pt x="3781451" y="78193"/>
                  <a:pt x="3775284" y="80387"/>
                </a:cubicBezTo>
                <a:cubicBezTo>
                  <a:pt x="3769118" y="82581"/>
                  <a:pt x="3761898" y="85280"/>
                  <a:pt x="3753623" y="88485"/>
                </a:cubicBezTo>
                <a:cubicBezTo>
                  <a:pt x="3745349" y="91690"/>
                  <a:pt x="3736566" y="89220"/>
                  <a:pt x="3727273" y="81075"/>
                </a:cubicBezTo>
                <a:cubicBezTo>
                  <a:pt x="3717981" y="72930"/>
                  <a:pt x="3720110" y="68857"/>
                  <a:pt x="3733662" y="68857"/>
                </a:cubicBezTo>
                <a:cubicBezTo>
                  <a:pt x="3743901" y="68857"/>
                  <a:pt x="3753505" y="67362"/>
                  <a:pt x="3762475" y="64372"/>
                </a:cubicBezTo>
                <a:cubicBezTo>
                  <a:pt x="3771445" y="61382"/>
                  <a:pt x="3777984" y="58453"/>
                  <a:pt x="3782092" y="55585"/>
                </a:cubicBezTo>
                <a:cubicBezTo>
                  <a:pt x="3784146" y="54151"/>
                  <a:pt x="3786718" y="53436"/>
                  <a:pt x="3789806" y="53440"/>
                </a:cubicBezTo>
                <a:close/>
                <a:moveTo>
                  <a:pt x="5054451" y="53308"/>
                </a:moveTo>
                <a:cubicBezTo>
                  <a:pt x="5056911" y="53188"/>
                  <a:pt x="5059657" y="53743"/>
                  <a:pt x="5062690" y="54972"/>
                </a:cubicBezTo>
                <a:cubicBezTo>
                  <a:pt x="5068756" y="57432"/>
                  <a:pt x="5074757" y="61081"/>
                  <a:pt x="5080694" y="65921"/>
                </a:cubicBezTo>
                <a:cubicBezTo>
                  <a:pt x="5086631" y="70761"/>
                  <a:pt x="5087040" y="75995"/>
                  <a:pt x="5081920" y="81624"/>
                </a:cubicBezTo>
                <a:cubicBezTo>
                  <a:pt x="5076801" y="87252"/>
                  <a:pt x="5071807" y="98470"/>
                  <a:pt x="5066938" y="115276"/>
                </a:cubicBezTo>
                <a:cubicBezTo>
                  <a:pt x="5062070" y="132083"/>
                  <a:pt x="5057026" y="146237"/>
                  <a:pt x="5051806" y="157738"/>
                </a:cubicBezTo>
                <a:cubicBezTo>
                  <a:pt x="5057743" y="163373"/>
                  <a:pt x="5063726" y="171146"/>
                  <a:pt x="5069756" y="181055"/>
                </a:cubicBezTo>
                <a:cubicBezTo>
                  <a:pt x="5075786" y="190964"/>
                  <a:pt x="5076439" y="200636"/>
                  <a:pt x="5071713" y="210072"/>
                </a:cubicBezTo>
                <a:cubicBezTo>
                  <a:pt x="5066989" y="219508"/>
                  <a:pt x="5060159" y="219250"/>
                  <a:pt x="5051225" y="209298"/>
                </a:cubicBezTo>
                <a:lnTo>
                  <a:pt x="5036641" y="183722"/>
                </a:lnTo>
                <a:cubicBezTo>
                  <a:pt x="5028051" y="197231"/>
                  <a:pt x="5018723" y="209018"/>
                  <a:pt x="5008656" y="219085"/>
                </a:cubicBezTo>
                <a:cubicBezTo>
                  <a:pt x="4998589" y="229152"/>
                  <a:pt x="4986364" y="237699"/>
                  <a:pt x="4971981" y="244725"/>
                </a:cubicBezTo>
                <a:cubicBezTo>
                  <a:pt x="4957598" y="251752"/>
                  <a:pt x="4955465" y="249612"/>
                  <a:pt x="4965581" y="238305"/>
                </a:cubicBezTo>
                <a:cubicBezTo>
                  <a:pt x="4975699" y="226997"/>
                  <a:pt x="4986081" y="214471"/>
                  <a:pt x="4996728" y="200726"/>
                </a:cubicBezTo>
                <a:cubicBezTo>
                  <a:pt x="5007376" y="186981"/>
                  <a:pt x="5015332" y="174795"/>
                  <a:pt x="5020594" y="164169"/>
                </a:cubicBezTo>
                <a:cubicBezTo>
                  <a:pt x="5006197" y="146172"/>
                  <a:pt x="4996972" y="133657"/>
                  <a:pt x="4992921" y="126623"/>
                </a:cubicBezTo>
                <a:cubicBezTo>
                  <a:pt x="4988870" y="119589"/>
                  <a:pt x="4991767" y="117976"/>
                  <a:pt x="5001611" y="121783"/>
                </a:cubicBezTo>
                <a:cubicBezTo>
                  <a:pt x="5011456" y="125591"/>
                  <a:pt x="5021684" y="132234"/>
                  <a:pt x="5032296" y="141713"/>
                </a:cubicBezTo>
                <a:cubicBezTo>
                  <a:pt x="5036225" y="131588"/>
                  <a:pt x="5039756" y="119220"/>
                  <a:pt x="5042889" y="104607"/>
                </a:cubicBezTo>
                <a:cubicBezTo>
                  <a:pt x="5046023" y="89995"/>
                  <a:pt x="5046718" y="82430"/>
                  <a:pt x="5044976" y="81914"/>
                </a:cubicBezTo>
                <a:cubicBezTo>
                  <a:pt x="5043234" y="81398"/>
                  <a:pt x="5039194" y="82168"/>
                  <a:pt x="5032855" y="84226"/>
                </a:cubicBezTo>
                <a:cubicBezTo>
                  <a:pt x="5026517" y="86284"/>
                  <a:pt x="5019673" y="88310"/>
                  <a:pt x="5012323" y="90303"/>
                </a:cubicBezTo>
                <a:cubicBezTo>
                  <a:pt x="5004974" y="92296"/>
                  <a:pt x="4997091" y="90554"/>
                  <a:pt x="4988673" y="85076"/>
                </a:cubicBezTo>
                <a:cubicBezTo>
                  <a:pt x="4980255" y="79598"/>
                  <a:pt x="4981019" y="76221"/>
                  <a:pt x="4990964" y="74945"/>
                </a:cubicBezTo>
                <a:cubicBezTo>
                  <a:pt x="5000909" y="73668"/>
                  <a:pt x="5010054" y="71714"/>
                  <a:pt x="5018400" y="69083"/>
                </a:cubicBezTo>
                <a:cubicBezTo>
                  <a:pt x="5026746" y="66452"/>
                  <a:pt x="5032812" y="64297"/>
                  <a:pt x="5036598" y="62619"/>
                </a:cubicBezTo>
                <a:cubicBezTo>
                  <a:pt x="5040384" y="60941"/>
                  <a:pt x="5044163" y="58633"/>
                  <a:pt x="5047934" y="55693"/>
                </a:cubicBezTo>
                <a:cubicBezTo>
                  <a:pt x="5049820" y="54223"/>
                  <a:pt x="5051992" y="53428"/>
                  <a:pt x="5054451" y="53308"/>
                </a:cubicBezTo>
                <a:close/>
                <a:moveTo>
                  <a:pt x="3675080" y="46590"/>
                </a:moveTo>
                <a:cubicBezTo>
                  <a:pt x="3677040" y="46392"/>
                  <a:pt x="3679646" y="46637"/>
                  <a:pt x="3682897" y="47325"/>
                </a:cubicBezTo>
                <a:cubicBezTo>
                  <a:pt x="3694599" y="48300"/>
                  <a:pt x="3703748" y="51373"/>
                  <a:pt x="3710344" y="56542"/>
                </a:cubicBezTo>
                <a:cubicBezTo>
                  <a:pt x="3716941" y="61712"/>
                  <a:pt x="3718823" y="68678"/>
                  <a:pt x="3715991" y="77440"/>
                </a:cubicBezTo>
                <a:cubicBezTo>
                  <a:pt x="3713159" y="86202"/>
                  <a:pt x="3707513" y="88399"/>
                  <a:pt x="3699052" y="84033"/>
                </a:cubicBezTo>
                <a:cubicBezTo>
                  <a:pt x="3690591" y="79666"/>
                  <a:pt x="3682532" y="71768"/>
                  <a:pt x="3674874" y="60339"/>
                </a:cubicBezTo>
                <a:cubicBezTo>
                  <a:pt x="3669131" y="51767"/>
                  <a:pt x="3669200" y="47184"/>
                  <a:pt x="3675080" y="46590"/>
                </a:cubicBezTo>
                <a:close/>
                <a:moveTo>
                  <a:pt x="1105824" y="39173"/>
                </a:moveTo>
                <a:cubicBezTo>
                  <a:pt x="1115202" y="39173"/>
                  <a:pt x="1125434" y="40686"/>
                  <a:pt x="1136519" y="43712"/>
                </a:cubicBezTo>
                <a:cubicBezTo>
                  <a:pt x="1147604" y="46737"/>
                  <a:pt x="1152605" y="54858"/>
                  <a:pt x="1151522" y="68072"/>
                </a:cubicBezTo>
                <a:cubicBezTo>
                  <a:pt x="1150440" y="81287"/>
                  <a:pt x="1143918" y="85065"/>
                  <a:pt x="1131959" y="79408"/>
                </a:cubicBezTo>
                <a:cubicBezTo>
                  <a:pt x="1119999" y="73751"/>
                  <a:pt x="1109717" y="65631"/>
                  <a:pt x="1101113" y="55048"/>
                </a:cubicBezTo>
                <a:cubicBezTo>
                  <a:pt x="1092509" y="44464"/>
                  <a:pt x="1094079" y="39173"/>
                  <a:pt x="1105824" y="39173"/>
                </a:cubicBezTo>
                <a:close/>
                <a:moveTo>
                  <a:pt x="3974618" y="38522"/>
                </a:moveTo>
                <a:cubicBezTo>
                  <a:pt x="3977537" y="38945"/>
                  <a:pt x="3981197" y="40058"/>
                  <a:pt x="3985597" y="41862"/>
                </a:cubicBezTo>
                <a:cubicBezTo>
                  <a:pt x="4003200" y="49075"/>
                  <a:pt x="4011449" y="59676"/>
                  <a:pt x="4010345" y="73665"/>
                </a:cubicBezTo>
                <a:cubicBezTo>
                  <a:pt x="4009241" y="87654"/>
                  <a:pt x="4002673" y="91715"/>
                  <a:pt x="3990642" y="85850"/>
                </a:cubicBezTo>
                <a:cubicBezTo>
                  <a:pt x="3981880" y="79053"/>
                  <a:pt x="3974448" y="68219"/>
                  <a:pt x="3968346" y="53348"/>
                </a:cubicBezTo>
                <a:cubicBezTo>
                  <a:pt x="3963770" y="42195"/>
                  <a:pt x="3965860" y="37253"/>
                  <a:pt x="3974618" y="38522"/>
                </a:cubicBezTo>
                <a:close/>
                <a:moveTo>
                  <a:pt x="3392519" y="35333"/>
                </a:moveTo>
                <a:cubicBezTo>
                  <a:pt x="3402794" y="34265"/>
                  <a:pt x="3413169" y="36491"/>
                  <a:pt x="3423644" y="42012"/>
                </a:cubicBezTo>
                <a:cubicBezTo>
                  <a:pt x="3434120" y="47533"/>
                  <a:pt x="3437436" y="56560"/>
                  <a:pt x="3433593" y="69094"/>
                </a:cubicBezTo>
                <a:cubicBezTo>
                  <a:pt x="3429750" y="81627"/>
                  <a:pt x="3420493" y="82287"/>
                  <a:pt x="3405823" y="71073"/>
                </a:cubicBezTo>
                <a:lnTo>
                  <a:pt x="3383624" y="47519"/>
                </a:lnTo>
                <a:cubicBezTo>
                  <a:pt x="3379279" y="40464"/>
                  <a:pt x="3382244" y="36402"/>
                  <a:pt x="3392519" y="35333"/>
                </a:cubicBezTo>
                <a:close/>
                <a:moveTo>
                  <a:pt x="2708009" y="31695"/>
                </a:moveTo>
                <a:cubicBezTo>
                  <a:pt x="2710552" y="31819"/>
                  <a:pt x="2713554" y="32612"/>
                  <a:pt x="2717013" y="34075"/>
                </a:cubicBezTo>
                <a:cubicBezTo>
                  <a:pt x="2723933" y="37000"/>
                  <a:pt x="2730364" y="40295"/>
                  <a:pt x="2736308" y="43959"/>
                </a:cubicBezTo>
                <a:cubicBezTo>
                  <a:pt x="2742252" y="47623"/>
                  <a:pt x="2744077" y="51574"/>
                  <a:pt x="2741782" y="55811"/>
                </a:cubicBezTo>
                <a:cubicBezTo>
                  <a:pt x="2739488" y="60049"/>
                  <a:pt x="2737678" y="72098"/>
                  <a:pt x="2736351" y="91959"/>
                </a:cubicBezTo>
                <a:cubicBezTo>
                  <a:pt x="2735025" y="111820"/>
                  <a:pt x="2734132" y="128609"/>
                  <a:pt x="2733673" y="142326"/>
                </a:cubicBezTo>
                <a:cubicBezTo>
                  <a:pt x="2733214" y="156042"/>
                  <a:pt x="2731088" y="167883"/>
                  <a:pt x="2727295" y="177850"/>
                </a:cubicBezTo>
                <a:cubicBezTo>
                  <a:pt x="2723502" y="187816"/>
                  <a:pt x="2719709" y="194212"/>
                  <a:pt x="2715916" y="197037"/>
                </a:cubicBezTo>
                <a:cubicBezTo>
                  <a:pt x="2712123" y="199862"/>
                  <a:pt x="2708409" y="198123"/>
                  <a:pt x="2704774" y="191821"/>
                </a:cubicBezTo>
                <a:cubicBezTo>
                  <a:pt x="2701139" y="185518"/>
                  <a:pt x="2697048" y="182367"/>
                  <a:pt x="2692502" y="182367"/>
                </a:cubicBezTo>
                <a:cubicBezTo>
                  <a:pt x="2687483" y="182367"/>
                  <a:pt x="2672885" y="184095"/>
                  <a:pt x="2648707" y="187551"/>
                </a:cubicBezTo>
                <a:cubicBezTo>
                  <a:pt x="2641896" y="193101"/>
                  <a:pt x="2636679" y="191656"/>
                  <a:pt x="2633058" y="183217"/>
                </a:cubicBezTo>
                <a:cubicBezTo>
                  <a:pt x="2629438" y="174778"/>
                  <a:pt x="2628527" y="165037"/>
                  <a:pt x="2630327" y="153995"/>
                </a:cubicBezTo>
                <a:cubicBezTo>
                  <a:pt x="2632127" y="142953"/>
                  <a:pt x="2632582" y="127487"/>
                  <a:pt x="2631693" y="107597"/>
                </a:cubicBezTo>
                <a:cubicBezTo>
                  <a:pt x="2630804" y="87707"/>
                  <a:pt x="2628778" y="72001"/>
                  <a:pt x="2625616" y="60479"/>
                </a:cubicBezTo>
                <a:cubicBezTo>
                  <a:pt x="2622454" y="48957"/>
                  <a:pt x="2625196" y="44769"/>
                  <a:pt x="2633844" y="47917"/>
                </a:cubicBezTo>
                <a:cubicBezTo>
                  <a:pt x="2642491" y="51065"/>
                  <a:pt x="2655157" y="50028"/>
                  <a:pt x="2671842" y="44809"/>
                </a:cubicBezTo>
                <a:cubicBezTo>
                  <a:pt x="2688527" y="39589"/>
                  <a:pt x="2698497" y="35764"/>
                  <a:pt x="2701752" y="33333"/>
                </a:cubicBezTo>
                <a:cubicBezTo>
                  <a:pt x="2703379" y="32118"/>
                  <a:pt x="2705465" y="31572"/>
                  <a:pt x="2708009" y="31695"/>
                </a:cubicBezTo>
                <a:close/>
                <a:moveTo>
                  <a:pt x="1993634" y="31695"/>
                </a:moveTo>
                <a:cubicBezTo>
                  <a:pt x="1996177" y="31819"/>
                  <a:pt x="1999179" y="32612"/>
                  <a:pt x="2002638" y="34075"/>
                </a:cubicBezTo>
                <a:cubicBezTo>
                  <a:pt x="2009558" y="37000"/>
                  <a:pt x="2015989" y="40295"/>
                  <a:pt x="2021933" y="43959"/>
                </a:cubicBezTo>
                <a:cubicBezTo>
                  <a:pt x="2027877" y="47623"/>
                  <a:pt x="2029702" y="51574"/>
                  <a:pt x="2027407" y="55811"/>
                </a:cubicBezTo>
                <a:cubicBezTo>
                  <a:pt x="2025113" y="60049"/>
                  <a:pt x="2023303" y="72098"/>
                  <a:pt x="2021976" y="91959"/>
                </a:cubicBezTo>
                <a:cubicBezTo>
                  <a:pt x="2020649" y="111820"/>
                  <a:pt x="2019757" y="128609"/>
                  <a:pt x="2019298" y="142326"/>
                </a:cubicBezTo>
                <a:cubicBezTo>
                  <a:pt x="2018839" y="156042"/>
                  <a:pt x="2016713" y="167883"/>
                  <a:pt x="2012920" y="177850"/>
                </a:cubicBezTo>
                <a:cubicBezTo>
                  <a:pt x="2009127" y="187816"/>
                  <a:pt x="2005334" y="194212"/>
                  <a:pt x="2001541" y="197037"/>
                </a:cubicBezTo>
                <a:cubicBezTo>
                  <a:pt x="1997748" y="199862"/>
                  <a:pt x="1994034" y="198123"/>
                  <a:pt x="1990399" y="191821"/>
                </a:cubicBezTo>
                <a:cubicBezTo>
                  <a:pt x="1986764" y="185518"/>
                  <a:pt x="1982673" y="182367"/>
                  <a:pt x="1978127" y="182367"/>
                </a:cubicBezTo>
                <a:cubicBezTo>
                  <a:pt x="1973108" y="182367"/>
                  <a:pt x="1958510" y="184095"/>
                  <a:pt x="1934332" y="187551"/>
                </a:cubicBezTo>
                <a:cubicBezTo>
                  <a:pt x="1927521" y="193101"/>
                  <a:pt x="1922305" y="191656"/>
                  <a:pt x="1918684" y="183217"/>
                </a:cubicBezTo>
                <a:cubicBezTo>
                  <a:pt x="1915063" y="174778"/>
                  <a:pt x="1914152" y="165037"/>
                  <a:pt x="1915952" y="153995"/>
                </a:cubicBezTo>
                <a:cubicBezTo>
                  <a:pt x="1917751" y="142953"/>
                  <a:pt x="1918207" y="127487"/>
                  <a:pt x="1917318" y="107597"/>
                </a:cubicBezTo>
                <a:cubicBezTo>
                  <a:pt x="1916429" y="87707"/>
                  <a:pt x="1914403" y="72001"/>
                  <a:pt x="1911241" y="60479"/>
                </a:cubicBezTo>
                <a:cubicBezTo>
                  <a:pt x="1908079" y="48957"/>
                  <a:pt x="1910822" y="44769"/>
                  <a:pt x="1919469" y="47917"/>
                </a:cubicBezTo>
                <a:cubicBezTo>
                  <a:pt x="1928116" y="51065"/>
                  <a:pt x="1940782" y="50028"/>
                  <a:pt x="1957467" y="44809"/>
                </a:cubicBezTo>
                <a:cubicBezTo>
                  <a:pt x="1974152" y="39589"/>
                  <a:pt x="1984122" y="35764"/>
                  <a:pt x="1987377" y="33333"/>
                </a:cubicBezTo>
                <a:cubicBezTo>
                  <a:pt x="1989004" y="32118"/>
                  <a:pt x="1991090" y="31572"/>
                  <a:pt x="1993634" y="31695"/>
                </a:cubicBezTo>
                <a:close/>
                <a:moveTo>
                  <a:pt x="761426" y="29708"/>
                </a:moveTo>
                <a:cubicBezTo>
                  <a:pt x="772052" y="29708"/>
                  <a:pt x="782370" y="31967"/>
                  <a:pt x="792379" y="36484"/>
                </a:cubicBezTo>
                <a:cubicBezTo>
                  <a:pt x="802389" y="41001"/>
                  <a:pt x="806841" y="50025"/>
                  <a:pt x="805737" y="63555"/>
                </a:cubicBezTo>
                <a:cubicBezTo>
                  <a:pt x="804633" y="77085"/>
                  <a:pt x="797865" y="80089"/>
                  <a:pt x="785432" y="72568"/>
                </a:cubicBezTo>
                <a:cubicBezTo>
                  <a:pt x="772999" y="65046"/>
                  <a:pt x="762727" y="56023"/>
                  <a:pt x="754618" y="45497"/>
                </a:cubicBezTo>
                <a:cubicBezTo>
                  <a:pt x="746509" y="34971"/>
                  <a:pt x="748778" y="29708"/>
                  <a:pt x="761426" y="29708"/>
                </a:cubicBezTo>
                <a:close/>
                <a:moveTo>
                  <a:pt x="5188299" y="28267"/>
                </a:moveTo>
                <a:cubicBezTo>
                  <a:pt x="5191221" y="28393"/>
                  <a:pt x="5194203" y="29393"/>
                  <a:pt x="5197247" y="31268"/>
                </a:cubicBezTo>
                <a:cubicBezTo>
                  <a:pt x="5203335" y="35018"/>
                  <a:pt x="5209637" y="39022"/>
                  <a:pt x="5216155" y="43281"/>
                </a:cubicBezTo>
                <a:cubicBezTo>
                  <a:pt x="5222673" y="47540"/>
                  <a:pt x="5224735" y="51627"/>
                  <a:pt x="5222340" y="55542"/>
                </a:cubicBezTo>
                <a:cubicBezTo>
                  <a:pt x="5219945" y="59457"/>
                  <a:pt x="5217919" y="64315"/>
                  <a:pt x="5216263" y="70115"/>
                </a:cubicBezTo>
                <a:cubicBezTo>
                  <a:pt x="5214606" y="75916"/>
                  <a:pt x="5213778" y="89012"/>
                  <a:pt x="5213778" y="109404"/>
                </a:cubicBezTo>
                <a:lnTo>
                  <a:pt x="5213778" y="160706"/>
                </a:lnTo>
                <a:cubicBezTo>
                  <a:pt x="5213778" y="174674"/>
                  <a:pt x="5211559" y="186275"/>
                  <a:pt x="5207121" y="195510"/>
                </a:cubicBezTo>
                <a:cubicBezTo>
                  <a:pt x="5202683" y="204745"/>
                  <a:pt x="5197481" y="203845"/>
                  <a:pt x="5191515" y="192810"/>
                </a:cubicBezTo>
                <a:cubicBezTo>
                  <a:pt x="5185550" y="181776"/>
                  <a:pt x="5183693" y="169812"/>
                  <a:pt x="5185944" y="156920"/>
                </a:cubicBezTo>
                <a:cubicBezTo>
                  <a:pt x="5188196" y="144029"/>
                  <a:pt x="5189547" y="124784"/>
                  <a:pt x="5189998" y="99187"/>
                </a:cubicBezTo>
                <a:cubicBezTo>
                  <a:pt x="5190450" y="73589"/>
                  <a:pt x="5189472" y="59009"/>
                  <a:pt x="5187063" y="55445"/>
                </a:cubicBezTo>
                <a:cubicBezTo>
                  <a:pt x="5184653" y="51882"/>
                  <a:pt x="5177107" y="51226"/>
                  <a:pt x="5164423" y="53477"/>
                </a:cubicBezTo>
                <a:cubicBezTo>
                  <a:pt x="5151739" y="55729"/>
                  <a:pt x="5138048" y="58410"/>
                  <a:pt x="5123349" y="61522"/>
                </a:cubicBezTo>
                <a:cubicBezTo>
                  <a:pt x="5123349" y="95580"/>
                  <a:pt x="5123109" y="121199"/>
                  <a:pt x="5122628" y="138378"/>
                </a:cubicBezTo>
                <a:cubicBezTo>
                  <a:pt x="5122148" y="155558"/>
                  <a:pt x="5120359" y="169436"/>
                  <a:pt x="5117262" y="180012"/>
                </a:cubicBezTo>
                <a:cubicBezTo>
                  <a:pt x="5114164" y="190588"/>
                  <a:pt x="5109203" y="190803"/>
                  <a:pt x="5102376" y="180657"/>
                </a:cubicBezTo>
                <a:cubicBezTo>
                  <a:pt x="5095551" y="170511"/>
                  <a:pt x="5093038" y="162122"/>
                  <a:pt x="5094837" y="155490"/>
                </a:cubicBezTo>
                <a:cubicBezTo>
                  <a:pt x="5096637" y="148858"/>
                  <a:pt x="5097762" y="140841"/>
                  <a:pt x="5098214" y="131441"/>
                </a:cubicBezTo>
                <a:cubicBezTo>
                  <a:pt x="5098666" y="122041"/>
                  <a:pt x="5098670" y="108121"/>
                  <a:pt x="5098225" y="89679"/>
                </a:cubicBezTo>
                <a:cubicBezTo>
                  <a:pt x="5097781" y="71238"/>
                  <a:pt x="5095981" y="58202"/>
                  <a:pt x="5092826" y="50573"/>
                </a:cubicBezTo>
                <a:cubicBezTo>
                  <a:pt x="5089671" y="42944"/>
                  <a:pt x="5091797" y="40037"/>
                  <a:pt x="5099203" y="41851"/>
                </a:cubicBezTo>
                <a:cubicBezTo>
                  <a:pt x="5106611" y="43665"/>
                  <a:pt x="5111927" y="44572"/>
                  <a:pt x="5115154" y="44572"/>
                </a:cubicBezTo>
                <a:cubicBezTo>
                  <a:pt x="5118552" y="44572"/>
                  <a:pt x="5128763" y="43041"/>
                  <a:pt x="5145784" y="39980"/>
                </a:cubicBezTo>
                <a:cubicBezTo>
                  <a:pt x="5162807" y="36918"/>
                  <a:pt x="5174117" y="33763"/>
                  <a:pt x="5179717" y="30515"/>
                </a:cubicBezTo>
                <a:cubicBezTo>
                  <a:pt x="5182516" y="28891"/>
                  <a:pt x="5185377" y="28142"/>
                  <a:pt x="5188299" y="28267"/>
                </a:cubicBezTo>
                <a:close/>
                <a:moveTo>
                  <a:pt x="4091661" y="25070"/>
                </a:moveTo>
                <a:cubicBezTo>
                  <a:pt x="4092863" y="24720"/>
                  <a:pt x="4094434" y="24725"/>
                  <a:pt x="4096376" y="25084"/>
                </a:cubicBezTo>
                <a:cubicBezTo>
                  <a:pt x="4104141" y="26518"/>
                  <a:pt x="4112490" y="29511"/>
                  <a:pt x="4121424" y="34064"/>
                </a:cubicBezTo>
                <a:cubicBezTo>
                  <a:pt x="4130358" y="38617"/>
                  <a:pt x="4134134" y="43242"/>
                  <a:pt x="4132750" y="47938"/>
                </a:cubicBezTo>
                <a:cubicBezTo>
                  <a:pt x="4131366" y="52635"/>
                  <a:pt x="4130240" y="58654"/>
                  <a:pt x="4129373" y="65996"/>
                </a:cubicBezTo>
                <a:cubicBezTo>
                  <a:pt x="4128505" y="73338"/>
                  <a:pt x="4128071" y="82832"/>
                  <a:pt x="4128071" y="94476"/>
                </a:cubicBezTo>
                <a:cubicBezTo>
                  <a:pt x="4136948" y="92827"/>
                  <a:pt x="4146871" y="90167"/>
                  <a:pt x="4157841" y="86496"/>
                </a:cubicBezTo>
                <a:cubicBezTo>
                  <a:pt x="4168812" y="82824"/>
                  <a:pt x="4178290" y="83366"/>
                  <a:pt x="4186278" y="88120"/>
                </a:cubicBezTo>
                <a:cubicBezTo>
                  <a:pt x="4194266" y="92873"/>
                  <a:pt x="4190741" y="98972"/>
                  <a:pt x="4175706" y="106414"/>
                </a:cubicBezTo>
                <a:cubicBezTo>
                  <a:pt x="4160670" y="113857"/>
                  <a:pt x="4144720" y="117133"/>
                  <a:pt x="4127856" y="116244"/>
                </a:cubicBezTo>
                <a:cubicBezTo>
                  <a:pt x="4127110" y="138328"/>
                  <a:pt x="4126737" y="160319"/>
                  <a:pt x="4126737" y="182217"/>
                </a:cubicBezTo>
                <a:cubicBezTo>
                  <a:pt x="4138568" y="179807"/>
                  <a:pt x="4146710" y="176506"/>
                  <a:pt x="4151162" y="172311"/>
                </a:cubicBezTo>
                <a:cubicBezTo>
                  <a:pt x="4155615" y="168116"/>
                  <a:pt x="4162477" y="167683"/>
                  <a:pt x="4171748" y="171010"/>
                </a:cubicBezTo>
                <a:cubicBezTo>
                  <a:pt x="4181019" y="174337"/>
                  <a:pt x="4189333" y="178667"/>
                  <a:pt x="4196689" y="184002"/>
                </a:cubicBezTo>
                <a:cubicBezTo>
                  <a:pt x="4204046" y="189336"/>
                  <a:pt x="4205971" y="193775"/>
                  <a:pt x="4202465" y="197317"/>
                </a:cubicBezTo>
                <a:cubicBezTo>
                  <a:pt x="4198958" y="200859"/>
                  <a:pt x="4194853" y="206265"/>
                  <a:pt x="4190150" y="213536"/>
                </a:cubicBezTo>
                <a:cubicBezTo>
                  <a:pt x="4185446" y="220806"/>
                  <a:pt x="4180506" y="232630"/>
                  <a:pt x="4175329" y="249006"/>
                </a:cubicBezTo>
                <a:cubicBezTo>
                  <a:pt x="4190616" y="261625"/>
                  <a:pt x="4191881" y="268512"/>
                  <a:pt x="4179126" y="269667"/>
                </a:cubicBezTo>
                <a:cubicBezTo>
                  <a:pt x="4166370" y="270821"/>
                  <a:pt x="4154296" y="272083"/>
                  <a:pt x="4142902" y="273453"/>
                </a:cubicBezTo>
                <a:cubicBezTo>
                  <a:pt x="4131509" y="274822"/>
                  <a:pt x="4113222" y="277185"/>
                  <a:pt x="4088040" y="280540"/>
                </a:cubicBezTo>
                <a:cubicBezTo>
                  <a:pt x="4082978" y="294278"/>
                  <a:pt x="4077798" y="296823"/>
                  <a:pt x="4072499" y="288176"/>
                </a:cubicBezTo>
                <a:cubicBezTo>
                  <a:pt x="4067200" y="279529"/>
                  <a:pt x="4062981" y="265340"/>
                  <a:pt x="4059840" y="245607"/>
                </a:cubicBezTo>
                <a:cubicBezTo>
                  <a:pt x="4056700" y="225875"/>
                  <a:pt x="4053312" y="211503"/>
                  <a:pt x="4049677" y="202490"/>
                </a:cubicBezTo>
                <a:cubicBezTo>
                  <a:pt x="4046041" y="193477"/>
                  <a:pt x="4047447" y="189430"/>
                  <a:pt x="4053893" y="190347"/>
                </a:cubicBezTo>
                <a:cubicBezTo>
                  <a:pt x="4060339" y="191265"/>
                  <a:pt x="4065677" y="191713"/>
                  <a:pt x="4069907" y="191692"/>
                </a:cubicBezTo>
                <a:cubicBezTo>
                  <a:pt x="4074137" y="191670"/>
                  <a:pt x="4084477" y="190147"/>
                  <a:pt x="4100925" y="187121"/>
                </a:cubicBezTo>
                <a:cubicBezTo>
                  <a:pt x="4100925" y="124813"/>
                  <a:pt x="4100262" y="86815"/>
                  <a:pt x="4098935" y="73127"/>
                </a:cubicBezTo>
                <a:cubicBezTo>
                  <a:pt x="4097609" y="59439"/>
                  <a:pt x="4094909" y="47652"/>
                  <a:pt x="4090837" y="37764"/>
                </a:cubicBezTo>
                <a:cubicBezTo>
                  <a:pt x="4087782" y="30348"/>
                  <a:pt x="4088057" y="26117"/>
                  <a:pt x="4091661" y="25070"/>
                </a:cubicBezTo>
                <a:close/>
                <a:moveTo>
                  <a:pt x="183114" y="23909"/>
                </a:moveTo>
                <a:cubicBezTo>
                  <a:pt x="189920" y="22994"/>
                  <a:pt x="197693" y="24831"/>
                  <a:pt x="206432" y="29418"/>
                </a:cubicBezTo>
                <a:cubicBezTo>
                  <a:pt x="218083" y="35534"/>
                  <a:pt x="227290" y="41396"/>
                  <a:pt x="234051" y="47003"/>
                </a:cubicBezTo>
                <a:cubicBezTo>
                  <a:pt x="240812" y="52610"/>
                  <a:pt x="242372" y="57919"/>
                  <a:pt x="238729" y="62931"/>
                </a:cubicBezTo>
                <a:cubicBezTo>
                  <a:pt x="235087" y="67943"/>
                  <a:pt x="232828" y="78307"/>
                  <a:pt x="231954" y="94024"/>
                </a:cubicBezTo>
                <a:cubicBezTo>
                  <a:pt x="231079" y="109741"/>
                  <a:pt x="231541" y="136453"/>
                  <a:pt x="233341" y="174161"/>
                </a:cubicBezTo>
                <a:cubicBezTo>
                  <a:pt x="235141" y="211868"/>
                  <a:pt x="236725" y="240380"/>
                  <a:pt x="238095" y="259697"/>
                </a:cubicBezTo>
                <a:cubicBezTo>
                  <a:pt x="239464" y="279013"/>
                  <a:pt x="235317" y="295701"/>
                  <a:pt x="225651" y="309762"/>
                </a:cubicBezTo>
                <a:cubicBezTo>
                  <a:pt x="215986" y="323823"/>
                  <a:pt x="207755" y="324296"/>
                  <a:pt x="200957" y="311182"/>
                </a:cubicBezTo>
                <a:cubicBezTo>
                  <a:pt x="194160" y="298068"/>
                  <a:pt x="184118" y="284993"/>
                  <a:pt x="170832" y="271958"/>
                </a:cubicBezTo>
                <a:cubicBezTo>
                  <a:pt x="157546" y="258922"/>
                  <a:pt x="158801" y="254652"/>
                  <a:pt x="174596" y="259148"/>
                </a:cubicBezTo>
                <a:cubicBezTo>
                  <a:pt x="190392" y="263644"/>
                  <a:pt x="199169" y="264031"/>
                  <a:pt x="200925" y="260310"/>
                </a:cubicBezTo>
                <a:cubicBezTo>
                  <a:pt x="202682" y="256588"/>
                  <a:pt x="203782" y="247188"/>
                  <a:pt x="204227" y="232110"/>
                </a:cubicBezTo>
                <a:cubicBezTo>
                  <a:pt x="204671" y="217031"/>
                  <a:pt x="203782" y="185701"/>
                  <a:pt x="201560" y="138120"/>
                </a:cubicBezTo>
                <a:cubicBezTo>
                  <a:pt x="199337" y="90540"/>
                  <a:pt x="196110" y="64634"/>
                  <a:pt x="191880" y="60404"/>
                </a:cubicBezTo>
                <a:cubicBezTo>
                  <a:pt x="187650" y="56173"/>
                  <a:pt x="180953" y="53847"/>
                  <a:pt x="171789" y="53423"/>
                </a:cubicBezTo>
                <a:cubicBezTo>
                  <a:pt x="162626" y="53000"/>
                  <a:pt x="147938" y="53915"/>
                  <a:pt x="127725" y="56166"/>
                </a:cubicBezTo>
                <a:cubicBezTo>
                  <a:pt x="107513" y="58417"/>
                  <a:pt x="77488" y="61666"/>
                  <a:pt x="37651" y="65910"/>
                </a:cubicBezTo>
                <a:cubicBezTo>
                  <a:pt x="38526" y="129194"/>
                  <a:pt x="38515" y="177133"/>
                  <a:pt x="37619" y="209728"/>
                </a:cubicBezTo>
                <a:cubicBezTo>
                  <a:pt x="36722" y="242323"/>
                  <a:pt x="33489" y="267286"/>
                  <a:pt x="27918" y="284616"/>
                </a:cubicBezTo>
                <a:cubicBezTo>
                  <a:pt x="22346" y="301947"/>
                  <a:pt x="15804" y="303467"/>
                  <a:pt x="8289" y="289177"/>
                </a:cubicBezTo>
                <a:cubicBezTo>
                  <a:pt x="775" y="274887"/>
                  <a:pt x="-1630" y="263784"/>
                  <a:pt x="1073" y="255868"/>
                </a:cubicBezTo>
                <a:cubicBezTo>
                  <a:pt x="3776" y="247952"/>
                  <a:pt x="6475" y="231848"/>
                  <a:pt x="9172" y="207556"/>
                </a:cubicBezTo>
                <a:cubicBezTo>
                  <a:pt x="11867" y="183263"/>
                  <a:pt x="13215" y="154146"/>
                  <a:pt x="13215" y="120202"/>
                </a:cubicBezTo>
                <a:cubicBezTo>
                  <a:pt x="13215" y="86030"/>
                  <a:pt x="10516" y="64200"/>
                  <a:pt x="5117" y="54714"/>
                </a:cubicBezTo>
                <a:cubicBezTo>
                  <a:pt x="-282" y="45228"/>
                  <a:pt x="818" y="40958"/>
                  <a:pt x="8418" y="41905"/>
                </a:cubicBezTo>
                <a:cubicBezTo>
                  <a:pt x="16019" y="42851"/>
                  <a:pt x="22429" y="43977"/>
                  <a:pt x="27649" y="45282"/>
                </a:cubicBezTo>
                <a:cubicBezTo>
                  <a:pt x="32868" y="46587"/>
                  <a:pt x="46230" y="46361"/>
                  <a:pt x="67733" y="44604"/>
                </a:cubicBezTo>
                <a:cubicBezTo>
                  <a:pt x="89237" y="42848"/>
                  <a:pt x="110707" y="40180"/>
                  <a:pt x="132146" y="36602"/>
                </a:cubicBezTo>
                <a:cubicBezTo>
                  <a:pt x="153584" y="33025"/>
                  <a:pt x="168412" y="29404"/>
                  <a:pt x="176629" y="25740"/>
                </a:cubicBezTo>
                <a:cubicBezTo>
                  <a:pt x="178683" y="24824"/>
                  <a:pt x="180845" y="24213"/>
                  <a:pt x="183114" y="23909"/>
                </a:cubicBezTo>
                <a:close/>
                <a:moveTo>
                  <a:pt x="4778243" y="21586"/>
                </a:moveTo>
                <a:cubicBezTo>
                  <a:pt x="4781505" y="21476"/>
                  <a:pt x="4785372" y="22266"/>
                  <a:pt x="4789843" y="23954"/>
                </a:cubicBezTo>
                <a:cubicBezTo>
                  <a:pt x="4798783" y="27331"/>
                  <a:pt x="4805513" y="31429"/>
                  <a:pt x="4810030" y="36248"/>
                </a:cubicBezTo>
                <a:lnTo>
                  <a:pt x="4811105" y="48245"/>
                </a:lnTo>
                <a:lnTo>
                  <a:pt x="4812782" y="46603"/>
                </a:lnTo>
                <a:cubicBezTo>
                  <a:pt x="4813871" y="46274"/>
                  <a:pt x="4815366" y="46286"/>
                  <a:pt x="4817268" y="46637"/>
                </a:cubicBezTo>
                <a:cubicBezTo>
                  <a:pt x="4824875" y="48042"/>
                  <a:pt x="4829894" y="48942"/>
                  <a:pt x="4832325" y="49337"/>
                </a:cubicBezTo>
                <a:cubicBezTo>
                  <a:pt x="4834756" y="49731"/>
                  <a:pt x="4839040" y="49519"/>
                  <a:pt x="4845178" y="48702"/>
                </a:cubicBezTo>
                <a:cubicBezTo>
                  <a:pt x="4851316" y="47885"/>
                  <a:pt x="4857736" y="46221"/>
                  <a:pt x="4864440" y="43712"/>
                </a:cubicBezTo>
                <a:cubicBezTo>
                  <a:pt x="4871144" y="41202"/>
                  <a:pt x="4876117" y="38011"/>
                  <a:pt x="4879358" y="34139"/>
                </a:cubicBezTo>
                <a:cubicBezTo>
                  <a:pt x="4882599" y="30268"/>
                  <a:pt x="4888295" y="30275"/>
                  <a:pt x="4896447" y="34161"/>
                </a:cubicBezTo>
                <a:cubicBezTo>
                  <a:pt x="4904600" y="38047"/>
                  <a:pt x="4911588" y="43099"/>
                  <a:pt x="4917409" y="49315"/>
                </a:cubicBezTo>
                <a:cubicBezTo>
                  <a:pt x="4923232" y="55531"/>
                  <a:pt x="4921618" y="60486"/>
                  <a:pt x="4912569" y="64179"/>
                </a:cubicBezTo>
                <a:cubicBezTo>
                  <a:pt x="4903521" y="67871"/>
                  <a:pt x="4889596" y="83764"/>
                  <a:pt x="4870796" y="111856"/>
                </a:cubicBezTo>
                <a:cubicBezTo>
                  <a:pt x="4892006" y="127286"/>
                  <a:pt x="4907206" y="143828"/>
                  <a:pt x="4916398" y="161481"/>
                </a:cubicBezTo>
                <a:cubicBezTo>
                  <a:pt x="4925591" y="179133"/>
                  <a:pt x="4925519" y="197152"/>
                  <a:pt x="4916183" y="215536"/>
                </a:cubicBezTo>
                <a:cubicBezTo>
                  <a:pt x="4906848" y="233920"/>
                  <a:pt x="4898222" y="237283"/>
                  <a:pt x="4890306" y="225624"/>
                </a:cubicBezTo>
                <a:cubicBezTo>
                  <a:pt x="4882390" y="213966"/>
                  <a:pt x="4871958" y="202691"/>
                  <a:pt x="4859009" y="191799"/>
                </a:cubicBezTo>
                <a:cubicBezTo>
                  <a:pt x="4846060" y="180908"/>
                  <a:pt x="4846787" y="177036"/>
                  <a:pt x="4861192" y="180184"/>
                </a:cubicBezTo>
                <a:cubicBezTo>
                  <a:pt x="4875597" y="183331"/>
                  <a:pt x="4883921" y="184848"/>
                  <a:pt x="4886165" y="184733"/>
                </a:cubicBezTo>
                <a:cubicBezTo>
                  <a:pt x="4888410" y="184619"/>
                  <a:pt x="4888442" y="179736"/>
                  <a:pt x="4886262" y="170085"/>
                </a:cubicBezTo>
                <a:cubicBezTo>
                  <a:pt x="4884083" y="160434"/>
                  <a:pt x="4879770" y="150880"/>
                  <a:pt x="4873324" y="141422"/>
                </a:cubicBezTo>
                <a:cubicBezTo>
                  <a:pt x="4866878" y="131965"/>
                  <a:pt x="4861221" y="125401"/>
                  <a:pt x="4856352" y="121729"/>
                </a:cubicBezTo>
                <a:cubicBezTo>
                  <a:pt x="4851484" y="118058"/>
                  <a:pt x="4850401" y="113660"/>
                  <a:pt x="4853104" y="108533"/>
                </a:cubicBezTo>
                <a:cubicBezTo>
                  <a:pt x="4855807" y="103406"/>
                  <a:pt x="4860081" y="93917"/>
                  <a:pt x="4865924" y="80064"/>
                </a:cubicBezTo>
                <a:cubicBezTo>
                  <a:pt x="4871768" y="66211"/>
                  <a:pt x="4874708" y="59328"/>
                  <a:pt x="4874743" y="59414"/>
                </a:cubicBezTo>
                <a:cubicBezTo>
                  <a:pt x="4874779" y="59500"/>
                  <a:pt x="4872471" y="60206"/>
                  <a:pt x="4867817" y="61533"/>
                </a:cubicBezTo>
                <a:cubicBezTo>
                  <a:pt x="4863164" y="62859"/>
                  <a:pt x="4856062" y="64627"/>
                  <a:pt x="4846511" y="66835"/>
                </a:cubicBezTo>
                <a:lnTo>
                  <a:pt x="4846511" y="157996"/>
                </a:lnTo>
                <a:cubicBezTo>
                  <a:pt x="4846511" y="203655"/>
                  <a:pt x="4846042" y="240219"/>
                  <a:pt x="4845102" y="267688"/>
                </a:cubicBezTo>
                <a:cubicBezTo>
                  <a:pt x="4844163" y="295156"/>
                  <a:pt x="4840503" y="313612"/>
                  <a:pt x="4834121" y="323055"/>
                </a:cubicBezTo>
                <a:cubicBezTo>
                  <a:pt x="4827740" y="332498"/>
                  <a:pt x="4823456" y="324701"/>
                  <a:pt x="4821269" y="299663"/>
                </a:cubicBezTo>
                <a:cubicBezTo>
                  <a:pt x="4819082" y="274625"/>
                  <a:pt x="4818440" y="246780"/>
                  <a:pt x="4819344" y="216128"/>
                </a:cubicBezTo>
                <a:cubicBezTo>
                  <a:pt x="4820247" y="185475"/>
                  <a:pt x="4820925" y="153948"/>
                  <a:pt x="4821376" y="121547"/>
                </a:cubicBezTo>
                <a:cubicBezTo>
                  <a:pt x="4821828" y="89145"/>
                  <a:pt x="4819355" y="68208"/>
                  <a:pt x="4813956" y="58737"/>
                </a:cubicBezTo>
                <a:cubicBezTo>
                  <a:pt x="4812606" y="56369"/>
                  <a:pt x="4811662" y="54341"/>
                  <a:pt x="4811126" y="52652"/>
                </a:cubicBezTo>
                <a:lnTo>
                  <a:pt x="4811015" y="51504"/>
                </a:lnTo>
                <a:lnTo>
                  <a:pt x="4808869" y="55560"/>
                </a:lnTo>
                <a:cubicBezTo>
                  <a:pt x="4806657" y="61204"/>
                  <a:pt x="4805223" y="69755"/>
                  <a:pt x="4804566" y="81215"/>
                </a:cubicBezTo>
                <a:cubicBezTo>
                  <a:pt x="4803692" y="96494"/>
                  <a:pt x="4803025" y="114549"/>
                  <a:pt x="4802566" y="135378"/>
                </a:cubicBezTo>
                <a:cubicBezTo>
                  <a:pt x="4802107" y="156207"/>
                  <a:pt x="4800487" y="174268"/>
                  <a:pt x="4797704" y="189562"/>
                </a:cubicBezTo>
                <a:cubicBezTo>
                  <a:pt x="4794923" y="204856"/>
                  <a:pt x="4788617" y="217605"/>
                  <a:pt x="4778786" y="227808"/>
                </a:cubicBezTo>
                <a:cubicBezTo>
                  <a:pt x="4768956" y="238011"/>
                  <a:pt x="4761904" y="238140"/>
                  <a:pt x="4757631" y="228195"/>
                </a:cubicBezTo>
                <a:cubicBezTo>
                  <a:pt x="4753358" y="218250"/>
                  <a:pt x="4747051" y="209226"/>
                  <a:pt x="4738713" y="201124"/>
                </a:cubicBezTo>
                <a:cubicBezTo>
                  <a:pt x="4730374" y="193022"/>
                  <a:pt x="4732137" y="190093"/>
                  <a:pt x="4744004" y="192337"/>
                </a:cubicBezTo>
                <a:cubicBezTo>
                  <a:pt x="4755870" y="194581"/>
                  <a:pt x="4762445" y="195503"/>
                  <a:pt x="4763729" y="195101"/>
                </a:cubicBezTo>
                <a:cubicBezTo>
                  <a:pt x="4765012" y="194700"/>
                  <a:pt x="4766730" y="190416"/>
                  <a:pt x="4768881" y="182249"/>
                </a:cubicBezTo>
                <a:cubicBezTo>
                  <a:pt x="4771032" y="174082"/>
                  <a:pt x="4773007" y="161879"/>
                  <a:pt x="4774807" y="145638"/>
                </a:cubicBezTo>
                <a:cubicBezTo>
                  <a:pt x="4776606" y="129398"/>
                  <a:pt x="4777732" y="110279"/>
                  <a:pt x="4778184" y="88281"/>
                </a:cubicBezTo>
                <a:cubicBezTo>
                  <a:pt x="4778636" y="66283"/>
                  <a:pt x="4778095" y="53968"/>
                  <a:pt x="4776560" y="51337"/>
                </a:cubicBezTo>
                <a:cubicBezTo>
                  <a:pt x="4775026" y="48706"/>
                  <a:pt x="4771857" y="48046"/>
                  <a:pt x="4767052" y="49358"/>
                </a:cubicBezTo>
                <a:cubicBezTo>
                  <a:pt x="4762248" y="50670"/>
                  <a:pt x="4756340" y="52129"/>
                  <a:pt x="4749328" y="53735"/>
                </a:cubicBezTo>
                <a:cubicBezTo>
                  <a:pt x="4754720" y="58396"/>
                  <a:pt x="4756494" y="62949"/>
                  <a:pt x="4754652" y="67394"/>
                </a:cubicBezTo>
                <a:cubicBezTo>
                  <a:pt x="4752809" y="71840"/>
                  <a:pt x="4751479" y="76371"/>
                  <a:pt x="4750661" y="80989"/>
                </a:cubicBezTo>
                <a:cubicBezTo>
                  <a:pt x="4754275" y="80186"/>
                  <a:pt x="4758165" y="79308"/>
                  <a:pt x="4762331" y="78354"/>
                </a:cubicBezTo>
                <a:cubicBezTo>
                  <a:pt x="4766496" y="77400"/>
                  <a:pt x="4770093" y="78877"/>
                  <a:pt x="4773118" y="82785"/>
                </a:cubicBezTo>
                <a:cubicBezTo>
                  <a:pt x="4776144" y="86693"/>
                  <a:pt x="4775244" y="90722"/>
                  <a:pt x="4770419" y="94874"/>
                </a:cubicBezTo>
                <a:cubicBezTo>
                  <a:pt x="4765593" y="99025"/>
                  <a:pt x="4758441" y="102291"/>
                  <a:pt x="4748962" y="104672"/>
                </a:cubicBezTo>
                <a:cubicBezTo>
                  <a:pt x="4748245" y="111770"/>
                  <a:pt x="4747012" y="118718"/>
                  <a:pt x="4745262" y="125515"/>
                </a:cubicBezTo>
                <a:cubicBezTo>
                  <a:pt x="4746066" y="124755"/>
                  <a:pt x="4749346" y="123217"/>
                  <a:pt x="4755103" y="120901"/>
                </a:cubicBezTo>
                <a:cubicBezTo>
                  <a:pt x="4760861" y="118585"/>
                  <a:pt x="4765837" y="119553"/>
                  <a:pt x="4770032" y="123805"/>
                </a:cubicBezTo>
                <a:cubicBezTo>
                  <a:pt x="4774226" y="128057"/>
                  <a:pt x="4774176" y="132295"/>
                  <a:pt x="4769881" y="136518"/>
                </a:cubicBezTo>
                <a:cubicBezTo>
                  <a:pt x="4765586" y="140741"/>
                  <a:pt x="4756326" y="144939"/>
                  <a:pt x="4742100" y="149112"/>
                </a:cubicBezTo>
                <a:cubicBezTo>
                  <a:pt x="4739620" y="164858"/>
                  <a:pt x="4733274" y="182471"/>
                  <a:pt x="4723064" y="201952"/>
                </a:cubicBezTo>
                <a:cubicBezTo>
                  <a:pt x="4712854" y="221433"/>
                  <a:pt x="4699804" y="235637"/>
                  <a:pt x="4683915" y="244564"/>
                </a:cubicBezTo>
                <a:cubicBezTo>
                  <a:pt x="4668026" y="253491"/>
                  <a:pt x="4664645" y="252129"/>
                  <a:pt x="4673773" y="240477"/>
                </a:cubicBezTo>
                <a:cubicBezTo>
                  <a:pt x="4682901" y="228826"/>
                  <a:pt x="4691014" y="216131"/>
                  <a:pt x="4698112" y="202393"/>
                </a:cubicBezTo>
                <a:cubicBezTo>
                  <a:pt x="4705210" y="188655"/>
                  <a:pt x="4711427" y="172981"/>
                  <a:pt x="4716761" y="155372"/>
                </a:cubicBezTo>
                <a:cubicBezTo>
                  <a:pt x="4715586" y="157179"/>
                  <a:pt x="4713363" y="158082"/>
                  <a:pt x="4710093" y="158082"/>
                </a:cubicBezTo>
                <a:cubicBezTo>
                  <a:pt x="4706393" y="158082"/>
                  <a:pt x="4702081" y="155691"/>
                  <a:pt x="4697155" y="150908"/>
                </a:cubicBezTo>
                <a:cubicBezTo>
                  <a:pt x="4692229" y="146126"/>
                  <a:pt x="4692613" y="142785"/>
                  <a:pt x="4698306" y="140884"/>
                </a:cubicBezTo>
                <a:cubicBezTo>
                  <a:pt x="4703998" y="138984"/>
                  <a:pt x="4711161" y="136471"/>
                  <a:pt x="4719794" y="133345"/>
                </a:cubicBezTo>
                <a:cubicBezTo>
                  <a:pt x="4721372" y="126175"/>
                  <a:pt x="4722612" y="117772"/>
                  <a:pt x="4723516" y="108135"/>
                </a:cubicBezTo>
                <a:cubicBezTo>
                  <a:pt x="4716604" y="109942"/>
                  <a:pt x="4710376" y="108425"/>
                  <a:pt x="4704834" y="103586"/>
                </a:cubicBezTo>
                <a:cubicBezTo>
                  <a:pt x="4699291" y="98746"/>
                  <a:pt x="4699887" y="95383"/>
                  <a:pt x="4706619" y="93497"/>
                </a:cubicBezTo>
                <a:cubicBezTo>
                  <a:pt x="4713352" y="91611"/>
                  <a:pt x="4719486" y="89629"/>
                  <a:pt x="4725021" y="87550"/>
                </a:cubicBezTo>
                <a:cubicBezTo>
                  <a:pt x="4726713" y="73625"/>
                  <a:pt x="4726893" y="64096"/>
                  <a:pt x="4725559" y="58962"/>
                </a:cubicBezTo>
                <a:cubicBezTo>
                  <a:pt x="4721931" y="58231"/>
                  <a:pt x="4718210" y="55198"/>
                  <a:pt x="4714395" y="49864"/>
                </a:cubicBezTo>
                <a:cubicBezTo>
                  <a:pt x="4710581" y="44529"/>
                  <a:pt x="4712746" y="41862"/>
                  <a:pt x="4720891" y="41862"/>
                </a:cubicBezTo>
                <a:cubicBezTo>
                  <a:pt x="4726627" y="41862"/>
                  <a:pt x="4735263" y="39940"/>
                  <a:pt x="4746801" y="36097"/>
                </a:cubicBezTo>
                <a:cubicBezTo>
                  <a:pt x="4758337" y="32254"/>
                  <a:pt x="4766160" y="28425"/>
                  <a:pt x="4770268" y="24610"/>
                </a:cubicBezTo>
                <a:cubicBezTo>
                  <a:pt x="4772322" y="22703"/>
                  <a:pt x="4774981" y="21695"/>
                  <a:pt x="4778243" y="21586"/>
                </a:cubicBezTo>
                <a:close/>
                <a:moveTo>
                  <a:pt x="1215707" y="19906"/>
                </a:moveTo>
                <a:cubicBezTo>
                  <a:pt x="1217311" y="20022"/>
                  <a:pt x="1219201" y="20511"/>
                  <a:pt x="1221377" y="21373"/>
                </a:cubicBezTo>
                <a:cubicBezTo>
                  <a:pt x="1230082" y="24822"/>
                  <a:pt x="1236409" y="29504"/>
                  <a:pt x="1240360" y="35419"/>
                </a:cubicBezTo>
                <a:cubicBezTo>
                  <a:pt x="1244311" y="41335"/>
                  <a:pt x="1244769" y="45705"/>
                  <a:pt x="1241737" y="48530"/>
                </a:cubicBezTo>
                <a:cubicBezTo>
                  <a:pt x="1238704" y="51355"/>
                  <a:pt x="1235717" y="54947"/>
                  <a:pt x="1232778" y="59307"/>
                </a:cubicBezTo>
                <a:cubicBezTo>
                  <a:pt x="1253298" y="77619"/>
                  <a:pt x="1268976" y="91110"/>
                  <a:pt x="1279810" y="99778"/>
                </a:cubicBezTo>
                <a:cubicBezTo>
                  <a:pt x="1290644" y="108447"/>
                  <a:pt x="1302041" y="115882"/>
                  <a:pt x="1314001" y="122084"/>
                </a:cubicBezTo>
                <a:cubicBezTo>
                  <a:pt x="1325960" y="128287"/>
                  <a:pt x="1338135" y="134184"/>
                  <a:pt x="1350525" y="139777"/>
                </a:cubicBezTo>
                <a:cubicBezTo>
                  <a:pt x="1362915" y="145369"/>
                  <a:pt x="1362901" y="149141"/>
                  <a:pt x="1350482" y="151091"/>
                </a:cubicBezTo>
                <a:cubicBezTo>
                  <a:pt x="1338063" y="153041"/>
                  <a:pt x="1325132" y="154242"/>
                  <a:pt x="1311688" y="154694"/>
                </a:cubicBezTo>
                <a:cubicBezTo>
                  <a:pt x="1298244" y="155146"/>
                  <a:pt x="1287704" y="150851"/>
                  <a:pt x="1280068" y="141809"/>
                </a:cubicBezTo>
                <a:cubicBezTo>
                  <a:pt x="1272432" y="132768"/>
                  <a:pt x="1254123" y="109397"/>
                  <a:pt x="1225141" y="71697"/>
                </a:cubicBezTo>
                <a:cubicBezTo>
                  <a:pt x="1213597" y="93795"/>
                  <a:pt x="1201372" y="112914"/>
                  <a:pt x="1188466" y="129054"/>
                </a:cubicBezTo>
                <a:cubicBezTo>
                  <a:pt x="1175560" y="145194"/>
                  <a:pt x="1161471" y="156540"/>
                  <a:pt x="1146199" y="163094"/>
                </a:cubicBezTo>
                <a:cubicBezTo>
                  <a:pt x="1130926" y="169647"/>
                  <a:pt x="1128574" y="167048"/>
                  <a:pt x="1139143" y="155296"/>
                </a:cubicBezTo>
                <a:cubicBezTo>
                  <a:pt x="1149712" y="143545"/>
                  <a:pt x="1160316" y="130355"/>
                  <a:pt x="1170957" y="115728"/>
                </a:cubicBezTo>
                <a:cubicBezTo>
                  <a:pt x="1181597" y="101101"/>
                  <a:pt x="1190711" y="85105"/>
                  <a:pt x="1198296" y="67739"/>
                </a:cubicBezTo>
                <a:cubicBezTo>
                  <a:pt x="1205883" y="50373"/>
                  <a:pt x="1209450" y="37441"/>
                  <a:pt x="1208998" y="28945"/>
                </a:cubicBezTo>
                <a:cubicBezTo>
                  <a:pt x="1208659" y="22572"/>
                  <a:pt x="1210895" y="19560"/>
                  <a:pt x="1215707" y="19906"/>
                </a:cubicBezTo>
                <a:close/>
                <a:moveTo>
                  <a:pt x="3624741" y="12568"/>
                </a:moveTo>
                <a:cubicBezTo>
                  <a:pt x="3626537" y="12853"/>
                  <a:pt x="3628690" y="13540"/>
                  <a:pt x="3631197" y="14630"/>
                </a:cubicBezTo>
                <a:cubicBezTo>
                  <a:pt x="3641229" y="18989"/>
                  <a:pt x="3648904" y="24352"/>
                  <a:pt x="3654224" y="30719"/>
                </a:cubicBezTo>
                <a:cubicBezTo>
                  <a:pt x="3659545" y="37086"/>
                  <a:pt x="3659777" y="42148"/>
                  <a:pt x="3654923" y="45906"/>
                </a:cubicBezTo>
                <a:cubicBezTo>
                  <a:pt x="3650069" y="49663"/>
                  <a:pt x="3645021" y="56130"/>
                  <a:pt x="3639780" y="65308"/>
                </a:cubicBezTo>
                <a:cubicBezTo>
                  <a:pt x="3634539" y="74486"/>
                  <a:pt x="3625365" y="90425"/>
                  <a:pt x="3612257" y="113125"/>
                </a:cubicBezTo>
                <a:cubicBezTo>
                  <a:pt x="3623959" y="121887"/>
                  <a:pt x="3628458" y="131868"/>
                  <a:pt x="3625755" y="143068"/>
                </a:cubicBezTo>
                <a:cubicBezTo>
                  <a:pt x="3623052" y="154267"/>
                  <a:pt x="3621700" y="178144"/>
                  <a:pt x="3621700" y="214697"/>
                </a:cubicBezTo>
                <a:cubicBezTo>
                  <a:pt x="3621700" y="251150"/>
                  <a:pt x="3618485" y="275797"/>
                  <a:pt x="3612053" y="288639"/>
                </a:cubicBezTo>
                <a:cubicBezTo>
                  <a:pt x="3605621" y="301480"/>
                  <a:pt x="3599520" y="301197"/>
                  <a:pt x="3593748" y="287789"/>
                </a:cubicBezTo>
                <a:cubicBezTo>
                  <a:pt x="3587976" y="274381"/>
                  <a:pt x="3586442" y="263974"/>
                  <a:pt x="3589145" y="256567"/>
                </a:cubicBezTo>
                <a:cubicBezTo>
                  <a:pt x="3591848" y="249160"/>
                  <a:pt x="3594100" y="235110"/>
                  <a:pt x="3595899" y="214417"/>
                </a:cubicBezTo>
                <a:cubicBezTo>
                  <a:pt x="3597699" y="193725"/>
                  <a:pt x="3598598" y="174466"/>
                  <a:pt x="3598598" y="156641"/>
                </a:cubicBezTo>
                <a:cubicBezTo>
                  <a:pt x="3598598" y="140164"/>
                  <a:pt x="3598886" y="131646"/>
                  <a:pt x="3599459" y="131086"/>
                </a:cubicBezTo>
                <a:cubicBezTo>
                  <a:pt x="3584617" y="150173"/>
                  <a:pt x="3568165" y="165291"/>
                  <a:pt x="3550103" y="176441"/>
                </a:cubicBezTo>
                <a:cubicBezTo>
                  <a:pt x="3532042" y="187591"/>
                  <a:pt x="3529350" y="185350"/>
                  <a:pt x="3542026" y="169719"/>
                </a:cubicBezTo>
                <a:cubicBezTo>
                  <a:pt x="3554703" y="154088"/>
                  <a:pt x="3567104" y="136615"/>
                  <a:pt x="3579228" y="117298"/>
                </a:cubicBezTo>
                <a:cubicBezTo>
                  <a:pt x="3591353" y="97982"/>
                  <a:pt x="3601212" y="79214"/>
                  <a:pt x="3608805" y="60995"/>
                </a:cubicBezTo>
                <a:cubicBezTo>
                  <a:pt x="3616398" y="42776"/>
                  <a:pt x="3619521" y="29404"/>
                  <a:pt x="3618173" y="20878"/>
                </a:cubicBezTo>
                <a:cubicBezTo>
                  <a:pt x="3617162" y="14484"/>
                  <a:pt x="3619351" y="11714"/>
                  <a:pt x="3624741" y="12568"/>
                </a:cubicBezTo>
                <a:close/>
                <a:moveTo>
                  <a:pt x="890721" y="10873"/>
                </a:moveTo>
                <a:cubicBezTo>
                  <a:pt x="892435" y="10776"/>
                  <a:pt x="894605" y="11021"/>
                  <a:pt x="897231" y="11607"/>
                </a:cubicBezTo>
                <a:cubicBezTo>
                  <a:pt x="907736" y="13952"/>
                  <a:pt x="916537" y="16978"/>
                  <a:pt x="923635" y="20685"/>
                </a:cubicBezTo>
                <a:cubicBezTo>
                  <a:pt x="930734" y="24392"/>
                  <a:pt x="932024" y="30827"/>
                  <a:pt x="927507" y="39990"/>
                </a:cubicBezTo>
                <a:cubicBezTo>
                  <a:pt x="922990" y="49154"/>
                  <a:pt x="921147" y="69115"/>
                  <a:pt x="921979" y="99875"/>
                </a:cubicBezTo>
                <a:cubicBezTo>
                  <a:pt x="938212" y="97322"/>
                  <a:pt x="951004" y="94659"/>
                  <a:pt x="960353" y="91884"/>
                </a:cubicBezTo>
                <a:cubicBezTo>
                  <a:pt x="969703" y="89109"/>
                  <a:pt x="979168" y="92185"/>
                  <a:pt x="988747" y="101112"/>
                </a:cubicBezTo>
                <a:cubicBezTo>
                  <a:pt x="998326" y="110039"/>
                  <a:pt x="996484" y="114789"/>
                  <a:pt x="983219" y="115362"/>
                </a:cubicBezTo>
                <a:cubicBezTo>
                  <a:pt x="969954" y="115936"/>
                  <a:pt x="949591" y="118295"/>
                  <a:pt x="922130" y="122439"/>
                </a:cubicBezTo>
                <a:cubicBezTo>
                  <a:pt x="922990" y="154131"/>
                  <a:pt x="924553" y="187741"/>
                  <a:pt x="926819" y="223269"/>
                </a:cubicBezTo>
                <a:cubicBezTo>
                  <a:pt x="929085" y="258797"/>
                  <a:pt x="924933" y="284036"/>
                  <a:pt x="914364" y="298985"/>
                </a:cubicBezTo>
                <a:cubicBezTo>
                  <a:pt x="903796" y="313935"/>
                  <a:pt x="895822" y="316473"/>
                  <a:pt x="890445" y="306600"/>
                </a:cubicBezTo>
                <a:cubicBezTo>
                  <a:pt x="885067" y="296727"/>
                  <a:pt x="875929" y="286126"/>
                  <a:pt x="863030" y="274797"/>
                </a:cubicBezTo>
                <a:cubicBezTo>
                  <a:pt x="850131" y="263468"/>
                  <a:pt x="851081" y="259378"/>
                  <a:pt x="865880" y="262525"/>
                </a:cubicBezTo>
                <a:cubicBezTo>
                  <a:pt x="880679" y="265673"/>
                  <a:pt x="889688" y="266964"/>
                  <a:pt x="892908" y="266397"/>
                </a:cubicBezTo>
                <a:cubicBezTo>
                  <a:pt x="896127" y="265831"/>
                  <a:pt x="898174" y="255258"/>
                  <a:pt x="899049" y="234680"/>
                </a:cubicBezTo>
                <a:cubicBezTo>
                  <a:pt x="899924" y="214102"/>
                  <a:pt x="899515" y="177771"/>
                  <a:pt x="897823" y="125687"/>
                </a:cubicBezTo>
                <a:lnTo>
                  <a:pt x="873688" y="130871"/>
                </a:lnTo>
                <a:cubicBezTo>
                  <a:pt x="855964" y="134600"/>
                  <a:pt x="843534" y="137368"/>
                  <a:pt x="836400" y="139174"/>
                </a:cubicBezTo>
                <a:cubicBezTo>
                  <a:pt x="829266" y="140981"/>
                  <a:pt x="820371" y="138432"/>
                  <a:pt x="809717" y="131527"/>
                </a:cubicBezTo>
                <a:cubicBezTo>
                  <a:pt x="799062" y="124623"/>
                  <a:pt x="799908" y="120564"/>
                  <a:pt x="812255" y="119353"/>
                </a:cubicBezTo>
                <a:cubicBezTo>
                  <a:pt x="824602" y="118141"/>
                  <a:pt x="853074" y="113247"/>
                  <a:pt x="897672" y="104672"/>
                </a:cubicBezTo>
                <a:cubicBezTo>
                  <a:pt x="897672" y="74070"/>
                  <a:pt x="897016" y="54610"/>
                  <a:pt x="895704" y="46293"/>
                </a:cubicBezTo>
                <a:cubicBezTo>
                  <a:pt x="894392" y="37975"/>
                  <a:pt x="891692" y="29529"/>
                  <a:pt x="887605" y="20954"/>
                </a:cubicBezTo>
                <a:cubicBezTo>
                  <a:pt x="884540" y="14522"/>
                  <a:pt x="885579" y="11162"/>
                  <a:pt x="890721" y="10873"/>
                </a:cubicBezTo>
                <a:close/>
                <a:moveTo>
                  <a:pt x="2557385" y="6144"/>
                </a:moveTo>
                <a:cubicBezTo>
                  <a:pt x="2564548" y="7542"/>
                  <a:pt x="2571998" y="9582"/>
                  <a:pt x="2579734" y="12264"/>
                </a:cubicBezTo>
                <a:cubicBezTo>
                  <a:pt x="2587471" y="14945"/>
                  <a:pt x="2589751" y="20273"/>
                  <a:pt x="2586575" y="28246"/>
                </a:cubicBezTo>
                <a:cubicBezTo>
                  <a:pt x="2583398" y="36219"/>
                  <a:pt x="2581387" y="52000"/>
                  <a:pt x="2580541" y="75590"/>
                </a:cubicBezTo>
                <a:cubicBezTo>
                  <a:pt x="2584212" y="75690"/>
                  <a:pt x="2589217" y="74815"/>
                  <a:pt x="2595555" y="72966"/>
                </a:cubicBezTo>
                <a:cubicBezTo>
                  <a:pt x="2601894" y="71116"/>
                  <a:pt x="2608626" y="72073"/>
                  <a:pt x="2615753" y="75837"/>
                </a:cubicBezTo>
                <a:cubicBezTo>
                  <a:pt x="2622881" y="79602"/>
                  <a:pt x="2623511" y="83197"/>
                  <a:pt x="2617646" y="86625"/>
                </a:cubicBezTo>
                <a:cubicBezTo>
                  <a:pt x="2611781" y="90052"/>
                  <a:pt x="2599413" y="93816"/>
                  <a:pt x="2580541" y="97918"/>
                </a:cubicBezTo>
                <a:lnTo>
                  <a:pt x="2580541" y="116610"/>
                </a:lnTo>
                <a:cubicBezTo>
                  <a:pt x="2592228" y="118187"/>
                  <a:pt x="2601675" y="120539"/>
                  <a:pt x="2608881" y="123665"/>
                </a:cubicBezTo>
                <a:cubicBezTo>
                  <a:pt x="2616087" y="126792"/>
                  <a:pt x="2618790" y="132858"/>
                  <a:pt x="2616990" y="141863"/>
                </a:cubicBezTo>
                <a:cubicBezTo>
                  <a:pt x="2615191" y="150869"/>
                  <a:pt x="2610551" y="153038"/>
                  <a:pt x="2603073" y="148370"/>
                </a:cubicBezTo>
                <a:cubicBezTo>
                  <a:pt x="2595595" y="143702"/>
                  <a:pt x="2588084" y="137489"/>
                  <a:pt x="2580541" y="129731"/>
                </a:cubicBezTo>
                <a:cubicBezTo>
                  <a:pt x="2581401" y="166170"/>
                  <a:pt x="2580021" y="189451"/>
                  <a:pt x="2576400" y="199575"/>
                </a:cubicBezTo>
                <a:cubicBezTo>
                  <a:pt x="2572779" y="209700"/>
                  <a:pt x="2567588" y="210144"/>
                  <a:pt x="2560827" y="200909"/>
                </a:cubicBezTo>
                <a:cubicBezTo>
                  <a:pt x="2554065" y="191674"/>
                  <a:pt x="2551362" y="184869"/>
                  <a:pt x="2552717" y="180496"/>
                </a:cubicBezTo>
                <a:cubicBezTo>
                  <a:pt x="2554073" y="176122"/>
                  <a:pt x="2555202" y="169386"/>
                  <a:pt x="2556105" y="160287"/>
                </a:cubicBezTo>
                <a:cubicBezTo>
                  <a:pt x="2557009" y="151188"/>
                  <a:pt x="2557905" y="139203"/>
                  <a:pt x="2558794" y="124332"/>
                </a:cubicBezTo>
                <a:cubicBezTo>
                  <a:pt x="2556600" y="135776"/>
                  <a:pt x="2551337" y="146588"/>
                  <a:pt x="2543006" y="156770"/>
                </a:cubicBezTo>
                <a:cubicBezTo>
                  <a:pt x="2534674" y="166951"/>
                  <a:pt x="2522625" y="176462"/>
                  <a:pt x="2506857" y="185303"/>
                </a:cubicBezTo>
                <a:cubicBezTo>
                  <a:pt x="2491090" y="194144"/>
                  <a:pt x="2489585" y="191147"/>
                  <a:pt x="2502340" y="176312"/>
                </a:cubicBezTo>
                <a:cubicBezTo>
                  <a:pt x="2515096" y="161477"/>
                  <a:pt x="2525679" y="147198"/>
                  <a:pt x="2534090" y="133474"/>
                </a:cubicBezTo>
                <a:cubicBezTo>
                  <a:pt x="2542500" y="119751"/>
                  <a:pt x="2548032" y="109956"/>
                  <a:pt x="2550685" y="104091"/>
                </a:cubicBezTo>
                <a:cubicBezTo>
                  <a:pt x="2543988" y="105869"/>
                  <a:pt x="2537768" y="107214"/>
                  <a:pt x="2532025" y="108124"/>
                </a:cubicBezTo>
                <a:cubicBezTo>
                  <a:pt x="2526281" y="109035"/>
                  <a:pt x="2518509" y="107386"/>
                  <a:pt x="2508707" y="103177"/>
                </a:cubicBezTo>
                <a:cubicBezTo>
                  <a:pt x="2498906" y="98968"/>
                  <a:pt x="2500114" y="95591"/>
                  <a:pt x="2512332" y="93045"/>
                </a:cubicBezTo>
                <a:cubicBezTo>
                  <a:pt x="2524550" y="90500"/>
                  <a:pt x="2540037" y="86374"/>
                  <a:pt x="2558794" y="80666"/>
                </a:cubicBezTo>
                <a:cubicBezTo>
                  <a:pt x="2558794" y="64863"/>
                  <a:pt x="2558576" y="52187"/>
                  <a:pt x="2558138" y="42636"/>
                </a:cubicBezTo>
                <a:cubicBezTo>
                  <a:pt x="2557701" y="33085"/>
                  <a:pt x="2555675" y="24266"/>
                  <a:pt x="2552061" y="16178"/>
                </a:cubicBezTo>
                <a:cubicBezTo>
                  <a:pt x="2548448" y="8091"/>
                  <a:pt x="2550222" y="4746"/>
                  <a:pt x="2557385" y="6144"/>
                </a:cubicBezTo>
                <a:close/>
                <a:moveTo>
                  <a:pt x="1843010" y="6144"/>
                </a:moveTo>
                <a:cubicBezTo>
                  <a:pt x="1850173" y="7542"/>
                  <a:pt x="1857623" y="9582"/>
                  <a:pt x="1865360" y="12264"/>
                </a:cubicBezTo>
                <a:cubicBezTo>
                  <a:pt x="1873096" y="14945"/>
                  <a:pt x="1875376" y="20273"/>
                  <a:pt x="1872200" y="28246"/>
                </a:cubicBezTo>
                <a:cubicBezTo>
                  <a:pt x="1869023" y="36219"/>
                  <a:pt x="1867012" y="52000"/>
                  <a:pt x="1866166" y="75590"/>
                </a:cubicBezTo>
                <a:cubicBezTo>
                  <a:pt x="1869837" y="75690"/>
                  <a:pt x="1874842" y="74815"/>
                  <a:pt x="1881180" y="72966"/>
                </a:cubicBezTo>
                <a:cubicBezTo>
                  <a:pt x="1887519" y="71116"/>
                  <a:pt x="1894252" y="72073"/>
                  <a:pt x="1901379" y="75837"/>
                </a:cubicBezTo>
                <a:cubicBezTo>
                  <a:pt x="1908506" y="79602"/>
                  <a:pt x="1909137" y="83197"/>
                  <a:pt x="1903272" y="86625"/>
                </a:cubicBezTo>
                <a:cubicBezTo>
                  <a:pt x="1897406" y="90052"/>
                  <a:pt x="1885038" y="93816"/>
                  <a:pt x="1866166" y="97918"/>
                </a:cubicBezTo>
                <a:lnTo>
                  <a:pt x="1866166" y="116610"/>
                </a:lnTo>
                <a:cubicBezTo>
                  <a:pt x="1877853" y="118187"/>
                  <a:pt x="1887300" y="120539"/>
                  <a:pt x="1894506" y="123665"/>
                </a:cubicBezTo>
                <a:cubicBezTo>
                  <a:pt x="1901712" y="126792"/>
                  <a:pt x="1904415" y="132858"/>
                  <a:pt x="1902615" y="141863"/>
                </a:cubicBezTo>
                <a:cubicBezTo>
                  <a:pt x="1900816" y="150869"/>
                  <a:pt x="1896177" y="153038"/>
                  <a:pt x="1888698" y="148370"/>
                </a:cubicBezTo>
                <a:cubicBezTo>
                  <a:pt x="1881220" y="143702"/>
                  <a:pt x="1873709" y="137489"/>
                  <a:pt x="1866166" y="129731"/>
                </a:cubicBezTo>
                <a:cubicBezTo>
                  <a:pt x="1867027" y="166170"/>
                  <a:pt x="1865646" y="189451"/>
                  <a:pt x="1862026" y="199575"/>
                </a:cubicBezTo>
                <a:cubicBezTo>
                  <a:pt x="1858405" y="209700"/>
                  <a:pt x="1853213" y="210144"/>
                  <a:pt x="1846452" y="200909"/>
                </a:cubicBezTo>
                <a:cubicBezTo>
                  <a:pt x="1839691" y="191674"/>
                  <a:pt x="1836988" y="184869"/>
                  <a:pt x="1838343" y="180496"/>
                </a:cubicBezTo>
                <a:cubicBezTo>
                  <a:pt x="1839698" y="176122"/>
                  <a:pt x="1840827" y="169386"/>
                  <a:pt x="1841730" y="160287"/>
                </a:cubicBezTo>
                <a:cubicBezTo>
                  <a:pt x="1842634" y="151188"/>
                  <a:pt x="1843530" y="139203"/>
                  <a:pt x="1844419" y="124332"/>
                </a:cubicBezTo>
                <a:cubicBezTo>
                  <a:pt x="1842225" y="135776"/>
                  <a:pt x="1836962" y="146588"/>
                  <a:pt x="1828631" y="156770"/>
                </a:cubicBezTo>
                <a:cubicBezTo>
                  <a:pt x="1820299" y="166951"/>
                  <a:pt x="1808250" y="176462"/>
                  <a:pt x="1792483" y="185303"/>
                </a:cubicBezTo>
                <a:cubicBezTo>
                  <a:pt x="1776716" y="194144"/>
                  <a:pt x="1775210" y="191147"/>
                  <a:pt x="1787966" y="176312"/>
                </a:cubicBezTo>
                <a:cubicBezTo>
                  <a:pt x="1800721" y="161477"/>
                  <a:pt x="1811304" y="147198"/>
                  <a:pt x="1819715" y="133474"/>
                </a:cubicBezTo>
                <a:cubicBezTo>
                  <a:pt x="1828125" y="119751"/>
                  <a:pt x="1833657" y="109956"/>
                  <a:pt x="1836310" y="104091"/>
                </a:cubicBezTo>
                <a:cubicBezTo>
                  <a:pt x="1829613" y="105869"/>
                  <a:pt x="1823393" y="107214"/>
                  <a:pt x="1817650" y="108124"/>
                </a:cubicBezTo>
                <a:cubicBezTo>
                  <a:pt x="1811906" y="109035"/>
                  <a:pt x="1804134" y="107386"/>
                  <a:pt x="1794333" y="103177"/>
                </a:cubicBezTo>
                <a:cubicBezTo>
                  <a:pt x="1784531" y="98968"/>
                  <a:pt x="1785739" y="95591"/>
                  <a:pt x="1797957" y="93045"/>
                </a:cubicBezTo>
                <a:cubicBezTo>
                  <a:pt x="1810175" y="90500"/>
                  <a:pt x="1825662" y="86374"/>
                  <a:pt x="1844419" y="80666"/>
                </a:cubicBezTo>
                <a:cubicBezTo>
                  <a:pt x="1844419" y="64863"/>
                  <a:pt x="1844201" y="52187"/>
                  <a:pt x="1843763" y="42636"/>
                </a:cubicBezTo>
                <a:cubicBezTo>
                  <a:pt x="1843326" y="33085"/>
                  <a:pt x="1841300" y="24266"/>
                  <a:pt x="1837687" y="16178"/>
                </a:cubicBezTo>
                <a:cubicBezTo>
                  <a:pt x="1834073" y="8091"/>
                  <a:pt x="1835847" y="4746"/>
                  <a:pt x="1843010" y="6144"/>
                </a:cubicBezTo>
                <a:close/>
                <a:moveTo>
                  <a:pt x="4393637" y="5025"/>
                </a:moveTo>
                <a:cubicBezTo>
                  <a:pt x="4396799" y="4305"/>
                  <a:pt x="4402105" y="5710"/>
                  <a:pt x="4409555" y="9241"/>
                </a:cubicBezTo>
                <a:cubicBezTo>
                  <a:pt x="4424454" y="16304"/>
                  <a:pt x="4429563" y="22976"/>
                  <a:pt x="4424881" y="29257"/>
                </a:cubicBezTo>
                <a:cubicBezTo>
                  <a:pt x="4420199" y="35538"/>
                  <a:pt x="4416585" y="41847"/>
                  <a:pt x="4414040" y="48186"/>
                </a:cubicBezTo>
                <a:cubicBezTo>
                  <a:pt x="4411495" y="54524"/>
                  <a:pt x="4408006" y="62304"/>
                  <a:pt x="4403575" y="71524"/>
                </a:cubicBezTo>
                <a:cubicBezTo>
                  <a:pt x="4415463" y="69804"/>
                  <a:pt x="4427000" y="67602"/>
                  <a:pt x="4438185" y="64921"/>
                </a:cubicBezTo>
                <a:cubicBezTo>
                  <a:pt x="4449371" y="62239"/>
                  <a:pt x="4460051" y="59296"/>
                  <a:pt x="4470225" y="56091"/>
                </a:cubicBezTo>
                <a:cubicBezTo>
                  <a:pt x="4480399" y="52886"/>
                  <a:pt x="4489832" y="55302"/>
                  <a:pt x="4498522" y="63340"/>
                </a:cubicBezTo>
                <a:cubicBezTo>
                  <a:pt x="4507212" y="71377"/>
                  <a:pt x="4502573" y="77479"/>
                  <a:pt x="4484605" y="81645"/>
                </a:cubicBezTo>
                <a:cubicBezTo>
                  <a:pt x="4466636" y="85811"/>
                  <a:pt x="4449973" y="89224"/>
                  <a:pt x="4434615" y="91884"/>
                </a:cubicBezTo>
                <a:cubicBezTo>
                  <a:pt x="4419256" y="94544"/>
                  <a:pt x="4405734" y="96706"/>
                  <a:pt x="4394046" y="98369"/>
                </a:cubicBezTo>
                <a:cubicBezTo>
                  <a:pt x="4381140" y="124182"/>
                  <a:pt x="4366764" y="148531"/>
                  <a:pt x="4350918" y="171418"/>
                </a:cubicBezTo>
                <a:cubicBezTo>
                  <a:pt x="4350918" y="202071"/>
                  <a:pt x="4350787" y="226060"/>
                  <a:pt x="4350525" y="243386"/>
                </a:cubicBezTo>
                <a:lnTo>
                  <a:pt x="4350281" y="255423"/>
                </a:lnTo>
                <a:lnTo>
                  <a:pt x="4351004" y="254868"/>
                </a:lnTo>
                <a:cubicBezTo>
                  <a:pt x="4358361" y="254201"/>
                  <a:pt x="4384826" y="250863"/>
                  <a:pt x="4430399" y="244855"/>
                </a:cubicBezTo>
                <a:lnTo>
                  <a:pt x="4430399" y="197231"/>
                </a:lnTo>
                <a:cubicBezTo>
                  <a:pt x="4409290" y="200830"/>
                  <a:pt x="4393888" y="199500"/>
                  <a:pt x="4384194" y="193241"/>
                </a:cubicBezTo>
                <a:cubicBezTo>
                  <a:pt x="4374501" y="186981"/>
                  <a:pt x="4374773" y="182908"/>
                  <a:pt x="4385012" y="181023"/>
                </a:cubicBezTo>
                <a:cubicBezTo>
                  <a:pt x="4395251" y="179137"/>
                  <a:pt x="4410380" y="176201"/>
                  <a:pt x="4430399" y="172214"/>
                </a:cubicBezTo>
                <a:cubicBezTo>
                  <a:pt x="4429524" y="140293"/>
                  <a:pt x="4427505" y="121403"/>
                  <a:pt x="4424343" y="115545"/>
                </a:cubicBezTo>
                <a:cubicBezTo>
                  <a:pt x="4421181" y="109687"/>
                  <a:pt x="4421895" y="105837"/>
                  <a:pt x="4426484" y="103994"/>
                </a:cubicBezTo>
                <a:cubicBezTo>
                  <a:pt x="4431073" y="102152"/>
                  <a:pt x="4438974" y="103514"/>
                  <a:pt x="4450188" y="108081"/>
                </a:cubicBezTo>
                <a:cubicBezTo>
                  <a:pt x="4461402" y="112649"/>
                  <a:pt x="4465640" y="118245"/>
                  <a:pt x="4462901" y="124870"/>
                </a:cubicBezTo>
                <a:cubicBezTo>
                  <a:pt x="4460162" y="131495"/>
                  <a:pt x="4458384" y="145212"/>
                  <a:pt x="4457566" y="166019"/>
                </a:cubicBezTo>
                <a:cubicBezTo>
                  <a:pt x="4468135" y="164399"/>
                  <a:pt x="4478127" y="161968"/>
                  <a:pt x="4487541" y="158727"/>
                </a:cubicBezTo>
                <a:cubicBezTo>
                  <a:pt x="4496955" y="155486"/>
                  <a:pt x="4505333" y="157325"/>
                  <a:pt x="4512676" y="164245"/>
                </a:cubicBezTo>
                <a:cubicBezTo>
                  <a:pt x="4520018" y="171164"/>
                  <a:pt x="4517999" y="176803"/>
                  <a:pt x="4506620" y="181163"/>
                </a:cubicBezTo>
                <a:cubicBezTo>
                  <a:pt x="4495241" y="185522"/>
                  <a:pt x="4478818" y="189351"/>
                  <a:pt x="4457351" y="192649"/>
                </a:cubicBezTo>
                <a:cubicBezTo>
                  <a:pt x="4456591" y="209097"/>
                  <a:pt x="4456211" y="225416"/>
                  <a:pt x="4456211" y="241606"/>
                </a:cubicBezTo>
                <a:cubicBezTo>
                  <a:pt x="4477736" y="239025"/>
                  <a:pt x="4496693" y="236580"/>
                  <a:pt x="4513084" y="234271"/>
                </a:cubicBezTo>
                <a:cubicBezTo>
                  <a:pt x="4529475" y="231963"/>
                  <a:pt x="4542091" y="236458"/>
                  <a:pt x="4550932" y="247758"/>
                </a:cubicBezTo>
                <a:cubicBezTo>
                  <a:pt x="4559772" y="259059"/>
                  <a:pt x="4557611" y="264483"/>
                  <a:pt x="4544446" y="264031"/>
                </a:cubicBezTo>
                <a:cubicBezTo>
                  <a:pt x="4531282" y="263579"/>
                  <a:pt x="4517372" y="262905"/>
                  <a:pt x="4502716" y="262009"/>
                </a:cubicBezTo>
                <a:cubicBezTo>
                  <a:pt x="4488060" y="261113"/>
                  <a:pt x="4466367" y="262690"/>
                  <a:pt x="4437637" y="266741"/>
                </a:cubicBezTo>
                <a:cubicBezTo>
                  <a:pt x="4408906" y="270792"/>
                  <a:pt x="4390038" y="273940"/>
                  <a:pt x="4381032" y="276184"/>
                </a:cubicBezTo>
                <a:cubicBezTo>
                  <a:pt x="4372027" y="278429"/>
                  <a:pt x="4362932" y="275604"/>
                  <a:pt x="4353747" y="267709"/>
                </a:cubicBezTo>
                <a:lnTo>
                  <a:pt x="4349822" y="262978"/>
                </a:lnTo>
                <a:lnTo>
                  <a:pt x="4348100" y="282463"/>
                </a:lnTo>
                <a:cubicBezTo>
                  <a:pt x="4346921" y="289853"/>
                  <a:pt x="4345268" y="296644"/>
                  <a:pt x="4343142" y="302836"/>
                </a:cubicBezTo>
                <a:cubicBezTo>
                  <a:pt x="4338890" y="315218"/>
                  <a:pt x="4333473" y="314932"/>
                  <a:pt x="4326891" y="301975"/>
                </a:cubicBezTo>
                <a:cubicBezTo>
                  <a:pt x="4320309" y="289019"/>
                  <a:pt x="4318591" y="277715"/>
                  <a:pt x="4321739" y="268064"/>
                </a:cubicBezTo>
                <a:cubicBezTo>
                  <a:pt x="4324887" y="258413"/>
                  <a:pt x="4326088" y="234802"/>
                  <a:pt x="4325342" y="197231"/>
                </a:cubicBezTo>
                <a:cubicBezTo>
                  <a:pt x="4318029" y="209162"/>
                  <a:pt x="4307521" y="220838"/>
                  <a:pt x="4293819" y="232260"/>
                </a:cubicBezTo>
                <a:cubicBezTo>
                  <a:pt x="4280117" y="243682"/>
                  <a:pt x="4267286" y="251498"/>
                  <a:pt x="4255326" y="255706"/>
                </a:cubicBezTo>
                <a:cubicBezTo>
                  <a:pt x="4243366" y="259915"/>
                  <a:pt x="4241717" y="257320"/>
                  <a:pt x="4250379" y="247920"/>
                </a:cubicBezTo>
                <a:cubicBezTo>
                  <a:pt x="4259040" y="238520"/>
                  <a:pt x="4269688" y="227503"/>
                  <a:pt x="4282322" y="214869"/>
                </a:cubicBezTo>
                <a:cubicBezTo>
                  <a:pt x="4294955" y="202235"/>
                  <a:pt x="4308772" y="185336"/>
                  <a:pt x="4323772" y="164169"/>
                </a:cubicBezTo>
                <a:cubicBezTo>
                  <a:pt x="4323772" y="159566"/>
                  <a:pt x="4322872" y="153099"/>
                  <a:pt x="4321072" y="144767"/>
                </a:cubicBezTo>
                <a:cubicBezTo>
                  <a:pt x="4319273" y="136435"/>
                  <a:pt x="4325722" y="136321"/>
                  <a:pt x="4340421" y="144423"/>
                </a:cubicBezTo>
                <a:cubicBezTo>
                  <a:pt x="4343949" y="140178"/>
                  <a:pt x="4352797" y="125831"/>
                  <a:pt x="4366965" y="101381"/>
                </a:cubicBezTo>
                <a:cubicBezTo>
                  <a:pt x="4358504" y="104077"/>
                  <a:pt x="4350606" y="105876"/>
                  <a:pt x="4343271" y="106780"/>
                </a:cubicBezTo>
                <a:cubicBezTo>
                  <a:pt x="4335936" y="107683"/>
                  <a:pt x="4327701" y="104364"/>
                  <a:pt x="4318566" y="96821"/>
                </a:cubicBezTo>
                <a:cubicBezTo>
                  <a:pt x="4309432" y="89278"/>
                  <a:pt x="4311256" y="85216"/>
                  <a:pt x="4324041" y="84635"/>
                </a:cubicBezTo>
                <a:cubicBezTo>
                  <a:pt x="4336825" y="84054"/>
                  <a:pt x="4353643" y="82100"/>
                  <a:pt x="4374493" y="78773"/>
                </a:cubicBezTo>
                <a:cubicBezTo>
                  <a:pt x="4387471" y="45246"/>
                  <a:pt x="4392834" y="23510"/>
                  <a:pt x="4390583" y="13565"/>
                </a:cubicBezTo>
                <a:cubicBezTo>
                  <a:pt x="4389457" y="8592"/>
                  <a:pt x="4390475" y="5746"/>
                  <a:pt x="4393637" y="5025"/>
                </a:cubicBezTo>
                <a:close/>
                <a:moveTo>
                  <a:pt x="3328071" y="3692"/>
                </a:moveTo>
                <a:cubicBezTo>
                  <a:pt x="3331683" y="3860"/>
                  <a:pt x="3336553" y="4814"/>
                  <a:pt x="3342679" y="6553"/>
                </a:cubicBezTo>
                <a:cubicBezTo>
                  <a:pt x="3354933" y="10030"/>
                  <a:pt x="3361060" y="13267"/>
                  <a:pt x="3361060" y="16264"/>
                </a:cubicBezTo>
                <a:cubicBezTo>
                  <a:pt x="3361060" y="18129"/>
                  <a:pt x="3360612" y="22449"/>
                  <a:pt x="3359716" y="29224"/>
                </a:cubicBezTo>
                <a:cubicBezTo>
                  <a:pt x="3358820" y="36000"/>
                  <a:pt x="3358371" y="44730"/>
                  <a:pt x="3358371" y="55413"/>
                </a:cubicBezTo>
                <a:cubicBezTo>
                  <a:pt x="3358371" y="66140"/>
                  <a:pt x="3362079" y="86811"/>
                  <a:pt x="3369492" y="117427"/>
                </a:cubicBezTo>
                <a:cubicBezTo>
                  <a:pt x="3373507" y="115836"/>
                  <a:pt x="3381190" y="113412"/>
                  <a:pt x="3392540" y="110157"/>
                </a:cubicBezTo>
                <a:cubicBezTo>
                  <a:pt x="3403891" y="106902"/>
                  <a:pt x="3412280" y="108364"/>
                  <a:pt x="3417707" y="114545"/>
                </a:cubicBezTo>
                <a:cubicBezTo>
                  <a:pt x="3423136" y="120726"/>
                  <a:pt x="3420063" y="125476"/>
                  <a:pt x="3408490" y="128796"/>
                </a:cubicBezTo>
                <a:cubicBezTo>
                  <a:pt x="3396918" y="132115"/>
                  <a:pt x="3385611" y="135224"/>
                  <a:pt x="3374568" y="138120"/>
                </a:cubicBezTo>
                <a:cubicBezTo>
                  <a:pt x="3380749" y="159043"/>
                  <a:pt x="3387518" y="177341"/>
                  <a:pt x="3394874" y="193015"/>
                </a:cubicBezTo>
                <a:cubicBezTo>
                  <a:pt x="3396767" y="190476"/>
                  <a:pt x="3400126" y="183765"/>
                  <a:pt x="3404952" y="172881"/>
                </a:cubicBezTo>
                <a:cubicBezTo>
                  <a:pt x="3409778" y="161997"/>
                  <a:pt x="3411742" y="152959"/>
                  <a:pt x="3410846" y="145767"/>
                </a:cubicBezTo>
                <a:cubicBezTo>
                  <a:pt x="3409950" y="138576"/>
                  <a:pt x="3416051" y="139031"/>
                  <a:pt x="3429151" y="147133"/>
                </a:cubicBezTo>
                <a:cubicBezTo>
                  <a:pt x="3442251" y="155235"/>
                  <a:pt x="3445248" y="163592"/>
                  <a:pt x="3438142" y="172203"/>
                </a:cubicBezTo>
                <a:cubicBezTo>
                  <a:pt x="3431037" y="180815"/>
                  <a:pt x="3421088" y="194241"/>
                  <a:pt x="3408297" y="212482"/>
                </a:cubicBezTo>
                <a:cubicBezTo>
                  <a:pt x="3417001" y="226678"/>
                  <a:pt x="3426427" y="238850"/>
                  <a:pt x="3436572" y="248995"/>
                </a:cubicBezTo>
                <a:cubicBezTo>
                  <a:pt x="3446718" y="259141"/>
                  <a:pt x="3454404" y="265845"/>
                  <a:pt x="3459631" y="269107"/>
                </a:cubicBezTo>
                <a:cubicBezTo>
                  <a:pt x="3464858" y="272370"/>
                  <a:pt x="3468432" y="270187"/>
                  <a:pt x="3470354" y="262558"/>
                </a:cubicBezTo>
                <a:cubicBezTo>
                  <a:pt x="3472276" y="254929"/>
                  <a:pt x="3475911" y="246156"/>
                  <a:pt x="3481260" y="236240"/>
                </a:cubicBezTo>
                <a:cubicBezTo>
                  <a:pt x="3486609" y="226323"/>
                  <a:pt x="3489283" y="232185"/>
                  <a:pt x="3489283" y="253824"/>
                </a:cubicBezTo>
                <a:cubicBezTo>
                  <a:pt x="3489283" y="272667"/>
                  <a:pt x="3490861" y="287517"/>
                  <a:pt x="3494015" y="298372"/>
                </a:cubicBezTo>
                <a:cubicBezTo>
                  <a:pt x="3497170" y="309228"/>
                  <a:pt x="3493772" y="314656"/>
                  <a:pt x="3483819" y="314656"/>
                </a:cubicBezTo>
                <a:cubicBezTo>
                  <a:pt x="3475660" y="314656"/>
                  <a:pt x="3462309" y="307242"/>
                  <a:pt x="3443767" y="292414"/>
                </a:cubicBezTo>
                <a:cubicBezTo>
                  <a:pt x="3425225" y="277586"/>
                  <a:pt x="3407286" y="256657"/>
                  <a:pt x="3389948" y="229625"/>
                </a:cubicBezTo>
                <a:cubicBezTo>
                  <a:pt x="3382191" y="238100"/>
                  <a:pt x="3372920" y="245152"/>
                  <a:pt x="3362135" y="250781"/>
                </a:cubicBezTo>
                <a:cubicBezTo>
                  <a:pt x="3351352" y="256409"/>
                  <a:pt x="3339901" y="259912"/>
                  <a:pt x="3327784" y="261288"/>
                </a:cubicBezTo>
                <a:cubicBezTo>
                  <a:pt x="3315666" y="262665"/>
                  <a:pt x="3314365" y="260066"/>
                  <a:pt x="3323879" y="253491"/>
                </a:cubicBezTo>
                <a:cubicBezTo>
                  <a:pt x="3333395" y="246916"/>
                  <a:pt x="3342748" y="240563"/>
                  <a:pt x="3351940" y="234433"/>
                </a:cubicBezTo>
                <a:cubicBezTo>
                  <a:pt x="3361132" y="228302"/>
                  <a:pt x="3369965" y="219910"/>
                  <a:pt x="3378440" y="209255"/>
                </a:cubicBezTo>
                <a:cubicBezTo>
                  <a:pt x="3366997" y="182625"/>
                  <a:pt x="3358515" y="160620"/>
                  <a:pt x="3352994" y="143240"/>
                </a:cubicBezTo>
                <a:cubicBezTo>
                  <a:pt x="3338611" y="149392"/>
                  <a:pt x="3323302" y="154870"/>
                  <a:pt x="3307069" y="159674"/>
                </a:cubicBezTo>
                <a:cubicBezTo>
                  <a:pt x="3307973" y="166944"/>
                  <a:pt x="3308424" y="173555"/>
                  <a:pt x="3308424" y="179506"/>
                </a:cubicBezTo>
                <a:cubicBezTo>
                  <a:pt x="3333620" y="168708"/>
                  <a:pt x="3341633" y="167955"/>
                  <a:pt x="3332462" y="177248"/>
                </a:cubicBezTo>
                <a:cubicBezTo>
                  <a:pt x="3323292" y="186540"/>
                  <a:pt x="3315279" y="193466"/>
                  <a:pt x="3308424" y="198027"/>
                </a:cubicBezTo>
                <a:cubicBezTo>
                  <a:pt x="3308424" y="219508"/>
                  <a:pt x="3307951" y="237347"/>
                  <a:pt x="3307005" y="251544"/>
                </a:cubicBezTo>
                <a:cubicBezTo>
                  <a:pt x="3306058" y="265741"/>
                  <a:pt x="3301635" y="277783"/>
                  <a:pt x="3293733" y="287671"/>
                </a:cubicBezTo>
                <a:cubicBezTo>
                  <a:pt x="3285831" y="297558"/>
                  <a:pt x="3280314" y="299752"/>
                  <a:pt x="3277180" y="294253"/>
                </a:cubicBezTo>
                <a:cubicBezTo>
                  <a:pt x="3274048" y="288754"/>
                  <a:pt x="3267870" y="281852"/>
                  <a:pt x="3258649" y="273549"/>
                </a:cubicBezTo>
                <a:cubicBezTo>
                  <a:pt x="3249429" y="265246"/>
                  <a:pt x="3244818" y="260027"/>
                  <a:pt x="3244818" y="257890"/>
                </a:cubicBezTo>
                <a:cubicBezTo>
                  <a:pt x="3244818" y="254233"/>
                  <a:pt x="3250017" y="253753"/>
                  <a:pt x="3260413" y="256449"/>
                </a:cubicBezTo>
                <a:cubicBezTo>
                  <a:pt x="3270810" y="259145"/>
                  <a:pt x="3277113" y="258187"/>
                  <a:pt x="3279321" y="253577"/>
                </a:cubicBezTo>
                <a:cubicBezTo>
                  <a:pt x="3281529" y="248967"/>
                  <a:pt x="3283078" y="234680"/>
                  <a:pt x="3283967" y="210718"/>
                </a:cubicBezTo>
                <a:cubicBezTo>
                  <a:pt x="3261912" y="222118"/>
                  <a:pt x="3246461" y="231041"/>
                  <a:pt x="3237612" y="237487"/>
                </a:cubicBezTo>
                <a:cubicBezTo>
                  <a:pt x="3228765" y="243933"/>
                  <a:pt x="3222297" y="246905"/>
                  <a:pt x="3218210" y="246403"/>
                </a:cubicBezTo>
                <a:cubicBezTo>
                  <a:pt x="3214123" y="245901"/>
                  <a:pt x="3208312" y="241807"/>
                  <a:pt x="3200776" y="234121"/>
                </a:cubicBezTo>
                <a:cubicBezTo>
                  <a:pt x="3193240" y="226435"/>
                  <a:pt x="3192882" y="221960"/>
                  <a:pt x="3199700" y="220698"/>
                </a:cubicBezTo>
                <a:cubicBezTo>
                  <a:pt x="3206519" y="219437"/>
                  <a:pt x="3211933" y="218139"/>
                  <a:pt x="3215941" y="216805"/>
                </a:cubicBezTo>
                <a:cubicBezTo>
                  <a:pt x="3219949" y="215471"/>
                  <a:pt x="3227707" y="212811"/>
                  <a:pt x="3239215" y="208825"/>
                </a:cubicBezTo>
                <a:cubicBezTo>
                  <a:pt x="3250723" y="204838"/>
                  <a:pt x="3266092" y="198665"/>
                  <a:pt x="3285322" y="190304"/>
                </a:cubicBezTo>
                <a:cubicBezTo>
                  <a:pt x="3285322" y="180725"/>
                  <a:pt x="3285021" y="172236"/>
                  <a:pt x="3284419" y="164836"/>
                </a:cubicBezTo>
                <a:cubicBezTo>
                  <a:pt x="3263511" y="171906"/>
                  <a:pt x="3250250" y="176595"/>
                  <a:pt x="3244635" y="178904"/>
                </a:cubicBezTo>
                <a:cubicBezTo>
                  <a:pt x="3239021" y="181213"/>
                  <a:pt x="3231575" y="178072"/>
                  <a:pt x="3222297" y="169482"/>
                </a:cubicBezTo>
                <a:cubicBezTo>
                  <a:pt x="3213019" y="160893"/>
                  <a:pt x="3214704" y="156598"/>
                  <a:pt x="3227352" y="156598"/>
                </a:cubicBezTo>
                <a:cubicBezTo>
                  <a:pt x="3237734" y="156598"/>
                  <a:pt x="3256606" y="152919"/>
                  <a:pt x="3283967" y="145563"/>
                </a:cubicBezTo>
                <a:cubicBezTo>
                  <a:pt x="3279809" y="129674"/>
                  <a:pt x="3276044" y="120797"/>
                  <a:pt x="3272674" y="118933"/>
                </a:cubicBezTo>
                <a:cubicBezTo>
                  <a:pt x="3265375" y="120726"/>
                  <a:pt x="3258234" y="121848"/>
                  <a:pt x="3251250" y="122300"/>
                </a:cubicBezTo>
                <a:cubicBezTo>
                  <a:pt x="3244267" y="122751"/>
                  <a:pt x="3246988" y="118410"/>
                  <a:pt x="3259413" y="109275"/>
                </a:cubicBezTo>
                <a:cubicBezTo>
                  <a:pt x="3271839" y="100140"/>
                  <a:pt x="3280386" y="92389"/>
                  <a:pt x="3285053" y="86022"/>
                </a:cubicBezTo>
                <a:cubicBezTo>
                  <a:pt x="3289721" y="79655"/>
                  <a:pt x="3292055" y="75303"/>
                  <a:pt x="3292055" y="72966"/>
                </a:cubicBezTo>
                <a:cubicBezTo>
                  <a:pt x="3292055" y="66613"/>
                  <a:pt x="3299508" y="67172"/>
                  <a:pt x="3314415" y="74643"/>
                </a:cubicBezTo>
                <a:cubicBezTo>
                  <a:pt x="3329322" y="82115"/>
                  <a:pt x="3332831" y="87991"/>
                  <a:pt x="3324944" y="92271"/>
                </a:cubicBezTo>
                <a:cubicBezTo>
                  <a:pt x="3317057" y="96552"/>
                  <a:pt x="3303900" y="102779"/>
                  <a:pt x="3285473" y="110953"/>
                </a:cubicBezTo>
                <a:cubicBezTo>
                  <a:pt x="3296673" y="114136"/>
                  <a:pt x="3303072" y="117323"/>
                  <a:pt x="3304671" y="120514"/>
                </a:cubicBezTo>
                <a:cubicBezTo>
                  <a:pt x="3306270" y="123705"/>
                  <a:pt x="3307069" y="128971"/>
                  <a:pt x="3307069" y="136314"/>
                </a:cubicBezTo>
                <a:cubicBezTo>
                  <a:pt x="3320147" y="132972"/>
                  <a:pt x="3333591" y="128907"/>
                  <a:pt x="3347401" y="124117"/>
                </a:cubicBezTo>
                <a:cubicBezTo>
                  <a:pt x="3344705" y="109160"/>
                  <a:pt x="3340700" y="88650"/>
                  <a:pt x="3335387" y="62587"/>
                </a:cubicBezTo>
                <a:cubicBezTo>
                  <a:pt x="3330074" y="36524"/>
                  <a:pt x="3325801" y="21201"/>
                  <a:pt x="3322567" y="16619"/>
                </a:cubicBezTo>
                <a:cubicBezTo>
                  <a:pt x="3319334" y="12038"/>
                  <a:pt x="3318814" y="8345"/>
                  <a:pt x="3321008" y="5542"/>
                </a:cubicBezTo>
                <a:cubicBezTo>
                  <a:pt x="3322105" y="4140"/>
                  <a:pt x="3324459" y="3523"/>
                  <a:pt x="3328071" y="3692"/>
                </a:cubicBezTo>
                <a:close/>
                <a:moveTo>
                  <a:pt x="461459" y="2748"/>
                </a:moveTo>
                <a:cubicBezTo>
                  <a:pt x="465410" y="3083"/>
                  <a:pt x="470205" y="3889"/>
                  <a:pt x="475844" y="5165"/>
                </a:cubicBezTo>
                <a:cubicBezTo>
                  <a:pt x="487123" y="7718"/>
                  <a:pt x="492070" y="11260"/>
                  <a:pt x="490686" y="15791"/>
                </a:cubicBezTo>
                <a:cubicBezTo>
                  <a:pt x="489303" y="20323"/>
                  <a:pt x="488195" y="25865"/>
                  <a:pt x="487363" y="32419"/>
                </a:cubicBezTo>
                <a:cubicBezTo>
                  <a:pt x="488697" y="32419"/>
                  <a:pt x="497244" y="30164"/>
                  <a:pt x="513003" y="25654"/>
                </a:cubicBezTo>
                <a:cubicBezTo>
                  <a:pt x="528763" y="21144"/>
                  <a:pt x="538780" y="22743"/>
                  <a:pt x="543053" y="30450"/>
                </a:cubicBezTo>
                <a:cubicBezTo>
                  <a:pt x="547327" y="38158"/>
                  <a:pt x="542006" y="43808"/>
                  <a:pt x="527093" y="47401"/>
                </a:cubicBezTo>
                <a:cubicBezTo>
                  <a:pt x="512179" y="50993"/>
                  <a:pt x="498936" y="50989"/>
                  <a:pt x="487363" y="47390"/>
                </a:cubicBezTo>
                <a:cubicBezTo>
                  <a:pt x="488267" y="52868"/>
                  <a:pt x="488718" y="60913"/>
                  <a:pt x="488718" y="71524"/>
                </a:cubicBezTo>
                <a:cubicBezTo>
                  <a:pt x="507217" y="68154"/>
                  <a:pt x="519431" y="64838"/>
                  <a:pt x="525361" y="61576"/>
                </a:cubicBezTo>
                <a:cubicBezTo>
                  <a:pt x="531291" y="58313"/>
                  <a:pt x="538084" y="58364"/>
                  <a:pt x="545742" y="61726"/>
                </a:cubicBezTo>
                <a:cubicBezTo>
                  <a:pt x="553400" y="65089"/>
                  <a:pt x="560882" y="69667"/>
                  <a:pt x="568188" y="75461"/>
                </a:cubicBezTo>
                <a:cubicBezTo>
                  <a:pt x="575494" y="81254"/>
                  <a:pt x="577352" y="85943"/>
                  <a:pt x="573759" y="89529"/>
                </a:cubicBezTo>
                <a:cubicBezTo>
                  <a:pt x="570167" y="93114"/>
                  <a:pt x="566679" y="96806"/>
                  <a:pt x="563294" y="100606"/>
                </a:cubicBezTo>
                <a:cubicBezTo>
                  <a:pt x="559910" y="104407"/>
                  <a:pt x="554683" y="112946"/>
                  <a:pt x="547613" y="126225"/>
                </a:cubicBezTo>
                <a:cubicBezTo>
                  <a:pt x="540544" y="139504"/>
                  <a:pt x="534818" y="149033"/>
                  <a:pt x="530438" y="154812"/>
                </a:cubicBezTo>
                <a:cubicBezTo>
                  <a:pt x="526057" y="160591"/>
                  <a:pt x="520883" y="160333"/>
                  <a:pt x="514918" y="154038"/>
                </a:cubicBezTo>
                <a:cubicBezTo>
                  <a:pt x="496204" y="155802"/>
                  <a:pt x="482072" y="157085"/>
                  <a:pt x="472521" y="157888"/>
                </a:cubicBezTo>
                <a:cubicBezTo>
                  <a:pt x="477985" y="158519"/>
                  <a:pt x="482498" y="160448"/>
                  <a:pt x="486062" y="163675"/>
                </a:cubicBezTo>
                <a:cubicBezTo>
                  <a:pt x="489625" y="166901"/>
                  <a:pt x="490690" y="170160"/>
                  <a:pt x="489256" y="173451"/>
                </a:cubicBezTo>
                <a:cubicBezTo>
                  <a:pt x="487822" y="176742"/>
                  <a:pt x="486739" y="178761"/>
                  <a:pt x="486008" y="179506"/>
                </a:cubicBezTo>
                <a:cubicBezTo>
                  <a:pt x="504292" y="178689"/>
                  <a:pt x="521335" y="176703"/>
                  <a:pt x="537138" y="173548"/>
                </a:cubicBezTo>
                <a:cubicBezTo>
                  <a:pt x="552941" y="170393"/>
                  <a:pt x="565869" y="168350"/>
                  <a:pt x="575921" y="167417"/>
                </a:cubicBezTo>
                <a:cubicBezTo>
                  <a:pt x="585974" y="166485"/>
                  <a:pt x="595065" y="168278"/>
                  <a:pt x="603196" y="172795"/>
                </a:cubicBezTo>
                <a:cubicBezTo>
                  <a:pt x="611327" y="177312"/>
                  <a:pt x="615651" y="182288"/>
                  <a:pt x="616167" y="187723"/>
                </a:cubicBezTo>
                <a:cubicBezTo>
                  <a:pt x="616683" y="193158"/>
                  <a:pt x="609954" y="195650"/>
                  <a:pt x="595979" y="195198"/>
                </a:cubicBezTo>
                <a:cubicBezTo>
                  <a:pt x="582005" y="194746"/>
                  <a:pt x="567819" y="194520"/>
                  <a:pt x="553421" y="194520"/>
                </a:cubicBezTo>
                <a:cubicBezTo>
                  <a:pt x="539325" y="194520"/>
                  <a:pt x="517305" y="196019"/>
                  <a:pt x="487363" y="199016"/>
                </a:cubicBezTo>
                <a:cubicBezTo>
                  <a:pt x="496526" y="204680"/>
                  <a:pt x="507113" y="211288"/>
                  <a:pt x="519123" y="218838"/>
                </a:cubicBezTo>
                <a:cubicBezTo>
                  <a:pt x="531133" y="226388"/>
                  <a:pt x="546631" y="234580"/>
                  <a:pt x="565618" y="243413"/>
                </a:cubicBezTo>
                <a:cubicBezTo>
                  <a:pt x="584604" y="252247"/>
                  <a:pt x="602178" y="258463"/>
                  <a:pt x="618339" y="262063"/>
                </a:cubicBezTo>
                <a:cubicBezTo>
                  <a:pt x="634501" y="265662"/>
                  <a:pt x="636634" y="269470"/>
                  <a:pt x="624739" y="273485"/>
                </a:cubicBezTo>
                <a:cubicBezTo>
                  <a:pt x="612844" y="277500"/>
                  <a:pt x="597926" y="279967"/>
                  <a:pt x="579986" y="280884"/>
                </a:cubicBezTo>
                <a:cubicBezTo>
                  <a:pt x="562047" y="281802"/>
                  <a:pt x="547821" y="277041"/>
                  <a:pt x="537310" y="266601"/>
                </a:cubicBezTo>
                <a:lnTo>
                  <a:pt x="515262" y="245844"/>
                </a:lnTo>
                <a:cubicBezTo>
                  <a:pt x="510042" y="239764"/>
                  <a:pt x="500628" y="228507"/>
                  <a:pt x="487019" y="212073"/>
                </a:cubicBezTo>
                <a:cubicBezTo>
                  <a:pt x="486302" y="238989"/>
                  <a:pt x="486173" y="260012"/>
                  <a:pt x="486632" y="275141"/>
                </a:cubicBezTo>
                <a:cubicBezTo>
                  <a:pt x="487091" y="290270"/>
                  <a:pt x="484818" y="303338"/>
                  <a:pt x="479813" y="314344"/>
                </a:cubicBezTo>
                <a:cubicBezTo>
                  <a:pt x="474808" y="325350"/>
                  <a:pt x="469391" y="323715"/>
                  <a:pt x="463562" y="309439"/>
                </a:cubicBezTo>
                <a:cubicBezTo>
                  <a:pt x="457733" y="295164"/>
                  <a:pt x="455718" y="283197"/>
                  <a:pt x="457517" y="273539"/>
                </a:cubicBezTo>
                <a:cubicBezTo>
                  <a:pt x="459317" y="263880"/>
                  <a:pt x="461565" y="242940"/>
                  <a:pt x="464261" y="210718"/>
                </a:cubicBezTo>
                <a:cubicBezTo>
                  <a:pt x="457120" y="223552"/>
                  <a:pt x="444712" y="238358"/>
                  <a:pt x="427037" y="255136"/>
                </a:cubicBezTo>
                <a:cubicBezTo>
                  <a:pt x="409363" y="271915"/>
                  <a:pt x="389326" y="284229"/>
                  <a:pt x="366927" y="292080"/>
                </a:cubicBezTo>
                <a:cubicBezTo>
                  <a:pt x="344527" y="299932"/>
                  <a:pt x="340903" y="298164"/>
                  <a:pt x="356053" y="286778"/>
                </a:cubicBezTo>
                <a:cubicBezTo>
                  <a:pt x="371204" y="275392"/>
                  <a:pt x="387924" y="261676"/>
                  <a:pt x="406215" y="245629"/>
                </a:cubicBezTo>
                <a:cubicBezTo>
                  <a:pt x="424506" y="229582"/>
                  <a:pt x="437108" y="215694"/>
                  <a:pt x="444020" y="203963"/>
                </a:cubicBezTo>
                <a:cubicBezTo>
                  <a:pt x="410722" y="209370"/>
                  <a:pt x="389452" y="212973"/>
                  <a:pt x="380209" y="214772"/>
                </a:cubicBezTo>
                <a:cubicBezTo>
                  <a:pt x="370967" y="216572"/>
                  <a:pt x="361743" y="213851"/>
                  <a:pt x="352536" y="206609"/>
                </a:cubicBezTo>
                <a:cubicBezTo>
                  <a:pt x="343330" y="199367"/>
                  <a:pt x="342806" y="195746"/>
                  <a:pt x="350966" y="195746"/>
                </a:cubicBezTo>
                <a:cubicBezTo>
                  <a:pt x="356086" y="195746"/>
                  <a:pt x="360843" y="195306"/>
                  <a:pt x="365238" y="194424"/>
                </a:cubicBezTo>
                <a:cubicBezTo>
                  <a:pt x="369633" y="193542"/>
                  <a:pt x="380342" y="192430"/>
                  <a:pt x="397364" y="191090"/>
                </a:cubicBezTo>
                <a:cubicBezTo>
                  <a:pt x="414386" y="189749"/>
                  <a:pt x="435337" y="187006"/>
                  <a:pt x="460217" y="182862"/>
                </a:cubicBezTo>
                <a:cubicBezTo>
                  <a:pt x="460217" y="173426"/>
                  <a:pt x="458675" y="166062"/>
                  <a:pt x="455592" y="160771"/>
                </a:cubicBezTo>
                <a:cubicBezTo>
                  <a:pt x="449211" y="162578"/>
                  <a:pt x="443704" y="163811"/>
                  <a:pt x="439072" y="164471"/>
                </a:cubicBezTo>
                <a:cubicBezTo>
                  <a:pt x="433566" y="175512"/>
                  <a:pt x="427622" y="173974"/>
                  <a:pt x="421240" y="159857"/>
                </a:cubicBezTo>
                <a:cubicBezTo>
                  <a:pt x="414859" y="145739"/>
                  <a:pt x="409919" y="132997"/>
                  <a:pt x="406420" y="121633"/>
                </a:cubicBezTo>
                <a:cubicBezTo>
                  <a:pt x="402921" y="110268"/>
                  <a:pt x="398862" y="101033"/>
                  <a:pt x="394245" y="93927"/>
                </a:cubicBezTo>
                <a:cubicBezTo>
                  <a:pt x="389627" y="86822"/>
                  <a:pt x="389581" y="82663"/>
                  <a:pt x="394105" y="81451"/>
                </a:cubicBezTo>
                <a:cubicBezTo>
                  <a:pt x="398629" y="80240"/>
                  <a:pt x="403817" y="80082"/>
                  <a:pt x="409668" y="80978"/>
                </a:cubicBezTo>
                <a:cubicBezTo>
                  <a:pt x="415519" y="81874"/>
                  <a:pt x="423119" y="81878"/>
                  <a:pt x="432469" y="80989"/>
                </a:cubicBezTo>
                <a:cubicBezTo>
                  <a:pt x="441818" y="80100"/>
                  <a:pt x="452416" y="78544"/>
                  <a:pt x="464261" y="76321"/>
                </a:cubicBezTo>
                <a:cubicBezTo>
                  <a:pt x="464261" y="62784"/>
                  <a:pt x="463178" y="50824"/>
                  <a:pt x="461013" y="40442"/>
                </a:cubicBezTo>
                <a:cubicBezTo>
                  <a:pt x="458848" y="30060"/>
                  <a:pt x="455697" y="21552"/>
                  <a:pt x="451559" y="14920"/>
                </a:cubicBezTo>
                <a:cubicBezTo>
                  <a:pt x="447422" y="8288"/>
                  <a:pt x="447616" y="4366"/>
                  <a:pt x="452140" y="3154"/>
                </a:cubicBezTo>
                <a:cubicBezTo>
                  <a:pt x="454402" y="2548"/>
                  <a:pt x="457509" y="2413"/>
                  <a:pt x="461459" y="2748"/>
                </a:cubicBezTo>
                <a:close/>
                <a:moveTo>
                  <a:pt x="5462213" y="1"/>
                </a:moveTo>
                <a:cubicBezTo>
                  <a:pt x="5464710" y="2"/>
                  <a:pt x="5467727" y="304"/>
                  <a:pt x="5471263" y="906"/>
                </a:cubicBezTo>
                <a:cubicBezTo>
                  <a:pt x="5485410" y="3315"/>
                  <a:pt x="5493985" y="8126"/>
                  <a:pt x="5496989" y="15339"/>
                </a:cubicBezTo>
                <a:lnTo>
                  <a:pt x="5495283" y="37406"/>
                </a:lnTo>
                <a:lnTo>
                  <a:pt x="5524555" y="33871"/>
                </a:lnTo>
                <a:cubicBezTo>
                  <a:pt x="5539756" y="31182"/>
                  <a:pt x="5550844" y="28464"/>
                  <a:pt x="5557821" y="25718"/>
                </a:cubicBezTo>
                <a:cubicBezTo>
                  <a:pt x="5564797" y="22972"/>
                  <a:pt x="5576273" y="27955"/>
                  <a:pt x="5592249" y="40668"/>
                </a:cubicBezTo>
                <a:cubicBezTo>
                  <a:pt x="5608223" y="53380"/>
                  <a:pt x="5610353" y="60586"/>
                  <a:pt x="5598637" y="62286"/>
                </a:cubicBezTo>
                <a:cubicBezTo>
                  <a:pt x="5586921" y="63985"/>
                  <a:pt x="5574072" y="68452"/>
                  <a:pt x="5560090" y="75687"/>
                </a:cubicBezTo>
                <a:cubicBezTo>
                  <a:pt x="5556595" y="77495"/>
                  <a:pt x="5553733" y="78733"/>
                  <a:pt x="5551506" y="79400"/>
                </a:cubicBezTo>
                <a:lnTo>
                  <a:pt x="5548288" y="79593"/>
                </a:lnTo>
                <a:lnTo>
                  <a:pt x="5553467" y="83210"/>
                </a:lnTo>
                <a:cubicBezTo>
                  <a:pt x="5556545" y="86006"/>
                  <a:pt x="5559293" y="89220"/>
                  <a:pt x="5561714" y="92852"/>
                </a:cubicBezTo>
                <a:cubicBezTo>
                  <a:pt x="5566553" y="100115"/>
                  <a:pt x="5563474" y="105529"/>
                  <a:pt x="5552475" y="109092"/>
                </a:cubicBezTo>
                <a:cubicBezTo>
                  <a:pt x="5541477" y="112656"/>
                  <a:pt x="5530327" y="120145"/>
                  <a:pt x="5519027" y="131560"/>
                </a:cubicBezTo>
                <a:cubicBezTo>
                  <a:pt x="5535489" y="149872"/>
                  <a:pt x="5552379" y="164800"/>
                  <a:pt x="5569694" y="176344"/>
                </a:cubicBezTo>
                <a:cubicBezTo>
                  <a:pt x="5587011" y="187888"/>
                  <a:pt x="5605391" y="198027"/>
                  <a:pt x="5624836" y="206760"/>
                </a:cubicBezTo>
                <a:cubicBezTo>
                  <a:pt x="5644281" y="215493"/>
                  <a:pt x="5649580" y="220584"/>
                  <a:pt x="5640733" y="222032"/>
                </a:cubicBezTo>
                <a:cubicBezTo>
                  <a:pt x="5631885" y="223480"/>
                  <a:pt x="5618039" y="224431"/>
                  <a:pt x="5599196" y="224882"/>
                </a:cubicBezTo>
                <a:cubicBezTo>
                  <a:pt x="5580353" y="225334"/>
                  <a:pt x="5566500" y="219745"/>
                  <a:pt x="5557638" y="208115"/>
                </a:cubicBezTo>
                <a:cubicBezTo>
                  <a:pt x="5548775" y="196485"/>
                  <a:pt x="5540753" y="186404"/>
                  <a:pt x="5533568" y="177871"/>
                </a:cubicBezTo>
                <a:cubicBezTo>
                  <a:pt x="5526383" y="169339"/>
                  <a:pt x="5517855" y="158562"/>
                  <a:pt x="5507981" y="145541"/>
                </a:cubicBezTo>
                <a:cubicBezTo>
                  <a:pt x="5498108" y="132520"/>
                  <a:pt x="5489805" y="123264"/>
                  <a:pt x="5483072" y="117772"/>
                </a:cubicBezTo>
                <a:cubicBezTo>
                  <a:pt x="5476339" y="112279"/>
                  <a:pt x="5476623" y="108597"/>
                  <a:pt x="5483922" y="106726"/>
                </a:cubicBezTo>
                <a:cubicBezTo>
                  <a:pt x="5491221" y="104855"/>
                  <a:pt x="5500349" y="109770"/>
                  <a:pt x="5511305" y="121471"/>
                </a:cubicBezTo>
                <a:cubicBezTo>
                  <a:pt x="5514804" y="115391"/>
                  <a:pt x="5518289" y="109709"/>
                  <a:pt x="5521759" y="104424"/>
                </a:cubicBezTo>
                <a:cubicBezTo>
                  <a:pt x="5525229" y="99140"/>
                  <a:pt x="5526269" y="96326"/>
                  <a:pt x="5524878" y="95982"/>
                </a:cubicBezTo>
                <a:cubicBezTo>
                  <a:pt x="5517909" y="96856"/>
                  <a:pt x="5511215" y="98427"/>
                  <a:pt x="5504797" y="100692"/>
                </a:cubicBezTo>
                <a:cubicBezTo>
                  <a:pt x="5498381" y="102958"/>
                  <a:pt x="5491924" y="100692"/>
                  <a:pt x="5485428" y="93895"/>
                </a:cubicBezTo>
                <a:cubicBezTo>
                  <a:pt x="5478931" y="87098"/>
                  <a:pt x="5480208" y="83699"/>
                  <a:pt x="5489257" y="83699"/>
                </a:cubicBezTo>
                <a:cubicBezTo>
                  <a:pt x="5495151" y="83699"/>
                  <a:pt x="5502095" y="82649"/>
                  <a:pt x="5510089" y="80548"/>
                </a:cubicBezTo>
                <a:cubicBezTo>
                  <a:pt x="5518084" y="78447"/>
                  <a:pt x="5523741" y="76196"/>
                  <a:pt x="5527061" y="73794"/>
                </a:cubicBezTo>
                <a:cubicBezTo>
                  <a:pt x="5530381" y="71392"/>
                  <a:pt x="5535777" y="72152"/>
                  <a:pt x="5543247" y="76074"/>
                </a:cubicBezTo>
                <a:lnTo>
                  <a:pt x="5546251" y="78171"/>
                </a:lnTo>
                <a:lnTo>
                  <a:pt x="5545745" y="76550"/>
                </a:lnTo>
                <a:cubicBezTo>
                  <a:pt x="5546054" y="74933"/>
                  <a:pt x="5546995" y="72745"/>
                  <a:pt x="5548571" y="69986"/>
                </a:cubicBezTo>
                <a:cubicBezTo>
                  <a:pt x="5554873" y="58952"/>
                  <a:pt x="5557064" y="52427"/>
                  <a:pt x="5555143" y="50412"/>
                </a:cubicBezTo>
                <a:cubicBezTo>
                  <a:pt x="5553221" y="48397"/>
                  <a:pt x="5542050" y="48290"/>
                  <a:pt x="5521629" y="50089"/>
                </a:cubicBezTo>
                <a:cubicBezTo>
                  <a:pt x="5501209" y="51889"/>
                  <a:pt x="5480459" y="53911"/>
                  <a:pt x="5459379" y="56155"/>
                </a:cubicBezTo>
                <a:cubicBezTo>
                  <a:pt x="5438299" y="58400"/>
                  <a:pt x="5419513" y="59938"/>
                  <a:pt x="5403022" y="60769"/>
                </a:cubicBezTo>
                <a:cubicBezTo>
                  <a:pt x="5396196" y="78680"/>
                  <a:pt x="5388803" y="90604"/>
                  <a:pt x="5380845" y="96541"/>
                </a:cubicBezTo>
                <a:cubicBezTo>
                  <a:pt x="5372886" y="102478"/>
                  <a:pt x="5368031" y="100416"/>
                  <a:pt x="5366282" y="90357"/>
                </a:cubicBezTo>
                <a:cubicBezTo>
                  <a:pt x="5364533" y="80297"/>
                  <a:pt x="5365953" y="72252"/>
                  <a:pt x="5370541" y="66222"/>
                </a:cubicBezTo>
                <a:cubicBezTo>
                  <a:pt x="5375130" y="60192"/>
                  <a:pt x="5379637" y="52821"/>
                  <a:pt x="5384060" y="44110"/>
                </a:cubicBezTo>
                <a:cubicBezTo>
                  <a:pt x="5388485" y="35398"/>
                  <a:pt x="5392461" y="32458"/>
                  <a:pt x="5395988" y="35290"/>
                </a:cubicBezTo>
                <a:cubicBezTo>
                  <a:pt x="5399515" y="38122"/>
                  <a:pt x="5401968" y="41202"/>
                  <a:pt x="5403345" y="44529"/>
                </a:cubicBezTo>
                <a:cubicBezTo>
                  <a:pt x="5425271" y="43683"/>
                  <a:pt x="5447154" y="42367"/>
                  <a:pt x="5468994" y="40582"/>
                </a:cubicBezTo>
                <a:lnTo>
                  <a:pt x="5484313" y="38731"/>
                </a:lnTo>
                <a:lnTo>
                  <a:pt x="5481214" y="37195"/>
                </a:lnTo>
                <a:cubicBezTo>
                  <a:pt x="5479423" y="36047"/>
                  <a:pt x="5477551" y="34598"/>
                  <a:pt x="5475597" y="32849"/>
                </a:cubicBezTo>
                <a:cubicBezTo>
                  <a:pt x="5463552" y="23571"/>
                  <a:pt x="5456281" y="15325"/>
                  <a:pt x="5453786" y="8112"/>
                </a:cubicBezTo>
                <a:cubicBezTo>
                  <a:pt x="5451915" y="2702"/>
                  <a:pt x="5454724" y="-1"/>
                  <a:pt x="546221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45742" y="5071112"/>
            <a:ext cx="1078865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81882" y="3591877"/>
            <a:ext cx="1760815" cy="799465"/>
            <a:chOff x="11834" y="3402"/>
            <a:chExt cx="2772" cy="1259"/>
          </a:xfrm>
        </p:grpSpPr>
        <p:sp>
          <p:nvSpPr>
            <p:cNvPr id="7" name=" 160"/>
            <p:cNvSpPr/>
            <p:nvPr/>
          </p:nvSpPr>
          <p:spPr>
            <a:xfrm rot="9540000">
              <a:off x="13572" y="3402"/>
              <a:ext cx="1034" cy="48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 txBox="1"/>
            <p:nvPr/>
          </p:nvSpPr>
          <p:spPr>
            <a:xfrm>
              <a:off x="11834" y="3837"/>
              <a:ext cx="1987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观察点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7436487" y="5071112"/>
            <a:ext cx="1078865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1" grpId="0"/>
      <p:bldP spid="5" grpId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560830" y="5038090"/>
            <a:ext cx="90538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教学楼在大门的（  ）面，大门在教学楼的（  ）面。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426555" y="5036580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683595" y="503660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745942" y="1699545"/>
            <a:ext cx="6483059" cy="2888955"/>
            <a:chOff x="1221940" y="665877"/>
            <a:chExt cx="6483059" cy="2888955"/>
          </a:xfrm>
        </p:grpSpPr>
        <p:sp>
          <p:nvSpPr>
            <p:cNvPr id="12" name="矩形 11"/>
            <p:cNvSpPr/>
            <p:nvPr/>
          </p:nvSpPr>
          <p:spPr>
            <a:xfrm>
              <a:off x="1763688" y="1027926"/>
              <a:ext cx="5400600" cy="2526906"/>
            </a:xfrm>
            <a:prstGeom prst="rect">
              <a:avLst/>
            </a:prstGeom>
            <a:solidFill>
              <a:srgbClr val="FDF5B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203847" y="1707654"/>
              <a:ext cx="2580675" cy="1224136"/>
            </a:xfrm>
            <a:prstGeom prst="roundRect">
              <a:avLst>
                <a:gd name="adj" fmla="val 23135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操场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845350" y="1190896"/>
              <a:ext cx="1230706" cy="37274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教学楼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008602" y="3075806"/>
              <a:ext cx="866917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大门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912497" y="2169355"/>
              <a:ext cx="1163741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图书馆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907704" y="2141012"/>
              <a:ext cx="1163741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体育馆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2200" y="1191793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590" l="1042" r="97917">
                          <a14:foregroundMark x1="51042" y1="2410" x2="6250" y2="93976"/>
                          <a14:foregroundMark x1="8333" y1="93976" x2="56250" y2="84940"/>
                          <a14:foregroundMark x1="42708" y1="39157" x2="37500" y2="81928"/>
                          <a14:backgroundMark x1="12500" y1="76506" x2="3125" y2="95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329" y="1463568"/>
              <a:ext cx="319943" cy="3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21940" y="1955290"/>
              <a:ext cx="497243" cy="4277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西</a:t>
              </a:r>
            </a:p>
          </p:txBody>
        </p:sp>
        <p:sp>
          <p:nvSpPr>
            <p:cNvPr id="2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229552" y="1866406"/>
              <a:ext cx="475447" cy="46731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东</a:t>
              </a:r>
            </a:p>
          </p:txBody>
        </p:sp>
        <p:sp>
          <p:nvSpPr>
            <p:cNvPr id="2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250632" y="665877"/>
              <a:ext cx="504055" cy="42629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</p:grpSp>
      <p:sp>
        <p:nvSpPr>
          <p:cNvPr id="30" name="WordArt 8"/>
          <p:cNvSpPr>
            <a:spLocks noChangeArrowheads="1" noChangeShapeType="1" noTextEdit="1"/>
          </p:cNvSpPr>
          <p:nvPr/>
        </p:nvSpPr>
        <p:spPr bwMode="auto">
          <a:xfrm>
            <a:off x="5774632" y="4573626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pic>
        <p:nvPicPr>
          <p:cNvPr id="3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08" y="3864637"/>
            <a:ext cx="148874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98" y="4109474"/>
            <a:ext cx="619125" cy="2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47" y="2061594"/>
            <a:ext cx="148874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7" y="2306431"/>
            <a:ext cx="619125" cy="2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任意多边形: 形状 31"/>
          <p:cNvSpPr>
            <a:spLocks noChangeArrowheads="1"/>
          </p:cNvSpPr>
          <p:nvPr/>
        </p:nvSpPr>
        <p:spPr bwMode="auto">
          <a:xfrm>
            <a:off x="3810216" y="1302857"/>
            <a:ext cx="4438847" cy="330902"/>
          </a:xfrm>
          <a:custGeom>
            <a:avLst/>
            <a:gdLst/>
            <a:ahLst/>
            <a:cxnLst/>
            <a:rect l="l" t="t" r="r" b="b"/>
            <a:pathLst>
              <a:path w="4438847" h="330902">
                <a:moveTo>
                  <a:pt x="4345518" y="245596"/>
                </a:moveTo>
                <a:lnTo>
                  <a:pt x="4391571" y="245596"/>
                </a:lnTo>
                <a:lnTo>
                  <a:pt x="4391571" y="291628"/>
                </a:lnTo>
                <a:lnTo>
                  <a:pt x="4345518" y="291628"/>
                </a:lnTo>
                <a:close/>
                <a:moveTo>
                  <a:pt x="2603763" y="239503"/>
                </a:moveTo>
                <a:cubicBezTo>
                  <a:pt x="2606654" y="239026"/>
                  <a:pt x="2610992" y="240125"/>
                  <a:pt x="2616774" y="242800"/>
                </a:cubicBezTo>
                <a:cubicBezTo>
                  <a:pt x="2628339" y="248149"/>
                  <a:pt x="2635793" y="255283"/>
                  <a:pt x="2639134" y="264202"/>
                </a:cubicBezTo>
                <a:cubicBezTo>
                  <a:pt x="2642475" y="273122"/>
                  <a:pt x="2640572" y="281723"/>
                  <a:pt x="2633423" y="290004"/>
                </a:cubicBezTo>
                <a:cubicBezTo>
                  <a:pt x="2626274" y="298286"/>
                  <a:pt x="2618226" y="292675"/>
                  <a:pt x="2609278" y="273172"/>
                </a:cubicBezTo>
                <a:cubicBezTo>
                  <a:pt x="2602710" y="260065"/>
                  <a:pt x="2599426" y="250895"/>
                  <a:pt x="2599426" y="245661"/>
                </a:cubicBezTo>
                <a:cubicBezTo>
                  <a:pt x="2599426" y="242032"/>
                  <a:pt x="2600872" y="239980"/>
                  <a:pt x="2603763" y="239503"/>
                </a:cubicBezTo>
                <a:close/>
                <a:moveTo>
                  <a:pt x="1494815" y="238516"/>
                </a:moveTo>
                <a:cubicBezTo>
                  <a:pt x="1499547" y="238522"/>
                  <a:pt x="1504287" y="239774"/>
                  <a:pt x="1509033" y="242273"/>
                </a:cubicBezTo>
                <a:cubicBezTo>
                  <a:pt x="1518527" y="247270"/>
                  <a:pt x="1523273" y="255161"/>
                  <a:pt x="1523273" y="265945"/>
                </a:cubicBezTo>
                <a:cubicBezTo>
                  <a:pt x="1523273" y="276729"/>
                  <a:pt x="1517777" y="284379"/>
                  <a:pt x="1506785" y="288896"/>
                </a:cubicBezTo>
                <a:cubicBezTo>
                  <a:pt x="1495794" y="293413"/>
                  <a:pt x="1486093" y="292865"/>
                  <a:pt x="1477682" y="287251"/>
                </a:cubicBezTo>
                <a:cubicBezTo>
                  <a:pt x="1469272" y="281637"/>
                  <a:pt x="1465303" y="273975"/>
                  <a:pt x="1465776" y="264267"/>
                </a:cubicBezTo>
                <a:cubicBezTo>
                  <a:pt x="1466249" y="254559"/>
                  <a:pt x="1471204" y="247216"/>
                  <a:pt x="1480640" y="242240"/>
                </a:cubicBezTo>
                <a:cubicBezTo>
                  <a:pt x="1485358" y="239752"/>
                  <a:pt x="1490083" y="238511"/>
                  <a:pt x="1494815" y="238516"/>
                </a:cubicBezTo>
                <a:close/>
                <a:moveTo>
                  <a:pt x="2313938" y="238498"/>
                </a:moveTo>
                <a:cubicBezTo>
                  <a:pt x="2315379" y="238308"/>
                  <a:pt x="2317335" y="238444"/>
                  <a:pt x="2319807" y="238906"/>
                </a:cubicBezTo>
                <a:cubicBezTo>
                  <a:pt x="2329694" y="240756"/>
                  <a:pt x="2339844" y="243574"/>
                  <a:pt x="2350255" y="247360"/>
                </a:cubicBezTo>
                <a:cubicBezTo>
                  <a:pt x="2361784" y="251203"/>
                  <a:pt x="2369521" y="256118"/>
                  <a:pt x="2373464" y="262105"/>
                </a:cubicBezTo>
                <a:cubicBezTo>
                  <a:pt x="2377408" y="268092"/>
                  <a:pt x="2378193" y="275635"/>
                  <a:pt x="2375820" y="284734"/>
                </a:cubicBezTo>
                <a:cubicBezTo>
                  <a:pt x="2373446" y="293833"/>
                  <a:pt x="2367595" y="294894"/>
                  <a:pt x="2358267" y="287918"/>
                </a:cubicBezTo>
                <a:cubicBezTo>
                  <a:pt x="2348939" y="280941"/>
                  <a:pt x="2341030" y="274861"/>
                  <a:pt x="2334541" y="269677"/>
                </a:cubicBezTo>
                <a:cubicBezTo>
                  <a:pt x="2328052" y="264493"/>
                  <a:pt x="2321502" y="257606"/>
                  <a:pt x="2314892" y="249016"/>
                </a:cubicBezTo>
                <a:cubicBezTo>
                  <a:pt x="2309933" y="242574"/>
                  <a:pt x="2309615" y="239068"/>
                  <a:pt x="2313938" y="238498"/>
                </a:cubicBezTo>
                <a:close/>
                <a:moveTo>
                  <a:pt x="2229686" y="233806"/>
                </a:moveTo>
                <a:cubicBezTo>
                  <a:pt x="2233187" y="232660"/>
                  <a:pt x="2234938" y="237508"/>
                  <a:pt x="2234938" y="248349"/>
                </a:cubicBezTo>
                <a:cubicBezTo>
                  <a:pt x="2234938" y="260897"/>
                  <a:pt x="2229442" y="274172"/>
                  <a:pt x="2218450" y="288176"/>
                </a:cubicBezTo>
                <a:cubicBezTo>
                  <a:pt x="2207458" y="302179"/>
                  <a:pt x="2200461" y="303953"/>
                  <a:pt x="2197456" y="293499"/>
                </a:cubicBezTo>
                <a:cubicBezTo>
                  <a:pt x="2194452" y="283045"/>
                  <a:pt x="2194750" y="275517"/>
                  <a:pt x="2198349" y="270914"/>
                </a:cubicBezTo>
                <a:cubicBezTo>
                  <a:pt x="2201948" y="266310"/>
                  <a:pt x="2205662" y="261141"/>
                  <a:pt x="2209491" y="255405"/>
                </a:cubicBezTo>
                <a:cubicBezTo>
                  <a:pt x="2214008" y="249955"/>
                  <a:pt x="2219379" y="243803"/>
                  <a:pt x="2225602" y="236949"/>
                </a:cubicBezTo>
                <a:cubicBezTo>
                  <a:pt x="2227158" y="235235"/>
                  <a:pt x="2228520" y="234187"/>
                  <a:pt x="2229686" y="233806"/>
                </a:cubicBezTo>
                <a:close/>
                <a:moveTo>
                  <a:pt x="1247038" y="232797"/>
                </a:moveTo>
                <a:cubicBezTo>
                  <a:pt x="1240355" y="232425"/>
                  <a:pt x="1216307" y="234353"/>
                  <a:pt x="1174892" y="238584"/>
                </a:cubicBezTo>
                <a:cubicBezTo>
                  <a:pt x="1176656" y="254874"/>
                  <a:pt x="1177918" y="268003"/>
                  <a:pt x="1178678" y="277969"/>
                </a:cubicBezTo>
                <a:cubicBezTo>
                  <a:pt x="1220766" y="274413"/>
                  <a:pt x="1244794" y="272297"/>
                  <a:pt x="1250759" y="271623"/>
                </a:cubicBezTo>
                <a:cubicBezTo>
                  <a:pt x="1254072" y="255089"/>
                  <a:pt x="1255950" y="244578"/>
                  <a:pt x="1256395" y="240089"/>
                </a:cubicBezTo>
                <a:cubicBezTo>
                  <a:pt x="1256839" y="235601"/>
                  <a:pt x="1253720" y="233170"/>
                  <a:pt x="1247038" y="232797"/>
                </a:cubicBezTo>
                <a:close/>
                <a:moveTo>
                  <a:pt x="2671335" y="231679"/>
                </a:moveTo>
                <a:cubicBezTo>
                  <a:pt x="2673282" y="231768"/>
                  <a:pt x="2675669" y="232234"/>
                  <a:pt x="2678498" y="233077"/>
                </a:cubicBezTo>
                <a:cubicBezTo>
                  <a:pt x="2689812" y="236447"/>
                  <a:pt x="2698711" y="241839"/>
                  <a:pt x="2705192" y="249253"/>
                </a:cubicBezTo>
                <a:cubicBezTo>
                  <a:pt x="2712176" y="257441"/>
                  <a:pt x="2713968" y="266776"/>
                  <a:pt x="2710570" y="277259"/>
                </a:cubicBezTo>
                <a:cubicBezTo>
                  <a:pt x="2707171" y="287742"/>
                  <a:pt x="2701690" y="290072"/>
                  <a:pt x="2694125" y="284250"/>
                </a:cubicBezTo>
                <a:cubicBezTo>
                  <a:pt x="2686561" y="278428"/>
                  <a:pt x="2680635" y="271939"/>
                  <a:pt x="2676347" y="264783"/>
                </a:cubicBezTo>
                <a:cubicBezTo>
                  <a:pt x="2672059" y="257627"/>
                  <a:pt x="2668517" y="249712"/>
                  <a:pt x="2665721" y="241036"/>
                </a:cubicBezTo>
                <a:cubicBezTo>
                  <a:pt x="2663624" y="234529"/>
                  <a:pt x="2665495" y="231410"/>
                  <a:pt x="2671335" y="231679"/>
                </a:cubicBezTo>
                <a:close/>
                <a:moveTo>
                  <a:pt x="2556736" y="230227"/>
                </a:moveTo>
                <a:cubicBezTo>
                  <a:pt x="2560112" y="230083"/>
                  <a:pt x="2562249" y="235171"/>
                  <a:pt x="2563149" y="245488"/>
                </a:cubicBezTo>
                <a:cubicBezTo>
                  <a:pt x="2564948" y="266124"/>
                  <a:pt x="2560288" y="284372"/>
                  <a:pt x="2549167" y="300232"/>
                </a:cubicBezTo>
                <a:cubicBezTo>
                  <a:pt x="2538046" y="316092"/>
                  <a:pt x="2530145" y="318857"/>
                  <a:pt x="2525463" y="308524"/>
                </a:cubicBezTo>
                <a:cubicBezTo>
                  <a:pt x="2520781" y="298192"/>
                  <a:pt x="2520315" y="289420"/>
                  <a:pt x="2524065" y="282207"/>
                </a:cubicBezTo>
                <a:cubicBezTo>
                  <a:pt x="2527815" y="274993"/>
                  <a:pt x="2534092" y="263041"/>
                  <a:pt x="2542897" y="246349"/>
                </a:cubicBezTo>
                <a:cubicBezTo>
                  <a:pt x="2548748" y="235744"/>
                  <a:pt x="2553361" y="230370"/>
                  <a:pt x="2556736" y="230227"/>
                </a:cubicBezTo>
                <a:close/>
                <a:moveTo>
                  <a:pt x="2739934" y="224037"/>
                </a:moveTo>
                <a:cubicBezTo>
                  <a:pt x="2743747" y="224446"/>
                  <a:pt x="2748851" y="225774"/>
                  <a:pt x="2755247" y="228022"/>
                </a:cubicBezTo>
                <a:cubicBezTo>
                  <a:pt x="2774004" y="236712"/>
                  <a:pt x="2787394" y="245811"/>
                  <a:pt x="2795417" y="255319"/>
                </a:cubicBezTo>
                <a:cubicBezTo>
                  <a:pt x="2803441" y="264826"/>
                  <a:pt x="2806051" y="275503"/>
                  <a:pt x="2803247" y="287348"/>
                </a:cubicBezTo>
                <a:cubicBezTo>
                  <a:pt x="2800443" y="299193"/>
                  <a:pt x="2793220" y="300232"/>
                  <a:pt x="2781575" y="290467"/>
                </a:cubicBezTo>
                <a:cubicBezTo>
                  <a:pt x="2769931" y="280701"/>
                  <a:pt x="2756236" y="265604"/>
                  <a:pt x="2740491" y="245177"/>
                </a:cubicBezTo>
                <a:cubicBezTo>
                  <a:pt x="2728681" y="229856"/>
                  <a:pt x="2728496" y="222809"/>
                  <a:pt x="2739934" y="224037"/>
                </a:cubicBezTo>
                <a:close/>
                <a:moveTo>
                  <a:pt x="1260568" y="206364"/>
                </a:moveTo>
                <a:cubicBezTo>
                  <a:pt x="1263723" y="206505"/>
                  <a:pt x="1267207" y="207523"/>
                  <a:pt x="1271022" y="209416"/>
                </a:cubicBezTo>
                <a:cubicBezTo>
                  <a:pt x="1278651" y="213201"/>
                  <a:pt x="1286133" y="217798"/>
                  <a:pt x="1293468" y="223204"/>
                </a:cubicBezTo>
                <a:cubicBezTo>
                  <a:pt x="1300803" y="228610"/>
                  <a:pt x="1301179" y="233945"/>
                  <a:pt x="1294597" y="239207"/>
                </a:cubicBezTo>
                <a:cubicBezTo>
                  <a:pt x="1288015" y="244470"/>
                  <a:pt x="1280959" y="255190"/>
                  <a:pt x="1273431" y="271365"/>
                </a:cubicBezTo>
                <a:cubicBezTo>
                  <a:pt x="1280630" y="282766"/>
                  <a:pt x="1282318" y="289215"/>
                  <a:pt x="1278497" y="290714"/>
                </a:cubicBezTo>
                <a:cubicBezTo>
                  <a:pt x="1274675" y="292212"/>
                  <a:pt x="1265020" y="293188"/>
                  <a:pt x="1249533" y="293639"/>
                </a:cubicBezTo>
                <a:cubicBezTo>
                  <a:pt x="1234045" y="294091"/>
                  <a:pt x="1210169" y="295170"/>
                  <a:pt x="1177904" y="296877"/>
                </a:cubicBezTo>
                <a:cubicBezTo>
                  <a:pt x="1170820" y="311375"/>
                  <a:pt x="1164739" y="308560"/>
                  <a:pt x="1159663" y="288434"/>
                </a:cubicBezTo>
                <a:cubicBezTo>
                  <a:pt x="1154586" y="268307"/>
                  <a:pt x="1151148" y="254412"/>
                  <a:pt x="1149349" y="246747"/>
                </a:cubicBezTo>
                <a:cubicBezTo>
                  <a:pt x="1147549" y="239082"/>
                  <a:pt x="1145032" y="232019"/>
                  <a:pt x="1141798" y="225559"/>
                </a:cubicBezTo>
                <a:cubicBezTo>
                  <a:pt x="1138565" y="219099"/>
                  <a:pt x="1141454" y="216808"/>
                  <a:pt x="1150467" y="218687"/>
                </a:cubicBezTo>
                <a:cubicBezTo>
                  <a:pt x="1159480" y="220565"/>
                  <a:pt x="1165392" y="221691"/>
                  <a:pt x="1168202" y="222064"/>
                </a:cubicBezTo>
                <a:cubicBezTo>
                  <a:pt x="1171013" y="222437"/>
                  <a:pt x="1184450" y="221085"/>
                  <a:pt x="1208513" y="218009"/>
                </a:cubicBezTo>
                <a:cubicBezTo>
                  <a:pt x="1232576" y="214933"/>
                  <a:pt x="1247102" y="211785"/>
                  <a:pt x="1252093" y="208566"/>
                </a:cubicBezTo>
                <a:cubicBezTo>
                  <a:pt x="1254588" y="206956"/>
                  <a:pt x="1257413" y="206222"/>
                  <a:pt x="1260568" y="206364"/>
                </a:cubicBezTo>
                <a:close/>
                <a:moveTo>
                  <a:pt x="2329621" y="194232"/>
                </a:moveTo>
                <a:cubicBezTo>
                  <a:pt x="2335859" y="194383"/>
                  <a:pt x="2342048" y="197332"/>
                  <a:pt x="2348190" y="203081"/>
                </a:cubicBezTo>
                <a:cubicBezTo>
                  <a:pt x="2356378" y="210746"/>
                  <a:pt x="2356155" y="215482"/>
                  <a:pt x="2347523" y="217288"/>
                </a:cubicBezTo>
                <a:cubicBezTo>
                  <a:pt x="2338890" y="219095"/>
                  <a:pt x="2320262" y="221504"/>
                  <a:pt x="2291639" y="224516"/>
                </a:cubicBezTo>
                <a:cubicBezTo>
                  <a:pt x="2297934" y="227513"/>
                  <a:pt x="2300408" y="230990"/>
                  <a:pt x="2299060" y="234948"/>
                </a:cubicBezTo>
                <a:cubicBezTo>
                  <a:pt x="2297712" y="238906"/>
                  <a:pt x="2297038" y="244277"/>
                  <a:pt x="2297038" y="251060"/>
                </a:cubicBezTo>
                <a:lnTo>
                  <a:pt x="2297038" y="275345"/>
                </a:lnTo>
                <a:cubicBezTo>
                  <a:pt x="2297038" y="284738"/>
                  <a:pt x="2295812" y="293112"/>
                  <a:pt x="2293360" y="300469"/>
                </a:cubicBezTo>
                <a:cubicBezTo>
                  <a:pt x="2290908" y="307825"/>
                  <a:pt x="2286036" y="314264"/>
                  <a:pt x="2278744" y="319785"/>
                </a:cubicBezTo>
                <a:cubicBezTo>
                  <a:pt x="2271452" y="325306"/>
                  <a:pt x="2266669" y="324668"/>
                  <a:pt x="2264396" y="317871"/>
                </a:cubicBezTo>
                <a:cubicBezTo>
                  <a:pt x="2262123" y="311073"/>
                  <a:pt x="2255720" y="303172"/>
                  <a:pt x="2245187" y="294166"/>
                </a:cubicBezTo>
                <a:cubicBezTo>
                  <a:pt x="2234655" y="285161"/>
                  <a:pt x="2234970" y="281558"/>
                  <a:pt x="2246134" y="283357"/>
                </a:cubicBezTo>
                <a:cubicBezTo>
                  <a:pt x="2257298" y="285157"/>
                  <a:pt x="2263837" y="285996"/>
                  <a:pt x="2265751" y="285874"/>
                </a:cubicBezTo>
                <a:cubicBezTo>
                  <a:pt x="2267666" y="285752"/>
                  <a:pt x="2268831" y="281493"/>
                  <a:pt x="2269247" y="273097"/>
                </a:cubicBezTo>
                <a:cubicBezTo>
                  <a:pt x="2269663" y="264701"/>
                  <a:pt x="2269871" y="256000"/>
                  <a:pt x="2269871" y="246994"/>
                </a:cubicBezTo>
                <a:cubicBezTo>
                  <a:pt x="2269871" y="237874"/>
                  <a:pt x="2268702" y="231155"/>
                  <a:pt x="2266364" y="226839"/>
                </a:cubicBezTo>
                <a:cubicBezTo>
                  <a:pt x="2261044" y="227728"/>
                  <a:pt x="2253827" y="229076"/>
                  <a:pt x="2244714" y="230883"/>
                </a:cubicBezTo>
                <a:cubicBezTo>
                  <a:pt x="2235601" y="232690"/>
                  <a:pt x="2226943" y="229521"/>
                  <a:pt x="2218741" y="221375"/>
                </a:cubicBezTo>
                <a:cubicBezTo>
                  <a:pt x="2210538" y="213230"/>
                  <a:pt x="2210961" y="209158"/>
                  <a:pt x="2220010" y="209158"/>
                </a:cubicBezTo>
                <a:cubicBezTo>
                  <a:pt x="2227122" y="209158"/>
                  <a:pt x="2238379" y="208276"/>
                  <a:pt x="2253781" y="206512"/>
                </a:cubicBezTo>
                <a:cubicBezTo>
                  <a:pt x="2269182" y="204748"/>
                  <a:pt x="2282540" y="202963"/>
                  <a:pt x="2293855" y="201156"/>
                </a:cubicBezTo>
                <a:cubicBezTo>
                  <a:pt x="2305169" y="199349"/>
                  <a:pt x="2315006" y="197302"/>
                  <a:pt x="2323367" y="195014"/>
                </a:cubicBezTo>
                <a:cubicBezTo>
                  <a:pt x="2325457" y="194443"/>
                  <a:pt x="2327541" y="194182"/>
                  <a:pt x="2329621" y="194232"/>
                </a:cubicBezTo>
                <a:close/>
                <a:moveTo>
                  <a:pt x="1230034" y="168041"/>
                </a:moveTo>
                <a:cubicBezTo>
                  <a:pt x="1237010" y="165739"/>
                  <a:pt x="1244636" y="168152"/>
                  <a:pt x="1252910" y="175279"/>
                </a:cubicBezTo>
                <a:cubicBezTo>
                  <a:pt x="1261184" y="182406"/>
                  <a:pt x="1259041" y="187382"/>
                  <a:pt x="1246478" y="190207"/>
                </a:cubicBezTo>
                <a:cubicBezTo>
                  <a:pt x="1233916" y="193032"/>
                  <a:pt x="1221448" y="195344"/>
                  <a:pt x="1209072" y="197144"/>
                </a:cubicBezTo>
                <a:cubicBezTo>
                  <a:pt x="1196697" y="198944"/>
                  <a:pt x="1187924" y="198836"/>
                  <a:pt x="1182754" y="196821"/>
                </a:cubicBezTo>
                <a:cubicBezTo>
                  <a:pt x="1177584" y="194807"/>
                  <a:pt x="1173605" y="191487"/>
                  <a:pt x="1170816" y="186862"/>
                </a:cubicBezTo>
                <a:cubicBezTo>
                  <a:pt x="1168027" y="182237"/>
                  <a:pt x="1170780" y="179638"/>
                  <a:pt x="1179076" y="179065"/>
                </a:cubicBezTo>
                <a:cubicBezTo>
                  <a:pt x="1187372" y="178491"/>
                  <a:pt x="1195936" y="177315"/>
                  <a:pt x="1204770" y="175537"/>
                </a:cubicBezTo>
                <a:cubicBezTo>
                  <a:pt x="1214636" y="172841"/>
                  <a:pt x="1223057" y="170342"/>
                  <a:pt x="1230034" y="168041"/>
                </a:cubicBezTo>
                <a:close/>
                <a:moveTo>
                  <a:pt x="2311310" y="161042"/>
                </a:moveTo>
                <a:cubicBezTo>
                  <a:pt x="2315035" y="162015"/>
                  <a:pt x="2317989" y="164058"/>
                  <a:pt x="2320172" y="167169"/>
                </a:cubicBezTo>
                <a:cubicBezTo>
                  <a:pt x="2324539" y="173393"/>
                  <a:pt x="2321449" y="178136"/>
                  <a:pt x="2310901" y="181398"/>
                </a:cubicBezTo>
                <a:cubicBezTo>
                  <a:pt x="2300354" y="184661"/>
                  <a:pt x="2290804" y="186751"/>
                  <a:pt x="2282250" y="187669"/>
                </a:cubicBezTo>
                <a:cubicBezTo>
                  <a:pt x="2273696" y="188587"/>
                  <a:pt x="2264995" y="187074"/>
                  <a:pt x="2256147" y="183130"/>
                </a:cubicBezTo>
                <a:cubicBezTo>
                  <a:pt x="2247299" y="179186"/>
                  <a:pt x="2245571" y="176046"/>
                  <a:pt x="2250963" y="173709"/>
                </a:cubicBezTo>
                <a:cubicBezTo>
                  <a:pt x="2256355" y="171371"/>
                  <a:pt x="2262815" y="169270"/>
                  <a:pt x="2270344" y="167406"/>
                </a:cubicBezTo>
                <a:cubicBezTo>
                  <a:pt x="2278130" y="165685"/>
                  <a:pt x="2287290" y="163660"/>
                  <a:pt x="2297823" y="161329"/>
                </a:cubicBezTo>
                <a:cubicBezTo>
                  <a:pt x="2303090" y="160164"/>
                  <a:pt x="2307585" y="160068"/>
                  <a:pt x="2311310" y="161042"/>
                </a:cubicBezTo>
                <a:close/>
                <a:moveTo>
                  <a:pt x="2700740" y="148541"/>
                </a:moveTo>
                <a:cubicBezTo>
                  <a:pt x="2694788" y="148541"/>
                  <a:pt x="2681466" y="149897"/>
                  <a:pt x="2660773" y="152607"/>
                </a:cubicBezTo>
                <a:lnTo>
                  <a:pt x="2614440" y="158802"/>
                </a:lnTo>
                <a:lnTo>
                  <a:pt x="2617086" y="177903"/>
                </a:lnTo>
                <a:lnTo>
                  <a:pt x="2619474" y="202382"/>
                </a:lnTo>
                <a:cubicBezTo>
                  <a:pt x="2633398" y="200661"/>
                  <a:pt x="2659705" y="197650"/>
                  <a:pt x="2698395" y="193347"/>
                </a:cubicBezTo>
                <a:cubicBezTo>
                  <a:pt x="2701708" y="176885"/>
                  <a:pt x="2703816" y="165302"/>
                  <a:pt x="2704719" y="158598"/>
                </a:cubicBezTo>
                <a:cubicBezTo>
                  <a:pt x="2705622" y="151894"/>
                  <a:pt x="2704296" y="148541"/>
                  <a:pt x="2700740" y="148541"/>
                </a:cubicBezTo>
                <a:close/>
                <a:moveTo>
                  <a:pt x="3041634" y="144207"/>
                </a:moveTo>
                <a:cubicBezTo>
                  <a:pt x="3048912" y="143368"/>
                  <a:pt x="3058800" y="146950"/>
                  <a:pt x="3071298" y="154952"/>
                </a:cubicBezTo>
                <a:cubicBezTo>
                  <a:pt x="3085366" y="165147"/>
                  <a:pt x="3089370" y="173321"/>
                  <a:pt x="3083312" y="179473"/>
                </a:cubicBezTo>
                <a:cubicBezTo>
                  <a:pt x="3077253" y="185625"/>
                  <a:pt x="3072588" y="193197"/>
                  <a:pt x="3069319" y="202188"/>
                </a:cubicBezTo>
                <a:cubicBezTo>
                  <a:pt x="3066623" y="237379"/>
                  <a:pt x="3061045" y="262958"/>
                  <a:pt x="3052584" y="278926"/>
                </a:cubicBezTo>
                <a:cubicBezTo>
                  <a:pt x="3044123" y="294894"/>
                  <a:pt x="3032468" y="305950"/>
                  <a:pt x="3017619" y="312095"/>
                </a:cubicBezTo>
                <a:cubicBezTo>
                  <a:pt x="3002769" y="318240"/>
                  <a:pt x="2995083" y="316383"/>
                  <a:pt x="2994560" y="306524"/>
                </a:cubicBezTo>
                <a:cubicBezTo>
                  <a:pt x="2994036" y="296665"/>
                  <a:pt x="2990387" y="286068"/>
                  <a:pt x="2983611" y="274732"/>
                </a:cubicBezTo>
                <a:cubicBezTo>
                  <a:pt x="2976836" y="263396"/>
                  <a:pt x="2977402" y="259377"/>
                  <a:pt x="2985311" y="262675"/>
                </a:cubicBezTo>
                <a:cubicBezTo>
                  <a:pt x="2993219" y="265973"/>
                  <a:pt x="3002235" y="269731"/>
                  <a:pt x="3012360" y="273947"/>
                </a:cubicBezTo>
                <a:cubicBezTo>
                  <a:pt x="3019372" y="273947"/>
                  <a:pt x="3025667" y="266016"/>
                  <a:pt x="3031246" y="250156"/>
                </a:cubicBezTo>
                <a:cubicBezTo>
                  <a:pt x="3036824" y="234296"/>
                  <a:pt x="3040061" y="219529"/>
                  <a:pt x="3040958" y="205856"/>
                </a:cubicBezTo>
                <a:cubicBezTo>
                  <a:pt x="3041854" y="192182"/>
                  <a:pt x="3041940" y="182811"/>
                  <a:pt x="3041216" y="177742"/>
                </a:cubicBezTo>
                <a:cubicBezTo>
                  <a:pt x="3040492" y="172672"/>
                  <a:pt x="3037412" y="170364"/>
                  <a:pt x="3031977" y="170815"/>
                </a:cubicBezTo>
                <a:cubicBezTo>
                  <a:pt x="3026542" y="171267"/>
                  <a:pt x="3010237" y="173515"/>
                  <a:pt x="2983062" y="177559"/>
                </a:cubicBezTo>
                <a:cubicBezTo>
                  <a:pt x="2994764" y="181173"/>
                  <a:pt x="2998281" y="186124"/>
                  <a:pt x="2993614" y="192412"/>
                </a:cubicBezTo>
                <a:cubicBezTo>
                  <a:pt x="2988946" y="198700"/>
                  <a:pt x="2985500" y="204963"/>
                  <a:pt x="2983278" y="211201"/>
                </a:cubicBezTo>
                <a:cubicBezTo>
                  <a:pt x="2981055" y="217439"/>
                  <a:pt x="2974659" y="228137"/>
                  <a:pt x="2964090" y="243294"/>
                </a:cubicBezTo>
                <a:cubicBezTo>
                  <a:pt x="2953522" y="258452"/>
                  <a:pt x="2941239" y="271401"/>
                  <a:pt x="2927243" y="282142"/>
                </a:cubicBezTo>
                <a:cubicBezTo>
                  <a:pt x="2913247" y="292883"/>
                  <a:pt x="2900352" y="298949"/>
                  <a:pt x="2888557" y="300340"/>
                </a:cubicBezTo>
                <a:cubicBezTo>
                  <a:pt x="2876762" y="301731"/>
                  <a:pt x="2874873" y="299178"/>
                  <a:pt x="2882889" y="292682"/>
                </a:cubicBezTo>
                <a:cubicBezTo>
                  <a:pt x="2890905" y="286186"/>
                  <a:pt x="2900653" y="277643"/>
                  <a:pt x="2912132" y="267053"/>
                </a:cubicBezTo>
                <a:cubicBezTo>
                  <a:pt x="2923611" y="256462"/>
                  <a:pt x="2934678" y="242108"/>
                  <a:pt x="2945333" y="223989"/>
                </a:cubicBezTo>
                <a:cubicBezTo>
                  <a:pt x="2955988" y="205870"/>
                  <a:pt x="2960641" y="192422"/>
                  <a:pt x="2959294" y="183646"/>
                </a:cubicBezTo>
                <a:cubicBezTo>
                  <a:pt x="2954461" y="185310"/>
                  <a:pt x="2948062" y="187299"/>
                  <a:pt x="2940096" y="189615"/>
                </a:cubicBezTo>
                <a:cubicBezTo>
                  <a:pt x="2932130" y="191931"/>
                  <a:pt x="2923529" y="189676"/>
                  <a:pt x="2914294" y="182850"/>
                </a:cubicBezTo>
                <a:cubicBezTo>
                  <a:pt x="2906048" y="173644"/>
                  <a:pt x="2908777" y="168765"/>
                  <a:pt x="2922479" y="168213"/>
                </a:cubicBezTo>
                <a:cubicBezTo>
                  <a:pt x="2936181" y="167661"/>
                  <a:pt x="2957465" y="165126"/>
                  <a:pt x="2986332" y="160609"/>
                </a:cubicBezTo>
                <a:cubicBezTo>
                  <a:pt x="3011542" y="156264"/>
                  <a:pt x="3027840" y="151567"/>
                  <a:pt x="3035225" y="146519"/>
                </a:cubicBezTo>
                <a:cubicBezTo>
                  <a:pt x="3037071" y="145258"/>
                  <a:pt x="3039208" y="144487"/>
                  <a:pt x="3041634" y="144207"/>
                </a:cubicBezTo>
                <a:close/>
                <a:moveTo>
                  <a:pt x="1494831" y="137283"/>
                </a:moveTo>
                <a:cubicBezTo>
                  <a:pt x="1499563" y="137289"/>
                  <a:pt x="1504301" y="138539"/>
                  <a:pt x="1509044" y="141034"/>
                </a:cubicBezTo>
                <a:cubicBezTo>
                  <a:pt x="1518530" y="146025"/>
                  <a:pt x="1523273" y="153919"/>
                  <a:pt x="1523273" y="164717"/>
                </a:cubicBezTo>
                <a:cubicBezTo>
                  <a:pt x="1523273" y="175501"/>
                  <a:pt x="1517777" y="183152"/>
                  <a:pt x="1506785" y="187669"/>
                </a:cubicBezTo>
                <a:cubicBezTo>
                  <a:pt x="1495794" y="192186"/>
                  <a:pt x="1486093" y="191637"/>
                  <a:pt x="1477682" y="186023"/>
                </a:cubicBezTo>
                <a:cubicBezTo>
                  <a:pt x="1469272" y="180409"/>
                  <a:pt x="1465303" y="172744"/>
                  <a:pt x="1465776" y="163029"/>
                </a:cubicBezTo>
                <a:cubicBezTo>
                  <a:pt x="1466249" y="153313"/>
                  <a:pt x="1471207" y="145971"/>
                  <a:pt x="1480651" y="141002"/>
                </a:cubicBezTo>
                <a:cubicBezTo>
                  <a:pt x="1485372" y="138518"/>
                  <a:pt x="1490099" y="137278"/>
                  <a:pt x="1494831" y="137283"/>
                </a:cubicBezTo>
                <a:close/>
                <a:moveTo>
                  <a:pt x="133478" y="132258"/>
                </a:moveTo>
                <a:cubicBezTo>
                  <a:pt x="141566" y="133205"/>
                  <a:pt x="149468" y="135316"/>
                  <a:pt x="157183" y="138593"/>
                </a:cubicBezTo>
                <a:cubicBezTo>
                  <a:pt x="164898" y="141870"/>
                  <a:pt x="167407" y="145896"/>
                  <a:pt x="164711" y="150671"/>
                </a:cubicBezTo>
                <a:cubicBezTo>
                  <a:pt x="162015" y="155446"/>
                  <a:pt x="160667" y="162337"/>
                  <a:pt x="160667" y="171342"/>
                </a:cubicBezTo>
                <a:cubicBezTo>
                  <a:pt x="163392" y="171443"/>
                  <a:pt x="168838" y="170342"/>
                  <a:pt x="177004" y="168041"/>
                </a:cubicBezTo>
                <a:cubicBezTo>
                  <a:pt x="185171" y="165739"/>
                  <a:pt x="192137" y="168399"/>
                  <a:pt x="197902" y="176021"/>
                </a:cubicBezTo>
                <a:cubicBezTo>
                  <a:pt x="203666" y="183643"/>
                  <a:pt x="202415" y="188612"/>
                  <a:pt x="194148" y="190928"/>
                </a:cubicBezTo>
                <a:cubicBezTo>
                  <a:pt x="185881" y="193243"/>
                  <a:pt x="174721" y="195176"/>
                  <a:pt x="160667" y="196725"/>
                </a:cubicBezTo>
                <a:lnTo>
                  <a:pt x="160667" y="215869"/>
                </a:lnTo>
                <a:cubicBezTo>
                  <a:pt x="180701" y="213244"/>
                  <a:pt x="196253" y="210566"/>
                  <a:pt x="207323" y="207835"/>
                </a:cubicBezTo>
                <a:cubicBezTo>
                  <a:pt x="218394" y="205103"/>
                  <a:pt x="228457" y="208121"/>
                  <a:pt x="237513" y="216890"/>
                </a:cubicBezTo>
                <a:cubicBezTo>
                  <a:pt x="246569" y="225660"/>
                  <a:pt x="243127" y="230851"/>
                  <a:pt x="227188" y="232464"/>
                </a:cubicBezTo>
                <a:cubicBezTo>
                  <a:pt x="211249" y="234077"/>
                  <a:pt x="189075" y="235723"/>
                  <a:pt x="160667" y="237401"/>
                </a:cubicBezTo>
                <a:cubicBezTo>
                  <a:pt x="160667" y="254437"/>
                  <a:pt x="159728" y="272846"/>
                  <a:pt x="157849" y="292628"/>
                </a:cubicBezTo>
                <a:cubicBezTo>
                  <a:pt x="155971" y="312411"/>
                  <a:pt x="151694" y="323937"/>
                  <a:pt x="145019" y="327206"/>
                </a:cubicBezTo>
                <a:cubicBezTo>
                  <a:pt x="138343" y="330476"/>
                  <a:pt x="134755" y="320828"/>
                  <a:pt x="134253" y="298264"/>
                </a:cubicBezTo>
                <a:cubicBezTo>
                  <a:pt x="133751" y="275700"/>
                  <a:pt x="133952" y="256387"/>
                  <a:pt x="134855" y="240326"/>
                </a:cubicBezTo>
                <a:cubicBezTo>
                  <a:pt x="108483" y="244800"/>
                  <a:pt x="91203" y="248170"/>
                  <a:pt x="83015" y="250436"/>
                </a:cubicBezTo>
                <a:cubicBezTo>
                  <a:pt x="74827" y="252702"/>
                  <a:pt x="65671" y="249536"/>
                  <a:pt x="55546" y="240939"/>
                </a:cubicBezTo>
                <a:cubicBezTo>
                  <a:pt x="45422" y="232342"/>
                  <a:pt x="48491" y="228044"/>
                  <a:pt x="64753" y="228044"/>
                </a:cubicBezTo>
                <a:cubicBezTo>
                  <a:pt x="78907" y="228044"/>
                  <a:pt x="102274" y="225541"/>
                  <a:pt x="134855" y="220536"/>
                </a:cubicBezTo>
                <a:lnTo>
                  <a:pt x="134855" y="199844"/>
                </a:lnTo>
                <a:cubicBezTo>
                  <a:pt x="131456" y="200647"/>
                  <a:pt x="125494" y="201747"/>
                  <a:pt x="116969" y="203145"/>
                </a:cubicBezTo>
                <a:cubicBezTo>
                  <a:pt x="108444" y="204544"/>
                  <a:pt x="100295" y="201396"/>
                  <a:pt x="92523" y="193702"/>
                </a:cubicBezTo>
                <a:cubicBezTo>
                  <a:pt x="84750" y="186009"/>
                  <a:pt x="87188" y="182162"/>
                  <a:pt x="99836" y="182162"/>
                </a:cubicBezTo>
                <a:cubicBezTo>
                  <a:pt x="109329" y="182162"/>
                  <a:pt x="120551" y="180642"/>
                  <a:pt x="133500" y="177602"/>
                </a:cubicBezTo>
                <a:cubicBezTo>
                  <a:pt x="133500" y="162616"/>
                  <a:pt x="131474" y="151076"/>
                  <a:pt x="127423" y="142981"/>
                </a:cubicBezTo>
                <a:cubicBezTo>
                  <a:pt x="123372" y="134886"/>
                  <a:pt x="125390" y="131312"/>
                  <a:pt x="133478" y="132258"/>
                </a:cubicBezTo>
                <a:close/>
                <a:moveTo>
                  <a:pt x="885303" y="131513"/>
                </a:moveTo>
                <a:cubicBezTo>
                  <a:pt x="883320" y="130949"/>
                  <a:pt x="880506" y="131003"/>
                  <a:pt x="876860" y="131677"/>
                </a:cubicBezTo>
                <a:cubicBezTo>
                  <a:pt x="869568" y="133025"/>
                  <a:pt x="856364" y="135685"/>
                  <a:pt x="837249" y="139658"/>
                </a:cubicBezTo>
                <a:cubicBezTo>
                  <a:pt x="838066" y="148663"/>
                  <a:pt x="839256" y="158321"/>
                  <a:pt x="840819" y="168632"/>
                </a:cubicBezTo>
                <a:cubicBezTo>
                  <a:pt x="858243" y="166940"/>
                  <a:pt x="873716" y="164896"/>
                  <a:pt x="887239" y="162502"/>
                </a:cubicBezTo>
                <a:cubicBezTo>
                  <a:pt x="888888" y="147817"/>
                  <a:pt x="889393" y="138672"/>
                  <a:pt x="888755" y="135065"/>
                </a:cubicBezTo>
                <a:cubicBezTo>
                  <a:pt x="888436" y="133262"/>
                  <a:pt x="887285" y="132078"/>
                  <a:pt x="885303" y="131513"/>
                </a:cubicBezTo>
                <a:close/>
                <a:moveTo>
                  <a:pt x="2233217" y="116147"/>
                </a:moveTo>
                <a:cubicBezTo>
                  <a:pt x="2230707" y="120019"/>
                  <a:pt x="2227237" y="123174"/>
                  <a:pt x="2222806" y="125611"/>
                </a:cubicBezTo>
                <a:cubicBezTo>
                  <a:pt x="2230335" y="126830"/>
                  <a:pt x="2235364" y="130362"/>
                  <a:pt x="2237895" y="136205"/>
                </a:cubicBezTo>
                <a:lnTo>
                  <a:pt x="2236947" y="147279"/>
                </a:lnTo>
                <a:lnTo>
                  <a:pt x="2243735" y="137184"/>
                </a:lnTo>
                <a:cubicBezTo>
                  <a:pt x="2249472" y="126787"/>
                  <a:pt x="2252103" y="121134"/>
                  <a:pt x="2251630" y="120223"/>
                </a:cubicBezTo>
                <a:cubicBezTo>
                  <a:pt x="2251157" y="119313"/>
                  <a:pt x="2249170" y="118857"/>
                  <a:pt x="2245671" y="118857"/>
                </a:cubicBezTo>
                <a:cubicBezTo>
                  <a:pt x="2239534" y="118857"/>
                  <a:pt x="2235382" y="117954"/>
                  <a:pt x="2233217" y="116147"/>
                </a:cubicBezTo>
                <a:close/>
                <a:moveTo>
                  <a:pt x="892627" y="103639"/>
                </a:moveTo>
                <a:cubicBezTo>
                  <a:pt x="895714" y="103431"/>
                  <a:pt x="899105" y="104051"/>
                  <a:pt x="902801" y="105499"/>
                </a:cubicBezTo>
                <a:cubicBezTo>
                  <a:pt x="910194" y="108396"/>
                  <a:pt x="916862" y="112537"/>
                  <a:pt x="922806" y="117922"/>
                </a:cubicBezTo>
                <a:cubicBezTo>
                  <a:pt x="928750" y="123306"/>
                  <a:pt x="929134" y="128580"/>
                  <a:pt x="923957" y="133742"/>
                </a:cubicBezTo>
                <a:cubicBezTo>
                  <a:pt x="918780" y="138905"/>
                  <a:pt x="913273" y="148721"/>
                  <a:pt x="907437" y="163190"/>
                </a:cubicBezTo>
                <a:cubicBezTo>
                  <a:pt x="915525" y="175666"/>
                  <a:pt x="914672" y="182194"/>
                  <a:pt x="904877" y="182775"/>
                </a:cubicBezTo>
                <a:cubicBezTo>
                  <a:pt x="895083" y="183356"/>
                  <a:pt x="874089" y="185338"/>
                  <a:pt x="841895" y="188723"/>
                </a:cubicBezTo>
                <a:cubicBezTo>
                  <a:pt x="837679" y="201529"/>
                  <a:pt x="833137" y="203378"/>
                  <a:pt x="828268" y="194272"/>
                </a:cubicBezTo>
                <a:cubicBezTo>
                  <a:pt x="823400" y="185166"/>
                  <a:pt x="819413" y="173959"/>
                  <a:pt x="816308" y="160652"/>
                </a:cubicBezTo>
                <a:cubicBezTo>
                  <a:pt x="813204" y="147344"/>
                  <a:pt x="809590" y="137030"/>
                  <a:pt x="805467" y="129709"/>
                </a:cubicBezTo>
                <a:cubicBezTo>
                  <a:pt x="801344" y="122388"/>
                  <a:pt x="802459" y="118728"/>
                  <a:pt x="808812" y="118728"/>
                </a:cubicBezTo>
                <a:cubicBezTo>
                  <a:pt x="813731" y="118728"/>
                  <a:pt x="818789" y="119173"/>
                  <a:pt x="823988" y="120062"/>
                </a:cubicBezTo>
                <a:cubicBezTo>
                  <a:pt x="829186" y="120951"/>
                  <a:pt x="839296" y="119886"/>
                  <a:pt x="854317" y="116868"/>
                </a:cubicBezTo>
                <a:cubicBezTo>
                  <a:pt x="869339" y="113849"/>
                  <a:pt x="879327" y="110475"/>
                  <a:pt x="884281" y="106747"/>
                </a:cubicBezTo>
                <a:cubicBezTo>
                  <a:pt x="886758" y="104883"/>
                  <a:pt x="889540" y="103847"/>
                  <a:pt x="892627" y="103639"/>
                </a:cubicBezTo>
                <a:close/>
                <a:moveTo>
                  <a:pt x="3980810" y="99057"/>
                </a:moveTo>
                <a:cubicBezTo>
                  <a:pt x="3979333" y="98763"/>
                  <a:pt x="3972679" y="100509"/>
                  <a:pt x="3960849" y="104295"/>
                </a:cubicBezTo>
                <a:cubicBezTo>
                  <a:pt x="3961709" y="123769"/>
                  <a:pt x="3962534" y="140719"/>
                  <a:pt x="3963322" y="155145"/>
                </a:cubicBezTo>
                <a:cubicBezTo>
                  <a:pt x="3964197" y="155303"/>
                  <a:pt x="3970120" y="153424"/>
                  <a:pt x="3981090" y="149509"/>
                </a:cubicBezTo>
                <a:cubicBezTo>
                  <a:pt x="3982796" y="133405"/>
                  <a:pt x="3983872" y="122324"/>
                  <a:pt x="3984316" y="116265"/>
                </a:cubicBezTo>
                <a:cubicBezTo>
                  <a:pt x="3984761" y="110206"/>
                  <a:pt x="3984657" y="105897"/>
                  <a:pt x="3984005" y="103338"/>
                </a:cubicBezTo>
                <a:cubicBezTo>
                  <a:pt x="3983352" y="100778"/>
                  <a:pt x="3982287" y="99351"/>
                  <a:pt x="3980810" y="99057"/>
                </a:cubicBezTo>
                <a:close/>
                <a:moveTo>
                  <a:pt x="1199212" y="94071"/>
                </a:moveTo>
                <a:cubicBezTo>
                  <a:pt x="1200377" y="93935"/>
                  <a:pt x="1201775" y="94110"/>
                  <a:pt x="1203404" y="94594"/>
                </a:cubicBezTo>
                <a:cubicBezTo>
                  <a:pt x="1209922" y="96530"/>
                  <a:pt x="1216249" y="99193"/>
                  <a:pt x="1222387" y="102585"/>
                </a:cubicBezTo>
                <a:cubicBezTo>
                  <a:pt x="1228525" y="105976"/>
                  <a:pt x="1230564" y="109041"/>
                  <a:pt x="1228507" y="111780"/>
                </a:cubicBezTo>
                <a:cubicBezTo>
                  <a:pt x="1226449" y="114519"/>
                  <a:pt x="1224323" y="117595"/>
                  <a:pt x="1222129" y="121008"/>
                </a:cubicBezTo>
                <a:cubicBezTo>
                  <a:pt x="1259829" y="146964"/>
                  <a:pt x="1286502" y="164187"/>
                  <a:pt x="1302147" y="172676"/>
                </a:cubicBezTo>
                <a:cubicBezTo>
                  <a:pt x="1317792" y="181165"/>
                  <a:pt x="1332620" y="188038"/>
                  <a:pt x="1346630" y="193294"/>
                </a:cubicBezTo>
                <a:cubicBezTo>
                  <a:pt x="1360641" y="198549"/>
                  <a:pt x="1374214" y="203855"/>
                  <a:pt x="1387349" y="209211"/>
                </a:cubicBezTo>
                <a:cubicBezTo>
                  <a:pt x="1400485" y="214567"/>
                  <a:pt x="1397864" y="218170"/>
                  <a:pt x="1379487" y="220020"/>
                </a:cubicBezTo>
                <a:cubicBezTo>
                  <a:pt x="1361111" y="221870"/>
                  <a:pt x="1346430" y="222795"/>
                  <a:pt x="1335445" y="222795"/>
                </a:cubicBezTo>
                <a:cubicBezTo>
                  <a:pt x="1324489" y="222795"/>
                  <a:pt x="1314817" y="219296"/>
                  <a:pt x="1306428" y="212298"/>
                </a:cubicBezTo>
                <a:cubicBezTo>
                  <a:pt x="1298039" y="205300"/>
                  <a:pt x="1287226" y="195846"/>
                  <a:pt x="1273990" y="183937"/>
                </a:cubicBezTo>
                <a:cubicBezTo>
                  <a:pt x="1260754" y="172027"/>
                  <a:pt x="1240900" y="154385"/>
                  <a:pt x="1214428" y="131011"/>
                </a:cubicBezTo>
                <a:cubicBezTo>
                  <a:pt x="1207373" y="140647"/>
                  <a:pt x="1198338" y="151657"/>
                  <a:pt x="1187325" y="164040"/>
                </a:cubicBezTo>
                <a:cubicBezTo>
                  <a:pt x="1176312" y="176422"/>
                  <a:pt x="1164650" y="187629"/>
                  <a:pt x="1152339" y="197660"/>
                </a:cubicBezTo>
                <a:cubicBezTo>
                  <a:pt x="1140027" y="207691"/>
                  <a:pt x="1127713" y="216356"/>
                  <a:pt x="1115395" y="223655"/>
                </a:cubicBezTo>
                <a:cubicBezTo>
                  <a:pt x="1103076" y="230955"/>
                  <a:pt x="1090539" y="236235"/>
                  <a:pt x="1077784" y="239498"/>
                </a:cubicBezTo>
                <a:cubicBezTo>
                  <a:pt x="1065028" y="242760"/>
                  <a:pt x="1065146" y="239566"/>
                  <a:pt x="1078139" y="229915"/>
                </a:cubicBezTo>
                <a:cubicBezTo>
                  <a:pt x="1091131" y="220264"/>
                  <a:pt x="1106543" y="208082"/>
                  <a:pt x="1124375" y="193369"/>
                </a:cubicBezTo>
                <a:cubicBezTo>
                  <a:pt x="1142207" y="178656"/>
                  <a:pt x="1158659" y="162021"/>
                  <a:pt x="1173731" y="143465"/>
                </a:cubicBezTo>
                <a:cubicBezTo>
                  <a:pt x="1188802" y="124909"/>
                  <a:pt x="1195886" y="111641"/>
                  <a:pt x="1194983" y="103660"/>
                </a:cubicBezTo>
                <a:cubicBezTo>
                  <a:pt x="1194305" y="97675"/>
                  <a:pt x="1195715" y="94479"/>
                  <a:pt x="1199212" y="94071"/>
                </a:cubicBezTo>
                <a:close/>
                <a:moveTo>
                  <a:pt x="1155587" y="80649"/>
                </a:moveTo>
                <a:cubicBezTo>
                  <a:pt x="1157087" y="80486"/>
                  <a:pt x="1158958" y="80650"/>
                  <a:pt x="1161201" y="81139"/>
                </a:cubicBezTo>
                <a:cubicBezTo>
                  <a:pt x="1170171" y="83096"/>
                  <a:pt x="1177169" y="86631"/>
                  <a:pt x="1182195" y="91743"/>
                </a:cubicBezTo>
                <a:cubicBezTo>
                  <a:pt x="1187221" y="96856"/>
                  <a:pt x="1188537" y="103778"/>
                  <a:pt x="1186142" y="112512"/>
                </a:cubicBezTo>
                <a:cubicBezTo>
                  <a:pt x="1183747" y="121245"/>
                  <a:pt x="1177172" y="122069"/>
                  <a:pt x="1166417" y="114985"/>
                </a:cubicBezTo>
                <a:cubicBezTo>
                  <a:pt x="1159778" y="107414"/>
                  <a:pt x="1155006" y="99390"/>
                  <a:pt x="1152102" y="90915"/>
                </a:cubicBezTo>
                <a:cubicBezTo>
                  <a:pt x="1149924" y="84559"/>
                  <a:pt x="1151086" y="81137"/>
                  <a:pt x="1155587" y="80649"/>
                </a:cubicBezTo>
                <a:close/>
                <a:moveTo>
                  <a:pt x="3414243" y="80237"/>
                </a:moveTo>
                <a:cubicBezTo>
                  <a:pt x="3415526" y="79940"/>
                  <a:pt x="3417194" y="79968"/>
                  <a:pt x="3419244" y="80321"/>
                </a:cubicBezTo>
                <a:cubicBezTo>
                  <a:pt x="3427447" y="81734"/>
                  <a:pt x="3434546" y="83946"/>
                  <a:pt x="3440539" y="86957"/>
                </a:cubicBezTo>
                <a:cubicBezTo>
                  <a:pt x="3447939" y="90313"/>
                  <a:pt x="3450513" y="95454"/>
                  <a:pt x="3448262" y="102380"/>
                </a:cubicBezTo>
                <a:cubicBezTo>
                  <a:pt x="3446011" y="109307"/>
                  <a:pt x="3445559" y="125343"/>
                  <a:pt x="3446907" y="150488"/>
                </a:cubicBezTo>
                <a:cubicBezTo>
                  <a:pt x="3448255" y="175634"/>
                  <a:pt x="3447470" y="193294"/>
                  <a:pt x="3444551" y="203468"/>
                </a:cubicBezTo>
                <a:cubicBezTo>
                  <a:pt x="3441633" y="213642"/>
                  <a:pt x="3437410" y="216374"/>
                  <a:pt x="3431882" y="211663"/>
                </a:cubicBezTo>
                <a:cubicBezTo>
                  <a:pt x="3426353" y="206953"/>
                  <a:pt x="3422614" y="201611"/>
                  <a:pt x="3420664" y="195638"/>
                </a:cubicBezTo>
                <a:cubicBezTo>
                  <a:pt x="3418714" y="189666"/>
                  <a:pt x="3418413" y="183209"/>
                  <a:pt x="3419761" y="176268"/>
                </a:cubicBezTo>
                <a:cubicBezTo>
                  <a:pt x="3421109" y="169328"/>
                  <a:pt x="3421342" y="155744"/>
                  <a:pt x="3420460" y="135517"/>
                </a:cubicBezTo>
                <a:cubicBezTo>
                  <a:pt x="3419578" y="115290"/>
                  <a:pt x="3417104" y="100681"/>
                  <a:pt x="3413039" y="91690"/>
                </a:cubicBezTo>
                <a:cubicBezTo>
                  <a:pt x="3409990" y="84946"/>
                  <a:pt x="3410391" y="81129"/>
                  <a:pt x="3414243" y="80237"/>
                </a:cubicBezTo>
                <a:close/>
                <a:moveTo>
                  <a:pt x="1963714" y="76501"/>
                </a:moveTo>
                <a:cubicBezTo>
                  <a:pt x="1965259" y="76348"/>
                  <a:pt x="1967231" y="76507"/>
                  <a:pt x="1969630" y="76977"/>
                </a:cubicBezTo>
                <a:cubicBezTo>
                  <a:pt x="1979223" y="78855"/>
                  <a:pt x="1986899" y="81451"/>
                  <a:pt x="1992656" y="84763"/>
                </a:cubicBezTo>
                <a:cubicBezTo>
                  <a:pt x="1998414" y="88076"/>
                  <a:pt x="2000146" y="92091"/>
                  <a:pt x="1997851" y="96809"/>
                </a:cubicBezTo>
                <a:cubicBezTo>
                  <a:pt x="1995557" y="101527"/>
                  <a:pt x="1993972" y="107589"/>
                  <a:pt x="1993097" y="114996"/>
                </a:cubicBezTo>
                <a:cubicBezTo>
                  <a:pt x="1992223" y="122403"/>
                  <a:pt x="1991122" y="130928"/>
                  <a:pt x="1989796" y="140572"/>
                </a:cubicBezTo>
                <a:cubicBezTo>
                  <a:pt x="1988469" y="150216"/>
                  <a:pt x="1986006" y="164602"/>
                  <a:pt x="1982407" y="183732"/>
                </a:cubicBezTo>
                <a:cubicBezTo>
                  <a:pt x="1996804" y="191161"/>
                  <a:pt x="2003304" y="196574"/>
                  <a:pt x="2001906" y="199973"/>
                </a:cubicBezTo>
                <a:cubicBezTo>
                  <a:pt x="2000508" y="203371"/>
                  <a:pt x="1998934" y="213779"/>
                  <a:pt x="1997184" y="231195"/>
                </a:cubicBezTo>
                <a:cubicBezTo>
                  <a:pt x="1995435" y="248611"/>
                  <a:pt x="1996553" y="260108"/>
                  <a:pt x="2000540" y="265687"/>
                </a:cubicBezTo>
                <a:cubicBezTo>
                  <a:pt x="2004527" y="271265"/>
                  <a:pt x="2014210" y="274266"/>
                  <a:pt x="2029590" y="274689"/>
                </a:cubicBezTo>
                <a:cubicBezTo>
                  <a:pt x="2044969" y="275112"/>
                  <a:pt x="2056054" y="273724"/>
                  <a:pt x="2062845" y="270526"/>
                </a:cubicBezTo>
                <a:cubicBezTo>
                  <a:pt x="2069635" y="267329"/>
                  <a:pt x="2074331" y="261392"/>
                  <a:pt x="2076934" y="252716"/>
                </a:cubicBezTo>
                <a:cubicBezTo>
                  <a:pt x="2079537" y="244040"/>
                  <a:pt x="2083161" y="233930"/>
                  <a:pt x="2087807" y="222386"/>
                </a:cubicBezTo>
                <a:cubicBezTo>
                  <a:pt x="2092453" y="210842"/>
                  <a:pt x="2095157" y="213779"/>
                  <a:pt x="2095917" y="231195"/>
                </a:cubicBezTo>
                <a:cubicBezTo>
                  <a:pt x="2096677" y="248611"/>
                  <a:pt x="2098645" y="260789"/>
                  <a:pt x="2101821" y="267730"/>
                </a:cubicBezTo>
                <a:cubicBezTo>
                  <a:pt x="2104998" y="274671"/>
                  <a:pt x="2102571" y="281264"/>
                  <a:pt x="2094540" y="287509"/>
                </a:cubicBezTo>
                <a:cubicBezTo>
                  <a:pt x="2086509" y="293754"/>
                  <a:pt x="2073593" y="298027"/>
                  <a:pt x="2055789" y="300329"/>
                </a:cubicBezTo>
                <a:cubicBezTo>
                  <a:pt x="2037986" y="302631"/>
                  <a:pt x="2021405" y="301401"/>
                  <a:pt x="2006047" y="296640"/>
                </a:cubicBezTo>
                <a:cubicBezTo>
                  <a:pt x="1990688" y="291879"/>
                  <a:pt x="1981532" y="284540"/>
                  <a:pt x="1978578" y="274624"/>
                </a:cubicBezTo>
                <a:cubicBezTo>
                  <a:pt x="1975624" y="264708"/>
                  <a:pt x="1974821" y="249762"/>
                  <a:pt x="1976169" y="229786"/>
                </a:cubicBezTo>
                <a:cubicBezTo>
                  <a:pt x="1977517" y="209810"/>
                  <a:pt x="1978069" y="199378"/>
                  <a:pt x="1977825" y="198488"/>
                </a:cubicBezTo>
                <a:cubicBezTo>
                  <a:pt x="1971415" y="215396"/>
                  <a:pt x="1960086" y="230811"/>
                  <a:pt x="1943839" y="244736"/>
                </a:cubicBezTo>
                <a:cubicBezTo>
                  <a:pt x="1927591" y="258660"/>
                  <a:pt x="1910132" y="268157"/>
                  <a:pt x="1891461" y="273226"/>
                </a:cubicBezTo>
                <a:cubicBezTo>
                  <a:pt x="1872790" y="278295"/>
                  <a:pt x="1873038" y="274018"/>
                  <a:pt x="1892203" y="260395"/>
                </a:cubicBezTo>
                <a:cubicBezTo>
                  <a:pt x="1911369" y="246772"/>
                  <a:pt x="1926910" y="231801"/>
                  <a:pt x="1938827" y="215482"/>
                </a:cubicBezTo>
                <a:cubicBezTo>
                  <a:pt x="1950744" y="199162"/>
                  <a:pt x="1958258" y="182549"/>
                  <a:pt x="1961370" y="165642"/>
                </a:cubicBezTo>
                <a:cubicBezTo>
                  <a:pt x="1964482" y="148735"/>
                  <a:pt x="1966263" y="133298"/>
                  <a:pt x="1966715" y="119330"/>
                </a:cubicBezTo>
                <a:cubicBezTo>
                  <a:pt x="1967167" y="105363"/>
                  <a:pt x="1965367" y="94343"/>
                  <a:pt x="1961316" y="86269"/>
                </a:cubicBezTo>
                <a:cubicBezTo>
                  <a:pt x="1958278" y="80214"/>
                  <a:pt x="1959077" y="76958"/>
                  <a:pt x="1963714" y="76501"/>
                </a:cubicBezTo>
                <a:close/>
                <a:moveTo>
                  <a:pt x="941932" y="73868"/>
                </a:moveTo>
                <a:cubicBezTo>
                  <a:pt x="928877" y="73266"/>
                  <a:pt x="903103" y="75665"/>
                  <a:pt x="864610" y="81064"/>
                </a:cubicBezTo>
                <a:lnTo>
                  <a:pt x="776504" y="91389"/>
                </a:lnTo>
                <a:cubicBezTo>
                  <a:pt x="780060" y="130222"/>
                  <a:pt x="783573" y="174418"/>
                  <a:pt x="787044" y="223978"/>
                </a:cubicBezTo>
                <a:cubicBezTo>
                  <a:pt x="840533" y="220450"/>
                  <a:pt x="876444" y="217095"/>
                  <a:pt x="894778" y="213911"/>
                </a:cubicBezTo>
                <a:cubicBezTo>
                  <a:pt x="913112" y="210728"/>
                  <a:pt x="925337" y="212058"/>
                  <a:pt x="931453" y="217901"/>
                </a:cubicBezTo>
                <a:cubicBezTo>
                  <a:pt x="937569" y="223745"/>
                  <a:pt x="941818" y="223702"/>
                  <a:pt x="944198" y="217772"/>
                </a:cubicBezTo>
                <a:cubicBezTo>
                  <a:pt x="946578" y="211843"/>
                  <a:pt x="949120" y="199381"/>
                  <a:pt x="951823" y="180387"/>
                </a:cubicBezTo>
                <a:cubicBezTo>
                  <a:pt x="954527" y="161394"/>
                  <a:pt x="956549" y="140027"/>
                  <a:pt x="957889" y="116287"/>
                </a:cubicBezTo>
                <a:cubicBezTo>
                  <a:pt x="959230" y="92547"/>
                  <a:pt x="956850" y="78941"/>
                  <a:pt x="950748" y="75471"/>
                </a:cubicBezTo>
                <a:cubicBezTo>
                  <a:pt x="949222" y="74603"/>
                  <a:pt x="946284" y="74069"/>
                  <a:pt x="941932" y="73868"/>
                </a:cubicBezTo>
                <a:close/>
                <a:moveTo>
                  <a:pt x="3989035" y="72102"/>
                </a:moveTo>
                <a:cubicBezTo>
                  <a:pt x="3991708" y="71738"/>
                  <a:pt x="3994813" y="72044"/>
                  <a:pt x="3998352" y="73019"/>
                </a:cubicBezTo>
                <a:cubicBezTo>
                  <a:pt x="4005429" y="74969"/>
                  <a:pt x="4011971" y="78611"/>
                  <a:pt x="4017980" y="83946"/>
                </a:cubicBezTo>
                <a:cubicBezTo>
                  <a:pt x="4023989" y="89281"/>
                  <a:pt x="4024025" y="95594"/>
                  <a:pt x="4018088" y="102886"/>
                </a:cubicBezTo>
                <a:cubicBezTo>
                  <a:pt x="4012151" y="110178"/>
                  <a:pt x="4007469" y="123876"/>
                  <a:pt x="4004041" y="143981"/>
                </a:cubicBezTo>
                <a:cubicBezTo>
                  <a:pt x="4011240" y="153962"/>
                  <a:pt x="4011143" y="160132"/>
                  <a:pt x="4003751" y="162491"/>
                </a:cubicBezTo>
                <a:cubicBezTo>
                  <a:pt x="3996359" y="164850"/>
                  <a:pt x="3983320" y="168058"/>
                  <a:pt x="3964635" y="172117"/>
                </a:cubicBezTo>
                <a:cubicBezTo>
                  <a:pt x="3963745" y="184378"/>
                  <a:pt x="3960989" y="191164"/>
                  <a:pt x="3956364" y="192476"/>
                </a:cubicBezTo>
                <a:cubicBezTo>
                  <a:pt x="3951739" y="193788"/>
                  <a:pt x="3948627" y="190196"/>
                  <a:pt x="3947028" y="181700"/>
                </a:cubicBezTo>
                <a:cubicBezTo>
                  <a:pt x="3945429" y="173203"/>
                  <a:pt x="3943275" y="158788"/>
                  <a:pt x="3940564" y="138453"/>
                </a:cubicBezTo>
                <a:cubicBezTo>
                  <a:pt x="3937854" y="118119"/>
                  <a:pt x="3934459" y="103667"/>
                  <a:pt x="3930379" y="95099"/>
                </a:cubicBezTo>
                <a:cubicBezTo>
                  <a:pt x="3926300" y="86531"/>
                  <a:pt x="3927669" y="82727"/>
                  <a:pt x="3934488" y="83688"/>
                </a:cubicBezTo>
                <a:cubicBezTo>
                  <a:pt x="3941307" y="84649"/>
                  <a:pt x="3945921" y="85548"/>
                  <a:pt x="3948330" y="86387"/>
                </a:cubicBezTo>
                <a:cubicBezTo>
                  <a:pt x="3950739" y="87226"/>
                  <a:pt x="3954453" y="87251"/>
                  <a:pt x="3959472" y="86463"/>
                </a:cubicBezTo>
                <a:cubicBezTo>
                  <a:pt x="3964491" y="85674"/>
                  <a:pt x="3968650" y="84451"/>
                  <a:pt x="3971948" y="82795"/>
                </a:cubicBezTo>
                <a:cubicBezTo>
                  <a:pt x="3975246" y="81139"/>
                  <a:pt x="3978702" y="78608"/>
                  <a:pt x="3982316" y="75202"/>
                </a:cubicBezTo>
                <a:cubicBezTo>
                  <a:pt x="3984123" y="73499"/>
                  <a:pt x="3986363" y="72466"/>
                  <a:pt x="3989035" y="72102"/>
                </a:cubicBezTo>
                <a:close/>
                <a:moveTo>
                  <a:pt x="1258062" y="70314"/>
                </a:moveTo>
                <a:cubicBezTo>
                  <a:pt x="1259682" y="70170"/>
                  <a:pt x="1261772" y="70398"/>
                  <a:pt x="1264332" y="70997"/>
                </a:cubicBezTo>
                <a:cubicBezTo>
                  <a:pt x="1274571" y="73392"/>
                  <a:pt x="1282695" y="77124"/>
                  <a:pt x="1288703" y="82193"/>
                </a:cubicBezTo>
                <a:cubicBezTo>
                  <a:pt x="1294712" y="87262"/>
                  <a:pt x="1296529" y="94414"/>
                  <a:pt x="1294156" y="103649"/>
                </a:cubicBezTo>
                <a:cubicBezTo>
                  <a:pt x="1291783" y="112885"/>
                  <a:pt x="1285262" y="114025"/>
                  <a:pt x="1274593" y="107070"/>
                </a:cubicBezTo>
                <a:cubicBezTo>
                  <a:pt x="1267107" y="99584"/>
                  <a:pt x="1260966" y="91102"/>
                  <a:pt x="1256169" y="81623"/>
                </a:cubicBezTo>
                <a:cubicBezTo>
                  <a:pt x="1252571" y="74514"/>
                  <a:pt x="1253202" y="70744"/>
                  <a:pt x="1258062" y="70314"/>
                </a:cubicBezTo>
                <a:close/>
                <a:moveTo>
                  <a:pt x="2233023" y="66937"/>
                </a:moveTo>
                <a:cubicBezTo>
                  <a:pt x="2236314" y="67155"/>
                  <a:pt x="2241097" y="69470"/>
                  <a:pt x="2247371" y="73879"/>
                </a:cubicBezTo>
                <a:cubicBezTo>
                  <a:pt x="2257982" y="82698"/>
                  <a:pt x="2261037" y="88861"/>
                  <a:pt x="2256534" y="92367"/>
                </a:cubicBezTo>
                <a:cubicBezTo>
                  <a:pt x="2252031" y="95873"/>
                  <a:pt x="2247084" y="99469"/>
                  <a:pt x="2241692" y="103155"/>
                </a:cubicBezTo>
                <a:cubicBezTo>
                  <a:pt x="2248934" y="102710"/>
                  <a:pt x="2255233" y="101140"/>
                  <a:pt x="2260589" y="98444"/>
                </a:cubicBezTo>
                <a:cubicBezTo>
                  <a:pt x="2265945" y="95748"/>
                  <a:pt x="2270713" y="95698"/>
                  <a:pt x="2274893" y="98293"/>
                </a:cubicBezTo>
                <a:cubicBezTo>
                  <a:pt x="2279073" y="100889"/>
                  <a:pt x="2283135" y="104578"/>
                  <a:pt x="2287079" y="109360"/>
                </a:cubicBezTo>
                <a:cubicBezTo>
                  <a:pt x="2291022" y="114143"/>
                  <a:pt x="2290520" y="117692"/>
                  <a:pt x="2285573" y="120008"/>
                </a:cubicBezTo>
                <a:cubicBezTo>
                  <a:pt x="2280626" y="122324"/>
                  <a:pt x="2271695" y="133717"/>
                  <a:pt x="2258782" y="154188"/>
                </a:cubicBezTo>
                <a:cubicBezTo>
                  <a:pt x="2245869" y="174659"/>
                  <a:pt x="2230715" y="193136"/>
                  <a:pt x="2213320" y="209620"/>
                </a:cubicBezTo>
                <a:cubicBezTo>
                  <a:pt x="2195925" y="226104"/>
                  <a:pt x="2177606" y="237820"/>
                  <a:pt x="2158361" y="244768"/>
                </a:cubicBezTo>
                <a:cubicBezTo>
                  <a:pt x="2139116" y="251716"/>
                  <a:pt x="2139070" y="247263"/>
                  <a:pt x="2158221" y="231410"/>
                </a:cubicBezTo>
                <a:cubicBezTo>
                  <a:pt x="2167797" y="223483"/>
                  <a:pt x="2176986" y="215253"/>
                  <a:pt x="2185789" y="206719"/>
                </a:cubicBezTo>
                <a:lnTo>
                  <a:pt x="2205439" y="186085"/>
                </a:lnTo>
                <a:lnTo>
                  <a:pt x="2203581" y="186166"/>
                </a:lnTo>
                <a:cubicBezTo>
                  <a:pt x="2200086" y="185146"/>
                  <a:pt x="2195796" y="181818"/>
                  <a:pt x="2190713" y="176182"/>
                </a:cubicBezTo>
                <a:cubicBezTo>
                  <a:pt x="2186798" y="168352"/>
                  <a:pt x="2184840" y="162265"/>
                  <a:pt x="2184840" y="157920"/>
                </a:cubicBezTo>
                <a:cubicBezTo>
                  <a:pt x="2184840" y="151567"/>
                  <a:pt x="2188759" y="149893"/>
                  <a:pt x="2196596" y="152897"/>
                </a:cubicBezTo>
                <a:cubicBezTo>
                  <a:pt x="2204433" y="155902"/>
                  <a:pt x="2209860" y="159756"/>
                  <a:pt x="2212879" y="164459"/>
                </a:cubicBezTo>
                <a:cubicBezTo>
                  <a:pt x="2214388" y="166811"/>
                  <a:pt x="2215043" y="169474"/>
                  <a:pt x="2214845" y="172447"/>
                </a:cubicBezTo>
                <a:lnTo>
                  <a:pt x="2213193" y="177599"/>
                </a:lnTo>
                <a:lnTo>
                  <a:pt x="2231260" y="155737"/>
                </a:lnTo>
                <a:lnTo>
                  <a:pt x="2231464" y="155432"/>
                </a:lnTo>
                <a:lnTo>
                  <a:pt x="2230646" y="155648"/>
                </a:lnTo>
                <a:cubicBezTo>
                  <a:pt x="2228445" y="155582"/>
                  <a:pt x="2226004" y="154285"/>
                  <a:pt x="2223322" y="151757"/>
                </a:cubicBezTo>
                <a:cubicBezTo>
                  <a:pt x="2217959" y="146702"/>
                  <a:pt x="2214109" y="141586"/>
                  <a:pt x="2211771" y="136410"/>
                </a:cubicBezTo>
                <a:cubicBezTo>
                  <a:pt x="2180323" y="154407"/>
                  <a:pt x="2172088" y="155099"/>
                  <a:pt x="2187067" y="138485"/>
                </a:cubicBezTo>
                <a:cubicBezTo>
                  <a:pt x="2202045" y="121872"/>
                  <a:pt x="2212395" y="108719"/>
                  <a:pt x="2218117" y="99025"/>
                </a:cubicBezTo>
                <a:cubicBezTo>
                  <a:pt x="2223838" y="89331"/>
                  <a:pt x="2227008" y="80511"/>
                  <a:pt x="2227624" y="72567"/>
                </a:cubicBezTo>
                <a:cubicBezTo>
                  <a:pt x="2227933" y="68595"/>
                  <a:pt x="2229732" y="66718"/>
                  <a:pt x="2233023" y="66937"/>
                </a:cubicBezTo>
                <a:close/>
                <a:moveTo>
                  <a:pt x="3347400" y="59435"/>
                </a:moveTo>
                <a:cubicBezTo>
                  <a:pt x="3342797" y="60317"/>
                  <a:pt x="3328952" y="63626"/>
                  <a:pt x="3305863" y="69362"/>
                </a:cubicBezTo>
                <a:cubicBezTo>
                  <a:pt x="3306695" y="81193"/>
                  <a:pt x="3308287" y="94486"/>
                  <a:pt x="3310639" y="109242"/>
                </a:cubicBezTo>
                <a:cubicBezTo>
                  <a:pt x="3325323" y="104897"/>
                  <a:pt x="3339040" y="101133"/>
                  <a:pt x="3351788" y="97949"/>
                </a:cubicBezTo>
                <a:cubicBezTo>
                  <a:pt x="3353466" y="83695"/>
                  <a:pt x="3354305" y="73090"/>
                  <a:pt x="3354305" y="66135"/>
                </a:cubicBezTo>
                <a:cubicBezTo>
                  <a:pt x="3354305" y="60787"/>
                  <a:pt x="3352003" y="58553"/>
                  <a:pt x="3347400" y="59435"/>
                </a:cubicBezTo>
                <a:close/>
                <a:moveTo>
                  <a:pt x="1877071" y="57276"/>
                </a:moveTo>
                <a:cubicBezTo>
                  <a:pt x="1879530" y="57156"/>
                  <a:pt x="1882276" y="57711"/>
                  <a:pt x="1885309" y="58940"/>
                </a:cubicBezTo>
                <a:cubicBezTo>
                  <a:pt x="1891375" y="61400"/>
                  <a:pt x="1897377" y="65049"/>
                  <a:pt x="1903313" y="69889"/>
                </a:cubicBezTo>
                <a:cubicBezTo>
                  <a:pt x="1909250" y="74729"/>
                  <a:pt x="1909659" y="79963"/>
                  <a:pt x="1904540" y="85592"/>
                </a:cubicBezTo>
                <a:cubicBezTo>
                  <a:pt x="1899420" y="91220"/>
                  <a:pt x="1894426" y="102438"/>
                  <a:pt x="1889557" y="119244"/>
                </a:cubicBezTo>
                <a:cubicBezTo>
                  <a:pt x="1884689" y="136051"/>
                  <a:pt x="1879645" y="150205"/>
                  <a:pt x="1874425" y="161706"/>
                </a:cubicBezTo>
                <a:cubicBezTo>
                  <a:pt x="1880362" y="167341"/>
                  <a:pt x="1886345" y="175114"/>
                  <a:pt x="1892375" y="185023"/>
                </a:cubicBezTo>
                <a:cubicBezTo>
                  <a:pt x="1898405" y="194932"/>
                  <a:pt x="1899058" y="204604"/>
                  <a:pt x="1894333" y="214040"/>
                </a:cubicBezTo>
                <a:cubicBezTo>
                  <a:pt x="1889608" y="223476"/>
                  <a:pt x="1882778" y="223218"/>
                  <a:pt x="1873844" y="213266"/>
                </a:cubicBezTo>
                <a:lnTo>
                  <a:pt x="1859260" y="187690"/>
                </a:lnTo>
                <a:cubicBezTo>
                  <a:pt x="1850670" y="201199"/>
                  <a:pt x="1841342" y="212986"/>
                  <a:pt x="1831275" y="223053"/>
                </a:cubicBezTo>
                <a:cubicBezTo>
                  <a:pt x="1821209" y="233120"/>
                  <a:pt x="1808983" y="241667"/>
                  <a:pt x="1794600" y="248693"/>
                </a:cubicBezTo>
                <a:cubicBezTo>
                  <a:pt x="1780217" y="255720"/>
                  <a:pt x="1778084" y="253580"/>
                  <a:pt x="1788201" y="242273"/>
                </a:cubicBezTo>
                <a:cubicBezTo>
                  <a:pt x="1798318" y="230965"/>
                  <a:pt x="1808700" y="218439"/>
                  <a:pt x="1819348" y="204694"/>
                </a:cubicBezTo>
                <a:cubicBezTo>
                  <a:pt x="1829996" y="190949"/>
                  <a:pt x="1837951" y="178763"/>
                  <a:pt x="1843213" y="168137"/>
                </a:cubicBezTo>
                <a:cubicBezTo>
                  <a:pt x="1828816" y="150140"/>
                  <a:pt x="1819592" y="137625"/>
                  <a:pt x="1815540" y="130591"/>
                </a:cubicBezTo>
                <a:cubicBezTo>
                  <a:pt x="1811489" y="123557"/>
                  <a:pt x="1814386" y="121944"/>
                  <a:pt x="1824231" y="125751"/>
                </a:cubicBezTo>
                <a:cubicBezTo>
                  <a:pt x="1834075" y="129559"/>
                  <a:pt x="1844304" y="136202"/>
                  <a:pt x="1854915" y="145681"/>
                </a:cubicBezTo>
                <a:cubicBezTo>
                  <a:pt x="1858844" y="135556"/>
                  <a:pt x="1862376" y="123188"/>
                  <a:pt x="1865509" y="108575"/>
                </a:cubicBezTo>
                <a:cubicBezTo>
                  <a:pt x="1868642" y="93963"/>
                  <a:pt x="1869338" y="86398"/>
                  <a:pt x="1867595" y="85882"/>
                </a:cubicBezTo>
                <a:cubicBezTo>
                  <a:pt x="1865853" y="85366"/>
                  <a:pt x="1861813" y="86136"/>
                  <a:pt x="1855475" y="88194"/>
                </a:cubicBezTo>
                <a:cubicBezTo>
                  <a:pt x="1849136" y="90252"/>
                  <a:pt x="1842292" y="92278"/>
                  <a:pt x="1834943" y="94271"/>
                </a:cubicBezTo>
                <a:cubicBezTo>
                  <a:pt x="1827594" y="96264"/>
                  <a:pt x="1819710" y="94522"/>
                  <a:pt x="1811292" y="89044"/>
                </a:cubicBezTo>
                <a:cubicBezTo>
                  <a:pt x="1802875" y="83566"/>
                  <a:pt x="1803638" y="80189"/>
                  <a:pt x="1813583" y="78913"/>
                </a:cubicBezTo>
                <a:cubicBezTo>
                  <a:pt x="1823528" y="77636"/>
                  <a:pt x="1832674" y="75682"/>
                  <a:pt x="1841019" y="73051"/>
                </a:cubicBezTo>
                <a:cubicBezTo>
                  <a:pt x="1849365" y="70420"/>
                  <a:pt x="1855431" y="68265"/>
                  <a:pt x="1859217" y="66587"/>
                </a:cubicBezTo>
                <a:cubicBezTo>
                  <a:pt x="1863003" y="64909"/>
                  <a:pt x="1866782" y="62601"/>
                  <a:pt x="1870553" y="59661"/>
                </a:cubicBezTo>
                <a:cubicBezTo>
                  <a:pt x="1872439" y="58191"/>
                  <a:pt x="1874611" y="57396"/>
                  <a:pt x="1877071" y="57276"/>
                </a:cubicBezTo>
                <a:close/>
                <a:moveTo>
                  <a:pt x="2949248" y="53939"/>
                </a:moveTo>
                <a:cubicBezTo>
                  <a:pt x="2954353" y="53939"/>
                  <a:pt x="2962617" y="56334"/>
                  <a:pt x="2974039" y="61124"/>
                </a:cubicBezTo>
                <a:cubicBezTo>
                  <a:pt x="2985461" y="65913"/>
                  <a:pt x="2988336" y="71302"/>
                  <a:pt x="2982665" y="77289"/>
                </a:cubicBezTo>
                <a:cubicBezTo>
                  <a:pt x="2976993" y="83276"/>
                  <a:pt x="2972422" y="89739"/>
                  <a:pt x="2968952" y="96680"/>
                </a:cubicBezTo>
                <a:cubicBezTo>
                  <a:pt x="2956103" y="115925"/>
                  <a:pt x="2943064" y="131932"/>
                  <a:pt x="2929835" y="144702"/>
                </a:cubicBezTo>
                <a:cubicBezTo>
                  <a:pt x="2916607" y="157472"/>
                  <a:pt x="2903980" y="167793"/>
                  <a:pt x="2891956" y="175666"/>
                </a:cubicBezTo>
                <a:cubicBezTo>
                  <a:pt x="2879932" y="183539"/>
                  <a:pt x="2870262" y="188185"/>
                  <a:pt x="2862949" y="189605"/>
                </a:cubicBezTo>
                <a:cubicBezTo>
                  <a:pt x="2855635" y="191024"/>
                  <a:pt x="2854678" y="188533"/>
                  <a:pt x="2860078" y="182130"/>
                </a:cubicBezTo>
                <a:cubicBezTo>
                  <a:pt x="2865477" y="175727"/>
                  <a:pt x="2874109" y="167180"/>
                  <a:pt x="2885976" y="156490"/>
                </a:cubicBezTo>
                <a:cubicBezTo>
                  <a:pt x="2897842" y="145799"/>
                  <a:pt x="2909558" y="132226"/>
                  <a:pt x="2921124" y="115770"/>
                </a:cubicBezTo>
                <a:cubicBezTo>
                  <a:pt x="2932689" y="99315"/>
                  <a:pt x="2939128" y="87674"/>
                  <a:pt x="2940440" y="80848"/>
                </a:cubicBezTo>
                <a:cubicBezTo>
                  <a:pt x="2941752" y="74023"/>
                  <a:pt x="2941734" y="67831"/>
                  <a:pt x="2940386" y="62274"/>
                </a:cubicBezTo>
                <a:cubicBezTo>
                  <a:pt x="2939038" y="56718"/>
                  <a:pt x="2941992" y="53939"/>
                  <a:pt x="2949248" y="53939"/>
                </a:cubicBezTo>
                <a:close/>
                <a:moveTo>
                  <a:pt x="955902" y="47257"/>
                </a:moveTo>
                <a:cubicBezTo>
                  <a:pt x="960393" y="47299"/>
                  <a:pt x="964877" y="48275"/>
                  <a:pt x="969354" y="50186"/>
                </a:cubicBezTo>
                <a:cubicBezTo>
                  <a:pt x="978310" y="54007"/>
                  <a:pt x="987326" y="59693"/>
                  <a:pt x="996404" y="67243"/>
                </a:cubicBezTo>
                <a:cubicBezTo>
                  <a:pt x="1005481" y="74793"/>
                  <a:pt x="1006610" y="82218"/>
                  <a:pt x="999791" y="89517"/>
                </a:cubicBezTo>
                <a:cubicBezTo>
                  <a:pt x="992973" y="96816"/>
                  <a:pt x="988007" y="118248"/>
                  <a:pt x="984895" y="153811"/>
                </a:cubicBezTo>
                <a:cubicBezTo>
                  <a:pt x="981784" y="189375"/>
                  <a:pt x="978848" y="214302"/>
                  <a:pt x="976087" y="228592"/>
                </a:cubicBezTo>
                <a:cubicBezTo>
                  <a:pt x="973327" y="242882"/>
                  <a:pt x="967569" y="255835"/>
                  <a:pt x="958814" y="267450"/>
                </a:cubicBezTo>
                <a:cubicBezTo>
                  <a:pt x="950060" y="279066"/>
                  <a:pt x="943123" y="279658"/>
                  <a:pt x="938003" y="269225"/>
                </a:cubicBezTo>
                <a:cubicBezTo>
                  <a:pt x="932884" y="258793"/>
                  <a:pt x="929757" y="251113"/>
                  <a:pt x="928625" y="246188"/>
                </a:cubicBezTo>
                <a:cubicBezTo>
                  <a:pt x="927492" y="241262"/>
                  <a:pt x="920533" y="238379"/>
                  <a:pt x="907749" y="237540"/>
                </a:cubicBezTo>
                <a:cubicBezTo>
                  <a:pt x="894964" y="236701"/>
                  <a:pt x="879230" y="237175"/>
                  <a:pt x="860544" y="238960"/>
                </a:cubicBezTo>
                <a:cubicBezTo>
                  <a:pt x="841859" y="240745"/>
                  <a:pt x="817760" y="242491"/>
                  <a:pt x="788248" y="244198"/>
                </a:cubicBezTo>
                <a:cubicBezTo>
                  <a:pt x="787445" y="252171"/>
                  <a:pt x="784649" y="257344"/>
                  <a:pt x="779859" y="259718"/>
                </a:cubicBezTo>
                <a:cubicBezTo>
                  <a:pt x="775070" y="262091"/>
                  <a:pt x="771044" y="258251"/>
                  <a:pt x="767781" y="248199"/>
                </a:cubicBezTo>
                <a:cubicBezTo>
                  <a:pt x="764519" y="238146"/>
                  <a:pt x="762214" y="224799"/>
                  <a:pt x="760866" y="208157"/>
                </a:cubicBezTo>
                <a:cubicBezTo>
                  <a:pt x="759518" y="191516"/>
                  <a:pt x="756825" y="169077"/>
                  <a:pt x="752789" y="140841"/>
                </a:cubicBezTo>
                <a:cubicBezTo>
                  <a:pt x="748752" y="112605"/>
                  <a:pt x="744019" y="92855"/>
                  <a:pt x="738592" y="81591"/>
                </a:cubicBezTo>
                <a:cubicBezTo>
                  <a:pt x="733164" y="70326"/>
                  <a:pt x="735060" y="65655"/>
                  <a:pt x="744281" y="67577"/>
                </a:cubicBezTo>
                <a:cubicBezTo>
                  <a:pt x="753502" y="69498"/>
                  <a:pt x="760762" y="70850"/>
                  <a:pt x="766060" y="71631"/>
                </a:cubicBezTo>
                <a:cubicBezTo>
                  <a:pt x="771359" y="72413"/>
                  <a:pt x="799824" y="69907"/>
                  <a:pt x="851456" y="64113"/>
                </a:cubicBezTo>
                <a:cubicBezTo>
                  <a:pt x="903088" y="58320"/>
                  <a:pt x="933407" y="53595"/>
                  <a:pt x="942413" y="49938"/>
                </a:cubicBezTo>
                <a:cubicBezTo>
                  <a:pt x="946916" y="48110"/>
                  <a:pt x="951412" y="47216"/>
                  <a:pt x="955902" y="47257"/>
                </a:cubicBezTo>
                <a:close/>
                <a:moveTo>
                  <a:pt x="73553" y="43214"/>
                </a:moveTo>
                <a:cubicBezTo>
                  <a:pt x="75876" y="43124"/>
                  <a:pt x="78862" y="43677"/>
                  <a:pt x="82510" y="44872"/>
                </a:cubicBezTo>
                <a:cubicBezTo>
                  <a:pt x="97101" y="49655"/>
                  <a:pt x="106576" y="55975"/>
                  <a:pt x="110935" y="63834"/>
                </a:cubicBezTo>
                <a:cubicBezTo>
                  <a:pt x="115295" y="71692"/>
                  <a:pt x="115990" y="79676"/>
                  <a:pt x="113022" y="87786"/>
                </a:cubicBezTo>
                <a:cubicBezTo>
                  <a:pt x="110054" y="95895"/>
                  <a:pt x="103862" y="96562"/>
                  <a:pt x="94448" y="89786"/>
                </a:cubicBezTo>
                <a:cubicBezTo>
                  <a:pt x="85033" y="83010"/>
                  <a:pt x="77057" y="73542"/>
                  <a:pt x="70518" y="61382"/>
                </a:cubicBezTo>
                <a:cubicBezTo>
                  <a:pt x="65570" y="49540"/>
                  <a:pt x="66582" y="43484"/>
                  <a:pt x="73553" y="43214"/>
                </a:cubicBezTo>
                <a:close/>
                <a:moveTo>
                  <a:pt x="4374083" y="36516"/>
                </a:moveTo>
                <a:cubicBezTo>
                  <a:pt x="4400068" y="32816"/>
                  <a:pt x="4420696" y="45636"/>
                  <a:pt x="4435969" y="74976"/>
                </a:cubicBezTo>
                <a:cubicBezTo>
                  <a:pt x="4445060" y="106940"/>
                  <a:pt x="4432620" y="138661"/>
                  <a:pt x="4398648" y="170138"/>
                </a:cubicBezTo>
                <a:cubicBezTo>
                  <a:pt x="4388524" y="185338"/>
                  <a:pt x="4383462" y="203335"/>
                  <a:pt x="4383462" y="224129"/>
                </a:cubicBezTo>
                <a:lnTo>
                  <a:pt x="4351024" y="224129"/>
                </a:lnTo>
                <a:cubicBezTo>
                  <a:pt x="4350049" y="187619"/>
                  <a:pt x="4364999" y="154371"/>
                  <a:pt x="4395873" y="124385"/>
                </a:cubicBezTo>
                <a:cubicBezTo>
                  <a:pt x="4402800" y="114032"/>
                  <a:pt x="4405825" y="103026"/>
                  <a:pt x="4404951" y="91367"/>
                </a:cubicBezTo>
                <a:cubicBezTo>
                  <a:pt x="4400233" y="75492"/>
                  <a:pt x="4391278" y="68007"/>
                  <a:pt x="4378084" y="68910"/>
                </a:cubicBezTo>
                <a:lnTo>
                  <a:pt x="4372793" y="68910"/>
                </a:lnTo>
                <a:cubicBezTo>
                  <a:pt x="4356517" y="69685"/>
                  <a:pt x="4348830" y="83630"/>
                  <a:pt x="4349734" y="110748"/>
                </a:cubicBezTo>
                <a:lnTo>
                  <a:pt x="4315920" y="110748"/>
                </a:lnTo>
                <a:cubicBezTo>
                  <a:pt x="4314959" y="73635"/>
                  <a:pt x="4326696" y="50849"/>
                  <a:pt x="4351132" y="42388"/>
                </a:cubicBezTo>
                <a:cubicBezTo>
                  <a:pt x="4355104" y="39405"/>
                  <a:pt x="4362755" y="37448"/>
                  <a:pt x="4374083" y="36516"/>
                </a:cubicBezTo>
                <a:close/>
                <a:moveTo>
                  <a:pt x="2010919" y="32235"/>
                </a:moveTo>
                <a:cubicBezTo>
                  <a:pt x="2013841" y="32361"/>
                  <a:pt x="2016823" y="33361"/>
                  <a:pt x="2019867" y="35236"/>
                </a:cubicBezTo>
                <a:cubicBezTo>
                  <a:pt x="2025954" y="38986"/>
                  <a:pt x="2032257" y="42990"/>
                  <a:pt x="2038774" y="47249"/>
                </a:cubicBezTo>
                <a:cubicBezTo>
                  <a:pt x="2045292" y="51508"/>
                  <a:pt x="2047353" y="55595"/>
                  <a:pt x="2044959" y="59510"/>
                </a:cubicBezTo>
                <a:cubicBezTo>
                  <a:pt x="2042564" y="63425"/>
                  <a:pt x="2040538" y="68283"/>
                  <a:pt x="2038882" y="74083"/>
                </a:cubicBezTo>
                <a:cubicBezTo>
                  <a:pt x="2037226" y="79884"/>
                  <a:pt x="2036398" y="92980"/>
                  <a:pt x="2036398" y="113372"/>
                </a:cubicBezTo>
                <a:lnTo>
                  <a:pt x="2036398" y="164674"/>
                </a:lnTo>
                <a:cubicBezTo>
                  <a:pt x="2036398" y="178642"/>
                  <a:pt x="2034178" y="190243"/>
                  <a:pt x="2029740" y="199478"/>
                </a:cubicBezTo>
                <a:cubicBezTo>
                  <a:pt x="2025302" y="208713"/>
                  <a:pt x="2020100" y="207813"/>
                  <a:pt x="2014135" y="196778"/>
                </a:cubicBezTo>
                <a:cubicBezTo>
                  <a:pt x="2008169" y="185744"/>
                  <a:pt x="2006312" y="173780"/>
                  <a:pt x="2008563" y="160888"/>
                </a:cubicBezTo>
                <a:cubicBezTo>
                  <a:pt x="2010815" y="147997"/>
                  <a:pt x="2012166" y="128752"/>
                  <a:pt x="2012618" y="103155"/>
                </a:cubicBezTo>
                <a:cubicBezTo>
                  <a:pt x="2013070" y="77557"/>
                  <a:pt x="2012091" y="62977"/>
                  <a:pt x="2009682" y="59413"/>
                </a:cubicBezTo>
                <a:cubicBezTo>
                  <a:pt x="2007273" y="55850"/>
                  <a:pt x="1999726" y="55194"/>
                  <a:pt x="1987042" y="57445"/>
                </a:cubicBezTo>
                <a:cubicBezTo>
                  <a:pt x="1974358" y="59697"/>
                  <a:pt x="1960667" y="62378"/>
                  <a:pt x="1945968" y="65490"/>
                </a:cubicBezTo>
                <a:cubicBezTo>
                  <a:pt x="1945968" y="99548"/>
                  <a:pt x="1945728" y="125167"/>
                  <a:pt x="1945248" y="142346"/>
                </a:cubicBezTo>
                <a:cubicBezTo>
                  <a:pt x="1944767" y="159526"/>
                  <a:pt x="1942978" y="173404"/>
                  <a:pt x="1939881" y="183980"/>
                </a:cubicBezTo>
                <a:cubicBezTo>
                  <a:pt x="1936783" y="194556"/>
                  <a:pt x="1931822" y="194771"/>
                  <a:pt x="1924996" y="184625"/>
                </a:cubicBezTo>
                <a:cubicBezTo>
                  <a:pt x="1918170" y="174479"/>
                  <a:pt x="1915657" y="166090"/>
                  <a:pt x="1917456" y="159458"/>
                </a:cubicBezTo>
                <a:cubicBezTo>
                  <a:pt x="1919256" y="152826"/>
                  <a:pt x="1920382" y="144809"/>
                  <a:pt x="1920833" y="135409"/>
                </a:cubicBezTo>
                <a:cubicBezTo>
                  <a:pt x="1921285" y="126009"/>
                  <a:pt x="1921289" y="112089"/>
                  <a:pt x="1920844" y="93647"/>
                </a:cubicBezTo>
                <a:cubicBezTo>
                  <a:pt x="1920400" y="75206"/>
                  <a:pt x="1918600" y="62170"/>
                  <a:pt x="1915445" y="54541"/>
                </a:cubicBezTo>
                <a:cubicBezTo>
                  <a:pt x="1912290" y="46912"/>
                  <a:pt x="1914416" y="44005"/>
                  <a:pt x="1921823" y="45819"/>
                </a:cubicBezTo>
                <a:cubicBezTo>
                  <a:pt x="1929230" y="47633"/>
                  <a:pt x="1934546" y="48540"/>
                  <a:pt x="1937773" y="48540"/>
                </a:cubicBezTo>
                <a:cubicBezTo>
                  <a:pt x="1941171" y="48540"/>
                  <a:pt x="1951382" y="47009"/>
                  <a:pt x="1968404" y="43948"/>
                </a:cubicBezTo>
                <a:cubicBezTo>
                  <a:pt x="1985425" y="40886"/>
                  <a:pt x="1996736" y="37731"/>
                  <a:pt x="2002336" y="34483"/>
                </a:cubicBezTo>
                <a:cubicBezTo>
                  <a:pt x="2005136" y="32859"/>
                  <a:pt x="2007997" y="32110"/>
                  <a:pt x="2010919" y="32235"/>
                </a:cubicBezTo>
                <a:close/>
                <a:moveTo>
                  <a:pt x="3367558" y="30912"/>
                </a:moveTo>
                <a:cubicBezTo>
                  <a:pt x="3370528" y="30593"/>
                  <a:pt x="3373621" y="31160"/>
                  <a:pt x="3376837" y="32612"/>
                </a:cubicBezTo>
                <a:cubicBezTo>
                  <a:pt x="3383268" y="35515"/>
                  <a:pt x="3389697" y="39452"/>
                  <a:pt x="3396121" y="44421"/>
                </a:cubicBezTo>
                <a:cubicBezTo>
                  <a:pt x="3402545" y="49390"/>
                  <a:pt x="3402474" y="54480"/>
                  <a:pt x="3395906" y="59693"/>
                </a:cubicBezTo>
                <a:cubicBezTo>
                  <a:pt x="3389338" y="64906"/>
                  <a:pt x="3382276" y="76848"/>
                  <a:pt x="3374718" y="95519"/>
                </a:cubicBezTo>
                <a:cubicBezTo>
                  <a:pt x="3381917" y="104567"/>
                  <a:pt x="3382383" y="110009"/>
                  <a:pt x="3376116" y="111845"/>
                </a:cubicBezTo>
                <a:cubicBezTo>
                  <a:pt x="3369850" y="113680"/>
                  <a:pt x="3353631" y="116455"/>
                  <a:pt x="3327460" y="120169"/>
                </a:cubicBezTo>
                <a:cubicBezTo>
                  <a:pt x="3335906" y="120614"/>
                  <a:pt x="3341169" y="123141"/>
                  <a:pt x="3343248" y="127752"/>
                </a:cubicBezTo>
                <a:cubicBezTo>
                  <a:pt x="3345328" y="132362"/>
                  <a:pt x="3345156" y="135994"/>
                  <a:pt x="3342732" y="138647"/>
                </a:cubicBezTo>
                <a:cubicBezTo>
                  <a:pt x="3340309" y="141300"/>
                  <a:pt x="3337470" y="146347"/>
                  <a:pt x="3334214" y="153790"/>
                </a:cubicBezTo>
                <a:cubicBezTo>
                  <a:pt x="3347106" y="151352"/>
                  <a:pt x="3356797" y="147817"/>
                  <a:pt x="3363285" y="143185"/>
                </a:cubicBezTo>
                <a:cubicBezTo>
                  <a:pt x="3369774" y="138553"/>
                  <a:pt x="3375812" y="137983"/>
                  <a:pt x="3381397" y="141475"/>
                </a:cubicBezTo>
                <a:cubicBezTo>
                  <a:pt x="3386983" y="144967"/>
                  <a:pt x="3392213" y="149076"/>
                  <a:pt x="3397089" y="153801"/>
                </a:cubicBezTo>
                <a:cubicBezTo>
                  <a:pt x="3401965" y="158526"/>
                  <a:pt x="3402355" y="163376"/>
                  <a:pt x="3398261" y="168352"/>
                </a:cubicBezTo>
                <a:cubicBezTo>
                  <a:pt x="3394167" y="173329"/>
                  <a:pt x="3391901" y="180176"/>
                  <a:pt x="3391464" y="188895"/>
                </a:cubicBezTo>
                <a:cubicBezTo>
                  <a:pt x="3391027" y="197614"/>
                  <a:pt x="3389904" y="210129"/>
                  <a:pt x="3388097" y="226441"/>
                </a:cubicBezTo>
                <a:cubicBezTo>
                  <a:pt x="3386290" y="242753"/>
                  <a:pt x="3382774" y="255892"/>
                  <a:pt x="3377547" y="265859"/>
                </a:cubicBezTo>
                <a:cubicBezTo>
                  <a:pt x="3372320" y="275825"/>
                  <a:pt x="3365164" y="284186"/>
                  <a:pt x="3356079" y="290940"/>
                </a:cubicBezTo>
                <a:cubicBezTo>
                  <a:pt x="3346995" y="297694"/>
                  <a:pt x="3341338" y="296938"/>
                  <a:pt x="3339108" y="288670"/>
                </a:cubicBezTo>
                <a:cubicBezTo>
                  <a:pt x="3336878" y="280403"/>
                  <a:pt x="3331428" y="271602"/>
                  <a:pt x="3322760" y="262266"/>
                </a:cubicBezTo>
                <a:cubicBezTo>
                  <a:pt x="3314091" y="252931"/>
                  <a:pt x="3315045" y="249618"/>
                  <a:pt x="3325621" y="252329"/>
                </a:cubicBezTo>
                <a:cubicBezTo>
                  <a:pt x="3336197" y="255039"/>
                  <a:pt x="3343084" y="256394"/>
                  <a:pt x="3346281" y="256394"/>
                </a:cubicBezTo>
                <a:cubicBezTo>
                  <a:pt x="3347888" y="256394"/>
                  <a:pt x="3350075" y="253433"/>
                  <a:pt x="3352842" y="247510"/>
                </a:cubicBezTo>
                <a:cubicBezTo>
                  <a:pt x="3355610" y="241588"/>
                  <a:pt x="3358120" y="232088"/>
                  <a:pt x="3360371" y="219009"/>
                </a:cubicBezTo>
                <a:cubicBezTo>
                  <a:pt x="3362622" y="205931"/>
                  <a:pt x="3363748" y="193663"/>
                  <a:pt x="3363748" y="182205"/>
                </a:cubicBezTo>
                <a:cubicBezTo>
                  <a:pt x="3363748" y="173070"/>
                  <a:pt x="3361597" y="168327"/>
                  <a:pt x="3357295" y="167976"/>
                </a:cubicBezTo>
                <a:cubicBezTo>
                  <a:pt x="3352992" y="167625"/>
                  <a:pt x="3344080" y="169464"/>
                  <a:pt x="3330557" y="173493"/>
                </a:cubicBezTo>
                <a:cubicBezTo>
                  <a:pt x="3321021" y="199449"/>
                  <a:pt x="3309370" y="221838"/>
                  <a:pt x="3295603" y="240659"/>
                </a:cubicBezTo>
                <a:cubicBezTo>
                  <a:pt x="3281836" y="259481"/>
                  <a:pt x="3269045" y="272907"/>
                  <a:pt x="3257229" y="280937"/>
                </a:cubicBezTo>
                <a:cubicBezTo>
                  <a:pt x="3245412" y="288968"/>
                  <a:pt x="3237755" y="292983"/>
                  <a:pt x="3234256" y="292983"/>
                </a:cubicBezTo>
                <a:cubicBezTo>
                  <a:pt x="3229695" y="292983"/>
                  <a:pt x="3232234" y="287348"/>
                  <a:pt x="3241870" y="276076"/>
                </a:cubicBezTo>
                <a:cubicBezTo>
                  <a:pt x="3251507" y="264805"/>
                  <a:pt x="3262986" y="248737"/>
                  <a:pt x="3276308" y="227871"/>
                </a:cubicBezTo>
                <a:cubicBezTo>
                  <a:pt x="3289631" y="207006"/>
                  <a:pt x="3298528" y="190917"/>
                  <a:pt x="3303003" y="179602"/>
                </a:cubicBezTo>
                <a:cubicBezTo>
                  <a:pt x="3293079" y="183073"/>
                  <a:pt x="3284941" y="185962"/>
                  <a:pt x="3278588" y="188271"/>
                </a:cubicBezTo>
                <a:cubicBezTo>
                  <a:pt x="3272236" y="190580"/>
                  <a:pt x="3265991" y="190271"/>
                  <a:pt x="3259853" y="187346"/>
                </a:cubicBezTo>
                <a:cubicBezTo>
                  <a:pt x="3253715" y="184421"/>
                  <a:pt x="3248800" y="180352"/>
                  <a:pt x="3245108" y="175139"/>
                </a:cubicBezTo>
                <a:cubicBezTo>
                  <a:pt x="3241415" y="169926"/>
                  <a:pt x="3246344" y="167320"/>
                  <a:pt x="3259896" y="167320"/>
                </a:cubicBezTo>
                <a:cubicBezTo>
                  <a:pt x="3270293" y="167320"/>
                  <a:pt x="3286146" y="164861"/>
                  <a:pt x="3307455" y="159942"/>
                </a:cubicBezTo>
                <a:cubicBezTo>
                  <a:pt x="3311686" y="140941"/>
                  <a:pt x="3313091" y="129498"/>
                  <a:pt x="3311671" y="125611"/>
                </a:cubicBezTo>
                <a:lnTo>
                  <a:pt x="3309950" y="127526"/>
                </a:lnTo>
                <a:cubicBezTo>
                  <a:pt x="3304157" y="134337"/>
                  <a:pt x="3299565" y="134832"/>
                  <a:pt x="3296173" y="129010"/>
                </a:cubicBezTo>
                <a:cubicBezTo>
                  <a:pt x="3292782" y="123188"/>
                  <a:pt x="3288835" y="112634"/>
                  <a:pt x="3284332" y="97347"/>
                </a:cubicBezTo>
                <a:cubicBezTo>
                  <a:pt x="3279829" y="82060"/>
                  <a:pt x="3275742" y="70552"/>
                  <a:pt x="3272071" y="62823"/>
                </a:cubicBezTo>
                <a:cubicBezTo>
                  <a:pt x="3268400" y="55093"/>
                  <a:pt x="3270192" y="51229"/>
                  <a:pt x="3277448" y="51229"/>
                </a:cubicBezTo>
                <a:cubicBezTo>
                  <a:pt x="3283070" y="51229"/>
                  <a:pt x="3288039" y="51451"/>
                  <a:pt x="3292355" y="51896"/>
                </a:cubicBezTo>
                <a:cubicBezTo>
                  <a:pt x="3296672" y="52340"/>
                  <a:pt x="3302978" y="51680"/>
                  <a:pt x="3311273" y="49917"/>
                </a:cubicBezTo>
                <a:cubicBezTo>
                  <a:pt x="3319569" y="48153"/>
                  <a:pt x="3328238" y="46192"/>
                  <a:pt x="3337279" y="44034"/>
                </a:cubicBezTo>
                <a:cubicBezTo>
                  <a:pt x="3346321" y="41875"/>
                  <a:pt x="3353566" y="38706"/>
                  <a:pt x="3359015" y="34526"/>
                </a:cubicBezTo>
                <a:cubicBezTo>
                  <a:pt x="3361740" y="32436"/>
                  <a:pt x="3364588" y="31231"/>
                  <a:pt x="3367558" y="30912"/>
                </a:cubicBezTo>
                <a:close/>
                <a:moveTo>
                  <a:pt x="4096412" y="25554"/>
                </a:moveTo>
                <a:cubicBezTo>
                  <a:pt x="4099675" y="25444"/>
                  <a:pt x="4103541" y="26234"/>
                  <a:pt x="4108012" y="27922"/>
                </a:cubicBezTo>
                <a:cubicBezTo>
                  <a:pt x="4116953" y="31299"/>
                  <a:pt x="4123682" y="35397"/>
                  <a:pt x="4128199" y="40216"/>
                </a:cubicBezTo>
                <a:lnTo>
                  <a:pt x="4129275" y="52213"/>
                </a:lnTo>
                <a:lnTo>
                  <a:pt x="4130951" y="50571"/>
                </a:lnTo>
                <a:cubicBezTo>
                  <a:pt x="4132040" y="50242"/>
                  <a:pt x="4133535" y="50254"/>
                  <a:pt x="4135437" y="50605"/>
                </a:cubicBezTo>
                <a:cubicBezTo>
                  <a:pt x="4143045" y="52010"/>
                  <a:pt x="4148064" y="52910"/>
                  <a:pt x="4150495" y="53305"/>
                </a:cubicBezTo>
                <a:cubicBezTo>
                  <a:pt x="4152925" y="53699"/>
                  <a:pt x="4157209" y="53487"/>
                  <a:pt x="4163347" y="52670"/>
                </a:cubicBezTo>
                <a:cubicBezTo>
                  <a:pt x="4169485" y="51853"/>
                  <a:pt x="4175905" y="50189"/>
                  <a:pt x="4182609" y="47680"/>
                </a:cubicBezTo>
                <a:cubicBezTo>
                  <a:pt x="4189313" y="45170"/>
                  <a:pt x="4194286" y="41979"/>
                  <a:pt x="4197527" y="38107"/>
                </a:cubicBezTo>
                <a:cubicBezTo>
                  <a:pt x="4200768" y="34236"/>
                  <a:pt x="4206464" y="34243"/>
                  <a:pt x="4214617" y="38129"/>
                </a:cubicBezTo>
                <a:cubicBezTo>
                  <a:pt x="4222769" y="42015"/>
                  <a:pt x="4229757" y="47067"/>
                  <a:pt x="4235579" y="53283"/>
                </a:cubicBezTo>
                <a:cubicBezTo>
                  <a:pt x="4241401" y="59499"/>
                  <a:pt x="4239787" y="64454"/>
                  <a:pt x="4230739" y="68147"/>
                </a:cubicBezTo>
                <a:cubicBezTo>
                  <a:pt x="4221690" y="71839"/>
                  <a:pt x="4207766" y="87732"/>
                  <a:pt x="4188966" y="115824"/>
                </a:cubicBezTo>
                <a:cubicBezTo>
                  <a:pt x="4210175" y="131254"/>
                  <a:pt x="4225375" y="147796"/>
                  <a:pt x="4234568" y="165449"/>
                </a:cubicBezTo>
                <a:cubicBezTo>
                  <a:pt x="4243760" y="183101"/>
                  <a:pt x="4243688" y="201120"/>
                  <a:pt x="4234352" y="219504"/>
                </a:cubicBezTo>
                <a:cubicBezTo>
                  <a:pt x="4225017" y="237888"/>
                  <a:pt x="4216391" y="241251"/>
                  <a:pt x="4208476" y="229592"/>
                </a:cubicBezTo>
                <a:cubicBezTo>
                  <a:pt x="4200560" y="217934"/>
                  <a:pt x="4190127" y="206659"/>
                  <a:pt x="4177178" y="195767"/>
                </a:cubicBezTo>
                <a:cubicBezTo>
                  <a:pt x="4164229" y="184876"/>
                  <a:pt x="4164957" y="181004"/>
                  <a:pt x="4179361" y="184152"/>
                </a:cubicBezTo>
                <a:cubicBezTo>
                  <a:pt x="4193766" y="187299"/>
                  <a:pt x="4202091" y="188816"/>
                  <a:pt x="4204335" y="188701"/>
                </a:cubicBezTo>
                <a:cubicBezTo>
                  <a:pt x="4206579" y="188587"/>
                  <a:pt x="4206611" y="183704"/>
                  <a:pt x="4204432" y="174053"/>
                </a:cubicBezTo>
                <a:cubicBezTo>
                  <a:pt x="4202252" y="164402"/>
                  <a:pt x="4197939" y="154848"/>
                  <a:pt x="4191493" y="145390"/>
                </a:cubicBezTo>
                <a:cubicBezTo>
                  <a:pt x="4185047" y="135933"/>
                  <a:pt x="4179390" y="129369"/>
                  <a:pt x="4174522" y="125697"/>
                </a:cubicBezTo>
                <a:cubicBezTo>
                  <a:pt x="4169653" y="122026"/>
                  <a:pt x="4168570" y="117628"/>
                  <a:pt x="4171273" y="112501"/>
                </a:cubicBezTo>
                <a:cubicBezTo>
                  <a:pt x="4173977" y="107374"/>
                  <a:pt x="4178250" y="97885"/>
                  <a:pt x="4184094" y="84032"/>
                </a:cubicBezTo>
                <a:cubicBezTo>
                  <a:pt x="4189937" y="70179"/>
                  <a:pt x="4192877" y="63296"/>
                  <a:pt x="4192913" y="63382"/>
                </a:cubicBezTo>
                <a:cubicBezTo>
                  <a:pt x="4192949" y="63468"/>
                  <a:pt x="4190640" y="64174"/>
                  <a:pt x="4185987" y="65501"/>
                </a:cubicBezTo>
                <a:cubicBezTo>
                  <a:pt x="4181333" y="66827"/>
                  <a:pt x="4174231" y="68595"/>
                  <a:pt x="4164681" y="70803"/>
                </a:cubicBezTo>
                <a:lnTo>
                  <a:pt x="4164681" y="161964"/>
                </a:lnTo>
                <a:cubicBezTo>
                  <a:pt x="4164681" y="207623"/>
                  <a:pt x="4164211" y="244187"/>
                  <a:pt x="4163272" y="271656"/>
                </a:cubicBezTo>
                <a:cubicBezTo>
                  <a:pt x="4162332" y="299124"/>
                  <a:pt x="4158672" y="317580"/>
                  <a:pt x="4152291" y="327023"/>
                </a:cubicBezTo>
                <a:cubicBezTo>
                  <a:pt x="4145909" y="336466"/>
                  <a:pt x="4141625" y="328669"/>
                  <a:pt x="4139438" y="303631"/>
                </a:cubicBezTo>
                <a:cubicBezTo>
                  <a:pt x="4137251" y="278593"/>
                  <a:pt x="4136610" y="250748"/>
                  <a:pt x="4137513" y="220096"/>
                </a:cubicBezTo>
                <a:cubicBezTo>
                  <a:pt x="4138416" y="189443"/>
                  <a:pt x="4139094" y="157916"/>
                  <a:pt x="4139546" y="125515"/>
                </a:cubicBezTo>
                <a:cubicBezTo>
                  <a:pt x="4139997" y="93113"/>
                  <a:pt x="4137524" y="72176"/>
                  <a:pt x="4132125" y="62705"/>
                </a:cubicBezTo>
                <a:cubicBezTo>
                  <a:pt x="4130775" y="60337"/>
                  <a:pt x="4129832" y="58309"/>
                  <a:pt x="4129295" y="56620"/>
                </a:cubicBezTo>
                <a:lnTo>
                  <a:pt x="4129184" y="55472"/>
                </a:lnTo>
                <a:lnTo>
                  <a:pt x="4127039" y="59528"/>
                </a:lnTo>
                <a:cubicBezTo>
                  <a:pt x="4124826" y="65172"/>
                  <a:pt x="4123392" y="73723"/>
                  <a:pt x="4122735" y="85183"/>
                </a:cubicBezTo>
                <a:cubicBezTo>
                  <a:pt x="4121861" y="100462"/>
                  <a:pt x="4121194" y="118517"/>
                  <a:pt x="4120735" y="139346"/>
                </a:cubicBezTo>
                <a:cubicBezTo>
                  <a:pt x="4120276" y="160175"/>
                  <a:pt x="4118656" y="178236"/>
                  <a:pt x="4115874" y="193530"/>
                </a:cubicBezTo>
                <a:cubicBezTo>
                  <a:pt x="4113092" y="208824"/>
                  <a:pt x="4106786" y="221573"/>
                  <a:pt x="4096955" y="231776"/>
                </a:cubicBezTo>
                <a:cubicBezTo>
                  <a:pt x="4087125" y="241979"/>
                  <a:pt x="4080073" y="242108"/>
                  <a:pt x="4075800" y="232163"/>
                </a:cubicBezTo>
                <a:cubicBezTo>
                  <a:pt x="4071527" y="222218"/>
                  <a:pt x="4065220" y="213194"/>
                  <a:pt x="4056882" y="205092"/>
                </a:cubicBezTo>
                <a:cubicBezTo>
                  <a:pt x="4048543" y="196990"/>
                  <a:pt x="4050307" y="194061"/>
                  <a:pt x="4062173" y="196305"/>
                </a:cubicBezTo>
                <a:cubicBezTo>
                  <a:pt x="4074039" y="198549"/>
                  <a:pt x="4080615" y="199471"/>
                  <a:pt x="4081898" y="199069"/>
                </a:cubicBezTo>
                <a:cubicBezTo>
                  <a:pt x="4083181" y="198668"/>
                  <a:pt x="4084899" y="194384"/>
                  <a:pt x="4087050" y="186217"/>
                </a:cubicBezTo>
                <a:cubicBezTo>
                  <a:pt x="4089201" y="178050"/>
                  <a:pt x="4091176" y="165847"/>
                  <a:pt x="4092976" y="149606"/>
                </a:cubicBezTo>
                <a:cubicBezTo>
                  <a:pt x="4094776" y="133366"/>
                  <a:pt x="4095901" y="114247"/>
                  <a:pt x="4096353" y="92249"/>
                </a:cubicBezTo>
                <a:cubicBezTo>
                  <a:pt x="4096805" y="70251"/>
                  <a:pt x="4096264" y="57936"/>
                  <a:pt x="4094729" y="55305"/>
                </a:cubicBezTo>
                <a:cubicBezTo>
                  <a:pt x="4093195" y="52674"/>
                  <a:pt x="4090026" y="52014"/>
                  <a:pt x="4085221" y="53326"/>
                </a:cubicBezTo>
                <a:cubicBezTo>
                  <a:pt x="4080417" y="54638"/>
                  <a:pt x="4074509" y="56097"/>
                  <a:pt x="4067497" y="57703"/>
                </a:cubicBezTo>
                <a:cubicBezTo>
                  <a:pt x="4072889" y="62364"/>
                  <a:pt x="4074663" y="66917"/>
                  <a:pt x="4072821" y="71362"/>
                </a:cubicBezTo>
                <a:cubicBezTo>
                  <a:pt x="4070978" y="75808"/>
                  <a:pt x="4069648" y="80339"/>
                  <a:pt x="4068830" y="84957"/>
                </a:cubicBezTo>
                <a:cubicBezTo>
                  <a:pt x="4072444" y="84154"/>
                  <a:pt x="4076334" y="83276"/>
                  <a:pt x="4080500" y="82322"/>
                </a:cubicBezTo>
                <a:cubicBezTo>
                  <a:pt x="4084666" y="81368"/>
                  <a:pt x="4088262" y="82845"/>
                  <a:pt x="4091287" y="86753"/>
                </a:cubicBezTo>
                <a:cubicBezTo>
                  <a:pt x="4094313" y="90661"/>
                  <a:pt x="4093413" y="94690"/>
                  <a:pt x="4088588" y="98842"/>
                </a:cubicBezTo>
                <a:cubicBezTo>
                  <a:pt x="4083762" y="102993"/>
                  <a:pt x="4076610" y="106259"/>
                  <a:pt x="4067131" y="108640"/>
                </a:cubicBezTo>
                <a:cubicBezTo>
                  <a:pt x="4066414" y="115738"/>
                  <a:pt x="4065181" y="122686"/>
                  <a:pt x="4063431" y="129483"/>
                </a:cubicBezTo>
                <a:cubicBezTo>
                  <a:pt x="4064235" y="128723"/>
                  <a:pt x="4067515" y="127185"/>
                  <a:pt x="4073272" y="124869"/>
                </a:cubicBezTo>
                <a:cubicBezTo>
                  <a:pt x="4079030" y="122553"/>
                  <a:pt x="4084006" y="123521"/>
                  <a:pt x="4088201" y="127773"/>
                </a:cubicBezTo>
                <a:cubicBezTo>
                  <a:pt x="4092395" y="132025"/>
                  <a:pt x="4092345" y="136263"/>
                  <a:pt x="4088050" y="140486"/>
                </a:cubicBezTo>
                <a:cubicBezTo>
                  <a:pt x="4083755" y="144709"/>
                  <a:pt x="4074495" y="148907"/>
                  <a:pt x="4060269" y="153080"/>
                </a:cubicBezTo>
                <a:cubicBezTo>
                  <a:pt x="4057788" y="168826"/>
                  <a:pt x="4051443" y="186439"/>
                  <a:pt x="4041233" y="205920"/>
                </a:cubicBezTo>
                <a:cubicBezTo>
                  <a:pt x="4031023" y="225401"/>
                  <a:pt x="4017973" y="239605"/>
                  <a:pt x="4002084" y="248532"/>
                </a:cubicBezTo>
                <a:cubicBezTo>
                  <a:pt x="3986195" y="257459"/>
                  <a:pt x="3982814" y="256097"/>
                  <a:pt x="3991942" y="244445"/>
                </a:cubicBezTo>
                <a:cubicBezTo>
                  <a:pt x="4001070" y="232794"/>
                  <a:pt x="4009182" y="220099"/>
                  <a:pt x="4016281" y="206361"/>
                </a:cubicBezTo>
                <a:cubicBezTo>
                  <a:pt x="4023379" y="192623"/>
                  <a:pt x="4029596" y="176949"/>
                  <a:pt x="4034930" y="159340"/>
                </a:cubicBezTo>
                <a:cubicBezTo>
                  <a:pt x="4033754" y="161147"/>
                  <a:pt x="4031532" y="162050"/>
                  <a:pt x="4028262" y="162050"/>
                </a:cubicBezTo>
                <a:cubicBezTo>
                  <a:pt x="4024562" y="162050"/>
                  <a:pt x="4020249" y="159659"/>
                  <a:pt x="4015324" y="154876"/>
                </a:cubicBezTo>
                <a:cubicBezTo>
                  <a:pt x="4010398" y="150094"/>
                  <a:pt x="4010781" y="146753"/>
                  <a:pt x="4016474" y="144852"/>
                </a:cubicBezTo>
                <a:cubicBezTo>
                  <a:pt x="4022167" y="142952"/>
                  <a:pt x="4029330" y="140439"/>
                  <a:pt x="4037963" y="137313"/>
                </a:cubicBezTo>
                <a:cubicBezTo>
                  <a:pt x="4039541" y="130143"/>
                  <a:pt x="4040781" y="121740"/>
                  <a:pt x="4041684" y="112103"/>
                </a:cubicBezTo>
                <a:cubicBezTo>
                  <a:pt x="4034772" y="113910"/>
                  <a:pt x="4028545" y="112393"/>
                  <a:pt x="4023003" y="107554"/>
                </a:cubicBezTo>
                <a:cubicBezTo>
                  <a:pt x="4017460" y="102714"/>
                  <a:pt x="4018055" y="99351"/>
                  <a:pt x="4024788" y="97465"/>
                </a:cubicBezTo>
                <a:cubicBezTo>
                  <a:pt x="4031521" y="95579"/>
                  <a:pt x="4037655" y="93597"/>
                  <a:pt x="4043190" y="91518"/>
                </a:cubicBezTo>
                <a:cubicBezTo>
                  <a:pt x="4044882" y="77593"/>
                  <a:pt x="4045062" y="68064"/>
                  <a:pt x="4043728" y="62930"/>
                </a:cubicBezTo>
                <a:cubicBezTo>
                  <a:pt x="4040100" y="62199"/>
                  <a:pt x="4036379" y="59166"/>
                  <a:pt x="4032564" y="53832"/>
                </a:cubicBezTo>
                <a:cubicBezTo>
                  <a:pt x="4028750" y="48497"/>
                  <a:pt x="4030915" y="45830"/>
                  <a:pt x="4039060" y="45830"/>
                </a:cubicBezTo>
                <a:cubicBezTo>
                  <a:pt x="4044796" y="45830"/>
                  <a:pt x="4053433" y="43908"/>
                  <a:pt x="4064969" y="40065"/>
                </a:cubicBezTo>
                <a:cubicBezTo>
                  <a:pt x="4076506" y="36222"/>
                  <a:pt x="4084329" y="32393"/>
                  <a:pt x="4088437" y="28578"/>
                </a:cubicBezTo>
                <a:cubicBezTo>
                  <a:pt x="4090491" y="26671"/>
                  <a:pt x="4093150" y="25663"/>
                  <a:pt x="4096412" y="25554"/>
                </a:cubicBezTo>
                <a:close/>
                <a:moveTo>
                  <a:pt x="1150115" y="23002"/>
                </a:moveTo>
                <a:cubicBezTo>
                  <a:pt x="1153279" y="22428"/>
                  <a:pt x="1158587" y="23703"/>
                  <a:pt x="1166041" y="26825"/>
                </a:cubicBezTo>
                <a:cubicBezTo>
                  <a:pt x="1180947" y="33070"/>
                  <a:pt x="1186429" y="38064"/>
                  <a:pt x="1182485" y="41807"/>
                </a:cubicBezTo>
                <a:cubicBezTo>
                  <a:pt x="1178542" y="45550"/>
                  <a:pt x="1174663" y="49135"/>
                  <a:pt x="1170848" y="52562"/>
                </a:cubicBezTo>
                <a:cubicBezTo>
                  <a:pt x="1178133" y="51759"/>
                  <a:pt x="1187924" y="49307"/>
                  <a:pt x="1200220" y="45206"/>
                </a:cubicBezTo>
                <a:cubicBezTo>
                  <a:pt x="1212517" y="41105"/>
                  <a:pt x="1220820" y="42929"/>
                  <a:pt x="1225129" y="50680"/>
                </a:cubicBezTo>
                <a:cubicBezTo>
                  <a:pt x="1229439" y="58431"/>
                  <a:pt x="1221975" y="64307"/>
                  <a:pt x="1202737" y="68308"/>
                </a:cubicBezTo>
                <a:cubicBezTo>
                  <a:pt x="1183500" y="72309"/>
                  <a:pt x="1170461" y="71613"/>
                  <a:pt x="1163621" y="66221"/>
                </a:cubicBezTo>
                <a:cubicBezTo>
                  <a:pt x="1146800" y="89955"/>
                  <a:pt x="1128473" y="106234"/>
                  <a:pt x="1108640" y="115061"/>
                </a:cubicBezTo>
                <a:cubicBezTo>
                  <a:pt x="1088808" y="123887"/>
                  <a:pt x="1085061" y="122216"/>
                  <a:pt x="1097401" y="110049"/>
                </a:cubicBezTo>
                <a:cubicBezTo>
                  <a:pt x="1109741" y="97881"/>
                  <a:pt x="1121665" y="83677"/>
                  <a:pt x="1133173" y="67437"/>
                </a:cubicBezTo>
                <a:cubicBezTo>
                  <a:pt x="1144681" y="51197"/>
                  <a:pt x="1149309" y="38807"/>
                  <a:pt x="1147058" y="30267"/>
                </a:cubicBezTo>
                <a:cubicBezTo>
                  <a:pt x="1145932" y="25997"/>
                  <a:pt x="1146951" y="23576"/>
                  <a:pt x="1150115" y="23002"/>
                </a:cubicBezTo>
                <a:close/>
                <a:moveTo>
                  <a:pt x="120617" y="20146"/>
                </a:moveTo>
                <a:cubicBezTo>
                  <a:pt x="122410" y="19591"/>
                  <a:pt x="124872" y="19670"/>
                  <a:pt x="128004" y="20383"/>
                </a:cubicBezTo>
                <a:cubicBezTo>
                  <a:pt x="140530" y="23237"/>
                  <a:pt x="150679" y="28338"/>
                  <a:pt x="158452" y="35688"/>
                </a:cubicBezTo>
                <a:cubicBezTo>
                  <a:pt x="166224" y="43037"/>
                  <a:pt x="168701" y="52211"/>
                  <a:pt x="165884" y="63210"/>
                </a:cubicBezTo>
                <a:cubicBezTo>
                  <a:pt x="163066" y="74209"/>
                  <a:pt x="157337" y="76543"/>
                  <a:pt x="148697" y="70212"/>
                </a:cubicBezTo>
                <a:cubicBezTo>
                  <a:pt x="140057" y="63880"/>
                  <a:pt x="131342" y="54570"/>
                  <a:pt x="122551" y="42280"/>
                </a:cubicBezTo>
                <a:cubicBezTo>
                  <a:pt x="115883" y="29191"/>
                  <a:pt x="115238" y="21813"/>
                  <a:pt x="120617" y="20146"/>
                </a:cubicBezTo>
                <a:close/>
                <a:moveTo>
                  <a:pt x="1251824" y="18232"/>
                </a:moveTo>
                <a:cubicBezTo>
                  <a:pt x="1260019" y="19652"/>
                  <a:pt x="1267243" y="22118"/>
                  <a:pt x="1273495" y="25632"/>
                </a:cubicBezTo>
                <a:cubicBezTo>
                  <a:pt x="1279748" y="29145"/>
                  <a:pt x="1281142" y="32726"/>
                  <a:pt x="1277679" y="36376"/>
                </a:cubicBezTo>
                <a:cubicBezTo>
                  <a:pt x="1274216" y="40026"/>
                  <a:pt x="1271000" y="42718"/>
                  <a:pt x="1268032" y="44453"/>
                </a:cubicBezTo>
                <a:cubicBezTo>
                  <a:pt x="1277181" y="44525"/>
                  <a:pt x="1287785" y="42517"/>
                  <a:pt x="1299846" y="38430"/>
                </a:cubicBezTo>
                <a:cubicBezTo>
                  <a:pt x="1311906" y="34343"/>
                  <a:pt x="1321091" y="36154"/>
                  <a:pt x="1327400" y="43862"/>
                </a:cubicBezTo>
                <a:cubicBezTo>
                  <a:pt x="1333710" y="51569"/>
                  <a:pt x="1327569" y="57223"/>
                  <a:pt x="1308977" y="60822"/>
                </a:cubicBezTo>
                <a:cubicBezTo>
                  <a:pt x="1290385" y="64422"/>
                  <a:pt x="1274887" y="63970"/>
                  <a:pt x="1262482" y="59467"/>
                </a:cubicBezTo>
                <a:cubicBezTo>
                  <a:pt x="1252616" y="71427"/>
                  <a:pt x="1240473" y="82064"/>
                  <a:pt x="1226055" y="91378"/>
                </a:cubicBezTo>
                <a:cubicBezTo>
                  <a:pt x="1211635" y="100692"/>
                  <a:pt x="1207620" y="100455"/>
                  <a:pt x="1214009" y="90668"/>
                </a:cubicBezTo>
                <a:cubicBezTo>
                  <a:pt x="1220397" y="80881"/>
                  <a:pt x="1226044" y="71753"/>
                  <a:pt x="1230948" y="63285"/>
                </a:cubicBezTo>
                <a:cubicBezTo>
                  <a:pt x="1235852" y="54817"/>
                  <a:pt x="1239409" y="47611"/>
                  <a:pt x="1241617" y="41667"/>
                </a:cubicBezTo>
                <a:cubicBezTo>
                  <a:pt x="1243826" y="35723"/>
                  <a:pt x="1244030" y="29977"/>
                  <a:pt x="1242230" y="24427"/>
                </a:cubicBezTo>
                <a:cubicBezTo>
                  <a:pt x="1240430" y="18877"/>
                  <a:pt x="1243628" y="16812"/>
                  <a:pt x="1251824" y="18232"/>
                </a:cubicBezTo>
                <a:close/>
                <a:moveTo>
                  <a:pt x="2636030" y="17186"/>
                </a:moveTo>
                <a:cubicBezTo>
                  <a:pt x="2637750" y="16967"/>
                  <a:pt x="2639964" y="17090"/>
                  <a:pt x="2642672" y="17554"/>
                </a:cubicBezTo>
                <a:cubicBezTo>
                  <a:pt x="2653506" y="19411"/>
                  <a:pt x="2662534" y="21946"/>
                  <a:pt x="2669754" y="25158"/>
                </a:cubicBezTo>
                <a:cubicBezTo>
                  <a:pt x="2676974" y="28370"/>
                  <a:pt x="2679441" y="32820"/>
                  <a:pt x="2677154" y="38505"/>
                </a:cubicBezTo>
                <a:cubicBezTo>
                  <a:pt x="2674866" y="44191"/>
                  <a:pt x="2673307" y="55172"/>
                  <a:pt x="2672475" y="71448"/>
                </a:cubicBezTo>
                <a:cubicBezTo>
                  <a:pt x="2692207" y="68867"/>
                  <a:pt x="2708032" y="65074"/>
                  <a:pt x="2719948" y="60070"/>
                </a:cubicBezTo>
                <a:cubicBezTo>
                  <a:pt x="2731865" y="55065"/>
                  <a:pt x="2742681" y="56563"/>
                  <a:pt x="2752397" y="64565"/>
                </a:cubicBezTo>
                <a:cubicBezTo>
                  <a:pt x="2762112" y="72567"/>
                  <a:pt x="2753429" y="79565"/>
                  <a:pt x="2726348" y="85559"/>
                </a:cubicBezTo>
                <a:cubicBezTo>
                  <a:pt x="2699266" y="91553"/>
                  <a:pt x="2680793" y="92751"/>
                  <a:pt x="2670926" y="89151"/>
                </a:cubicBezTo>
                <a:lnTo>
                  <a:pt x="2669786" y="132194"/>
                </a:lnTo>
                <a:cubicBezTo>
                  <a:pt x="2684026" y="131405"/>
                  <a:pt x="2694272" y="129408"/>
                  <a:pt x="2700524" y="126203"/>
                </a:cubicBezTo>
                <a:cubicBezTo>
                  <a:pt x="2706777" y="122998"/>
                  <a:pt x="2714861" y="123292"/>
                  <a:pt x="2724777" y="127085"/>
                </a:cubicBezTo>
                <a:cubicBezTo>
                  <a:pt x="2734694" y="130878"/>
                  <a:pt x="2743079" y="135456"/>
                  <a:pt x="2749934" y="140819"/>
                </a:cubicBezTo>
                <a:cubicBezTo>
                  <a:pt x="2756788" y="146183"/>
                  <a:pt x="2757624" y="151245"/>
                  <a:pt x="2752440" y="156006"/>
                </a:cubicBezTo>
                <a:cubicBezTo>
                  <a:pt x="2747256" y="160767"/>
                  <a:pt x="2742868" y="164721"/>
                  <a:pt x="2739275" y="167868"/>
                </a:cubicBezTo>
                <a:cubicBezTo>
                  <a:pt x="2735683" y="171016"/>
                  <a:pt x="2730969" y="179330"/>
                  <a:pt x="2725132" y="192810"/>
                </a:cubicBezTo>
                <a:cubicBezTo>
                  <a:pt x="2735027" y="206490"/>
                  <a:pt x="2734826" y="213108"/>
                  <a:pt x="2724530" y="212664"/>
                </a:cubicBezTo>
                <a:cubicBezTo>
                  <a:pt x="2714234" y="212219"/>
                  <a:pt x="2679014" y="215051"/>
                  <a:pt x="2618871" y="221160"/>
                </a:cubicBezTo>
                <a:cubicBezTo>
                  <a:pt x="2616562" y="227642"/>
                  <a:pt x="2613078" y="229746"/>
                  <a:pt x="2608417" y="227474"/>
                </a:cubicBezTo>
                <a:cubicBezTo>
                  <a:pt x="2603757" y="225201"/>
                  <a:pt x="2600211" y="220422"/>
                  <a:pt x="2597780" y="213137"/>
                </a:cubicBezTo>
                <a:cubicBezTo>
                  <a:pt x="2595350" y="205852"/>
                  <a:pt x="2592578" y="195093"/>
                  <a:pt x="2589467" y="180861"/>
                </a:cubicBezTo>
                <a:cubicBezTo>
                  <a:pt x="2586355" y="166628"/>
                  <a:pt x="2582963" y="155633"/>
                  <a:pt x="2579292" y="147875"/>
                </a:cubicBezTo>
                <a:cubicBezTo>
                  <a:pt x="2575621" y="140117"/>
                  <a:pt x="2577338" y="136711"/>
                  <a:pt x="2584444" y="137657"/>
                </a:cubicBezTo>
                <a:cubicBezTo>
                  <a:pt x="2591550" y="138604"/>
                  <a:pt x="2596612" y="139507"/>
                  <a:pt x="2599630" y="140368"/>
                </a:cubicBezTo>
                <a:cubicBezTo>
                  <a:pt x="2602649" y="141228"/>
                  <a:pt x="2607496" y="141450"/>
                  <a:pt x="2614171" y="141034"/>
                </a:cubicBezTo>
                <a:cubicBezTo>
                  <a:pt x="2620847" y="140618"/>
                  <a:pt x="2630781" y="139242"/>
                  <a:pt x="2643974" y="136904"/>
                </a:cubicBezTo>
                <a:cubicBezTo>
                  <a:pt x="2643974" y="98932"/>
                  <a:pt x="2643540" y="73617"/>
                  <a:pt x="2642672" y="60962"/>
                </a:cubicBezTo>
                <a:cubicBezTo>
                  <a:pt x="2641805" y="48307"/>
                  <a:pt x="2638879" y="37444"/>
                  <a:pt x="2633896" y="28374"/>
                </a:cubicBezTo>
                <a:cubicBezTo>
                  <a:pt x="2630159" y="21571"/>
                  <a:pt x="2630870" y="17842"/>
                  <a:pt x="2636030" y="17186"/>
                </a:cubicBezTo>
                <a:close/>
                <a:moveTo>
                  <a:pt x="552687" y="14420"/>
                </a:moveTo>
                <a:cubicBezTo>
                  <a:pt x="556920" y="15416"/>
                  <a:pt x="564245" y="19770"/>
                  <a:pt x="574662" y="27481"/>
                </a:cubicBezTo>
                <a:cubicBezTo>
                  <a:pt x="588550" y="37763"/>
                  <a:pt x="589152" y="44292"/>
                  <a:pt x="576468" y="47067"/>
                </a:cubicBezTo>
                <a:cubicBezTo>
                  <a:pt x="563785" y="49841"/>
                  <a:pt x="540435" y="55782"/>
                  <a:pt x="506420" y="64888"/>
                </a:cubicBezTo>
                <a:cubicBezTo>
                  <a:pt x="516659" y="68172"/>
                  <a:pt x="523266" y="72302"/>
                  <a:pt x="526242" y="77278"/>
                </a:cubicBezTo>
                <a:cubicBezTo>
                  <a:pt x="529217" y="82254"/>
                  <a:pt x="530705" y="88413"/>
                  <a:pt x="530705" y="95755"/>
                </a:cubicBezTo>
                <a:cubicBezTo>
                  <a:pt x="539740" y="94952"/>
                  <a:pt x="549097" y="92952"/>
                  <a:pt x="558776" y="89754"/>
                </a:cubicBezTo>
                <a:cubicBezTo>
                  <a:pt x="568456" y="86556"/>
                  <a:pt x="577895" y="88757"/>
                  <a:pt x="587095" y="96357"/>
                </a:cubicBezTo>
                <a:cubicBezTo>
                  <a:pt x="596294" y="103958"/>
                  <a:pt x="593838" y="109156"/>
                  <a:pt x="579727" y="111952"/>
                </a:cubicBezTo>
                <a:cubicBezTo>
                  <a:pt x="565617" y="114749"/>
                  <a:pt x="549728" y="117732"/>
                  <a:pt x="532060" y="120901"/>
                </a:cubicBezTo>
                <a:cubicBezTo>
                  <a:pt x="533853" y="133090"/>
                  <a:pt x="534749" y="144949"/>
                  <a:pt x="534749" y="156479"/>
                </a:cubicBezTo>
                <a:cubicBezTo>
                  <a:pt x="550136" y="155676"/>
                  <a:pt x="564706" y="154360"/>
                  <a:pt x="578458" y="152532"/>
                </a:cubicBezTo>
                <a:cubicBezTo>
                  <a:pt x="592210" y="150703"/>
                  <a:pt x="603912" y="148656"/>
                  <a:pt x="613563" y="146390"/>
                </a:cubicBezTo>
                <a:cubicBezTo>
                  <a:pt x="623214" y="144125"/>
                  <a:pt x="631521" y="144196"/>
                  <a:pt x="638483" y="146606"/>
                </a:cubicBezTo>
                <a:cubicBezTo>
                  <a:pt x="645445" y="149015"/>
                  <a:pt x="653070" y="153679"/>
                  <a:pt x="661359" y="160598"/>
                </a:cubicBezTo>
                <a:cubicBezTo>
                  <a:pt x="669648" y="167517"/>
                  <a:pt x="670243" y="171963"/>
                  <a:pt x="663144" y="173934"/>
                </a:cubicBezTo>
                <a:cubicBezTo>
                  <a:pt x="656046" y="175906"/>
                  <a:pt x="646786" y="176444"/>
                  <a:pt x="635364" y="175548"/>
                </a:cubicBezTo>
                <a:cubicBezTo>
                  <a:pt x="623942" y="174651"/>
                  <a:pt x="609523" y="174651"/>
                  <a:pt x="592106" y="175548"/>
                </a:cubicBezTo>
                <a:cubicBezTo>
                  <a:pt x="574690" y="176444"/>
                  <a:pt x="555571" y="177695"/>
                  <a:pt x="534749" y="179301"/>
                </a:cubicBezTo>
                <a:cubicBezTo>
                  <a:pt x="535653" y="213546"/>
                  <a:pt x="536104" y="235214"/>
                  <a:pt x="536104" y="244305"/>
                </a:cubicBezTo>
                <a:cubicBezTo>
                  <a:pt x="536104" y="255218"/>
                  <a:pt x="534921" y="266837"/>
                  <a:pt x="532555" y="279163"/>
                </a:cubicBezTo>
                <a:cubicBezTo>
                  <a:pt x="530189" y="291488"/>
                  <a:pt x="523019" y="303172"/>
                  <a:pt x="511045" y="314214"/>
                </a:cubicBezTo>
                <a:cubicBezTo>
                  <a:pt x="499071" y="325256"/>
                  <a:pt x="491972" y="326238"/>
                  <a:pt x="489750" y="317161"/>
                </a:cubicBezTo>
                <a:cubicBezTo>
                  <a:pt x="487527" y="308083"/>
                  <a:pt x="479149" y="297708"/>
                  <a:pt x="464615" y="286035"/>
                </a:cubicBezTo>
                <a:cubicBezTo>
                  <a:pt x="450081" y="274362"/>
                  <a:pt x="450755" y="270548"/>
                  <a:pt x="466637" y="274592"/>
                </a:cubicBezTo>
                <a:cubicBezTo>
                  <a:pt x="482519" y="278636"/>
                  <a:pt x="492876" y="279145"/>
                  <a:pt x="497708" y="276119"/>
                </a:cubicBezTo>
                <a:cubicBezTo>
                  <a:pt x="502541" y="273093"/>
                  <a:pt x="505624" y="263650"/>
                  <a:pt x="506958" y="247790"/>
                </a:cubicBezTo>
                <a:cubicBezTo>
                  <a:pt x="508292" y="231930"/>
                  <a:pt x="508550" y="210097"/>
                  <a:pt x="507732" y="182291"/>
                </a:cubicBezTo>
                <a:cubicBezTo>
                  <a:pt x="480515" y="185848"/>
                  <a:pt x="459162" y="188988"/>
                  <a:pt x="443675" y="191713"/>
                </a:cubicBezTo>
                <a:cubicBezTo>
                  <a:pt x="428187" y="194437"/>
                  <a:pt x="417428" y="196474"/>
                  <a:pt x="411398" y="197822"/>
                </a:cubicBezTo>
                <a:cubicBezTo>
                  <a:pt x="405368" y="199170"/>
                  <a:pt x="399127" y="199127"/>
                  <a:pt x="392674" y="197693"/>
                </a:cubicBezTo>
                <a:cubicBezTo>
                  <a:pt x="386220" y="196259"/>
                  <a:pt x="379466" y="192125"/>
                  <a:pt x="372411" y="185292"/>
                </a:cubicBezTo>
                <a:cubicBezTo>
                  <a:pt x="365355" y="178459"/>
                  <a:pt x="364542" y="174655"/>
                  <a:pt x="369969" y="173881"/>
                </a:cubicBezTo>
                <a:cubicBezTo>
                  <a:pt x="375397" y="173106"/>
                  <a:pt x="382155" y="172719"/>
                  <a:pt x="390243" y="172719"/>
                </a:cubicBezTo>
                <a:cubicBezTo>
                  <a:pt x="398302" y="172719"/>
                  <a:pt x="412481" y="171615"/>
                  <a:pt x="432780" y="169406"/>
                </a:cubicBezTo>
                <a:cubicBezTo>
                  <a:pt x="453078" y="167198"/>
                  <a:pt x="478019" y="163979"/>
                  <a:pt x="507603" y="159748"/>
                </a:cubicBezTo>
                <a:cubicBezTo>
                  <a:pt x="507603" y="147258"/>
                  <a:pt x="506893" y="135879"/>
                  <a:pt x="505474" y="125611"/>
                </a:cubicBezTo>
                <a:cubicBezTo>
                  <a:pt x="496855" y="127361"/>
                  <a:pt x="488448" y="128698"/>
                  <a:pt x="480253" y="129623"/>
                </a:cubicBezTo>
                <a:cubicBezTo>
                  <a:pt x="472057" y="130548"/>
                  <a:pt x="462195" y="128153"/>
                  <a:pt x="450665" y="122439"/>
                </a:cubicBezTo>
                <a:cubicBezTo>
                  <a:pt x="439136" y="116724"/>
                  <a:pt x="440240" y="112659"/>
                  <a:pt x="453978" y="110242"/>
                </a:cubicBezTo>
                <a:cubicBezTo>
                  <a:pt x="467716" y="107826"/>
                  <a:pt x="483791" y="105040"/>
                  <a:pt x="502204" y="101886"/>
                </a:cubicBezTo>
                <a:cubicBezTo>
                  <a:pt x="501372" y="96967"/>
                  <a:pt x="499139" y="91091"/>
                  <a:pt x="495504" y="84258"/>
                </a:cubicBezTo>
                <a:cubicBezTo>
                  <a:pt x="491868" y="77425"/>
                  <a:pt x="489398" y="72761"/>
                  <a:pt x="488093" y="70265"/>
                </a:cubicBezTo>
                <a:cubicBezTo>
                  <a:pt x="476105" y="72961"/>
                  <a:pt x="464436" y="73585"/>
                  <a:pt x="453085" y="72137"/>
                </a:cubicBezTo>
                <a:cubicBezTo>
                  <a:pt x="441735" y="70688"/>
                  <a:pt x="443391" y="67129"/>
                  <a:pt x="458054" y="61457"/>
                </a:cubicBezTo>
                <a:cubicBezTo>
                  <a:pt x="472717" y="55785"/>
                  <a:pt x="488219" y="49641"/>
                  <a:pt x="504559" y="43023"/>
                </a:cubicBezTo>
                <a:cubicBezTo>
                  <a:pt x="520900" y="36405"/>
                  <a:pt x="531749" y="30418"/>
                  <a:pt x="537105" y="25061"/>
                </a:cubicBezTo>
                <a:cubicBezTo>
                  <a:pt x="542461" y="19705"/>
                  <a:pt x="546587" y="16199"/>
                  <a:pt x="549484" y="14543"/>
                </a:cubicBezTo>
                <a:cubicBezTo>
                  <a:pt x="550208" y="14129"/>
                  <a:pt x="551276" y="14088"/>
                  <a:pt x="552687" y="14420"/>
                </a:cubicBezTo>
                <a:close/>
                <a:moveTo>
                  <a:pt x="3470058" y="13769"/>
                </a:moveTo>
                <a:cubicBezTo>
                  <a:pt x="3471637" y="13516"/>
                  <a:pt x="3473703" y="13688"/>
                  <a:pt x="3476257" y="14285"/>
                </a:cubicBezTo>
                <a:cubicBezTo>
                  <a:pt x="3486475" y="16672"/>
                  <a:pt x="3494896" y="20240"/>
                  <a:pt x="3501521" y="24986"/>
                </a:cubicBezTo>
                <a:cubicBezTo>
                  <a:pt x="3509667" y="29389"/>
                  <a:pt x="3512151" y="34845"/>
                  <a:pt x="3508975" y="41356"/>
                </a:cubicBezTo>
                <a:cubicBezTo>
                  <a:pt x="3505799" y="47866"/>
                  <a:pt x="3503988" y="66881"/>
                  <a:pt x="3503543" y="98401"/>
                </a:cubicBezTo>
                <a:cubicBezTo>
                  <a:pt x="3503099" y="129921"/>
                  <a:pt x="3503554" y="165133"/>
                  <a:pt x="3504909" y="204038"/>
                </a:cubicBezTo>
                <a:cubicBezTo>
                  <a:pt x="3506264" y="242943"/>
                  <a:pt x="3505530" y="267590"/>
                  <a:pt x="3502704" y="277980"/>
                </a:cubicBezTo>
                <a:cubicBezTo>
                  <a:pt x="3499879" y="288369"/>
                  <a:pt x="3494735" y="297289"/>
                  <a:pt x="3487271" y="304739"/>
                </a:cubicBezTo>
                <a:cubicBezTo>
                  <a:pt x="3479807" y="312188"/>
                  <a:pt x="3473440" y="310704"/>
                  <a:pt x="3468169" y="300286"/>
                </a:cubicBezTo>
                <a:cubicBezTo>
                  <a:pt x="3462899" y="289868"/>
                  <a:pt x="3454751" y="279045"/>
                  <a:pt x="3443723" y="267816"/>
                </a:cubicBezTo>
                <a:cubicBezTo>
                  <a:pt x="3432696" y="256588"/>
                  <a:pt x="3433334" y="252322"/>
                  <a:pt x="3445637" y="255018"/>
                </a:cubicBezTo>
                <a:cubicBezTo>
                  <a:pt x="3457941" y="257713"/>
                  <a:pt x="3465445" y="259133"/>
                  <a:pt x="3468148" y="259277"/>
                </a:cubicBezTo>
                <a:cubicBezTo>
                  <a:pt x="3470851" y="259420"/>
                  <a:pt x="3473024" y="255785"/>
                  <a:pt x="3474666" y="248371"/>
                </a:cubicBezTo>
                <a:cubicBezTo>
                  <a:pt x="3476308" y="240957"/>
                  <a:pt x="3477129" y="222953"/>
                  <a:pt x="3477129" y="194358"/>
                </a:cubicBezTo>
                <a:lnTo>
                  <a:pt x="3477129" y="97175"/>
                </a:lnTo>
                <a:cubicBezTo>
                  <a:pt x="3477129" y="61955"/>
                  <a:pt x="3474429" y="38738"/>
                  <a:pt x="3469030" y="27524"/>
                </a:cubicBezTo>
                <a:cubicBezTo>
                  <a:pt x="3464981" y="19114"/>
                  <a:pt x="3465323" y="14529"/>
                  <a:pt x="3470058" y="13769"/>
                </a:cubicBezTo>
                <a:close/>
                <a:moveTo>
                  <a:pt x="2988376" y="10746"/>
                </a:moveTo>
                <a:cubicBezTo>
                  <a:pt x="3003662" y="10746"/>
                  <a:pt x="3014615" y="16178"/>
                  <a:pt x="3021233" y="27040"/>
                </a:cubicBezTo>
                <a:cubicBezTo>
                  <a:pt x="3027850" y="37903"/>
                  <a:pt x="3039226" y="51849"/>
                  <a:pt x="3055359" y="68878"/>
                </a:cubicBezTo>
                <a:cubicBezTo>
                  <a:pt x="3071491" y="85907"/>
                  <a:pt x="3087068" y="100828"/>
                  <a:pt x="3102090" y="113641"/>
                </a:cubicBezTo>
                <a:cubicBezTo>
                  <a:pt x="3117111" y="126454"/>
                  <a:pt x="3134097" y="137059"/>
                  <a:pt x="3153048" y="145455"/>
                </a:cubicBezTo>
                <a:cubicBezTo>
                  <a:pt x="3171999" y="153851"/>
                  <a:pt x="3177046" y="159390"/>
                  <a:pt x="3168191" y="162071"/>
                </a:cubicBezTo>
                <a:cubicBezTo>
                  <a:pt x="3159336" y="164753"/>
                  <a:pt x="3144544" y="165628"/>
                  <a:pt x="3123815" y="164696"/>
                </a:cubicBezTo>
                <a:cubicBezTo>
                  <a:pt x="3103087" y="163764"/>
                  <a:pt x="3090535" y="160164"/>
                  <a:pt x="3086161" y="153898"/>
                </a:cubicBezTo>
                <a:cubicBezTo>
                  <a:pt x="3081788" y="147631"/>
                  <a:pt x="3073796" y="136212"/>
                  <a:pt x="3062188" y="119642"/>
                </a:cubicBezTo>
                <a:cubicBezTo>
                  <a:pt x="3050580" y="103072"/>
                  <a:pt x="3040893" y="89528"/>
                  <a:pt x="3033128" y="79009"/>
                </a:cubicBezTo>
                <a:cubicBezTo>
                  <a:pt x="3025363" y="68491"/>
                  <a:pt x="3017977" y="58406"/>
                  <a:pt x="3010972" y="48755"/>
                </a:cubicBezTo>
                <a:cubicBezTo>
                  <a:pt x="3003967" y="39104"/>
                  <a:pt x="2998174" y="33031"/>
                  <a:pt x="2993592" y="30536"/>
                </a:cubicBezTo>
                <a:cubicBezTo>
                  <a:pt x="2989010" y="28041"/>
                  <a:pt x="2984902" y="26273"/>
                  <a:pt x="2981267" y="25234"/>
                </a:cubicBezTo>
                <a:cubicBezTo>
                  <a:pt x="2977631" y="24194"/>
                  <a:pt x="2975197" y="21519"/>
                  <a:pt x="2973964" y="17210"/>
                </a:cubicBezTo>
                <a:cubicBezTo>
                  <a:pt x="2972730" y="12901"/>
                  <a:pt x="2977534" y="10746"/>
                  <a:pt x="2988376" y="10746"/>
                </a:cubicBezTo>
                <a:close/>
                <a:moveTo>
                  <a:pt x="3711806" y="8993"/>
                </a:moveTo>
                <a:cubicBezTo>
                  <a:pt x="3714968" y="8273"/>
                  <a:pt x="3720274" y="9678"/>
                  <a:pt x="3727724" y="13209"/>
                </a:cubicBezTo>
                <a:cubicBezTo>
                  <a:pt x="3742623" y="20272"/>
                  <a:pt x="3747732" y="26944"/>
                  <a:pt x="3743050" y="33225"/>
                </a:cubicBezTo>
                <a:cubicBezTo>
                  <a:pt x="3738368" y="39506"/>
                  <a:pt x="3734754" y="45815"/>
                  <a:pt x="3732209" y="52154"/>
                </a:cubicBezTo>
                <a:cubicBezTo>
                  <a:pt x="3729663" y="58492"/>
                  <a:pt x="3726175" y="66272"/>
                  <a:pt x="3721744" y="75492"/>
                </a:cubicBezTo>
                <a:cubicBezTo>
                  <a:pt x="3733632" y="73772"/>
                  <a:pt x="3745169" y="71570"/>
                  <a:pt x="3756354" y="68889"/>
                </a:cubicBezTo>
                <a:cubicBezTo>
                  <a:pt x="3767539" y="66207"/>
                  <a:pt x="3778219" y="63264"/>
                  <a:pt x="3788394" y="60059"/>
                </a:cubicBezTo>
                <a:cubicBezTo>
                  <a:pt x="3798568" y="56854"/>
                  <a:pt x="3808000" y="59270"/>
                  <a:pt x="3816690" y="67308"/>
                </a:cubicBezTo>
                <a:cubicBezTo>
                  <a:pt x="3825381" y="75345"/>
                  <a:pt x="3820742" y="81447"/>
                  <a:pt x="3802773" y="85613"/>
                </a:cubicBezTo>
                <a:cubicBezTo>
                  <a:pt x="3784805" y="89779"/>
                  <a:pt x="3768142" y="93192"/>
                  <a:pt x="3752783" y="95852"/>
                </a:cubicBezTo>
                <a:cubicBezTo>
                  <a:pt x="3737425" y="98512"/>
                  <a:pt x="3723902" y="100674"/>
                  <a:pt x="3712215" y="102337"/>
                </a:cubicBezTo>
                <a:cubicBezTo>
                  <a:pt x="3699309" y="128150"/>
                  <a:pt x="3684933" y="152499"/>
                  <a:pt x="3669087" y="175386"/>
                </a:cubicBezTo>
                <a:cubicBezTo>
                  <a:pt x="3669087" y="206039"/>
                  <a:pt x="3668955" y="230028"/>
                  <a:pt x="3668693" y="247354"/>
                </a:cubicBezTo>
                <a:lnTo>
                  <a:pt x="3668450" y="259391"/>
                </a:lnTo>
                <a:lnTo>
                  <a:pt x="3669173" y="258836"/>
                </a:lnTo>
                <a:cubicBezTo>
                  <a:pt x="3676529" y="258169"/>
                  <a:pt x="3702994" y="254831"/>
                  <a:pt x="3748567" y="248823"/>
                </a:cubicBezTo>
                <a:lnTo>
                  <a:pt x="3748567" y="201199"/>
                </a:lnTo>
                <a:cubicBezTo>
                  <a:pt x="3727459" y="204798"/>
                  <a:pt x="3712057" y="203468"/>
                  <a:pt x="3702363" y="197209"/>
                </a:cubicBezTo>
                <a:cubicBezTo>
                  <a:pt x="3692669" y="190949"/>
                  <a:pt x="3692942" y="186876"/>
                  <a:pt x="3703180" y="184991"/>
                </a:cubicBezTo>
                <a:cubicBezTo>
                  <a:pt x="3713419" y="183105"/>
                  <a:pt x="3728549" y="180169"/>
                  <a:pt x="3748567" y="176182"/>
                </a:cubicBezTo>
                <a:cubicBezTo>
                  <a:pt x="3747693" y="144261"/>
                  <a:pt x="3745674" y="125371"/>
                  <a:pt x="3742512" y="119513"/>
                </a:cubicBezTo>
                <a:cubicBezTo>
                  <a:pt x="3739350" y="113655"/>
                  <a:pt x="3740064" y="109805"/>
                  <a:pt x="3744652" y="107962"/>
                </a:cubicBezTo>
                <a:cubicBezTo>
                  <a:pt x="3749242" y="106120"/>
                  <a:pt x="3757143" y="107482"/>
                  <a:pt x="3768357" y="112049"/>
                </a:cubicBezTo>
                <a:cubicBezTo>
                  <a:pt x="3779571" y="116617"/>
                  <a:pt x="3783809" y="122213"/>
                  <a:pt x="3781069" y="128838"/>
                </a:cubicBezTo>
                <a:cubicBezTo>
                  <a:pt x="3778330" y="135463"/>
                  <a:pt x="3776552" y="149180"/>
                  <a:pt x="3775735" y="169987"/>
                </a:cubicBezTo>
                <a:cubicBezTo>
                  <a:pt x="3786304" y="168367"/>
                  <a:pt x="3796295" y="165936"/>
                  <a:pt x="3805709" y="162695"/>
                </a:cubicBezTo>
                <a:cubicBezTo>
                  <a:pt x="3815124" y="159454"/>
                  <a:pt x="3823502" y="161293"/>
                  <a:pt x="3830844" y="168213"/>
                </a:cubicBezTo>
                <a:cubicBezTo>
                  <a:pt x="3838187" y="175132"/>
                  <a:pt x="3836168" y="180771"/>
                  <a:pt x="3824789" y="185131"/>
                </a:cubicBezTo>
                <a:cubicBezTo>
                  <a:pt x="3813410" y="189490"/>
                  <a:pt x="3796987" y="193319"/>
                  <a:pt x="3775520" y="196617"/>
                </a:cubicBezTo>
                <a:cubicBezTo>
                  <a:pt x="3774760" y="213065"/>
                  <a:pt x="3774380" y="229384"/>
                  <a:pt x="3774380" y="245574"/>
                </a:cubicBezTo>
                <a:cubicBezTo>
                  <a:pt x="3795904" y="242993"/>
                  <a:pt x="3814862" y="240548"/>
                  <a:pt x="3831253" y="238239"/>
                </a:cubicBezTo>
                <a:cubicBezTo>
                  <a:pt x="3847644" y="235931"/>
                  <a:pt x="3860259" y="240426"/>
                  <a:pt x="3869100" y="251726"/>
                </a:cubicBezTo>
                <a:cubicBezTo>
                  <a:pt x="3877941" y="263027"/>
                  <a:pt x="3875779" y="268451"/>
                  <a:pt x="3862615" y="267999"/>
                </a:cubicBezTo>
                <a:cubicBezTo>
                  <a:pt x="3849451" y="267547"/>
                  <a:pt x="3835541" y="266873"/>
                  <a:pt x="3820885" y="265977"/>
                </a:cubicBezTo>
                <a:cubicBezTo>
                  <a:pt x="3806229" y="265081"/>
                  <a:pt x="3784536" y="266658"/>
                  <a:pt x="3755805" y="270709"/>
                </a:cubicBezTo>
                <a:cubicBezTo>
                  <a:pt x="3727075" y="274760"/>
                  <a:pt x="3708207" y="277908"/>
                  <a:pt x="3699201" y="280152"/>
                </a:cubicBezTo>
                <a:cubicBezTo>
                  <a:pt x="3690196" y="282397"/>
                  <a:pt x="3681100" y="279572"/>
                  <a:pt x="3671915" y="271677"/>
                </a:cubicBezTo>
                <a:lnTo>
                  <a:pt x="3667991" y="266947"/>
                </a:lnTo>
                <a:lnTo>
                  <a:pt x="3666269" y="286431"/>
                </a:lnTo>
                <a:cubicBezTo>
                  <a:pt x="3665089" y="293821"/>
                  <a:pt x="3663437" y="300612"/>
                  <a:pt x="3661311" y="306804"/>
                </a:cubicBezTo>
                <a:cubicBezTo>
                  <a:pt x="3657059" y="319186"/>
                  <a:pt x="3651642" y="318900"/>
                  <a:pt x="3645060" y="305943"/>
                </a:cubicBezTo>
                <a:cubicBezTo>
                  <a:pt x="3638477" y="292987"/>
                  <a:pt x="3636760" y="281683"/>
                  <a:pt x="3639908" y="272032"/>
                </a:cubicBezTo>
                <a:cubicBezTo>
                  <a:pt x="3643056" y="262381"/>
                  <a:pt x="3644257" y="238770"/>
                  <a:pt x="3643511" y="201199"/>
                </a:cubicBezTo>
                <a:cubicBezTo>
                  <a:pt x="3636197" y="213130"/>
                  <a:pt x="3625690" y="224806"/>
                  <a:pt x="3611987" y="236228"/>
                </a:cubicBezTo>
                <a:cubicBezTo>
                  <a:pt x="3598285" y="247650"/>
                  <a:pt x="3585454" y="255466"/>
                  <a:pt x="3573495" y="259674"/>
                </a:cubicBezTo>
                <a:cubicBezTo>
                  <a:pt x="3561535" y="263883"/>
                  <a:pt x="3559886" y="261288"/>
                  <a:pt x="3568547" y="251888"/>
                </a:cubicBezTo>
                <a:cubicBezTo>
                  <a:pt x="3577209" y="242488"/>
                  <a:pt x="3587857" y="231471"/>
                  <a:pt x="3600490" y="218837"/>
                </a:cubicBezTo>
                <a:cubicBezTo>
                  <a:pt x="3613124" y="206203"/>
                  <a:pt x="3626941" y="189304"/>
                  <a:pt x="3641941" y="168137"/>
                </a:cubicBezTo>
                <a:cubicBezTo>
                  <a:pt x="3641941" y="163534"/>
                  <a:pt x="3641041" y="157067"/>
                  <a:pt x="3639241" y="148735"/>
                </a:cubicBezTo>
                <a:cubicBezTo>
                  <a:pt x="3637442" y="140403"/>
                  <a:pt x="3643891" y="140289"/>
                  <a:pt x="3658590" y="148391"/>
                </a:cubicBezTo>
                <a:cubicBezTo>
                  <a:pt x="3662117" y="144146"/>
                  <a:pt x="3670966" y="129799"/>
                  <a:pt x="3685133" y="105349"/>
                </a:cubicBezTo>
                <a:cubicBezTo>
                  <a:pt x="3676673" y="108045"/>
                  <a:pt x="3668775" y="109844"/>
                  <a:pt x="3661440" y="110748"/>
                </a:cubicBezTo>
                <a:cubicBezTo>
                  <a:pt x="3654105" y="111651"/>
                  <a:pt x="3645870" y="108332"/>
                  <a:pt x="3636735" y="100789"/>
                </a:cubicBezTo>
                <a:cubicBezTo>
                  <a:pt x="3627601" y="93246"/>
                  <a:pt x="3629425" y="89184"/>
                  <a:pt x="3642209" y="88603"/>
                </a:cubicBezTo>
                <a:cubicBezTo>
                  <a:pt x="3654994" y="88022"/>
                  <a:pt x="3671811" y="86068"/>
                  <a:pt x="3692662" y="82741"/>
                </a:cubicBezTo>
                <a:cubicBezTo>
                  <a:pt x="3705640" y="49214"/>
                  <a:pt x="3711003" y="27478"/>
                  <a:pt x="3708752" y="17533"/>
                </a:cubicBezTo>
                <a:cubicBezTo>
                  <a:pt x="3707626" y="12560"/>
                  <a:pt x="3708644" y="9714"/>
                  <a:pt x="3711806" y="8993"/>
                </a:cubicBezTo>
                <a:close/>
                <a:moveTo>
                  <a:pt x="2275308" y="3969"/>
                </a:moveTo>
                <a:cubicBezTo>
                  <a:pt x="2277804" y="3970"/>
                  <a:pt x="2280821" y="4272"/>
                  <a:pt x="2284358" y="4874"/>
                </a:cubicBezTo>
                <a:cubicBezTo>
                  <a:pt x="2298504" y="7283"/>
                  <a:pt x="2307080" y="12094"/>
                  <a:pt x="2310084" y="19307"/>
                </a:cubicBezTo>
                <a:lnTo>
                  <a:pt x="2308378" y="41374"/>
                </a:lnTo>
                <a:lnTo>
                  <a:pt x="2337650" y="37839"/>
                </a:lnTo>
                <a:cubicBezTo>
                  <a:pt x="2352850" y="35150"/>
                  <a:pt x="2363939" y="32432"/>
                  <a:pt x="2370915" y="29686"/>
                </a:cubicBezTo>
                <a:cubicBezTo>
                  <a:pt x="2377892" y="26940"/>
                  <a:pt x="2389367" y="31923"/>
                  <a:pt x="2405342" y="44636"/>
                </a:cubicBezTo>
                <a:cubicBezTo>
                  <a:pt x="2421318" y="57348"/>
                  <a:pt x="2423447" y="64554"/>
                  <a:pt x="2411731" y="66254"/>
                </a:cubicBezTo>
                <a:cubicBezTo>
                  <a:pt x="2400015" y="67953"/>
                  <a:pt x="2387166" y="72420"/>
                  <a:pt x="2373185" y="79655"/>
                </a:cubicBezTo>
                <a:cubicBezTo>
                  <a:pt x="2369689" y="81463"/>
                  <a:pt x="2366827" y="82701"/>
                  <a:pt x="2364600" y="83368"/>
                </a:cubicBezTo>
                <a:lnTo>
                  <a:pt x="2361383" y="83561"/>
                </a:lnTo>
                <a:lnTo>
                  <a:pt x="2366562" y="87178"/>
                </a:lnTo>
                <a:cubicBezTo>
                  <a:pt x="2369640" y="89974"/>
                  <a:pt x="2372389" y="93188"/>
                  <a:pt x="2374809" y="96820"/>
                </a:cubicBezTo>
                <a:cubicBezTo>
                  <a:pt x="2379648" y="104083"/>
                  <a:pt x="2376569" y="109497"/>
                  <a:pt x="2365570" y="113060"/>
                </a:cubicBezTo>
                <a:cubicBezTo>
                  <a:pt x="2354571" y="116624"/>
                  <a:pt x="2343421" y="124113"/>
                  <a:pt x="2332121" y="135528"/>
                </a:cubicBezTo>
                <a:cubicBezTo>
                  <a:pt x="2348584" y="153840"/>
                  <a:pt x="2365473" y="168768"/>
                  <a:pt x="2382789" y="180312"/>
                </a:cubicBezTo>
                <a:cubicBezTo>
                  <a:pt x="2400105" y="191856"/>
                  <a:pt x="2418485" y="201995"/>
                  <a:pt x="2437931" y="210728"/>
                </a:cubicBezTo>
                <a:cubicBezTo>
                  <a:pt x="2457376" y="219461"/>
                  <a:pt x="2462675" y="224552"/>
                  <a:pt x="2453827" y="226000"/>
                </a:cubicBezTo>
                <a:cubicBezTo>
                  <a:pt x="2444979" y="227448"/>
                  <a:pt x="2431133" y="228399"/>
                  <a:pt x="2412290" y="228850"/>
                </a:cubicBezTo>
                <a:cubicBezTo>
                  <a:pt x="2393447" y="229302"/>
                  <a:pt x="2379595" y="223713"/>
                  <a:pt x="2370732" y="212083"/>
                </a:cubicBezTo>
                <a:cubicBezTo>
                  <a:pt x="2361870" y="200453"/>
                  <a:pt x="2353847" y="190372"/>
                  <a:pt x="2346662" y="181839"/>
                </a:cubicBezTo>
                <a:cubicBezTo>
                  <a:pt x="2339478" y="173307"/>
                  <a:pt x="2330949" y="162530"/>
                  <a:pt x="2321076" y="149509"/>
                </a:cubicBezTo>
                <a:cubicBezTo>
                  <a:pt x="2311203" y="136488"/>
                  <a:pt x="2302900" y="127232"/>
                  <a:pt x="2296167" y="121740"/>
                </a:cubicBezTo>
                <a:cubicBezTo>
                  <a:pt x="2289434" y="116247"/>
                  <a:pt x="2289717" y="112565"/>
                  <a:pt x="2297017" y="110694"/>
                </a:cubicBezTo>
                <a:cubicBezTo>
                  <a:pt x="2304316" y="108823"/>
                  <a:pt x="2313443" y="113738"/>
                  <a:pt x="2324399" y="125439"/>
                </a:cubicBezTo>
                <a:cubicBezTo>
                  <a:pt x="2327898" y="119359"/>
                  <a:pt x="2331383" y="113677"/>
                  <a:pt x="2334853" y="108392"/>
                </a:cubicBezTo>
                <a:cubicBezTo>
                  <a:pt x="2338323" y="103108"/>
                  <a:pt x="2339363" y="100294"/>
                  <a:pt x="2337972" y="99950"/>
                </a:cubicBezTo>
                <a:cubicBezTo>
                  <a:pt x="2331003" y="100824"/>
                  <a:pt x="2324309" y="102395"/>
                  <a:pt x="2317892" y="104660"/>
                </a:cubicBezTo>
                <a:cubicBezTo>
                  <a:pt x="2311475" y="106926"/>
                  <a:pt x="2305018" y="104660"/>
                  <a:pt x="2298522" y="97863"/>
                </a:cubicBezTo>
                <a:cubicBezTo>
                  <a:pt x="2292026" y="91066"/>
                  <a:pt x="2293302" y="87667"/>
                  <a:pt x="2302351" y="87667"/>
                </a:cubicBezTo>
                <a:cubicBezTo>
                  <a:pt x="2308245" y="87667"/>
                  <a:pt x="2315189" y="86617"/>
                  <a:pt x="2323184" y="84516"/>
                </a:cubicBezTo>
                <a:cubicBezTo>
                  <a:pt x="2331178" y="82415"/>
                  <a:pt x="2336836" y="80164"/>
                  <a:pt x="2340155" y="77762"/>
                </a:cubicBezTo>
                <a:cubicBezTo>
                  <a:pt x="2343475" y="75360"/>
                  <a:pt x="2348871" y="76120"/>
                  <a:pt x="2356342" y="80042"/>
                </a:cubicBezTo>
                <a:lnTo>
                  <a:pt x="2359346" y="82139"/>
                </a:lnTo>
                <a:lnTo>
                  <a:pt x="2358840" y="80518"/>
                </a:lnTo>
                <a:cubicBezTo>
                  <a:pt x="2359148" y="78901"/>
                  <a:pt x="2360090" y="76713"/>
                  <a:pt x="2361666" y="73954"/>
                </a:cubicBezTo>
                <a:cubicBezTo>
                  <a:pt x="2367968" y="62920"/>
                  <a:pt x="2370159" y="56395"/>
                  <a:pt x="2368237" y="54380"/>
                </a:cubicBezTo>
                <a:cubicBezTo>
                  <a:pt x="2366316" y="52365"/>
                  <a:pt x="2355144" y="52258"/>
                  <a:pt x="2334724" y="54057"/>
                </a:cubicBezTo>
                <a:cubicBezTo>
                  <a:pt x="2314304" y="55857"/>
                  <a:pt x="2293553" y="57879"/>
                  <a:pt x="2272473" y="60123"/>
                </a:cubicBezTo>
                <a:cubicBezTo>
                  <a:pt x="2251393" y="62368"/>
                  <a:pt x="2232608" y="63906"/>
                  <a:pt x="2216116" y="64737"/>
                </a:cubicBezTo>
                <a:cubicBezTo>
                  <a:pt x="2209290" y="82648"/>
                  <a:pt x="2201898" y="94572"/>
                  <a:pt x="2193939" y="100509"/>
                </a:cubicBezTo>
                <a:cubicBezTo>
                  <a:pt x="2185980" y="106446"/>
                  <a:pt x="2181126" y="104384"/>
                  <a:pt x="2179377" y="94325"/>
                </a:cubicBezTo>
                <a:cubicBezTo>
                  <a:pt x="2177627" y="84265"/>
                  <a:pt x="2179047" y="76220"/>
                  <a:pt x="2183636" y="70190"/>
                </a:cubicBezTo>
                <a:cubicBezTo>
                  <a:pt x="2188224" y="64160"/>
                  <a:pt x="2192731" y="56789"/>
                  <a:pt x="2197155" y="48078"/>
                </a:cubicBezTo>
                <a:cubicBezTo>
                  <a:pt x="2201579" y="39366"/>
                  <a:pt x="2205555" y="36426"/>
                  <a:pt x="2209083" y="39258"/>
                </a:cubicBezTo>
                <a:cubicBezTo>
                  <a:pt x="2212610" y="42090"/>
                  <a:pt x="2215062" y="45170"/>
                  <a:pt x="2216439" y="48497"/>
                </a:cubicBezTo>
                <a:cubicBezTo>
                  <a:pt x="2238365" y="47651"/>
                  <a:pt x="2260248" y="46335"/>
                  <a:pt x="2282088" y="44550"/>
                </a:cubicBezTo>
                <a:lnTo>
                  <a:pt x="2297407" y="42699"/>
                </a:lnTo>
                <a:lnTo>
                  <a:pt x="2294309" y="41163"/>
                </a:lnTo>
                <a:cubicBezTo>
                  <a:pt x="2292518" y="40015"/>
                  <a:pt x="2290646" y="38566"/>
                  <a:pt x="2288692" y="36817"/>
                </a:cubicBezTo>
                <a:cubicBezTo>
                  <a:pt x="2276646" y="27539"/>
                  <a:pt x="2269376" y="19293"/>
                  <a:pt x="2266881" y="12080"/>
                </a:cubicBezTo>
                <a:cubicBezTo>
                  <a:pt x="2265009" y="6670"/>
                  <a:pt x="2267818" y="3967"/>
                  <a:pt x="2275308" y="3969"/>
                </a:cubicBezTo>
                <a:close/>
                <a:moveTo>
                  <a:pt x="200094" y="17"/>
                </a:moveTo>
                <a:cubicBezTo>
                  <a:pt x="201809" y="113"/>
                  <a:pt x="203903" y="638"/>
                  <a:pt x="206377" y="1594"/>
                </a:cubicBezTo>
                <a:cubicBezTo>
                  <a:pt x="216271" y="5415"/>
                  <a:pt x="224625" y="10481"/>
                  <a:pt x="231436" y="16791"/>
                </a:cubicBezTo>
                <a:cubicBezTo>
                  <a:pt x="238248" y="23100"/>
                  <a:pt x="239237" y="28406"/>
                  <a:pt x="234405" y="32708"/>
                </a:cubicBezTo>
                <a:cubicBezTo>
                  <a:pt x="229572" y="37010"/>
                  <a:pt x="223807" y="43621"/>
                  <a:pt x="217110" y="52541"/>
                </a:cubicBezTo>
                <a:cubicBezTo>
                  <a:pt x="210414" y="61461"/>
                  <a:pt x="199694" y="76310"/>
                  <a:pt x="184952" y="97089"/>
                </a:cubicBezTo>
                <a:cubicBezTo>
                  <a:pt x="198490" y="96300"/>
                  <a:pt x="210066" y="95217"/>
                  <a:pt x="219681" y="93841"/>
                </a:cubicBezTo>
                <a:cubicBezTo>
                  <a:pt x="229296" y="92464"/>
                  <a:pt x="240951" y="90413"/>
                  <a:pt x="254646" y="87689"/>
                </a:cubicBezTo>
                <a:cubicBezTo>
                  <a:pt x="268341" y="84964"/>
                  <a:pt x="279946" y="87911"/>
                  <a:pt x="289460" y="96530"/>
                </a:cubicBezTo>
                <a:cubicBezTo>
                  <a:pt x="298975" y="105148"/>
                  <a:pt x="297114" y="110565"/>
                  <a:pt x="283878" y="112781"/>
                </a:cubicBezTo>
                <a:cubicBezTo>
                  <a:pt x="270642" y="114996"/>
                  <a:pt x="254904" y="116563"/>
                  <a:pt x="236663" y="117481"/>
                </a:cubicBezTo>
                <a:cubicBezTo>
                  <a:pt x="218422" y="118398"/>
                  <a:pt x="198934" y="119187"/>
                  <a:pt x="178198" y="119847"/>
                </a:cubicBezTo>
                <a:cubicBezTo>
                  <a:pt x="193169" y="130000"/>
                  <a:pt x="209248" y="142131"/>
                  <a:pt x="226435" y="156242"/>
                </a:cubicBezTo>
                <a:cubicBezTo>
                  <a:pt x="243622" y="170353"/>
                  <a:pt x="259127" y="180305"/>
                  <a:pt x="272951" y="186098"/>
                </a:cubicBezTo>
                <a:cubicBezTo>
                  <a:pt x="286775" y="191892"/>
                  <a:pt x="299861" y="197560"/>
                  <a:pt x="312207" y="203102"/>
                </a:cubicBezTo>
                <a:cubicBezTo>
                  <a:pt x="324554" y="208645"/>
                  <a:pt x="321496" y="212861"/>
                  <a:pt x="303033" y="215750"/>
                </a:cubicBezTo>
                <a:cubicBezTo>
                  <a:pt x="284570" y="218640"/>
                  <a:pt x="270954" y="219608"/>
                  <a:pt x="262185" y="218654"/>
                </a:cubicBezTo>
                <a:cubicBezTo>
                  <a:pt x="253416" y="217701"/>
                  <a:pt x="245102" y="213047"/>
                  <a:pt x="237244" y="204694"/>
                </a:cubicBezTo>
                <a:cubicBezTo>
                  <a:pt x="229386" y="196341"/>
                  <a:pt x="219516" y="185346"/>
                  <a:pt x="207635" y="171708"/>
                </a:cubicBezTo>
                <a:cubicBezTo>
                  <a:pt x="195754" y="158071"/>
                  <a:pt x="180815" y="140905"/>
                  <a:pt x="162818" y="120212"/>
                </a:cubicBezTo>
                <a:cubicBezTo>
                  <a:pt x="144492" y="122005"/>
                  <a:pt x="128022" y="123475"/>
                  <a:pt x="113409" y="124622"/>
                </a:cubicBezTo>
                <a:cubicBezTo>
                  <a:pt x="123318" y="130157"/>
                  <a:pt x="125796" y="134911"/>
                  <a:pt x="120841" y="138883"/>
                </a:cubicBezTo>
                <a:cubicBezTo>
                  <a:pt x="115886" y="142856"/>
                  <a:pt x="109175" y="150413"/>
                  <a:pt x="100707" y="161555"/>
                </a:cubicBezTo>
                <a:cubicBezTo>
                  <a:pt x="92239" y="172698"/>
                  <a:pt x="80921" y="185579"/>
                  <a:pt x="66753" y="200198"/>
                </a:cubicBezTo>
                <a:cubicBezTo>
                  <a:pt x="52585" y="214818"/>
                  <a:pt x="35872" y="225839"/>
                  <a:pt x="16613" y="233260"/>
                </a:cubicBezTo>
                <a:cubicBezTo>
                  <a:pt x="-2646" y="240681"/>
                  <a:pt x="-5159" y="238254"/>
                  <a:pt x="9073" y="225979"/>
                </a:cubicBezTo>
                <a:cubicBezTo>
                  <a:pt x="23306" y="213703"/>
                  <a:pt x="39073" y="197585"/>
                  <a:pt x="56375" y="177623"/>
                </a:cubicBezTo>
                <a:cubicBezTo>
                  <a:pt x="73676" y="157662"/>
                  <a:pt x="84091" y="140769"/>
                  <a:pt x="87618" y="126945"/>
                </a:cubicBezTo>
                <a:cubicBezTo>
                  <a:pt x="65606" y="130544"/>
                  <a:pt x="49377" y="133470"/>
                  <a:pt x="38930" y="135721"/>
                </a:cubicBezTo>
                <a:cubicBezTo>
                  <a:pt x="28483" y="137973"/>
                  <a:pt x="18237" y="134122"/>
                  <a:pt x="8191" y="124170"/>
                </a:cubicBezTo>
                <a:cubicBezTo>
                  <a:pt x="-1854" y="114218"/>
                  <a:pt x="527" y="109701"/>
                  <a:pt x="15333" y="110619"/>
                </a:cubicBezTo>
                <a:cubicBezTo>
                  <a:pt x="30139" y="111537"/>
                  <a:pt x="49660" y="110873"/>
                  <a:pt x="73895" y="108629"/>
                </a:cubicBezTo>
                <a:cubicBezTo>
                  <a:pt x="98130" y="106385"/>
                  <a:pt x="129133" y="103542"/>
                  <a:pt x="166905" y="100100"/>
                </a:cubicBezTo>
                <a:cubicBezTo>
                  <a:pt x="173444" y="86190"/>
                  <a:pt x="180310" y="70305"/>
                  <a:pt x="187501" y="52444"/>
                </a:cubicBezTo>
                <a:cubicBezTo>
                  <a:pt x="194693" y="34583"/>
                  <a:pt x="197163" y="20688"/>
                  <a:pt x="194912" y="10757"/>
                </a:cubicBezTo>
                <a:cubicBezTo>
                  <a:pt x="193223" y="3309"/>
                  <a:pt x="194951" y="-271"/>
                  <a:pt x="200094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36031" y="2384108"/>
            <a:ext cx="1739217" cy="791210"/>
            <a:chOff x="10955" y="3598"/>
            <a:chExt cx="2738" cy="1246"/>
          </a:xfrm>
        </p:grpSpPr>
        <p:sp>
          <p:nvSpPr>
            <p:cNvPr id="160" name=" 160"/>
            <p:cNvSpPr/>
            <p:nvPr/>
          </p:nvSpPr>
          <p:spPr>
            <a:xfrm rot="3240000">
              <a:off x="10655" y="3898"/>
              <a:ext cx="1080" cy="48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59" name="文本框 2"/>
            <p:cNvSpPr txBox="1"/>
            <p:nvPr/>
          </p:nvSpPr>
          <p:spPr>
            <a:xfrm>
              <a:off x="11706" y="4020"/>
              <a:ext cx="1987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观察点</a:t>
              </a:r>
            </a:p>
          </p:txBody>
        </p:sp>
      </p:grpSp>
      <p:sp>
        <p:nvSpPr>
          <p:cNvPr id="5" name="椭圆 4"/>
          <p:cNvSpPr/>
          <p:nvPr/>
        </p:nvSpPr>
        <p:spPr>
          <a:xfrm>
            <a:off x="3023870" y="5048887"/>
            <a:ext cx="801370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96432" y="5048887"/>
            <a:ext cx="1078865" cy="532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49036" y="4246563"/>
            <a:ext cx="1739217" cy="791210"/>
            <a:chOff x="10955" y="3598"/>
            <a:chExt cx="2738" cy="1246"/>
          </a:xfrm>
        </p:grpSpPr>
        <p:sp>
          <p:nvSpPr>
            <p:cNvPr id="6" name=" 160"/>
            <p:cNvSpPr/>
            <p:nvPr/>
          </p:nvSpPr>
          <p:spPr>
            <a:xfrm rot="3240000">
              <a:off x="10655" y="3898"/>
              <a:ext cx="1080" cy="48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11706" y="4020"/>
              <a:ext cx="1987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观察点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1" grpId="0"/>
      <p:bldP spid="5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49" y="1372012"/>
            <a:ext cx="3066177" cy="41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上弧形箭头 1"/>
          <p:cNvSpPr/>
          <p:nvPr/>
        </p:nvSpPr>
        <p:spPr>
          <a:xfrm rot="19186288">
            <a:off x="5493182" y="2970938"/>
            <a:ext cx="1313521" cy="5105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933" y="3723254"/>
            <a:ext cx="1644109" cy="16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715772" y="2449830"/>
            <a:ext cx="2353945" cy="1261861"/>
            <a:chOff x="5004" y="384"/>
            <a:chExt cx="3116" cy="2014"/>
          </a:xfrm>
        </p:grpSpPr>
        <p:sp>
          <p:nvSpPr>
            <p:cNvPr id="6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9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说一说，各个建筑都在什么地方？</a:t>
              </a: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-8578"/>
                <a:gd name="adj2" fmla="val 8630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pic>
        <p:nvPicPr>
          <p:cNvPr id="1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725" y="1349377"/>
            <a:ext cx="3606800" cy="359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9552384" y="1844824"/>
            <a:ext cx="648072" cy="605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1020506" y="1759865"/>
            <a:ext cx="1357413" cy="361251"/>
          </a:xfrm>
          <a:custGeom>
            <a:avLst/>
            <a:gdLst/>
            <a:ahLst/>
            <a:cxnLst/>
            <a:rect l="l" t="t" r="r" b="b"/>
            <a:pathLst>
              <a:path w="1357413" h="361251">
                <a:moveTo>
                  <a:pt x="1064802" y="273768"/>
                </a:moveTo>
                <a:cubicBezTo>
                  <a:pt x="1068716" y="273505"/>
                  <a:pt x="1075692" y="275557"/>
                  <a:pt x="1085729" y="279924"/>
                </a:cubicBezTo>
                <a:cubicBezTo>
                  <a:pt x="1105803" y="288657"/>
                  <a:pt x="1119168" y="297494"/>
                  <a:pt x="1125826" y="306435"/>
                </a:cubicBezTo>
                <a:cubicBezTo>
                  <a:pt x="1132484" y="315376"/>
                  <a:pt x="1134138" y="326725"/>
                  <a:pt x="1130789" y="340483"/>
                </a:cubicBezTo>
                <a:cubicBezTo>
                  <a:pt x="1127439" y="354240"/>
                  <a:pt x="1120393" y="355757"/>
                  <a:pt x="1109652" y="345032"/>
                </a:cubicBezTo>
                <a:cubicBezTo>
                  <a:pt x="1098911" y="334308"/>
                  <a:pt x="1088899" y="323146"/>
                  <a:pt x="1079617" y="311547"/>
                </a:cubicBezTo>
                <a:cubicBezTo>
                  <a:pt x="1072450" y="301298"/>
                  <a:pt x="1066659" y="291281"/>
                  <a:pt x="1062243" y="281499"/>
                </a:cubicBezTo>
                <a:cubicBezTo>
                  <a:pt x="1060034" y="276607"/>
                  <a:pt x="1060888" y="274030"/>
                  <a:pt x="1064802" y="273768"/>
                </a:cubicBezTo>
                <a:close/>
                <a:moveTo>
                  <a:pt x="245652" y="273768"/>
                </a:moveTo>
                <a:cubicBezTo>
                  <a:pt x="249566" y="273505"/>
                  <a:pt x="256542" y="275557"/>
                  <a:pt x="266579" y="279924"/>
                </a:cubicBezTo>
                <a:cubicBezTo>
                  <a:pt x="286652" y="288657"/>
                  <a:pt x="300018" y="297494"/>
                  <a:pt x="306676" y="306435"/>
                </a:cubicBezTo>
                <a:cubicBezTo>
                  <a:pt x="313334" y="315376"/>
                  <a:pt x="314988" y="326725"/>
                  <a:pt x="311638" y="340483"/>
                </a:cubicBezTo>
                <a:cubicBezTo>
                  <a:pt x="308289" y="354240"/>
                  <a:pt x="301243" y="355757"/>
                  <a:pt x="290502" y="345032"/>
                </a:cubicBezTo>
                <a:cubicBezTo>
                  <a:pt x="279761" y="334308"/>
                  <a:pt x="269749" y="323146"/>
                  <a:pt x="260467" y="311547"/>
                </a:cubicBezTo>
                <a:cubicBezTo>
                  <a:pt x="253300" y="301298"/>
                  <a:pt x="247509" y="291281"/>
                  <a:pt x="243093" y="281499"/>
                </a:cubicBezTo>
                <a:cubicBezTo>
                  <a:pt x="240884" y="276607"/>
                  <a:pt x="241738" y="274030"/>
                  <a:pt x="245652" y="273768"/>
                </a:cubicBezTo>
                <a:close/>
                <a:moveTo>
                  <a:pt x="1304400" y="253550"/>
                </a:moveTo>
                <a:cubicBezTo>
                  <a:pt x="1300481" y="253771"/>
                  <a:pt x="1296670" y="255259"/>
                  <a:pt x="1292966" y="258013"/>
                </a:cubicBezTo>
                <a:cubicBezTo>
                  <a:pt x="1285558" y="263521"/>
                  <a:pt x="1281854" y="270862"/>
                  <a:pt x="1281854" y="280036"/>
                </a:cubicBezTo>
                <a:cubicBezTo>
                  <a:pt x="1281854" y="289211"/>
                  <a:pt x="1285979" y="296098"/>
                  <a:pt x="1294229" y="300698"/>
                </a:cubicBezTo>
                <a:cubicBezTo>
                  <a:pt x="1302478" y="305297"/>
                  <a:pt x="1310553" y="305064"/>
                  <a:pt x="1318452" y="299998"/>
                </a:cubicBezTo>
                <a:cubicBezTo>
                  <a:pt x="1326352" y="294915"/>
                  <a:pt x="1330064" y="287582"/>
                  <a:pt x="1329589" y="277999"/>
                </a:cubicBezTo>
                <a:cubicBezTo>
                  <a:pt x="1329114" y="268416"/>
                  <a:pt x="1324743" y="261312"/>
                  <a:pt x="1316477" y="256688"/>
                </a:cubicBezTo>
                <a:cubicBezTo>
                  <a:pt x="1312344" y="254375"/>
                  <a:pt x="1308318" y="253330"/>
                  <a:pt x="1304400" y="253550"/>
                </a:cubicBezTo>
                <a:close/>
                <a:moveTo>
                  <a:pt x="1307284" y="226915"/>
                </a:moveTo>
                <a:cubicBezTo>
                  <a:pt x="1313700" y="227056"/>
                  <a:pt x="1320260" y="228535"/>
                  <a:pt x="1326964" y="231352"/>
                </a:cubicBezTo>
                <a:cubicBezTo>
                  <a:pt x="1340372" y="236985"/>
                  <a:pt x="1349275" y="245909"/>
                  <a:pt x="1353675" y="258125"/>
                </a:cubicBezTo>
                <a:cubicBezTo>
                  <a:pt x="1358075" y="270341"/>
                  <a:pt x="1358591" y="282424"/>
                  <a:pt x="1355225" y="294373"/>
                </a:cubicBezTo>
                <a:cubicBezTo>
                  <a:pt x="1351858" y="306322"/>
                  <a:pt x="1345559" y="315468"/>
                  <a:pt x="1336326" y="321809"/>
                </a:cubicBezTo>
                <a:cubicBezTo>
                  <a:pt x="1327093" y="328150"/>
                  <a:pt x="1316123" y="331321"/>
                  <a:pt x="1303416" y="331321"/>
                </a:cubicBezTo>
                <a:cubicBezTo>
                  <a:pt x="1290708" y="331321"/>
                  <a:pt x="1279200" y="326163"/>
                  <a:pt x="1268893" y="315847"/>
                </a:cubicBezTo>
                <a:cubicBezTo>
                  <a:pt x="1258585" y="305531"/>
                  <a:pt x="1253431" y="294440"/>
                  <a:pt x="1253431" y="282574"/>
                </a:cubicBezTo>
                <a:cubicBezTo>
                  <a:pt x="1253431" y="270708"/>
                  <a:pt x="1256206" y="260329"/>
                  <a:pt x="1261756" y="251438"/>
                </a:cubicBezTo>
                <a:cubicBezTo>
                  <a:pt x="1267305" y="242547"/>
                  <a:pt x="1276209" y="235568"/>
                  <a:pt x="1288466" y="230502"/>
                </a:cubicBezTo>
                <a:cubicBezTo>
                  <a:pt x="1294595" y="227969"/>
                  <a:pt x="1300868" y="226773"/>
                  <a:pt x="1307284" y="226915"/>
                </a:cubicBezTo>
                <a:close/>
                <a:moveTo>
                  <a:pt x="698930" y="140334"/>
                </a:moveTo>
                <a:cubicBezTo>
                  <a:pt x="717733" y="139075"/>
                  <a:pt x="733506" y="141832"/>
                  <a:pt x="746249" y="148607"/>
                </a:cubicBezTo>
                <a:cubicBezTo>
                  <a:pt x="763240" y="157640"/>
                  <a:pt x="770723" y="165772"/>
                  <a:pt x="768698" y="173005"/>
                </a:cubicBezTo>
                <a:cubicBezTo>
                  <a:pt x="766673" y="180238"/>
                  <a:pt x="758499" y="183334"/>
                  <a:pt x="744175" y="182292"/>
                </a:cubicBezTo>
                <a:cubicBezTo>
                  <a:pt x="729850" y="181251"/>
                  <a:pt x="709722" y="180730"/>
                  <a:pt x="683791" y="180730"/>
                </a:cubicBezTo>
                <a:cubicBezTo>
                  <a:pt x="657892" y="180730"/>
                  <a:pt x="630069" y="182034"/>
                  <a:pt x="600321" y="184642"/>
                </a:cubicBezTo>
                <a:cubicBezTo>
                  <a:pt x="570573" y="187250"/>
                  <a:pt x="545674" y="190354"/>
                  <a:pt x="525625" y="193954"/>
                </a:cubicBezTo>
                <a:cubicBezTo>
                  <a:pt x="505577" y="197554"/>
                  <a:pt x="488078" y="200954"/>
                  <a:pt x="473129" y="204153"/>
                </a:cubicBezTo>
                <a:cubicBezTo>
                  <a:pt x="458180" y="207353"/>
                  <a:pt x="442622" y="203878"/>
                  <a:pt x="426456" y="193729"/>
                </a:cubicBezTo>
                <a:cubicBezTo>
                  <a:pt x="411807" y="177613"/>
                  <a:pt x="410766" y="170351"/>
                  <a:pt x="423332" y="171943"/>
                </a:cubicBezTo>
                <a:cubicBezTo>
                  <a:pt x="435898" y="173534"/>
                  <a:pt x="457425" y="173035"/>
                  <a:pt x="487915" y="170443"/>
                </a:cubicBezTo>
                <a:cubicBezTo>
                  <a:pt x="518405" y="167852"/>
                  <a:pt x="550953" y="163931"/>
                  <a:pt x="585559" y="158681"/>
                </a:cubicBezTo>
                <a:cubicBezTo>
                  <a:pt x="620165" y="153432"/>
                  <a:pt x="651351" y="148182"/>
                  <a:pt x="679116" y="142932"/>
                </a:cubicBezTo>
                <a:cubicBezTo>
                  <a:pt x="686057" y="141620"/>
                  <a:pt x="692662" y="140754"/>
                  <a:pt x="698930" y="140334"/>
                </a:cubicBezTo>
                <a:close/>
                <a:moveTo>
                  <a:pt x="1061155" y="121896"/>
                </a:moveTo>
                <a:cubicBezTo>
                  <a:pt x="1050764" y="123454"/>
                  <a:pt x="1033819" y="127050"/>
                  <a:pt x="1010321" y="132683"/>
                </a:cubicBezTo>
                <a:lnTo>
                  <a:pt x="1010321" y="147607"/>
                </a:lnTo>
                <a:cubicBezTo>
                  <a:pt x="1021770" y="146674"/>
                  <a:pt x="1031511" y="144607"/>
                  <a:pt x="1039544" y="141407"/>
                </a:cubicBezTo>
                <a:cubicBezTo>
                  <a:pt x="1047577" y="138207"/>
                  <a:pt x="1054910" y="139074"/>
                  <a:pt x="1061543" y="144007"/>
                </a:cubicBezTo>
                <a:cubicBezTo>
                  <a:pt x="1068176" y="148940"/>
                  <a:pt x="1068630" y="153652"/>
                  <a:pt x="1062905" y="158144"/>
                </a:cubicBezTo>
                <a:cubicBezTo>
                  <a:pt x="1057180" y="162635"/>
                  <a:pt x="1048827" y="165693"/>
                  <a:pt x="1037844" y="167318"/>
                </a:cubicBezTo>
                <a:cubicBezTo>
                  <a:pt x="1026862" y="168943"/>
                  <a:pt x="1017687" y="169231"/>
                  <a:pt x="1010321" y="168181"/>
                </a:cubicBezTo>
                <a:lnTo>
                  <a:pt x="1010321" y="180530"/>
                </a:lnTo>
                <a:cubicBezTo>
                  <a:pt x="1017620" y="180663"/>
                  <a:pt x="1026645" y="178867"/>
                  <a:pt x="1037394" y="175143"/>
                </a:cubicBezTo>
                <a:cubicBezTo>
                  <a:pt x="1048144" y="171418"/>
                  <a:pt x="1056776" y="172472"/>
                  <a:pt x="1063293" y="178305"/>
                </a:cubicBezTo>
                <a:cubicBezTo>
                  <a:pt x="1069809" y="184138"/>
                  <a:pt x="1069026" y="188871"/>
                  <a:pt x="1060943" y="192504"/>
                </a:cubicBezTo>
                <a:cubicBezTo>
                  <a:pt x="1052860" y="196137"/>
                  <a:pt x="1044169" y="198741"/>
                  <a:pt x="1034869" y="200316"/>
                </a:cubicBezTo>
                <a:cubicBezTo>
                  <a:pt x="1025570" y="201891"/>
                  <a:pt x="1017387" y="201112"/>
                  <a:pt x="1010321" y="197979"/>
                </a:cubicBezTo>
                <a:lnTo>
                  <a:pt x="1010321" y="215053"/>
                </a:lnTo>
                <a:cubicBezTo>
                  <a:pt x="1019787" y="215153"/>
                  <a:pt x="1029878" y="213349"/>
                  <a:pt x="1040594" y="209641"/>
                </a:cubicBezTo>
                <a:cubicBezTo>
                  <a:pt x="1051310" y="205933"/>
                  <a:pt x="1059922" y="206978"/>
                  <a:pt x="1066430" y="212778"/>
                </a:cubicBezTo>
                <a:cubicBezTo>
                  <a:pt x="1072938" y="218578"/>
                  <a:pt x="1072471" y="223302"/>
                  <a:pt x="1065030" y="226952"/>
                </a:cubicBezTo>
                <a:cubicBezTo>
                  <a:pt x="1057589" y="230602"/>
                  <a:pt x="1048144" y="232960"/>
                  <a:pt x="1036694" y="234027"/>
                </a:cubicBezTo>
                <a:cubicBezTo>
                  <a:pt x="1025245" y="235093"/>
                  <a:pt x="1016320" y="235102"/>
                  <a:pt x="1009921" y="234052"/>
                </a:cubicBezTo>
                <a:cubicBezTo>
                  <a:pt x="1009104" y="246684"/>
                  <a:pt x="1008713" y="252376"/>
                  <a:pt x="1008746" y="251126"/>
                </a:cubicBezTo>
                <a:cubicBezTo>
                  <a:pt x="1037461" y="248042"/>
                  <a:pt x="1060435" y="245151"/>
                  <a:pt x="1077667" y="242451"/>
                </a:cubicBezTo>
                <a:cubicBezTo>
                  <a:pt x="1078650" y="208553"/>
                  <a:pt x="1079142" y="182196"/>
                  <a:pt x="1079142" y="163381"/>
                </a:cubicBezTo>
                <a:cubicBezTo>
                  <a:pt x="1079142" y="145049"/>
                  <a:pt x="1078742" y="133162"/>
                  <a:pt x="1077942" y="127721"/>
                </a:cubicBezTo>
                <a:cubicBezTo>
                  <a:pt x="1077142" y="122279"/>
                  <a:pt x="1071546" y="120338"/>
                  <a:pt x="1061155" y="121896"/>
                </a:cubicBezTo>
                <a:close/>
                <a:moveTo>
                  <a:pt x="242005" y="121896"/>
                </a:moveTo>
                <a:cubicBezTo>
                  <a:pt x="231614" y="123454"/>
                  <a:pt x="214669" y="127050"/>
                  <a:pt x="191171" y="132683"/>
                </a:cubicBezTo>
                <a:lnTo>
                  <a:pt x="191171" y="147607"/>
                </a:lnTo>
                <a:cubicBezTo>
                  <a:pt x="202620" y="146674"/>
                  <a:pt x="212361" y="144607"/>
                  <a:pt x="220394" y="141407"/>
                </a:cubicBezTo>
                <a:cubicBezTo>
                  <a:pt x="228427" y="138207"/>
                  <a:pt x="235760" y="139074"/>
                  <a:pt x="242393" y="144007"/>
                </a:cubicBezTo>
                <a:cubicBezTo>
                  <a:pt x="249026" y="148940"/>
                  <a:pt x="249480" y="153652"/>
                  <a:pt x="243755" y="158144"/>
                </a:cubicBezTo>
                <a:cubicBezTo>
                  <a:pt x="238030" y="162635"/>
                  <a:pt x="229677" y="165693"/>
                  <a:pt x="218694" y="167318"/>
                </a:cubicBezTo>
                <a:cubicBezTo>
                  <a:pt x="207712" y="168943"/>
                  <a:pt x="198537" y="169231"/>
                  <a:pt x="191171" y="168181"/>
                </a:cubicBezTo>
                <a:lnTo>
                  <a:pt x="191171" y="180530"/>
                </a:lnTo>
                <a:cubicBezTo>
                  <a:pt x="198470" y="180663"/>
                  <a:pt x="207495" y="178867"/>
                  <a:pt x="218244" y="175143"/>
                </a:cubicBezTo>
                <a:cubicBezTo>
                  <a:pt x="228994" y="171418"/>
                  <a:pt x="237626" y="172472"/>
                  <a:pt x="244143" y="178305"/>
                </a:cubicBezTo>
                <a:cubicBezTo>
                  <a:pt x="250659" y="184138"/>
                  <a:pt x="249876" y="188871"/>
                  <a:pt x="241793" y="192504"/>
                </a:cubicBezTo>
                <a:cubicBezTo>
                  <a:pt x="233710" y="196137"/>
                  <a:pt x="225019" y="198741"/>
                  <a:pt x="215719" y="200316"/>
                </a:cubicBezTo>
                <a:cubicBezTo>
                  <a:pt x="206420" y="201891"/>
                  <a:pt x="198237" y="201112"/>
                  <a:pt x="191171" y="197979"/>
                </a:cubicBezTo>
                <a:lnTo>
                  <a:pt x="191171" y="215053"/>
                </a:lnTo>
                <a:cubicBezTo>
                  <a:pt x="200637" y="215153"/>
                  <a:pt x="210728" y="213349"/>
                  <a:pt x="221444" y="209641"/>
                </a:cubicBezTo>
                <a:cubicBezTo>
                  <a:pt x="232160" y="205933"/>
                  <a:pt x="240772" y="206978"/>
                  <a:pt x="247280" y="212778"/>
                </a:cubicBezTo>
                <a:cubicBezTo>
                  <a:pt x="253788" y="218578"/>
                  <a:pt x="253321" y="223302"/>
                  <a:pt x="245880" y="226952"/>
                </a:cubicBezTo>
                <a:cubicBezTo>
                  <a:pt x="238439" y="230602"/>
                  <a:pt x="228994" y="232960"/>
                  <a:pt x="217544" y="234027"/>
                </a:cubicBezTo>
                <a:cubicBezTo>
                  <a:pt x="206095" y="235093"/>
                  <a:pt x="197170" y="235102"/>
                  <a:pt x="190771" y="234052"/>
                </a:cubicBezTo>
                <a:cubicBezTo>
                  <a:pt x="189954" y="246684"/>
                  <a:pt x="189563" y="252376"/>
                  <a:pt x="189596" y="251126"/>
                </a:cubicBezTo>
                <a:cubicBezTo>
                  <a:pt x="218311" y="248042"/>
                  <a:pt x="241284" y="245151"/>
                  <a:pt x="258517" y="242451"/>
                </a:cubicBezTo>
                <a:cubicBezTo>
                  <a:pt x="259500" y="208553"/>
                  <a:pt x="259992" y="182196"/>
                  <a:pt x="259992" y="163381"/>
                </a:cubicBezTo>
                <a:cubicBezTo>
                  <a:pt x="259992" y="145049"/>
                  <a:pt x="259592" y="133162"/>
                  <a:pt x="258792" y="127721"/>
                </a:cubicBezTo>
                <a:cubicBezTo>
                  <a:pt x="257992" y="122279"/>
                  <a:pt x="252396" y="120338"/>
                  <a:pt x="242005" y="121896"/>
                </a:cubicBezTo>
                <a:close/>
                <a:moveTo>
                  <a:pt x="876140" y="21839"/>
                </a:moveTo>
                <a:cubicBezTo>
                  <a:pt x="877999" y="21560"/>
                  <a:pt x="880387" y="21694"/>
                  <a:pt x="883304" y="22240"/>
                </a:cubicBezTo>
                <a:cubicBezTo>
                  <a:pt x="894970" y="24423"/>
                  <a:pt x="904936" y="27968"/>
                  <a:pt x="913202" y="32876"/>
                </a:cubicBezTo>
                <a:cubicBezTo>
                  <a:pt x="921468" y="37784"/>
                  <a:pt x="923772" y="44213"/>
                  <a:pt x="920114" y="52163"/>
                </a:cubicBezTo>
                <a:cubicBezTo>
                  <a:pt x="916456" y="60112"/>
                  <a:pt x="914627" y="86694"/>
                  <a:pt x="914627" y="131908"/>
                </a:cubicBezTo>
                <a:cubicBezTo>
                  <a:pt x="916593" y="132058"/>
                  <a:pt x="922305" y="130529"/>
                  <a:pt x="931763" y="127321"/>
                </a:cubicBezTo>
                <a:cubicBezTo>
                  <a:pt x="941221" y="124112"/>
                  <a:pt x="948833" y="126096"/>
                  <a:pt x="954599" y="133270"/>
                </a:cubicBezTo>
                <a:cubicBezTo>
                  <a:pt x="960366" y="140445"/>
                  <a:pt x="958220" y="145678"/>
                  <a:pt x="948162" y="148969"/>
                </a:cubicBezTo>
                <a:cubicBezTo>
                  <a:pt x="938104" y="152261"/>
                  <a:pt x="926851" y="155240"/>
                  <a:pt x="914402" y="157906"/>
                </a:cubicBezTo>
                <a:cubicBezTo>
                  <a:pt x="913502" y="181188"/>
                  <a:pt x="913052" y="201279"/>
                  <a:pt x="913052" y="218178"/>
                </a:cubicBezTo>
                <a:cubicBezTo>
                  <a:pt x="926818" y="210861"/>
                  <a:pt x="940196" y="204328"/>
                  <a:pt x="953187" y="198579"/>
                </a:cubicBezTo>
                <a:cubicBezTo>
                  <a:pt x="966178" y="192829"/>
                  <a:pt x="971461" y="193929"/>
                  <a:pt x="969036" y="201879"/>
                </a:cubicBezTo>
                <a:cubicBezTo>
                  <a:pt x="966611" y="209828"/>
                  <a:pt x="949329" y="223286"/>
                  <a:pt x="917189" y="242251"/>
                </a:cubicBezTo>
                <a:cubicBezTo>
                  <a:pt x="885049" y="261217"/>
                  <a:pt x="865625" y="274003"/>
                  <a:pt x="858918" y="280611"/>
                </a:cubicBezTo>
                <a:cubicBezTo>
                  <a:pt x="852210" y="287219"/>
                  <a:pt x="843056" y="284840"/>
                  <a:pt x="831457" y="273474"/>
                </a:cubicBezTo>
                <a:cubicBezTo>
                  <a:pt x="819857" y="262108"/>
                  <a:pt x="816458" y="255571"/>
                  <a:pt x="821257" y="253863"/>
                </a:cubicBezTo>
                <a:cubicBezTo>
                  <a:pt x="826057" y="252155"/>
                  <a:pt x="830494" y="251051"/>
                  <a:pt x="834569" y="250551"/>
                </a:cubicBezTo>
                <a:cubicBezTo>
                  <a:pt x="838644" y="250051"/>
                  <a:pt x="846443" y="247292"/>
                  <a:pt x="857968" y="242276"/>
                </a:cubicBezTo>
                <a:cubicBezTo>
                  <a:pt x="869492" y="237260"/>
                  <a:pt x="878379" y="232518"/>
                  <a:pt x="884628" y="228052"/>
                </a:cubicBezTo>
                <a:lnTo>
                  <a:pt x="884628" y="165031"/>
                </a:lnTo>
                <a:cubicBezTo>
                  <a:pt x="882312" y="166031"/>
                  <a:pt x="877912" y="167327"/>
                  <a:pt x="871429" y="168918"/>
                </a:cubicBezTo>
                <a:cubicBezTo>
                  <a:pt x="864946" y="170510"/>
                  <a:pt x="858405" y="171022"/>
                  <a:pt x="851805" y="170456"/>
                </a:cubicBezTo>
                <a:cubicBezTo>
                  <a:pt x="845206" y="169889"/>
                  <a:pt x="838831" y="166047"/>
                  <a:pt x="832682" y="158931"/>
                </a:cubicBezTo>
                <a:cubicBezTo>
                  <a:pt x="826532" y="151815"/>
                  <a:pt x="828515" y="147907"/>
                  <a:pt x="838631" y="147207"/>
                </a:cubicBezTo>
                <a:cubicBezTo>
                  <a:pt x="848747" y="146507"/>
                  <a:pt x="864080" y="143815"/>
                  <a:pt x="884628" y="139132"/>
                </a:cubicBezTo>
                <a:cubicBezTo>
                  <a:pt x="884628" y="127216"/>
                  <a:pt x="884116" y="109713"/>
                  <a:pt x="883091" y="86623"/>
                </a:cubicBezTo>
                <a:cubicBezTo>
                  <a:pt x="882066" y="63533"/>
                  <a:pt x="878929" y="46484"/>
                  <a:pt x="873679" y="35476"/>
                </a:cubicBezTo>
                <a:cubicBezTo>
                  <a:pt x="869742" y="27221"/>
                  <a:pt x="870562" y="22675"/>
                  <a:pt x="876140" y="21839"/>
                </a:cubicBezTo>
                <a:close/>
                <a:moveTo>
                  <a:pt x="56990" y="21839"/>
                </a:moveTo>
                <a:cubicBezTo>
                  <a:pt x="58849" y="21560"/>
                  <a:pt x="61237" y="21694"/>
                  <a:pt x="64154" y="22240"/>
                </a:cubicBezTo>
                <a:cubicBezTo>
                  <a:pt x="75820" y="24423"/>
                  <a:pt x="85786" y="27968"/>
                  <a:pt x="94052" y="32876"/>
                </a:cubicBezTo>
                <a:cubicBezTo>
                  <a:pt x="102318" y="37784"/>
                  <a:pt x="104622" y="44213"/>
                  <a:pt x="100964" y="52163"/>
                </a:cubicBezTo>
                <a:cubicBezTo>
                  <a:pt x="97306" y="60112"/>
                  <a:pt x="95477" y="86694"/>
                  <a:pt x="95477" y="131908"/>
                </a:cubicBezTo>
                <a:cubicBezTo>
                  <a:pt x="97443" y="132058"/>
                  <a:pt x="103155" y="130529"/>
                  <a:pt x="112613" y="127321"/>
                </a:cubicBezTo>
                <a:cubicBezTo>
                  <a:pt x="122071" y="124112"/>
                  <a:pt x="129683" y="126096"/>
                  <a:pt x="135449" y="133270"/>
                </a:cubicBezTo>
                <a:cubicBezTo>
                  <a:pt x="141216" y="140445"/>
                  <a:pt x="139070" y="145678"/>
                  <a:pt x="129012" y="148969"/>
                </a:cubicBezTo>
                <a:cubicBezTo>
                  <a:pt x="118954" y="152261"/>
                  <a:pt x="107701" y="155240"/>
                  <a:pt x="95252" y="157906"/>
                </a:cubicBezTo>
                <a:cubicBezTo>
                  <a:pt x="94352" y="181188"/>
                  <a:pt x="93902" y="201279"/>
                  <a:pt x="93902" y="218178"/>
                </a:cubicBezTo>
                <a:cubicBezTo>
                  <a:pt x="107668" y="210861"/>
                  <a:pt x="121046" y="204328"/>
                  <a:pt x="134037" y="198579"/>
                </a:cubicBezTo>
                <a:cubicBezTo>
                  <a:pt x="147028" y="192829"/>
                  <a:pt x="152311" y="193929"/>
                  <a:pt x="149886" y="201879"/>
                </a:cubicBezTo>
                <a:cubicBezTo>
                  <a:pt x="147461" y="209828"/>
                  <a:pt x="130179" y="223286"/>
                  <a:pt x="98039" y="242251"/>
                </a:cubicBezTo>
                <a:cubicBezTo>
                  <a:pt x="65899" y="261217"/>
                  <a:pt x="46476" y="274003"/>
                  <a:pt x="39768" y="280611"/>
                </a:cubicBezTo>
                <a:cubicBezTo>
                  <a:pt x="33060" y="287219"/>
                  <a:pt x="23906" y="284840"/>
                  <a:pt x="12307" y="273474"/>
                </a:cubicBezTo>
                <a:cubicBezTo>
                  <a:pt x="707" y="262108"/>
                  <a:pt x="-2692" y="255571"/>
                  <a:pt x="2107" y="253863"/>
                </a:cubicBezTo>
                <a:cubicBezTo>
                  <a:pt x="6907" y="252155"/>
                  <a:pt x="11344" y="251051"/>
                  <a:pt x="15419" y="250551"/>
                </a:cubicBezTo>
                <a:cubicBezTo>
                  <a:pt x="19494" y="250051"/>
                  <a:pt x="27293" y="247292"/>
                  <a:pt x="38818" y="242276"/>
                </a:cubicBezTo>
                <a:cubicBezTo>
                  <a:pt x="50342" y="237260"/>
                  <a:pt x="59229" y="232518"/>
                  <a:pt x="65478" y="228052"/>
                </a:cubicBezTo>
                <a:lnTo>
                  <a:pt x="65478" y="165031"/>
                </a:lnTo>
                <a:cubicBezTo>
                  <a:pt x="63162" y="166031"/>
                  <a:pt x="58762" y="167327"/>
                  <a:pt x="52279" y="168918"/>
                </a:cubicBezTo>
                <a:cubicBezTo>
                  <a:pt x="45796" y="170510"/>
                  <a:pt x="39255" y="171022"/>
                  <a:pt x="32656" y="170456"/>
                </a:cubicBezTo>
                <a:cubicBezTo>
                  <a:pt x="26056" y="169889"/>
                  <a:pt x="19681" y="166047"/>
                  <a:pt x="13532" y="158931"/>
                </a:cubicBezTo>
                <a:cubicBezTo>
                  <a:pt x="7382" y="151815"/>
                  <a:pt x="9365" y="147907"/>
                  <a:pt x="19481" y="147207"/>
                </a:cubicBezTo>
                <a:cubicBezTo>
                  <a:pt x="29597" y="146507"/>
                  <a:pt x="44930" y="143815"/>
                  <a:pt x="65478" y="139132"/>
                </a:cubicBezTo>
                <a:cubicBezTo>
                  <a:pt x="65478" y="127216"/>
                  <a:pt x="64966" y="109713"/>
                  <a:pt x="63941" y="86623"/>
                </a:cubicBezTo>
                <a:cubicBezTo>
                  <a:pt x="62916" y="63533"/>
                  <a:pt x="59779" y="46484"/>
                  <a:pt x="54529" y="35476"/>
                </a:cubicBezTo>
                <a:cubicBezTo>
                  <a:pt x="50592" y="27221"/>
                  <a:pt x="51412" y="22675"/>
                  <a:pt x="56990" y="21839"/>
                </a:cubicBezTo>
                <a:close/>
                <a:moveTo>
                  <a:pt x="1038419" y="241"/>
                </a:moveTo>
                <a:cubicBezTo>
                  <a:pt x="1045769" y="1358"/>
                  <a:pt x="1054689" y="4382"/>
                  <a:pt x="1065180" y="9315"/>
                </a:cubicBezTo>
                <a:cubicBezTo>
                  <a:pt x="1075671" y="14248"/>
                  <a:pt x="1078979" y="19606"/>
                  <a:pt x="1075104" y="25389"/>
                </a:cubicBezTo>
                <a:cubicBezTo>
                  <a:pt x="1071230" y="31172"/>
                  <a:pt x="1065842" y="41055"/>
                  <a:pt x="1058943" y="55038"/>
                </a:cubicBezTo>
                <a:cubicBezTo>
                  <a:pt x="1070125" y="53171"/>
                  <a:pt x="1080429" y="50613"/>
                  <a:pt x="1089853" y="47363"/>
                </a:cubicBezTo>
                <a:cubicBezTo>
                  <a:pt x="1099278" y="44113"/>
                  <a:pt x="1107465" y="45955"/>
                  <a:pt x="1114415" y="52888"/>
                </a:cubicBezTo>
                <a:cubicBezTo>
                  <a:pt x="1121364" y="59821"/>
                  <a:pt x="1121656" y="64791"/>
                  <a:pt x="1115290" y="67799"/>
                </a:cubicBezTo>
                <a:cubicBezTo>
                  <a:pt x="1108923" y="70807"/>
                  <a:pt x="1100349" y="73395"/>
                  <a:pt x="1089566" y="75561"/>
                </a:cubicBezTo>
                <a:lnTo>
                  <a:pt x="1053018" y="82836"/>
                </a:lnTo>
                <a:cubicBezTo>
                  <a:pt x="1049268" y="93169"/>
                  <a:pt x="1046019" y="100635"/>
                  <a:pt x="1043269" y="105234"/>
                </a:cubicBezTo>
                <a:cubicBezTo>
                  <a:pt x="1057101" y="102435"/>
                  <a:pt x="1066380" y="99122"/>
                  <a:pt x="1071105" y="95298"/>
                </a:cubicBezTo>
                <a:cubicBezTo>
                  <a:pt x="1075829" y="91473"/>
                  <a:pt x="1083100" y="91539"/>
                  <a:pt x="1092916" y="95498"/>
                </a:cubicBezTo>
                <a:cubicBezTo>
                  <a:pt x="1102732" y="99456"/>
                  <a:pt x="1110765" y="104772"/>
                  <a:pt x="1117014" y="111447"/>
                </a:cubicBezTo>
                <a:cubicBezTo>
                  <a:pt x="1123264" y="118121"/>
                  <a:pt x="1124010" y="124333"/>
                  <a:pt x="1119252" y="130083"/>
                </a:cubicBezTo>
                <a:cubicBezTo>
                  <a:pt x="1114494" y="135833"/>
                  <a:pt x="1111606" y="147290"/>
                  <a:pt x="1110590" y="164456"/>
                </a:cubicBezTo>
                <a:cubicBezTo>
                  <a:pt x="1109573" y="181622"/>
                  <a:pt x="1108565" y="206328"/>
                  <a:pt x="1107565" y="238576"/>
                </a:cubicBezTo>
                <a:cubicBezTo>
                  <a:pt x="1123514" y="235527"/>
                  <a:pt x="1136709" y="233197"/>
                  <a:pt x="1147150" y="231589"/>
                </a:cubicBezTo>
                <a:cubicBezTo>
                  <a:pt x="1157591" y="229981"/>
                  <a:pt x="1167199" y="234235"/>
                  <a:pt x="1175973" y="244351"/>
                </a:cubicBezTo>
                <a:cubicBezTo>
                  <a:pt x="1184748" y="254467"/>
                  <a:pt x="1184477" y="260250"/>
                  <a:pt x="1175161" y="261700"/>
                </a:cubicBezTo>
                <a:cubicBezTo>
                  <a:pt x="1165845" y="263150"/>
                  <a:pt x="1153587" y="263612"/>
                  <a:pt x="1138388" y="263087"/>
                </a:cubicBezTo>
                <a:cubicBezTo>
                  <a:pt x="1123189" y="262562"/>
                  <a:pt x="1103207" y="263596"/>
                  <a:pt x="1078442" y="266187"/>
                </a:cubicBezTo>
                <a:cubicBezTo>
                  <a:pt x="1053676" y="268779"/>
                  <a:pt x="1030553" y="271641"/>
                  <a:pt x="1009071" y="274774"/>
                </a:cubicBezTo>
                <a:lnTo>
                  <a:pt x="1007372" y="275040"/>
                </a:lnTo>
                <a:lnTo>
                  <a:pt x="1007859" y="275199"/>
                </a:lnTo>
                <a:cubicBezTo>
                  <a:pt x="1016983" y="279749"/>
                  <a:pt x="1024303" y="284774"/>
                  <a:pt x="1029820" y="290273"/>
                </a:cubicBezTo>
                <a:cubicBezTo>
                  <a:pt x="1035636" y="296323"/>
                  <a:pt x="1034861" y="301885"/>
                  <a:pt x="1027495" y="306960"/>
                </a:cubicBezTo>
                <a:cubicBezTo>
                  <a:pt x="1020129" y="312034"/>
                  <a:pt x="1009821" y="320134"/>
                  <a:pt x="996572" y="331258"/>
                </a:cubicBezTo>
                <a:cubicBezTo>
                  <a:pt x="983322" y="342383"/>
                  <a:pt x="967369" y="351186"/>
                  <a:pt x="948712" y="357669"/>
                </a:cubicBezTo>
                <a:cubicBezTo>
                  <a:pt x="930055" y="364152"/>
                  <a:pt x="926897" y="361836"/>
                  <a:pt x="939238" y="350720"/>
                </a:cubicBezTo>
                <a:cubicBezTo>
                  <a:pt x="951579" y="339604"/>
                  <a:pt x="962578" y="328200"/>
                  <a:pt x="972236" y="316509"/>
                </a:cubicBezTo>
                <a:cubicBezTo>
                  <a:pt x="981893" y="304818"/>
                  <a:pt x="987964" y="293873"/>
                  <a:pt x="990447" y="283674"/>
                </a:cubicBezTo>
                <a:cubicBezTo>
                  <a:pt x="991068" y="281124"/>
                  <a:pt x="991896" y="279035"/>
                  <a:pt x="992932" y="277407"/>
                </a:cubicBezTo>
                <a:lnTo>
                  <a:pt x="993065" y="277282"/>
                </a:lnTo>
                <a:lnTo>
                  <a:pt x="981510" y="279093"/>
                </a:lnTo>
                <a:cubicBezTo>
                  <a:pt x="973877" y="280405"/>
                  <a:pt x="967798" y="281590"/>
                  <a:pt x="963274" y="282649"/>
                </a:cubicBezTo>
                <a:cubicBezTo>
                  <a:pt x="954224" y="284765"/>
                  <a:pt x="944346" y="281353"/>
                  <a:pt x="933638" y="272412"/>
                </a:cubicBezTo>
                <a:cubicBezTo>
                  <a:pt x="922930" y="263471"/>
                  <a:pt x="925976" y="259000"/>
                  <a:pt x="942775" y="259000"/>
                </a:cubicBezTo>
                <a:cubicBezTo>
                  <a:pt x="956241" y="259000"/>
                  <a:pt x="969848" y="258142"/>
                  <a:pt x="983597" y="256425"/>
                </a:cubicBezTo>
                <a:cubicBezTo>
                  <a:pt x="984547" y="239360"/>
                  <a:pt x="985022" y="215144"/>
                  <a:pt x="985022" y="183780"/>
                </a:cubicBezTo>
                <a:cubicBezTo>
                  <a:pt x="985022" y="153532"/>
                  <a:pt x="982410" y="133666"/>
                  <a:pt x="977185" y="124183"/>
                </a:cubicBezTo>
                <a:cubicBezTo>
                  <a:pt x="971961" y="114701"/>
                  <a:pt x="973777" y="110776"/>
                  <a:pt x="982635" y="112409"/>
                </a:cubicBezTo>
                <a:cubicBezTo>
                  <a:pt x="991493" y="114042"/>
                  <a:pt x="996759" y="114826"/>
                  <a:pt x="998434" y="114759"/>
                </a:cubicBezTo>
                <a:cubicBezTo>
                  <a:pt x="1000109" y="114692"/>
                  <a:pt x="1006854" y="113876"/>
                  <a:pt x="1018670" y="112309"/>
                </a:cubicBezTo>
                <a:cubicBezTo>
                  <a:pt x="1020337" y="107376"/>
                  <a:pt x="1022720" y="98810"/>
                  <a:pt x="1025820" y="86611"/>
                </a:cubicBezTo>
                <a:cubicBezTo>
                  <a:pt x="1016120" y="88694"/>
                  <a:pt x="1008600" y="90260"/>
                  <a:pt x="1003259" y="91310"/>
                </a:cubicBezTo>
                <a:cubicBezTo>
                  <a:pt x="997917" y="92360"/>
                  <a:pt x="990405" y="89506"/>
                  <a:pt x="980723" y="82748"/>
                </a:cubicBezTo>
                <a:cubicBezTo>
                  <a:pt x="971040" y="75990"/>
                  <a:pt x="971948" y="71253"/>
                  <a:pt x="983447" y="68537"/>
                </a:cubicBezTo>
                <a:cubicBezTo>
                  <a:pt x="994947" y="65820"/>
                  <a:pt x="1010321" y="63145"/>
                  <a:pt x="1029570" y="60512"/>
                </a:cubicBezTo>
                <a:cubicBezTo>
                  <a:pt x="1031253" y="54596"/>
                  <a:pt x="1032615" y="46126"/>
                  <a:pt x="1033657" y="35101"/>
                </a:cubicBezTo>
                <a:cubicBezTo>
                  <a:pt x="1034699" y="24077"/>
                  <a:pt x="1033915" y="15232"/>
                  <a:pt x="1031307" y="8565"/>
                </a:cubicBezTo>
                <a:cubicBezTo>
                  <a:pt x="1028699" y="1899"/>
                  <a:pt x="1031070" y="-876"/>
                  <a:pt x="1038419" y="241"/>
                </a:cubicBezTo>
                <a:close/>
                <a:moveTo>
                  <a:pt x="219269" y="241"/>
                </a:moveTo>
                <a:cubicBezTo>
                  <a:pt x="226619" y="1358"/>
                  <a:pt x="235539" y="4382"/>
                  <a:pt x="246030" y="9315"/>
                </a:cubicBezTo>
                <a:cubicBezTo>
                  <a:pt x="256521" y="14248"/>
                  <a:pt x="259829" y="19606"/>
                  <a:pt x="255954" y="25389"/>
                </a:cubicBezTo>
                <a:cubicBezTo>
                  <a:pt x="252080" y="31172"/>
                  <a:pt x="246692" y="41055"/>
                  <a:pt x="239793" y="55038"/>
                </a:cubicBezTo>
                <a:cubicBezTo>
                  <a:pt x="250976" y="53171"/>
                  <a:pt x="261279" y="50613"/>
                  <a:pt x="270703" y="47363"/>
                </a:cubicBezTo>
                <a:cubicBezTo>
                  <a:pt x="280128" y="44113"/>
                  <a:pt x="288315" y="45955"/>
                  <a:pt x="295264" y="52888"/>
                </a:cubicBezTo>
                <a:cubicBezTo>
                  <a:pt x="302214" y="59821"/>
                  <a:pt x="302506" y="64791"/>
                  <a:pt x="296139" y="67799"/>
                </a:cubicBezTo>
                <a:cubicBezTo>
                  <a:pt x="289773" y="70807"/>
                  <a:pt x="281199" y="73395"/>
                  <a:pt x="270416" y="75561"/>
                </a:cubicBezTo>
                <a:lnTo>
                  <a:pt x="233868" y="82836"/>
                </a:lnTo>
                <a:cubicBezTo>
                  <a:pt x="230118" y="93169"/>
                  <a:pt x="226869" y="100635"/>
                  <a:pt x="224119" y="105234"/>
                </a:cubicBezTo>
                <a:cubicBezTo>
                  <a:pt x="237951" y="102435"/>
                  <a:pt x="247230" y="99122"/>
                  <a:pt x="251955" y="95298"/>
                </a:cubicBezTo>
                <a:cubicBezTo>
                  <a:pt x="256679" y="91473"/>
                  <a:pt x="263950" y="91539"/>
                  <a:pt x="273766" y="95498"/>
                </a:cubicBezTo>
                <a:cubicBezTo>
                  <a:pt x="283582" y="99456"/>
                  <a:pt x="291615" y="104772"/>
                  <a:pt x="297864" y="111447"/>
                </a:cubicBezTo>
                <a:cubicBezTo>
                  <a:pt x="304114" y="118121"/>
                  <a:pt x="304860" y="124333"/>
                  <a:pt x="300102" y="130083"/>
                </a:cubicBezTo>
                <a:cubicBezTo>
                  <a:pt x="295344" y="135833"/>
                  <a:pt x="292456" y="147290"/>
                  <a:pt x="291440" y="164456"/>
                </a:cubicBezTo>
                <a:cubicBezTo>
                  <a:pt x="290423" y="181622"/>
                  <a:pt x="289415" y="206328"/>
                  <a:pt x="288415" y="238576"/>
                </a:cubicBezTo>
                <a:cubicBezTo>
                  <a:pt x="304364" y="235527"/>
                  <a:pt x="317559" y="233197"/>
                  <a:pt x="328000" y="231589"/>
                </a:cubicBezTo>
                <a:cubicBezTo>
                  <a:pt x="338441" y="229981"/>
                  <a:pt x="348049" y="234235"/>
                  <a:pt x="356823" y="244351"/>
                </a:cubicBezTo>
                <a:cubicBezTo>
                  <a:pt x="365598" y="254467"/>
                  <a:pt x="365327" y="260250"/>
                  <a:pt x="356011" y="261700"/>
                </a:cubicBezTo>
                <a:cubicBezTo>
                  <a:pt x="346695" y="263150"/>
                  <a:pt x="334437" y="263612"/>
                  <a:pt x="319238" y="263087"/>
                </a:cubicBezTo>
                <a:cubicBezTo>
                  <a:pt x="304039" y="262562"/>
                  <a:pt x="284057" y="263596"/>
                  <a:pt x="259292" y="266187"/>
                </a:cubicBezTo>
                <a:cubicBezTo>
                  <a:pt x="234527" y="268779"/>
                  <a:pt x="211403" y="271641"/>
                  <a:pt x="189921" y="274774"/>
                </a:cubicBezTo>
                <a:lnTo>
                  <a:pt x="188222" y="275040"/>
                </a:lnTo>
                <a:lnTo>
                  <a:pt x="188708" y="275199"/>
                </a:lnTo>
                <a:cubicBezTo>
                  <a:pt x="197833" y="279749"/>
                  <a:pt x="205153" y="284774"/>
                  <a:pt x="210670" y="290273"/>
                </a:cubicBezTo>
                <a:cubicBezTo>
                  <a:pt x="216486" y="296323"/>
                  <a:pt x="215711" y="301885"/>
                  <a:pt x="208345" y="306960"/>
                </a:cubicBezTo>
                <a:cubicBezTo>
                  <a:pt x="200979" y="312034"/>
                  <a:pt x="190671" y="320134"/>
                  <a:pt x="177422" y="331258"/>
                </a:cubicBezTo>
                <a:cubicBezTo>
                  <a:pt x="164172" y="342383"/>
                  <a:pt x="148219" y="351186"/>
                  <a:pt x="129562" y="357669"/>
                </a:cubicBezTo>
                <a:cubicBezTo>
                  <a:pt x="110905" y="364152"/>
                  <a:pt x="107747" y="361836"/>
                  <a:pt x="120088" y="350720"/>
                </a:cubicBezTo>
                <a:cubicBezTo>
                  <a:pt x="132429" y="339604"/>
                  <a:pt x="143428" y="328200"/>
                  <a:pt x="153086" y="316509"/>
                </a:cubicBezTo>
                <a:cubicBezTo>
                  <a:pt x="162743" y="304818"/>
                  <a:pt x="168814" y="293873"/>
                  <a:pt x="171297" y="283674"/>
                </a:cubicBezTo>
                <a:cubicBezTo>
                  <a:pt x="171918" y="281124"/>
                  <a:pt x="172746" y="279035"/>
                  <a:pt x="173782" y="277407"/>
                </a:cubicBezTo>
                <a:lnTo>
                  <a:pt x="173915" y="277282"/>
                </a:lnTo>
                <a:lnTo>
                  <a:pt x="162360" y="279093"/>
                </a:lnTo>
                <a:cubicBezTo>
                  <a:pt x="154727" y="280405"/>
                  <a:pt x="148648" y="281590"/>
                  <a:pt x="144124" y="282649"/>
                </a:cubicBezTo>
                <a:cubicBezTo>
                  <a:pt x="135074" y="284765"/>
                  <a:pt x="125196" y="281353"/>
                  <a:pt x="114488" y="272412"/>
                </a:cubicBezTo>
                <a:cubicBezTo>
                  <a:pt x="103780" y="263471"/>
                  <a:pt x="106826" y="259000"/>
                  <a:pt x="123625" y="259000"/>
                </a:cubicBezTo>
                <a:cubicBezTo>
                  <a:pt x="137091" y="259000"/>
                  <a:pt x="150698" y="258142"/>
                  <a:pt x="164447" y="256425"/>
                </a:cubicBezTo>
                <a:cubicBezTo>
                  <a:pt x="165397" y="239360"/>
                  <a:pt x="165872" y="215144"/>
                  <a:pt x="165872" y="183780"/>
                </a:cubicBezTo>
                <a:cubicBezTo>
                  <a:pt x="165872" y="153532"/>
                  <a:pt x="163260" y="133666"/>
                  <a:pt x="158035" y="124183"/>
                </a:cubicBezTo>
                <a:cubicBezTo>
                  <a:pt x="152811" y="114701"/>
                  <a:pt x="154627" y="110776"/>
                  <a:pt x="163485" y="112409"/>
                </a:cubicBezTo>
                <a:cubicBezTo>
                  <a:pt x="172343" y="114042"/>
                  <a:pt x="177609" y="114826"/>
                  <a:pt x="179284" y="114759"/>
                </a:cubicBezTo>
                <a:cubicBezTo>
                  <a:pt x="180959" y="114692"/>
                  <a:pt x="187704" y="113876"/>
                  <a:pt x="199520" y="112309"/>
                </a:cubicBezTo>
                <a:cubicBezTo>
                  <a:pt x="201187" y="107376"/>
                  <a:pt x="203570" y="98810"/>
                  <a:pt x="206670" y="86611"/>
                </a:cubicBezTo>
                <a:cubicBezTo>
                  <a:pt x="196970" y="88694"/>
                  <a:pt x="189450" y="90260"/>
                  <a:pt x="184109" y="91310"/>
                </a:cubicBezTo>
                <a:cubicBezTo>
                  <a:pt x="178767" y="92360"/>
                  <a:pt x="171255" y="89506"/>
                  <a:pt x="161573" y="82748"/>
                </a:cubicBezTo>
                <a:cubicBezTo>
                  <a:pt x="151890" y="75990"/>
                  <a:pt x="152798" y="71253"/>
                  <a:pt x="164297" y="68537"/>
                </a:cubicBezTo>
                <a:cubicBezTo>
                  <a:pt x="175797" y="65820"/>
                  <a:pt x="191171" y="63145"/>
                  <a:pt x="210420" y="60512"/>
                </a:cubicBezTo>
                <a:cubicBezTo>
                  <a:pt x="212103" y="54596"/>
                  <a:pt x="213465" y="46126"/>
                  <a:pt x="214507" y="35101"/>
                </a:cubicBezTo>
                <a:cubicBezTo>
                  <a:pt x="215549" y="24077"/>
                  <a:pt x="214765" y="15232"/>
                  <a:pt x="212157" y="8565"/>
                </a:cubicBezTo>
                <a:cubicBezTo>
                  <a:pt x="209549" y="1899"/>
                  <a:pt x="211920" y="-876"/>
                  <a:pt x="219269" y="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773989" y="2204866"/>
            <a:ext cx="8640960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面对北面，左边是（   ），右边是（      ）。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4861553" y="2340171"/>
            <a:ext cx="648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7882066" y="2340171"/>
            <a:ext cx="648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791245" y="3143870"/>
            <a:ext cx="84431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早上太阳从（   ）方升起，傍晚从（ 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方落下。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3612384" y="3120208"/>
            <a:ext cx="648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7882066" y="3136612"/>
            <a:ext cx="648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827756" y="4210381"/>
            <a:ext cx="9116343" cy="75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旗杆的影子在东面，那么太阳在（           ）。</a:t>
            </a: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7681331" y="4377193"/>
            <a:ext cx="1049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09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437838" y="1655320"/>
            <a:ext cx="3613767" cy="382592"/>
          </a:xfrm>
          <a:custGeom>
            <a:avLst/>
            <a:gdLst/>
            <a:ahLst/>
            <a:cxnLst/>
            <a:rect l="l" t="t" r="r" b="b"/>
            <a:pathLst>
              <a:path w="3613767" h="382592">
                <a:moveTo>
                  <a:pt x="852585" y="268049"/>
                </a:moveTo>
                <a:cubicBezTo>
                  <a:pt x="866684" y="265866"/>
                  <a:pt x="877254" y="269428"/>
                  <a:pt x="884296" y="278736"/>
                </a:cubicBezTo>
                <a:cubicBezTo>
                  <a:pt x="891337" y="288043"/>
                  <a:pt x="893799" y="298155"/>
                  <a:pt x="891683" y="309071"/>
                </a:cubicBezTo>
                <a:cubicBezTo>
                  <a:pt x="889449" y="325854"/>
                  <a:pt x="883637" y="340599"/>
                  <a:pt x="874246" y="353306"/>
                </a:cubicBezTo>
                <a:cubicBezTo>
                  <a:pt x="864855" y="366014"/>
                  <a:pt x="850785" y="375776"/>
                  <a:pt x="832036" y="382592"/>
                </a:cubicBezTo>
                <a:lnTo>
                  <a:pt x="822512" y="369668"/>
                </a:lnTo>
                <a:cubicBezTo>
                  <a:pt x="833561" y="362351"/>
                  <a:pt x="841552" y="355489"/>
                  <a:pt x="846485" y="349081"/>
                </a:cubicBezTo>
                <a:cubicBezTo>
                  <a:pt x="851418" y="342673"/>
                  <a:pt x="853885" y="336336"/>
                  <a:pt x="853885" y="330070"/>
                </a:cubicBezTo>
                <a:cubicBezTo>
                  <a:pt x="853252" y="327537"/>
                  <a:pt x="848910" y="324395"/>
                  <a:pt x="840861" y="320646"/>
                </a:cubicBezTo>
                <a:cubicBezTo>
                  <a:pt x="832811" y="316896"/>
                  <a:pt x="828786" y="308755"/>
                  <a:pt x="828786" y="296222"/>
                </a:cubicBezTo>
                <a:cubicBezTo>
                  <a:pt x="828786" y="291739"/>
                  <a:pt x="829957" y="286860"/>
                  <a:pt x="832299" y="281585"/>
                </a:cubicBezTo>
                <a:cubicBezTo>
                  <a:pt x="834640" y="276311"/>
                  <a:pt x="841402" y="271799"/>
                  <a:pt x="852585" y="268049"/>
                </a:cubicBezTo>
                <a:close/>
                <a:moveTo>
                  <a:pt x="3560754" y="257774"/>
                </a:moveTo>
                <a:cubicBezTo>
                  <a:pt x="3556835" y="257995"/>
                  <a:pt x="3553024" y="259483"/>
                  <a:pt x="3549320" y="262237"/>
                </a:cubicBezTo>
                <a:cubicBezTo>
                  <a:pt x="3541912" y="267745"/>
                  <a:pt x="3538208" y="275086"/>
                  <a:pt x="3538208" y="284260"/>
                </a:cubicBezTo>
                <a:cubicBezTo>
                  <a:pt x="3538208" y="293435"/>
                  <a:pt x="3542333" y="300322"/>
                  <a:pt x="3550583" y="304922"/>
                </a:cubicBezTo>
                <a:cubicBezTo>
                  <a:pt x="3558832" y="309521"/>
                  <a:pt x="3566907" y="309288"/>
                  <a:pt x="3574806" y="304222"/>
                </a:cubicBezTo>
                <a:cubicBezTo>
                  <a:pt x="3582706" y="299139"/>
                  <a:pt x="3586418" y="291806"/>
                  <a:pt x="3585943" y="282223"/>
                </a:cubicBezTo>
                <a:cubicBezTo>
                  <a:pt x="3585468" y="272640"/>
                  <a:pt x="3581097" y="265536"/>
                  <a:pt x="3572831" y="260912"/>
                </a:cubicBezTo>
                <a:cubicBezTo>
                  <a:pt x="3568698" y="258599"/>
                  <a:pt x="3564672" y="257554"/>
                  <a:pt x="3560754" y="257774"/>
                </a:cubicBezTo>
                <a:close/>
                <a:moveTo>
                  <a:pt x="1606841" y="231151"/>
                </a:moveTo>
                <a:cubicBezTo>
                  <a:pt x="1607296" y="232259"/>
                  <a:pt x="1605728" y="234493"/>
                  <a:pt x="1602139" y="237851"/>
                </a:cubicBezTo>
                <a:cubicBezTo>
                  <a:pt x="1587781" y="251283"/>
                  <a:pt x="1570741" y="263712"/>
                  <a:pt x="1551017" y="275136"/>
                </a:cubicBezTo>
                <a:cubicBezTo>
                  <a:pt x="1531293" y="286560"/>
                  <a:pt x="1516836" y="296610"/>
                  <a:pt x="1507645" y="305284"/>
                </a:cubicBezTo>
                <a:cubicBezTo>
                  <a:pt x="1498454" y="313959"/>
                  <a:pt x="1489600" y="315513"/>
                  <a:pt x="1481084" y="309946"/>
                </a:cubicBezTo>
                <a:cubicBezTo>
                  <a:pt x="1472568" y="304380"/>
                  <a:pt x="1465414" y="297947"/>
                  <a:pt x="1459623" y="290647"/>
                </a:cubicBezTo>
                <a:cubicBezTo>
                  <a:pt x="1453831" y="283348"/>
                  <a:pt x="1458002" y="279069"/>
                  <a:pt x="1472134" y="277811"/>
                </a:cubicBezTo>
                <a:cubicBezTo>
                  <a:pt x="1486267" y="276552"/>
                  <a:pt x="1511607" y="267799"/>
                  <a:pt x="1548155" y="251550"/>
                </a:cubicBezTo>
                <a:cubicBezTo>
                  <a:pt x="1585915" y="234626"/>
                  <a:pt x="1605477" y="227826"/>
                  <a:pt x="1606841" y="231151"/>
                </a:cubicBezTo>
                <a:close/>
                <a:moveTo>
                  <a:pt x="3563638" y="231139"/>
                </a:moveTo>
                <a:cubicBezTo>
                  <a:pt x="3570054" y="231280"/>
                  <a:pt x="3576614" y="232759"/>
                  <a:pt x="3583318" y="235576"/>
                </a:cubicBezTo>
                <a:cubicBezTo>
                  <a:pt x="3596726" y="241209"/>
                  <a:pt x="3605629" y="250133"/>
                  <a:pt x="3610029" y="262349"/>
                </a:cubicBezTo>
                <a:cubicBezTo>
                  <a:pt x="3614429" y="274565"/>
                  <a:pt x="3614945" y="286648"/>
                  <a:pt x="3611579" y="298597"/>
                </a:cubicBezTo>
                <a:cubicBezTo>
                  <a:pt x="3608212" y="310546"/>
                  <a:pt x="3601913" y="319692"/>
                  <a:pt x="3592680" y="326033"/>
                </a:cubicBezTo>
                <a:cubicBezTo>
                  <a:pt x="3583447" y="332374"/>
                  <a:pt x="3572477" y="335545"/>
                  <a:pt x="3559769" y="335545"/>
                </a:cubicBezTo>
                <a:cubicBezTo>
                  <a:pt x="3547062" y="335545"/>
                  <a:pt x="3535554" y="330387"/>
                  <a:pt x="3525247" y="320071"/>
                </a:cubicBezTo>
                <a:cubicBezTo>
                  <a:pt x="3514939" y="309755"/>
                  <a:pt x="3509785" y="298664"/>
                  <a:pt x="3509785" y="286798"/>
                </a:cubicBezTo>
                <a:cubicBezTo>
                  <a:pt x="3509785" y="274932"/>
                  <a:pt x="3512560" y="264553"/>
                  <a:pt x="3518110" y="255662"/>
                </a:cubicBezTo>
                <a:cubicBezTo>
                  <a:pt x="3523659" y="246771"/>
                  <a:pt x="3532563" y="239792"/>
                  <a:pt x="3544820" y="234726"/>
                </a:cubicBezTo>
                <a:cubicBezTo>
                  <a:pt x="3550949" y="232193"/>
                  <a:pt x="3557222" y="230997"/>
                  <a:pt x="3563638" y="231139"/>
                </a:cubicBezTo>
                <a:close/>
                <a:moveTo>
                  <a:pt x="663471" y="218983"/>
                </a:moveTo>
                <a:lnTo>
                  <a:pt x="643054" y="221630"/>
                </a:lnTo>
                <a:cubicBezTo>
                  <a:pt x="624526" y="223903"/>
                  <a:pt x="602259" y="226401"/>
                  <a:pt x="576252" y="229126"/>
                </a:cubicBezTo>
                <a:cubicBezTo>
                  <a:pt x="595967" y="238826"/>
                  <a:pt x="613675" y="247567"/>
                  <a:pt x="629374" y="255350"/>
                </a:cubicBezTo>
                <a:cubicBezTo>
                  <a:pt x="647356" y="246000"/>
                  <a:pt x="657259" y="236605"/>
                  <a:pt x="659084" y="227164"/>
                </a:cubicBezTo>
                <a:cubicBezTo>
                  <a:pt x="659540" y="224804"/>
                  <a:pt x="660212" y="222864"/>
                  <a:pt x="661099" y="221345"/>
                </a:cubicBezTo>
                <a:close/>
                <a:moveTo>
                  <a:pt x="2422785" y="166013"/>
                </a:moveTo>
                <a:cubicBezTo>
                  <a:pt x="2424789" y="165712"/>
                  <a:pt x="2427407" y="166043"/>
                  <a:pt x="2430638" y="167005"/>
                </a:cubicBezTo>
                <a:cubicBezTo>
                  <a:pt x="2443563" y="170855"/>
                  <a:pt x="2453237" y="175117"/>
                  <a:pt x="2459662" y="179792"/>
                </a:cubicBezTo>
                <a:cubicBezTo>
                  <a:pt x="2466086" y="184466"/>
                  <a:pt x="2469853" y="190824"/>
                  <a:pt x="2470961" y="198866"/>
                </a:cubicBezTo>
                <a:cubicBezTo>
                  <a:pt x="2472069" y="206907"/>
                  <a:pt x="2470365" y="214440"/>
                  <a:pt x="2465849" y="221464"/>
                </a:cubicBezTo>
                <a:cubicBezTo>
                  <a:pt x="2461332" y="228489"/>
                  <a:pt x="2454678" y="227014"/>
                  <a:pt x="2445887" y="217039"/>
                </a:cubicBezTo>
                <a:cubicBezTo>
                  <a:pt x="2437096" y="207065"/>
                  <a:pt x="2428901" y="196645"/>
                  <a:pt x="2421301" y="185779"/>
                </a:cubicBezTo>
                <a:cubicBezTo>
                  <a:pt x="2416277" y="173505"/>
                  <a:pt x="2416771" y="166916"/>
                  <a:pt x="2422785" y="166013"/>
                </a:cubicBezTo>
                <a:close/>
                <a:moveTo>
                  <a:pt x="1959905" y="164555"/>
                </a:moveTo>
                <a:cubicBezTo>
                  <a:pt x="1952072" y="165555"/>
                  <a:pt x="1938348" y="167430"/>
                  <a:pt x="1918732" y="170180"/>
                </a:cubicBezTo>
                <a:cubicBezTo>
                  <a:pt x="1921799" y="197261"/>
                  <a:pt x="1923861" y="219781"/>
                  <a:pt x="1924919" y="237738"/>
                </a:cubicBezTo>
                <a:cubicBezTo>
                  <a:pt x="1925978" y="255695"/>
                  <a:pt x="1926957" y="270990"/>
                  <a:pt x="1927857" y="283623"/>
                </a:cubicBezTo>
                <a:cubicBezTo>
                  <a:pt x="1935389" y="283623"/>
                  <a:pt x="1949539" y="282715"/>
                  <a:pt x="1970304" y="280898"/>
                </a:cubicBezTo>
                <a:cubicBezTo>
                  <a:pt x="1970304" y="232068"/>
                  <a:pt x="1969279" y="201761"/>
                  <a:pt x="1967229" y="189979"/>
                </a:cubicBezTo>
                <a:cubicBezTo>
                  <a:pt x="1965179" y="178196"/>
                  <a:pt x="1962738" y="169721"/>
                  <a:pt x="1959905" y="164555"/>
                </a:cubicBezTo>
                <a:close/>
                <a:moveTo>
                  <a:pt x="635570" y="156775"/>
                </a:moveTo>
                <a:cubicBezTo>
                  <a:pt x="642601" y="156289"/>
                  <a:pt x="648910" y="158712"/>
                  <a:pt x="654497" y="164043"/>
                </a:cubicBezTo>
                <a:cubicBezTo>
                  <a:pt x="661947" y="171151"/>
                  <a:pt x="659268" y="176663"/>
                  <a:pt x="646460" y="180579"/>
                </a:cubicBezTo>
                <a:cubicBezTo>
                  <a:pt x="633653" y="184496"/>
                  <a:pt x="617820" y="188295"/>
                  <a:pt x="598963" y="191978"/>
                </a:cubicBezTo>
                <a:cubicBezTo>
                  <a:pt x="580106" y="195662"/>
                  <a:pt x="565561" y="194137"/>
                  <a:pt x="555328" y="187404"/>
                </a:cubicBezTo>
                <a:cubicBezTo>
                  <a:pt x="545095" y="180671"/>
                  <a:pt x="545575" y="176217"/>
                  <a:pt x="556766" y="174042"/>
                </a:cubicBezTo>
                <a:cubicBezTo>
                  <a:pt x="567956" y="171867"/>
                  <a:pt x="580597" y="169209"/>
                  <a:pt x="594688" y="166068"/>
                </a:cubicBezTo>
                <a:cubicBezTo>
                  <a:pt x="608779" y="162926"/>
                  <a:pt x="619982" y="160314"/>
                  <a:pt x="628299" y="158231"/>
                </a:cubicBezTo>
                <a:cubicBezTo>
                  <a:pt x="630803" y="157422"/>
                  <a:pt x="633226" y="156937"/>
                  <a:pt x="635570" y="156775"/>
                </a:cubicBezTo>
                <a:close/>
                <a:moveTo>
                  <a:pt x="2037450" y="156706"/>
                </a:moveTo>
                <a:cubicBezTo>
                  <a:pt x="2017601" y="158755"/>
                  <a:pt x="2001035" y="160514"/>
                  <a:pt x="1987753" y="161980"/>
                </a:cubicBezTo>
                <a:cubicBezTo>
                  <a:pt x="1990769" y="163097"/>
                  <a:pt x="1992569" y="164801"/>
                  <a:pt x="1993153" y="167092"/>
                </a:cubicBezTo>
                <a:cubicBezTo>
                  <a:pt x="1993736" y="169384"/>
                  <a:pt x="1994028" y="174230"/>
                  <a:pt x="1994028" y="181629"/>
                </a:cubicBezTo>
                <a:cubicBezTo>
                  <a:pt x="2000377" y="181729"/>
                  <a:pt x="2008018" y="180183"/>
                  <a:pt x="2016951" y="176992"/>
                </a:cubicBezTo>
                <a:cubicBezTo>
                  <a:pt x="2025884" y="173800"/>
                  <a:pt x="2032925" y="176175"/>
                  <a:pt x="2038075" y="184116"/>
                </a:cubicBezTo>
                <a:cubicBezTo>
                  <a:pt x="2043225" y="192058"/>
                  <a:pt x="2039854" y="197320"/>
                  <a:pt x="2027963" y="199903"/>
                </a:cubicBezTo>
                <a:cubicBezTo>
                  <a:pt x="2016072" y="202486"/>
                  <a:pt x="2004760" y="203778"/>
                  <a:pt x="1994028" y="203778"/>
                </a:cubicBezTo>
                <a:lnTo>
                  <a:pt x="1994028" y="225551"/>
                </a:lnTo>
                <a:cubicBezTo>
                  <a:pt x="2000327" y="225668"/>
                  <a:pt x="2007414" y="224389"/>
                  <a:pt x="2015289" y="221714"/>
                </a:cubicBezTo>
                <a:cubicBezTo>
                  <a:pt x="2023163" y="219039"/>
                  <a:pt x="2029692" y="221314"/>
                  <a:pt x="2034875" y="228539"/>
                </a:cubicBezTo>
                <a:cubicBezTo>
                  <a:pt x="2040058" y="235763"/>
                  <a:pt x="2037546" y="241025"/>
                  <a:pt x="2027338" y="244325"/>
                </a:cubicBezTo>
                <a:cubicBezTo>
                  <a:pt x="2017130" y="247625"/>
                  <a:pt x="2006027" y="249275"/>
                  <a:pt x="1994028" y="249275"/>
                </a:cubicBezTo>
                <a:lnTo>
                  <a:pt x="1994028" y="277323"/>
                </a:lnTo>
                <a:lnTo>
                  <a:pt x="2036425" y="273173"/>
                </a:lnTo>
                <a:cubicBezTo>
                  <a:pt x="2038358" y="252725"/>
                  <a:pt x="2039587" y="230164"/>
                  <a:pt x="2040112" y="205490"/>
                </a:cubicBezTo>
                <a:cubicBezTo>
                  <a:pt x="2040637" y="180817"/>
                  <a:pt x="2039750" y="164555"/>
                  <a:pt x="2037450" y="156706"/>
                </a:cubicBezTo>
                <a:close/>
                <a:moveTo>
                  <a:pt x="2119995" y="147594"/>
                </a:moveTo>
                <a:cubicBezTo>
                  <a:pt x="2115212" y="146352"/>
                  <a:pt x="2097271" y="147923"/>
                  <a:pt x="2066173" y="152306"/>
                </a:cubicBezTo>
                <a:cubicBezTo>
                  <a:pt x="2076639" y="160372"/>
                  <a:pt x="2080268" y="167288"/>
                  <a:pt x="2077060" y="173055"/>
                </a:cubicBezTo>
                <a:cubicBezTo>
                  <a:pt x="2073852" y="178821"/>
                  <a:pt x="2071215" y="189204"/>
                  <a:pt x="2069148" y="204203"/>
                </a:cubicBezTo>
                <a:cubicBezTo>
                  <a:pt x="2067081" y="219202"/>
                  <a:pt x="2065048" y="240959"/>
                  <a:pt x="2063048" y="269474"/>
                </a:cubicBezTo>
                <a:cubicBezTo>
                  <a:pt x="2078947" y="267374"/>
                  <a:pt x="2090301" y="267511"/>
                  <a:pt x="2097109" y="269886"/>
                </a:cubicBezTo>
                <a:cubicBezTo>
                  <a:pt x="2103917" y="272261"/>
                  <a:pt x="2107975" y="275661"/>
                  <a:pt x="2109283" y="280086"/>
                </a:cubicBezTo>
                <a:cubicBezTo>
                  <a:pt x="2110591" y="284510"/>
                  <a:pt x="2113116" y="278357"/>
                  <a:pt x="2116858" y="261624"/>
                </a:cubicBezTo>
                <a:cubicBezTo>
                  <a:pt x="2120599" y="244892"/>
                  <a:pt x="2123253" y="227605"/>
                  <a:pt x="2124820" y="209765"/>
                </a:cubicBezTo>
                <a:cubicBezTo>
                  <a:pt x="2126386" y="191924"/>
                  <a:pt x="2127169" y="176821"/>
                  <a:pt x="2127169" y="164455"/>
                </a:cubicBezTo>
                <a:cubicBezTo>
                  <a:pt x="2127169" y="154456"/>
                  <a:pt x="2124778" y="148835"/>
                  <a:pt x="2119995" y="147594"/>
                </a:cubicBezTo>
                <a:close/>
                <a:moveTo>
                  <a:pt x="1103330" y="141393"/>
                </a:moveTo>
                <a:cubicBezTo>
                  <a:pt x="1107562" y="138517"/>
                  <a:pt x="1110475" y="145875"/>
                  <a:pt x="1112069" y="163468"/>
                </a:cubicBezTo>
                <a:cubicBezTo>
                  <a:pt x="1114194" y="186925"/>
                  <a:pt x="1107852" y="210486"/>
                  <a:pt x="1093045" y="234151"/>
                </a:cubicBezTo>
                <a:cubicBezTo>
                  <a:pt x="1078238" y="257816"/>
                  <a:pt x="1067226" y="262849"/>
                  <a:pt x="1060010" y="249250"/>
                </a:cubicBezTo>
                <a:cubicBezTo>
                  <a:pt x="1052793" y="235651"/>
                  <a:pt x="1052877" y="223727"/>
                  <a:pt x="1060260" y="213477"/>
                </a:cubicBezTo>
                <a:cubicBezTo>
                  <a:pt x="1067642" y="203228"/>
                  <a:pt x="1073892" y="193053"/>
                  <a:pt x="1079008" y="182954"/>
                </a:cubicBezTo>
                <a:cubicBezTo>
                  <a:pt x="1085291" y="172371"/>
                  <a:pt x="1091841" y="160614"/>
                  <a:pt x="1098657" y="147681"/>
                </a:cubicBezTo>
                <a:cubicBezTo>
                  <a:pt x="1100361" y="144448"/>
                  <a:pt x="1101919" y="142352"/>
                  <a:pt x="1103330" y="141393"/>
                </a:cubicBezTo>
                <a:close/>
                <a:moveTo>
                  <a:pt x="1284696" y="132345"/>
                </a:moveTo>
                <a:cubicBezTo>
                  <a:pt x="1293195" y="134003"/>
                  <a:pt x="1304986" y="138615"/>
                  <a:pt x="1320069" y="146181"/>
                </a:cubicBezTo>
                <a:cubicBezTo>
                  <a:pt x="1335535" y="152781"/>
                  <a:pt x="1347884" y="163768"/>
                  <a:pt x="1357116" y="179142"/>
                </a:cubicBezTo>
                <a:cubicBezTo>
                  <a:pt x="1366349" y="194516"/>
                  <a:pt x="1367712" y="210048"/>
                  <a:pt x="1361204" y="225739"/>
                </a:cubicBezTo>
                <a:cubicBezTo>
                  <a:pt x="1354696" y="241430"/>
                  <a:pt x="1344576" y="238709"/>
                  <a:pt x="1330843" y="217577"/>
                </a:cubicBezTo>
                <a:cubicBezTo>
                  <a:pt x="1317111" y="196445"/>
                  <a:pt x="1303861" y="176542"/>
                  <a:pt x="1291096" y="157868"/>
                </a:cubicBezTo>
                <a:cubicBezTo>
                  <a:pt x="1278330" y="139194"/>
                  <a:pt x="1276196" y="130686"/>
                  <a:pt x="1284696" y="132345"/>
                </a:cubicBezTo>
                <a:close/>
                <a:moveTo>
                  <a:pt x="662578" y="112636"/>
                </a:moveTo>
                <a:cubicBezTo>
                  <a:pt x="670169" y="112872"/>
                  <a:pt x="676529" y="114683"/>
                  <a:pt x="681658" y="118070"/>
                </a:cubicBezTo>
                <a:cubicBezTo>
                  <a:pt x="691916" y="124845"/>
                  <a:pt x="691482" y="130616"/>
                  <a:pt x="680358" y="135382"/>
                </a:cubicBezTo>
                <a:cubicBezTo>
                  <a:pt x="669234" y="140148"/>
                  <a:pt x="649239" y="144627"/>
                  <a:pt x="620374" y="148819"/>
                </a:cubicBezTo>
                <a:cubicBezTo>
                  <a:pt x="591509" y="153010"/>
                  <a:pt x="562586" y="156072"/>
                  <a:pt x="533604" y="158006"/>
                </a:cubicBezTo>
                <a:cubicBezTo>
                  <a:pt x="532688" y="175404"/>
                  <a:pt x="529130" y="194270"/>
                  <a:pt x="522930" y="214602"/>
                </a:cubicBezTo>
                <a:cubicBezTo>
                  <a:pt x="533113" y="214602"/>
                  <a:pt x="545675" y="213573"/>
                  <a:pt x="560615" y="211515"/>
                </a:cubicBezTo>
                <a:cubicBezTo>
                  <a:pt x="575556" y="209457"/>
                  <a:pt x="595159" y="206103"/>
                  <a:pt x="619424" y="201453"/>
                </a:cubicBezTo>
                <a:cubicBezTo>
                  <a:pt x="643689" y="196803"/>
                  <a:pt x="661259" y="192599"/>
                  <a:pt x="672133" y="188841"/>
                </a:cubicBezTo>
                <a:cubicBezTo>
                  <a:pt x="683008" y="185083"/>
                  <a:pt x="693799" y="187675"/>
                  <a:pt x="704507" y="196616"/>
                </a:cubicBezTo>
                <a:cubicBezTo>
                  <a:pt x="715214" y="205557"/>
                  <a:pt x="709519" y="211848"/>
                  <a:pt x="687420" y="215490"/>
                </a:cubicBezTo>
                <a:lnTo>
                  <a:pt x="671155" y="217924"/>
                </a:lnTo>
                <a:lnTo>
                  <a:pt x="674896" y="219039"/>
                </a:lnTo>
                <a:cubicBezTo>
                  <a:pt x="683612" y="223064"/>
                  <a:pt x="690791" y="229218"/>
                  <a:pt x="696432" y="237501"/>
                </a:cubicBezTo>
                <a:cubicBezTo>
                  <a:pt x="702073" y="245783"/>
                  <a:pt x="699603" y="250583"/>
                  <a:pt x="689020" y="251900"/>
                </a:cubicBezTo>
                <a:cubicBezTo>
                  <a:pt x="678437" y="253216"/>
                  <a:pt x="661763" y="258041"/>
                  <a:pt x="638998" y="266374"/>
                </a:cubicBezTo>
                <a:cubicBezTo>
                  <a:pt x="662880" y="280473"/>
                  <a:pt x="682991" y="291102"/>
                  <a:pt x="699332" y="298259"/>
                </a:cubicBezTo>
                <a:cubicBezTo>
                  <a:pt x="715673" y="305417"/>
                  <a:pt x="735846" y="311625"/>
                  <a:pt x="759853" y="316883"/>
                </a:cubicBezTo>
                <a:cubicBezTo>
                  <a:pt x="783860" y="322141"/>
                  <a:pt x="787647" y="327341"/>
                  <a:pt x="771215" y="332482"/>
                </a:cubicBezTo>
                <a:cubicBezTo>
                  <a:pt x="754783" y="337624"/>
                  <a:pt x="737759" y="340728"/>
                  <a:pt x="720143" y="341794"/>
                </a:cubicBezTo>
                <a:cubicBezTo>
                  <a:pt x="702527" y="342861"/>
                  <a:pt x="688503" y="339024"/>
                  <a:pt x="678071" y="330283"/>
                </a:cubicBezTo>
                <a:cubicBezTo>
                  <a:pt x="667638" y="321541"/>
                  <a:pt x="652897" y="308967"/>
                  <a:pt x="633848" y="292560"/>
                </a:cubicBezTo>
                <a:cubicBezTo>
                  <a:pt x="614799" y="276152"/>
                  <a:pt x="590418" y="255966"/>
                  <a:pt x="560703" y="232001"/>
                </a:cubicBezTo>
                <a:cubicBezTo>
                  <a:pt x="554670" y="233051"/>
                  <a:pt x="548870" y="233584"/>
                  <a:pt x="543304" y="233601"/>
                </a:cubicBezTo>
                <a:cubicBezTo>
                  <a:pt x="557953" y="239201"/>
                  <a:pt x="563432" y="246521"/>
                  <a:pt x="559740" y="255562"/>
                </a:cubicBezTo>
                <a:cubicBezTo>
                  <a:pt x="556049" y="264603"/>
                  <a:pt x="553957" y="276765"/>
                  <a:pt x="553466" y="292047"/>
                </a:cubicBezTo>
                <a:cubicBezTo>
                  <a:pt x="552974" y="307330"/>
                  <a:pt x="554062" y="313517"/>
                  <a:pt x="556728" y="310609"/>
                </a:cubicBezTo>
                <a:cubicBezTo>
                  <a:pt x="559395" y="307701"/>
                  <a:pt x="572465" y="301684"/>
                  <a:pt x="595938" y="292560"/>
                </a:cubicBezTo>
                <a:cubicBezTo>
                  <a:pt x="619412" y="283435"/>
                  <a:pt x="617816" y="289681"/>
                  <a:pt x="591151" y="311296"/>
                </a:cubicBezTo>
                <a:cubicBezTo>
                  <a:pt x="564486" y="332912"/>
                  <a:pt x="546058" y="348631"/>
                  <a:pt x="535867" y="358456"/>
                </a:cubicBezTo>
                <a:cubicBezTo>
                  <a:pt x="525676" y="368280"/>
                  <a:pt x="519109" y="368859"/>
                  <a:pt x="516168" y="360193"/>
                </a:cubicBezTo>
                <a:cubicBezTo>
                  <a:pt x="513227" y="351527"/>
                  <a:pt x="511756" y="344844"/>
                  <a:pt x="511756" y="340144"/>
                </a:cubicBezTo>
                <a:cubicBezTo>
                  <a:pt x="511756" y="335561"/>
                  <a:pt x="514114" y="329866"/>
                  <a:pt x="518830" y="323058"/>
                </a:cubicBezTo>
                <a:cubicBezTo>
                  <a:pt x="523547" y="316250"/>
                  <a:pt x="526684" y="300259"/>
                  <a:pt x="528242" y="275086"/>
                </a:cubicBezTo>
                <a:cubicBezTo>
                  <a:pt x="529801" y="249912"/>
                  <a:pt x="528551" y="236884"/>
                  <a:pt x="524492" y="236001"/>
                </a:cubicBezTo>
                <a:cubicBezTo>
                  <a:pt x="520434" y="235117"/>
                  <a:pt x="518305" y="232743"/>
                  <a:pt x="518105" y="228876"/>
                </a:cubicBezTo>
                <a:cubicBezTo>
                  <a:pt x="506223" y="267174"/>
                  <a:pt x="491728" y="295676"/>
                  <a:pt x="474621" y="314383"/>
                </a:cubicBezTo>
                <a:cubicBezTo>
                  <a:pt x="457513" y="333091"/>
                  <a:pt x="440077" y="346786"/>
                  <a:pt x="422311" y="355468"/>
                </a:cubicBezTo>
                <a:cubicBezTo>
                  <a:pt x="404546" y="364151"/>
                  <a:pt x="404887" y="358318"/>
                  <a:pt x="423336" y="337970"/>
                </a:cubicBezTo>
                <a:cubicBezTo>
                  <a:pt x="441785" y="317621"/>
                  <a:pt x="457734" y="295285"/>
                  <a:pt x="471183" y="270961"/>
                </a:cubicBezTo>
                <a:cubicBezTo>
                  <a:pt x="484632" y="246638"/>
                  <a:pt x="493711" y="220048"/>
                  <a:pt x="498419" y="191191"/>
                </a:cubicBezTo>
                <a:cubicBezTo>
                  <a:pt x="503127" y="162334"/>
                  <a:pt x="504173" y="143852"/>
                  <a:pt x="501556" y="135744"/>
                </a:cubicBezTo>
                <a:cubicBezTo>
                  <a:pt x="498940" y="127637"/>
                  <a:pt x="501794" y="124458"/>
                  <a:pt x="510118" y="126207"/>
                </a:cubicBezTo>
                <a:cubicBezTo>
                  <a:pt x="518443" y="127957"/>
                  <a:pt x="524284" y="130311"/>
                  <a:pt x="527642" y="133270"/>
                </a:cubicBezTo>
                <a:cubicBezTo>
                  <a:pt x="531000" y="136228"/>
                  <a:pt x="544891" y="135657"/>
                  <a:pt x="569315" y="131557"/>
                </a:cubicBezTo>
                <a:cubicBezTo>
                  <a:pt x="593738" y="127457"/>
                  <a:pt x="616004" y="122491"/>
                  <a:pt x="636111" y="116658"/>
                </a:cubicBezTo>
                <a:cubicBezTo>
                  <a:pt x="646164" y="113742"/>
                  <a:pt x="654987" y="112401"/>
                  <a:pt x="662578" y="112636"/>
                </a:cubicBezTo>
                <a:close/>
                <a:moveTo>
                  <a:pt x="3344183" y="100187"/>
                </a:moveTo>
                <a:cubicBezTo>
                  <a:pt x="3340412" y="100206"/>
                  <a:pt x="3335604" y="100726"/>
                  <a:pt x="3329759" y="101746"/>
                </a:cubicBezTo>
                <a:cubicBezTo>
                  <a:pt x="3318068" y="103788"/>
                  <a:pt x="3300698" y="106250"/>
                  <a:pt x="3277649" y="109133"/>
                </a:cubicBezTo>
                <a:lnTo>
                  <a:pt x="3277649" y="169080"/>
                </a:lnTo>
                <a:cubicBezTo>
                  <a:pt x="3283115" y="167363"/>
                  <a:pt x="3293011" y="164318"/>
                  <a:pt x="3307335" y="159943"/>
                </a:cubicBezTo>
                <a:cubicBezTo>
                  <a:pt x="3321659" y="155568"/>
                  <a:pt x="3333625" y="157514"/>
                  <a:pt x="3343233" y="165780"/>
                </a:cubicBezTo>
                <a:cubicBezTo>
                  <a:pt x="3352841" y="174046"/>
                  <a:pt x="3348341" y="180350"/>
                  <a:pt x="3329734" y="184691"/>
                </a:cubicBezTo>
                <a:cubicBezTo>
                  <a:pt x="3311126" y="189033"/>
                  <a:pt x="3294290" y="191645"/>
                  <a:pt x="3279224" y="192528"/>
                </a:cubicBezTo>
                <a:lnTo>
                  <a:pt x="3279224" y="242800"/>
                </a:lnTo>
                <a:cubicBezTo>
                  <a:pt x="3296190" y="241850"/>
                  <a:pt x="3310431" y="239784"/>
                  <a:pt x="3321946" y="236601"/>
                </a:cubicBezTo>
                <a:cubicBezTo>
                  <a:pt x="3333462" y="233418"/>
                  <a:pt x="3347586" y="235842"/>
                  <a:pt x="3364319" y="243875"/>
                </a:cubicBezTo>
                <a:cubicBezTo>
                  <a:pt x="3361836" y="246292"/>
                  <a:pt x="3360073" y="234184"/>
                  <a:pt x="3359032" y="207553"/>
                </a:cubicBezTo>
                <a:cubicBezTo>
                  <a:pt x="3357990" y="180921"/>
                  <a:pt x="3357469" y="156622"/>
                  <a:pt x="3357469" y="134657"/>
                </a:cubicBezTo>
                <a:cubicBezTo>
                  <a:pt x="3357469" y="114608"/>
                  <a:pt x="3355773" y="103601"/>
                  <a:pt x="3352382" y="101634"/>
                </a:cubicBezTo>
                <a:cubicBezTo>
                  <a:pt x="3350686" y="100651"/>
                  <a:pt x="3347953" y="100168"/>
                  <a:pt x="3344183" y="100187"/>
                </a:cubicBezTo>
                <a:close/>
                <a:moveTo>
                  <a:pt x="1727982" y="99306"/>
                </a:moveTo>
                <a:cubicBezTo>
                  <a:pt x="1735639" y="98687"/>
                  <a:pt x="1743093" y="101396"/>
                  <a:pt x="1750342" y="107434"/>
                </a:cubicBezTo>
                <a:cubicBezTo>
                  <a:pt x="1760009" y="115483"/>
                  <a:pt x="1755842" y="122566"/>
                  <a:pt x="1737843" y="128682"/>
                </a:cubicBezTo>
                <a:cubicBezTo>
                  <a:pt x="1719844" y="134799"/>
                  <a:pt x="1703220" y="138715"/>
                  <a:pt x="1687971" y="140432"/>
                </a:cubicBezTo>
                <a:cubicBezTo>
                  <a:pt x="1696337" y="141948"/>
                  <a:pt x="1698937" y="151660"/>
                  <a:pt x="1695771" y="169567"/>
                </a:cubicBezTo>
                <a:cubicBezTo>
                  <a:pt x="1692604" y="187475"/>
                  <a:pt x="1690004" y="217119"/>
                  <a:pt x="1687971" y="258499"/>
                </a:cubicBezTo>
                <a:lnTo>
                  <a:pt x="1749968" y="250725"/>
                </a:lnTo>
                <a:cubicBezTo>
                  <a:pt x="1767500" y="247542"/>
                  <a:pt x="1780374" y="250271"/>
                  <a:pt x="1788590" y="258912"/>
                </a:cubicBezTo>
                <a:cubicBezTo>
                  <a:pt x="1796806" y="267553"/>
                  <a:pt x="1800914" y="273715"/>
                  <a:pt x="1800914" y="277398"/>
                </a:cubicBezTo>
                <a:cubicBezTo>
                  <a:pt x="1800914" y="282698"/>
                  <a:pt x="1794740" y="284819"/>
                  <a:pt x="1782391" y="283760"/>
                </a:cubicBezTo>
                <a:cubicBezTo>
                  <a:pt x="1770041" y="282702"/>
                  <a:pt x="1754934" y="281656"/>
                  <a:pt x="1737068" y="280623"/>
                </a:cubicBezTo>
                <a:cubicBezTo>
                  <a:pt x="1719203" y="279590"/>
                  <a:pt x="1695983" y="281156"/>
                  <a:pt x="1667410" y="285323"/>
                </a:cubicBezTo>
                <a:cubicBezTo>
                  <a:pt x="1638837" y="289489"/>
                  <a:pt x="1620363" y="292889"/>
                  <a:pt x="1611988" y="295522"/>
                </a:cubicBezTo>
                <a:cubicBezTo>
                  <a:pt x="1603614" y="298155"/>
                  <a:pt x="1592977" y="294835"/>
                  <a:pt x="1580078" y="285560"/>
                </a:cubicBezTo>
                <a:cubicBezTo>
                  <a:pt x="1567179" y="276286"/>
                  <a:pt x="1568170" y="271307"/>
                  <a:pt x="1583053" y="270624"/>
                </a:cubicBezTo>
                <a:cubicBezTo>
                  <a:pt x="1597935" y="269940"/>
                  <a:pt x="1622942" y="267649"/>
                  <a:pt x="1658073" y="263749"/>
                </a:cubicBezTo>
                <a:cubicBezTo>
                  <a:pt x="1659056" y="225801"/>
                  <a:pt x="1659548" y="201070"/>
                  <a:pt x="1659548" y="189554"/>
                </a:cubicBezTo>
                <a:cubicBezTo>
                  <a:pt x="1659548" y="178304"/>
                  <a:pt x="1659302" y="169417"/>
                  <a:pt x="1658811" y="162893"/>
                </a:cubicBezTo>
                <a:cubicBezTo>
                  <a:pt x="1658319" y="156368"/>
                  <a:pt x="1657415" y="150123"/>
                  <a:pt x="1656098" y="144156"/>
                </a:cubicBezTo>
                <a:cubicBezTo>
                  <a:pt x="1650782" y="146223"/>
                  <a:pt x="1644278" y="147527"/>
                  <a:pt x="1636587" y="148069"/>
                </a:cubicBezTo>
                <a:cubicBezTo>
                  <a:pt x="1628896" y="148610"/>
                  <a:pt x="1621388" y="145040"/>
                  <a:pt x="1614063" y="137357"/>
                </a:cubicBezTo>
                <a:cubicBezTo>
                  <a:pt x="1606739" y="129674"/>
                  <a:pt x="1608205" y="125474"/>
                  <a:pt x="1618463" y="124758"/>
                </a:cubicBezTo>
                <a:cubicBezTo>
                  <a:pt x="1628721" y="124041"/>
                  <a:pt x="1639187" y="122662"/>
                  <a:pt x="1649861" y="120620"/>
                </a:cubicBezTo>
                <a:cubicBezTo>
                  <a:pt x="1660535" y="118579"/>
                  <a:pt x="1672339" y="115750"/>
                  <a:pt x="1685271" y="112133"/>
                </a:cubicBezTo>
                <a:cubicBezTo>
                  <a:pt x="1698204" y="108517"/>
                  <a:pt x="1709866" y="104817"/>
                  <a:pt x="1720257" y="101034"/>
                </a:cubicBezTo>
                <a:cubicBezTo>
                  <a:pt x="1722855" y="100088"/>
                  <a:pt x="1725430" y="99512"/>
                  <a:pt x="1727982" y="99306"/>
                </a:cubicBezTo>
                <a:close/>
                <a:moveTo>
                  <a:pt x="3357379" y="67852"/>
                </a:moveTo>
                <a:cubicBezTo>
                  <a:pt x="3362389" y="67487"/>
                  <a:pt x="3367535" y="68411"/>
                  <a:pt x="3372818" y="70623"/>
                </a:cubicBezTo>
                <a:cubicBezTo>
                  <a:pt x="3383384" y="75048"/>
                  <a:pt x="3391605" y="79752"/>
                  <a:pt x="3397479" y="84735"/>
                </a:cubicBezTo>
                <a:cubicBezTo>
                  <a:pt x="3403354" y="89718"/>
                  <a:pt x="3403937" y="95872"/>
                  <a:pt x="3399229" y="103196"/>
                </a:cubicBezTo>
                <a:cubicBezTo>
                  <a:pt x="3394521" y="110521"/>
                  <a:pt x="3392167" y="119441"/>
                  <a:pt x="3392167" y="129957"/>
                </a:cubicBezTo>
                <a:lnTo>
                  <a:pt x="3392167" y="172305"/>
                </a:lnTo>
                <a:cubicBezTo>
                  <a:pt x="3392167" y="190137"/>
                  <a:pt x="3393476" y="208273"/>
                  <a:pt x="3396092" y="226714"/>
                </a:cubicBezTo>
                <a:cubicBezTo>
                  <a:pt x="3398708" y="245154"/>
                  <a:pt x="3395859" y="265028"/>
                  <a:pt x="3387542" y="286335"/>
                </a:cubicBezTo>
                <a:cubicBezTo>
                  <a:pt x="3379226" y="307642"/>
                  <a:pt x="3371614" y="310867"/>
                  <a:pt x="3364706" y="296010"/>
                </a:cubicBezTo>
                <a:cubicBezTo>
                  <a:pt x="3357798" y="281152"/>
                  <a:pt x="3353620" y="270799"/>
                  <a:pt x="3352170" y="264949"/>
                </a:cubicBezTo>
                <a:cubicBezTo>
                  <a:pt x="3342420" y="264949"/>
                  <a:pt x="3328713" y="265732"/>
                  <a:pt x="3311047" y="267299"/>
                </a:cubicBezTo>
                <a:cubicBezTo>
                  <a:pt x="3293382" y="268865"/>
                  <a:pt x="3282399" y="268082"/>
                  <a:pt x="3278099" y="264949"/>
                </a:cubicBezTo>
                <a:cubicBezTo>
                  <a:pt x="3273116" y="288998"/>
                  <a:pt x="3265750" y="294093"/>
                  <a:pt x="3256001" y="280236"/>
                </a:cubicBezTo>
                <a:cubicBezTo>
                  <a:pt x="3246251" y="266378"/>
                  <a:pt x="3242422" y="255050"/>
                  <a:pt x="3244514" y="246250"/>
                </a:cubicBezTo>
                <a:cubicBezTo>
                  <a:pt x="3246605" y="237451"/>
                  <a:pt x="3247914" y="214265"/>
                  <a:pt x="3248438" y="176692"/>
                </a:cubicBezTo>
                <a:cubicBezTo>
                  <a:pt x="3248963" y="139119"/>
                  <a:pt x="3246089" y="113554"/>
                  <a:pt x="3239814" y="99997"/>
                </a:cubicBezTo>
                <a:cubicBezTo>
                  <a:pt x="3233539" y="86439"/>
                  <a:pt x="3235156" y="80752"/>
                  <a:pt x="3244664" y="82935"/>
                </a:cubicBezTo>
                <a:cubicBezTo>
                  <a:pt x="3254172" y="85118"/>
                  <a:pt x="3261592" y="86947"/>
                  <a:pt x="3266925" y="88422"/>
                </a:cubicBezTo>
                <a:cubicBezTo>
                  <a:pt x="3272258" y="89897"/>
                  <a:pt x="3283861" y="89135"/>
                  <a:pt x="3301735" y="86135"/>
                </a:cubicBezTo>
                <a:cubicBezTo>
                  <a:pt x="3319609" y="83135"/>
                  <a:pt x="3333283" y="78694"/>
                  <a:pt x="3342758" y="72811"/>
                </a:cubicBezTo>
                <a:cubicBezTo>
                  <a:pt x="3347495" y="69869"/>
                  <a:pt x="3352368" y="68216"/>
                  <a:pt x="3357379" y="67852"/>
                </a:cubicBezTo>
                <a:close/>
                <a:moveTo>
                  <a:pt x="2372054" y="62364"/>
                </a:moveTo>
                <a:cubicBezTo>
                  <a:pt x="2375654" y="61971"/>
                  <a:pt x="2379604" y="62611"/>
                  <a:pt x="2383904" y="64286"/>
                </a:cubicBezTo>
                <a:cubicBezTo>
                  <a:pt x="2392503" y="67636"/>
                  <a:pt x="2400028" y="71977"/>
                  <a:pt x="2406477" y="77310"/>
                </a:cubicBezTo>
                <a:cubicBezTo>
                  <a:pt x="2412927" y="82643"/>
                  <a:pt x="2413681" y="87252"/>
                  <a:pt x="2408740" y="91135"/>
                </a:cubicBezTo>
                <a:cubicBezTo>
                  <a:pt x="2403798" y="95018"/>
                  <a:pt x="2400098" y="101376"/>
                  <a:pt x="2397640" y="110208"/>
                </a:cubicBezTo>
                <a:cubicBezTo>
                  <a:pt x="2395182" y="119041"/>
                  <a:pt x="2391591" y="131861"/>
                  <a:pt x="2386866" y="148669"/>
                </a:cubicBezTo>
                <a:cubicBezTo>
                  <a:pt x="2382141" y="165476"/>
                  <a:pt x="2377787" y="179538"/>
                  <a:pt x="2373804" y="190854"/>
                </a:cubicBezTo>
                <a:cubicBezTo>
                  <a:pt x="2390303" y="210219"/>
                  <a:pt x="2400961" y="224810"/>
                  <a:pt x="2405777" y="234626"/>
                </a:cubicBezTo>
                <a:cubicBezTo>
                  <a:pt x="2410594" y="244442"/>
                  <a:pt x="2410544" y="254825"/>
                  <a:pt x="2405627" y="265774"/>
                </a:cubicBezTo>
                <a:cubicBezTo>
                  <a:pt x="2400711" y="276723"/>
                  <a:pt x="2392936" y="274878"/>
                  <a:pt x="2382304" y="260237"/>
                </a:cubicBezTo>
                <a:cubicBezTo>
                  <a:pt x="2371671" y="245596"/>
                  <a:pt x="2363005" y="232001"/>
                  <a:pt x="2356305" y="219452"/>
                </a:cubicBezTo>
                <a:cubicBezTo>
                  <a:pt x="2344073" y="239417"/>
                  <a:pt x="2330170" y="255579"/>
                  <a:pt x="2314595" y="267936"/>
                </a:cubicBezTo>
                <a:cubicBezTo>
                  <a:pt x="2299021" y="280294"/>
                  <a:pt x="2283002" y="289160"/>
                  <a:pt x="2266536" y="294535"/>
                </a:cubicBezTo>
                <a:cubicBezTo>
                  <a:pt x="2250070" y="299909"/>
                  <a:pt x="2248258" y="296535"/>
                  <a:pt x="2261099" y="284410"/>
                </a:cubicBezTo>
                <a:cubicBezTo>
                  <a:pt x="2273940" y="272286"/>
                  <a:pt x="2286822" y="259762"/>
                  <a:pt x="2299746" y="246838"/>
                </a:cubicBezTo>
                <a:cubicBezTo>
                  <a:pt x="2312671" y="233913"/>
                  <a:pt x="2324741" y="217760"/>
                  <a:pt x="2335957" y="198378"/>
                </a:cubicBezTo>
                <a:cubicBezTo>
                  <a:pt x="2323574" y="184196"/>
                  <a:pt x="2314112" y="173413"/>
                  <a:pt x="2307571" y="166030"/>
                </a:cubicBezTo>
                <a:cubicBezTo>
                  <a:pt x="2301030" y="158647"/>
                  <a:pt x="2293147" y="148944"/>
                  <a:pt x="2283922" y="136919"/>
                </a:cubicBezTo>
                <a:cubicBezTo>
                  <a:pt x="2274698" y="124895"/>
                  <a:pt x="2278768" y="123508"/>
                  <a:pt x="2296134" y="132757"/>
                </a:cubicBezTo>
                <a:cubicBezTo>
                  <a:pt x="2313500" y="142007"/>
                  <a:pt x="2330874" y="155156"/>
                  <a:pt x="2348256" y="172205"/>
                </a:cubicBezTo>
                <a:cubicBezTo>
                  <a:pt x="2350522" y="165672"/>
                  <a:pt x="2354268" y="152227"/>
                  <a:pt x="2359493" y="131870"/>
                </a:cubicBezTo>
                <a:cubicBezTo>
                  <a:pt x="2364717" y="111513"/>
                  <a:pt x="2366700" y="100630"/>
                  <a:pt x="2365442" y="99222"/>
                </a:cubicBezTo>
                <a:cubicBezTo>
                  <a:pt x="2364184" y="97813"/>
                  <a:pt x="2362755" y="97109"/>
                  <a:pt x="2361155" y="97109"/>
                </a:cubicBezTo>
                <a:cubicBezTo>
                  <a:pt x="2359555" y="97109"/>
                  <a:pt x="2353356" y="98651"/>
                  <a:pt x="2342556" y="101734"/>
                </a:cubicBezTo>
                <a:cubicBezTo>
                  <a:pt x="2331757" y="104817"/>
                  <a:pt x="2321312" y="107692"/>
                  <a:pt x="2311221" y="110358"/>
                </a:cubicBezTo>
                <a:cubicBezTo>
                  <a:pt x="2301130" y="113025"/>
                  <a:pt x="2290964" y="110513"/>
                  <a:pt x="2280723" y="102821"/>
                </a:cubicBezTo>
                <a:cubicBezTo>
                  <a:pt x="2270481" y="95130"/>
                  <a:pt x="2272494" y="90935"/>
                  <a:pt x="2286760" y="90235"/>
                </a:cubicBezTo>
                <a:cubicBezTo>
                  <a:pt x="2301026" y="89535"/>
                  <a:pt x="2315733" y="86660"/>
                  <a:pt x="2330882" y="81610"/>
                </a:cubicBezTo>
                <a:cubicBezTo>
                  <a:pt x="2346031" y="76560"/>
                  <a:pt x="2356505" y="71573"/>
                  <a:pt x="2362305" y="66649"/>
                </a:cubicBezTo>
                <a:cubicBezTo>
                  <a:pt x="2365205" y="64186"/>
                  <a:pt x="2368455" y="62758"/>
                  <a:pt x="2372054" y="62364"/>
                </a:cubicBezTo>
                <a:close/>
                <a:moveTo>
                  <a:pt x="220324" y="41872"/>
                </a:moveTo>
                <a:cubicBezTo>
                  <a:pt x="212674" y="41828"/>
                  <a:pt x="202483" y="42721"/>
                  <a:pt x="189750" y="44550"/>
                </a:cubicBezTo>
                <a:cubicBezTo>
                  <a:pt x="164285" y="48208"/>
                  <a:pt x="145611" y="51295"/>
                  <a:pt x="133729" y="53812"/>
                </a:cubicBezTo>
                <a:cubicBezTo>
                  <a:pt x="134695" y="62195"/>
                  <a:pt x="136062" y="71336"/>
                  <a:pt x="137829" y="81235"/>
                </a:cubicBezTo>
                <a:cubicBezTo>
                  <a:pt x="152961" y="80285"/>
                  <a:pt x="169035" y="76910"/>
                  <a:pt x="186051" y="71111"/>
                </a:cubicBezTo>
                <a:cubicBezTo>
                  <a:pt x="203066" y="65311"/>
                  <a:pt x="213766" y="67240"/>
                  <a:pt x="218149" y="76898"/>
                </a:cubicBezTo>
                <a:cubicBezTo>
                  <a:pt x="222532" y="86556"/>
                  <a:pt x="212620" y="93384"/>
                  <a:pt x="188413" y="97384"/>
                </a:cubicBezTo>
                <a:cubicBezTo>
                  <a:pt x="164206" y="101384"/>
                  <a:pt x="147553" y="101292"/>
                  <a:pt x="138454" y="97109"/>
                </a:cubicBezTo>
                <a:lnTo>
                  <a:pt x="144128" y="126732"/>
                </a:lnTo>
                <a:cubicBezTo>
                  <a:pt x="180076" y="122666"/>
                  <a:pt x="207158" y="119666"/>
                  <a:pt x="225373" y="117733"/>
                </a:cubicBezTo>
                <a:cubicBezTo>
                  <a:pt x="233173" y="96351"/>
                  <a:pt x="238118" y="79810"/>
                  <a:pt x="240210" y="68111"/>
                </a:cubicBezTo>
                <a:cubicBezTo>
                  <a:pt x="242301" y="56412"/>
                  <a:pt x="240781" y="48646"/>
                  <a:pt x="235648" y="44812"/>
                </a:cubicBezTo>
                <a:cubicBezTo>
                  <a:pt x="233081" y="42896"/>
                  <a:pt x="227973" y="41916"/>
                  <a:pt x="220324" y="41872"/>
                </a:cubicBezTo>
                <a:close/>
                <a:moveTo>
                  <a:pt x="2102216" y="30027"/>
                </a:moveTo>
                <a:cubicBezTo>
                  <a:pt x="2108569" y="30628"/>
                  <a:pt x="2115095" y="33969"/>
                  <a:pt x="2121795" y="40050"/>
                </a:cubicBezTo>
                <a:cubicBezTo>
                  <a:pt x="2130727" y="48158"/>
                  <a:pt x="2129332" y="54195"/>
                  <a:pt x="2117608" y="58162"/>
                </a:cubicBezTo>
                <a:cubicBezTo>
                  <a:pt x="2105883" y="62128"/>
                  <a:pt x="2075673" y="67386"/>
                  <a:pt x="2026976" y="73936"/>
                </a:cubicBezTo>
                <a:cubicBezTo>
                  <a:pt x="2037425" y="82885"/>
                  <a:pt x="2038196" y="90364"/>
                  <a:pt x="2029288" y="96372"/>
                </a:cubicBezTo>
                <a:cubicBezTo>
                  <a:pt x="2020380" y="102380"/>
                  <a:pt x="2004969" y="117725"/>
                  <a:pt x="1983053" y="142406"/>
                </a:cubicBezTo>
                <a:cubicBezTo>
                  <a:pt x="2015951" y="138273"/>
                  <a:pt x="2044570" y="134394"/>
                  <a:pt x="2068910" y="130770"/>
                </a:cubicBezTo>
                <a:cubicBezTo>
                  <a:pt x="2093251" y="127145"/>
                  <a:pt x="2109595" y="123733"/>
                  <a:pt x="2117945" y="120533"/>
                </a:cubicBezTo>
                <a:cubicBezTo>
                  <a:pt x="2126294" y="117333"/>
                  <a:pt x="2134369" y="117441"/>
                  <a:pt x="2142169" y="120858"/>
                </a:cubicBezTo>
                <a:cubicBezTo>
                  <a:pt x="2149968" y="124274"/>
                  <a:pt x="2159384" y="130899"/>
                  <a:pt x="2170417" y="140732"/>
                </a:cubicBezTo>
                <a:cubicBezTo>
                  <a:pt x="2181449" y="150564"/>
                  <a:pt x="2184012" y="158701"/>
                  <a:pt x="2178104" y="165143"/>
                </a:cubicBezTo>
                <a:cubicBezTo>
                  <a:pt x="2172196" y="171584"/>
                  <a:pt x="2167734" y="182096"/>
                  <a:pt x="2164717" y="196678"/>
                </a:cubicBezTo>
                <a:cubicBezTo>
                  <a:pt x="2161701" y="211261"/>
                  <a:pt x="2159134" y="229639"/>
                  <a:pt x="2157018" y="251812"/>
                </a:cubicBezTo>
                <a:cubicBezTo>
                  <a:pt x="2154901" y="273986"/>
                  <a:pt x="2150564" y="292181"/>
                  <a:pt x="2144006" y="306396"/>
                </a:cubicBezTo>
                <a:cubicBezTo>
                  <a:pt x="2137448" y="320612"/>
                  <a:pt x="2129332" y="330591"/>
                  <a:pt x="2119657" y="336332"/>
                </a:cubicBezTo>
                <a:cubicBezTo>
                  <a:pt x="2109983" y="342073"/>
                  <a:pt x="2103613" y="337565"/>
                  <a:pt x="2100546" y="322808"/>
                </a:cubicBezTo>
                <a:cubicBezTo>
                  <a:pt x="2097480" y="308051"/>
                  <a:pt x="2094788" y="297580"/>
                  <a:pt x="2092472" y="291397"/>
                </a:cubicBezTo>
                <a:cubicBezTo>
                  <a:pt x="2080139" y="290497"/>
                  <a:pt x="2055720" y="291618"/>
                  <a:pt x="2019214" y="294760"/>
                </a:cubicBezTo>
                <a:cubicBezTo>
                  <a:pt x="1982708" y="297901"/>
                  <a:pt x="1951963" y="300430"/>
                  <a:pt x="1926982" y="302347"/>
                </a:cubicBezTo>
                <a:cubicBezTo>
                  <a:pt x="1918632" y="323429"/>
                  <a:pt x="1911483" y="327854"/>
                  <a:pt x="1905533" y="315621"/>
                </a:cubicBezTo>
                <a:cubicBezTo>
                  <a:pt x="1899583" y="303388"/>
                  <a:pt x="1896079" y="286210"/>
                  <a:pt x="1895021" y="264087"/>
                </a:cubicBezTo>
                <a:cubicBezTo>
                  <a:pt x="1893963" y="241963"/>
                  <a:pt x="1891909" y="222739"/>
                  <a:pt x="1888859" y="206415"/>
                </a:cubicBezTo>
                <a:cubicBezTo>
                  <a:pt x="1885809" y="190091"/>
                  <a:pt x="1881368" y="175079"/>
                  <a:pt x="1875535" y="161380"/>
                </a:cubicBezTo>
                <a:cubicBezTo>
                  <a:pt x="1869702" y="147681"/>
                  <a:pt x="1871752" y="141648"/>
                  <a:pt x="1881684" y="143281"/>
                </a:cubicBezTo>
                <a:cubicBezTo>
                  <a:pt x="1891617" y="144915"/>
                  <a:pt x="1899338" y="146485"/>
                  <a:pt x="1904846" y="147994"/>
                </a:cubicBezTo>
                <a:cubicBezTo>
                  <a:pt x="1910353" y="149502"/>
                  <a:pt x="1929007" y="148823"/>
                  <a:pt x="1960805" y="145956"/>
                </a:cubicBezTo>
                <a:cubicBezTo>
                  <a:pt x="1975570" y="123324"/>
                  <a:pt x="1984245" y="107609"/>
                  <a:pt x="1986828" y="98809"/>
                </a:cubicBezTo>
                <a:cubicBezTo>
                  <a:pt x="1989411" y="90010"/>
                  <a:pt x="1990703" y="83168"/>
                  <a:pt x="1990703" y="78285"/>
                </a:cubicBezTo>
                <a:cubicBezTo>
                  <a:pt x="1985336" y="79269"/>
                  <a:pt x="1979066" y="80298"/>
                  <a:pt x="1971891" y="81373"/>
                </a:cubicBezTo>
                <a:cubicBezTo>
                  <a:pt x="1964717" y="82448"/>
                  <a:pt x="1958455" y="82702"/>
                  <a:pt x="1953105" y="82135"/>
                </a:cubicBezTo>
                <a:cubicBezTo>
                  <a:pt x="1947755" y="81569"/>
                  <a:pt x="1940656" y="77098"/>
                  <a:pt x="1931806" y="68723"/>
                </a:cubicBezTo>
                <a:cubicBezTo>
                  <a:pt x="1922957" y="60349"/>
                  <a:pt x="1928498" y="56162"/>
                  <a:pt x="1948430" y="56162"/>
                </a:cubicBezTo>
                <a:cubicBezTo>
                  <a:pt x="1964813" y="56162"/>
                  <a:pt x="1986407" y="53841"/>
                  <a:pt x="2013214" y="49200"/>
                </a:cubicBezTo>
                <a:cubicBezTo>
                  <a:pt x="2040021" y="44558"/>
                  <a:pt x="2058428" y="40663"/>
                  <a:pt x="2068436" y="37513"/>
                </a:cubicBezTo>
                <a:cubicBezTo>
                  <a:pt x="2078443" y="34363"/>
                  <a:pt x="2087605" y="31972"/>
                  <a:pt x="2095921" y="30338"/>
                </a:cubicBezTo>
                <a:cubicBezTo>
                  <a:pt x="2098000" y="29930"/>
                  <a:pt x="2100099" y="29826"/>
                  <a:pt x="2102216" y="30027"/>
                </a:cubicBezTo>
                <a:close/>
                <a:moveTo>
                  <a:pt x="635098" y="28851"/>
                </a:moveTo>
                <a:cubicBezTo>
                  <a:pt x="623399" y="30409"/>
                  <a:pt x="592801" y="36088"/>
                  <a:pt x="543304" y="45887"/>
                </a:cubicBezTo>
                <a:lnTo>
                  <a:pt x="547154" y="59262"/>
                </a:lnTo>
                <a:cubicBezTo>
                  <a:pt x="570719" y="55245"/>
                  <a:pt x="588697" y="51104"/>
                  <a:pt x="601088" y="46837"/>
                </a:cubicBezTo>
                <a:cubicBezTo>
                  <a:pt x="613479" y="42571"/>
                  <a:pt x="623420" y="44046"/>
                  <a:pt x="630911" y="51262"/>
                </a:cubicBezTo>
                <a:cubicBezTo>
                  <a:pt x="638402" y="58478"/>
                  <a:pt x="629974" y="65049"/>
                  <a:pt x="605625" y="70973"/>
                </a:cubicBezTo>
                <a:cubicBezTo>
                  <a:pt x="581277" y="76898"/>
                  <a:pt x="562594" y="79860"/>
                  <a:pt x="549578" y="79860"/>
                </a:cubicBezTo>
                <a:lnTo>
                  <a:pt x="553478" y="93784"/>
                </a:lnTo>
                <a:cubicBezTo>
                  <a:pt x="572627" y="89601"/>
                  <a:pt x="589389" y="86747"/>
                  <a:pt x="603763" y="85222"/>
                </a:cubicBezTo>
                <a:cubicBezTo>
                  <a:pt x="618137" y="83698"/>
                  <a:pt x="632173" y="82468"/>
                  <a:pt x="645873" y="81535"/>
                </a:cubicBezTo>
                <a:cubicBezTo>
                  <a:pt x="653722" y="56420"/>
                  <a:pt x="656814" y="40971"/>
                  <a:pt x="655147" y="35188"/>
                </a:cubicBezTo>
                <a:cubicBezTo>
                  <a:pt x="653480" y="29405"/>
                  <a:pt x="646798" y="27293"/>
                  <a:pt x="635098" y="28851"/>
                </a:cubicBezTo>
                <a:close/>
                <a:moveTo>
                  <a:pt x="3190001" y="28313"/>
                </a:moveTo>
                <a:cubicBezTo>
                  <a:pt x="3192858" y="28109"/>
                  <a:pt x="3196471" y="28563"/>
                  <a:pt x="3200841" y="29676"/>
                </a:cubicBezTo>
                <a:cubicBezTo>
                  <a:pt x="3209582" y="31901"/>
                  <a:pt x="3217511" y="35330"/>
                  <a:pt x="3224627" y="39963"/>
                </a:cubicBezTo>
                <a:cubicBezTo>
                  <a:pt x="3231744" y="44596"/>
                  <a:pt x="3231502" y="50516"/>
                  <a:pt x="3223902" y="57724"/>
                </a:cubicBezTo>
                <a:cubicBezTo>
                  <a:pt x="3216303" y="64932"/>
                  <a:pt x="3208982" y="77215"/>
                  <a:pt x="3201941" y="94572"/>
                </a:cubicBezTo>
                <a:cubicBezTo>
                  <a:pt x="3194900" y="111929"/>
                  <a:pt x="3195817" y="128087"/>
                  <a:pt x="3204691" y="143044"/>
                </a:cubicBezTo>
                <a:cubicBezTo>
                  <a:pt x="3213566" y="158001"/>
                  <a:pt x="3217674" y="173692"/>
                  <a:pt x="3217015" y="190116"/>
                </a:cubicBezTo>
                <a:cubicBezTo>
                  <a:pt x="3216357" y="206540"/>
                  <a:pt x="3210416" y="210461"/>
                  <a:pt x="3199191" y="201878"/>
                </a:cubicBezTo>
                <a:cubicBezTo>
                  <a:pt x="3187967" y="193295"/>
                  <a:pt x="3175722" y="185012"/>
                  <a:pt x="3162456" y="177029"/>
                </a:cubicBezTo>
                <a:cubicBezTo>
                  <a:pt x="3149190" y="169047"/>
                  <a:pt x="3150140" y="164730"/>
                  <a:pt x="3165306" y="164080"/>
                </a:cubicBezTo>
                <a:cubicBezTo>
                  <a:pt x="3180472" y="163430"/>
                  <a:pt x="3184917" y="156926"/>
                  <a:pt x="3178643" y="144569"/>
                </a:cubicBezTo>
                <a:cubicBezTo>
                  <a:pt x="3172368" y="132211"/>
                  <a:pt x="3171322" y="115604"/>
                  <a:pt x="3175505" y="94747"/>
                </a:cubicBezTo>
                <a:cubicBezTo>
                  <a:pt x="3179689" y="73890"/>
                  <a:pt x="3180659" y="62795"/>
                  <a:pt x="3178418" y="61461"/>
                </a:cubicBezTo>
                <a:cubicBezTo>
                  <a:pt x="3176176" y="60128"/>
                  <a:pt x="3167414" y="62153"/>
                  <a:pt x="3152132" y="67536"/>
                </a:cubicBezTo>
                <a:cubicBezTo>
                  <a:pt x="3154198" y="195295"/>
                  <a:pt x="3153078" y="275823"/>
                  <a:pt x="3148770" y="309121"/>
                </a:cubicBezTo>
                <a:cubicBezTo>
                  <a:pt x="3144461" y="342419"/>
                  <a:pt x="3136858" y="349431"/>
                  <a:pt x="3125958" y="330158"/>
                </a:cubicBezTo>
                <a:cubicBezTo>
                  <a:pt x="3115059" y="310884"/>
                  <a:pt x="3111447" y="297443"/>
                  <a:pt x="3115122" y="289835"/>
                </a:cubicBezTo>
                <a:cubicBezTo>
                  <a:pt x="3118796" y="282227"/>
                  <a:pt x="3121413" y="267778"/>
                  <a:pt x="3122971" y="246488"/>
                </a:cubicBezTo>
                <a:cubicBezTo>
                  <a:pt x="3124529" y="225197"/>
                  <a:pt x="3125829" y="202549"/>
                  <a:pt x="3126871" y="178542"/>
                </a:cubicBezTo>
                <a:cubicBezTo>
                  <a:pt x="3127912" y="154535"/>
                  <a:pt x="3127921" y="132036"/>
                  <a:pt x="3126896" y="111046"/>
                </a:cubicBezTo>
                <a:cubicBezTo>
                  <a:pt x="3125871" y="90055"/>
                  <a:pt x="3122996" y="74352"/>
                  <a:pt x="3118271" y="63936"/>
                </a:cubicBezTo>
                <a:cubicBezTo>
                  <a:pt x="3113547" y="53520"/>
                  <a:pt x="3114351" y="48312"/>
                  <a:pt x="3120684" y="48312"/>
                </a:cubicBezTo>
                <a:cubicBezTo>
                  <a:pt x="3125084" y="48312"/>
                  <a:pt x="3130958" y="48837"/>
                  <a:pt x="3138308" y="49887"/>
                </a:cubicBezTo>
                <a:cubicBezTo>
                  <a:pt x="3142824" y="49887"/>
                  <a:pt x="3148682" y="48925"/>
                  <a:pt x="3155882" y="47000"/>
                </a:cubicBezTo>
                <a:cubicBezTo>
                  <a:pt x="3163081" y="45075"/>
                  <a:pt x="3168847" y="42671"/>
                  <a:pt x="3173181" y="39788"/>
                </a:cubicBezTo>
                <a:cubicBezTo>
                  <a:pt x="3177514" y="36905"/>
                  <a:pt x="3181022" y="33942"/>
                  <a:pt x="3183705" y="30901"/>
                </a:cubicBezTo>
                <a:cubicBezTo>
                  <a:pt x="3185046" y="29380"/>
                  <a:pt x="3187145" y="28518"/>
                  <a:pt x="3190001" y="28313"/>
                </a:cubicBezTo>
                <a:close/>
                <a:moveTo>
                  <a:pt x="1182640" y="22526"/>
                </a:moveTo>
                <a:cubicBezTo>
                  <a:pt x="1192131" y="24168"/>
                  <a:pt x="1202709" y="27638"/>
                  <a:pt x="1214375" y="32938"/>
                </a:cubicBezTo>
                <a:cubicBezTo>
                  <a:pt x="1227774" y="39288"/>
                  <a:pt x="1232882" y="46791"/>
                  <a:pt x="1229699" y="55449"/>
                </a:cubicBezTo>
                <a:cubicBezTo>
                  <a:pt x="1226516" y="64107"/>
                  <a:pt x="1224425" y="75177"/>
                  <a:pt x="1223425" y="88660"/>
                </a:cubicBezTo>
                <a:cubicBezTo>
                  <a:pt x="1222425" y="102142"/>
                  <a:pt x="1221925" y="122183"/>
                  <a:pt x="1221925" y="148781"/>
                </a:cubicBezTo>
                <a:cubicBezTo>
                  <a:pt x="1221925" y="174196"/>
                  <a:pt x="1222962" y="197811"/>
                  <a:pt x="1225037" y="219627"/>
                </a:cubicBezTo>
                <a:cubicBezTo>
                  <a:pt x="1227112" y="241442"/>
                  <a:pt x="1227345" y="261503"/>
                  <a:pt x="1225737" y="279811"/>
                </a:cubicBezTo>
                <a:cubicBezTo>
                  <a:pt x="1224129" y="298118"/>
                  <a:pt x="1218346" y="314338"/>
                  <a:pt x="1208388" y="328470"/>
                </a:cubicBezTo>
                <a:cubicBezTo>
                  <a:pt x="1198430" y="342603"/>
                  <a:pt x="1189943" y="344632"/>
                  <a:pt x="1182927" y="334557"/>
                </a:cubicBezTo>
                <a:cubicBezTo>
                  <a:pt x="1175911" y="324483"/>
                  <a:pt x="1169615" y="316150"/>
                  <a:pt x="1164041" y="309559"/>
                </a:cubicBezTo>
                <a:cubicBezTo>
                  <a:pt x="1158466" y="302968"/>
                  <a:pt x="1152050" y="295685"/>
                  <a:pt x="1144792" y="287710"/>
                </a:cubicBezTo>
                <a:cubicBezTo>
                  <a:pt x="1137534" y="279736"/>
                  <a:pt x="1139238" y="276857"/>
                  <a:pt x="1149904" y="279073"/>
                </a:cubicBezTo>
                <a:cubicBezTo>
                  <a:pt x="1160570" y="281290"/>
                  <a:pt x="1169378" y="283119"/>
                  <a:pt x="1176328" y="284560"/>
                </a:cubicBezTo>
                <a:cubicBezTo>
                  <a:pt x="1183277" y="286002"/>
                  <a:pt x="1187356" y="284606"/>
                  <a:pt x="1188564" y="280373"/>
                </a:cubicBezTo>
                <a:cubicBezTo>
                  <a:pt x="1189772" y="276140"/>
                  <a:pt x="1190897" y="267495"/>
                  <a:pt x="1191939" y="254437"/>
                </a:cubicBezTo>
                <a:cubicBezTo>
                  <a:pt x="1192981" y="241380"/>
                  <a:pt x="1193247" y="205628"/>
                  <a:pt x="1192739" y="147181"/>
                </a:cubicBezTo>
                <a:cubicBezTo>
                  <a:pt x="1192231" y="88735"/>
                  <a:pt x="1188048" y="52937"/>
                  <a:pt x="1180190" y="39788"/>
                </a:cubicBezTo>
                <a:cubicBezTo>
                  <a:pt x="1172332" y="26639"/>
                  <a:pt x="1173148" y="20885"/>
                  <a:pt x="1182640" y="22526"/>
                </a:cubicBezTo>
                <a:close/>
                <a:moveTo>
                  <a:pt x="244579" y="16117"/>
                </a:moveTo>
                <a:cubicBezTo>
                  <a:pt x="252399" y="16705"/>
                  <a:pt x="264121" y="21783"/>
                  <a:pt x="279745" y="31351"/>
                </a:cubicBezTo>
                <a:cubicBezTo>
                  <a:pt x="300577" y="44108"/>
                  <a:pt x="307902" y="52804"/>
                  <a:pt x="301719" y="57437"/>
                </a:cubicBezTo>
                <a:cubicBezTo>
                  <a:pt x="295536" y="62070"/>
                  <a:pt x="288315" y="71090"/>
                  <a:pt x="280057" y="84498"/>
                </a:cubicBezTo>
                <a:cubicBezTo>
                  <a:pt x="271800" y="97905"/>
                  <a:pt x="262671" y="112771"/>
                  <a:pt x="252672" y="129095"/>
                </a:cubicBezTo>
                <a:cubicBezTo>
                  <a:pt x="242672" y="145419"/>
                  <a:pt x="233606" y="149398"/>
                  <a:pt x="225473" y="141032"/>
                </a:cubicBezTo>
                <a:lnTo>
                  <a:pt x="201200" y="143381"/>
                </a:lnTo>
                <a:cubicBezTo>
                  <a:pt x="206416" y="148031"/>
                  <a:pt x="207720" y="153656"/>
                  <a:pt x="205112" y="160255"/>
                </a:cubicBezTo>
                <a:cubicBezTo>
                  <a:pt x="202504" y="166855"/>
                  <a:pt x="201200" y="172930"/>
                  <a:pt x="201200" y="178479"/>
                </a:cubicBezTo>
                <a:cubicBezTo>
                  <a:pt x="253563" y="174430"/>
                  <a:pt x="286303" y="171326"/>
                  <a:pt x="299419" y="169167"/>
                </a:cubicBezTo>
                <a:cubicBezTo>
                  <a:pt x="312535" y="167009"/>
                  <a:pt x="326525" y="167905"/>
                  <a:pt x="341391" y="171855"/>
                </a:cubicBezTo>
                <a:cubicBezTo>
                  <a:pt x="356257" y="175804"/>
                  <a:pt x="364844" y="182896"/>
                  <a:pt x="367152" y="193128"/>
                </a:cubicBezTo>
                <a:cubicBezTo>
                  <a:pt x="369460" y="203361"/>
                  <a:pt x="354870" y="206648"/>
                  <a:pt x="323380" y="202990"/>
                </a:cubicBezTo>
                <a:cubicBezTo>
                  <a:pt x="291890" y="199332"/>
                  <a:pt x="251113" y="199478"/>
                  <a:pt x="201050" y="203428"/>
                </a:cubicBezTo>
                <a:cubicBezTo>
                  <a:pt x="200050" y="260324"/>
                  <a:pt x="199021" y="296943"/>
                  <a:pt x="197962" y="313284"/>
                </a:cubicBezTo>
                <a:cubicBezTo>
                  <a:pt x="196904" y="329624"/>
                  <a:pt x="194896" y="343432"/>
                  <a:pt x="191938" y="354706"/>
                </a:cubicBezTo>
                <a:cubicBezTo>
                  <a:pt x="188980" y="365980"/>
                  <a:pt x="184709" y="371617"/>
                  <a:pt x="179126" y="371617"/>
                </a:cubicBezTo>
                <a:cubicBezTo>
                  <a:pt x="172860" y="371617"/>
                  <a:pt x="169448" y="357748"/>
                  <a:pt x="168889" y="330008"/>
                </a:cubicBezTo>
                <a:cubicBezTo>
                  <a:pt x="168331" y="302268"/>
                  <a:pt x="168052" y="261233"/>
                  <a:pt x="168052" y="206903"/>
                </a:cubicBezTo>
                <a:cubicBezTo>
                  <a:pt x="135804" y="211086"/>
                  <a:pt x="108180" y="215269"/>
                  <a:pt x="85182" y="219452"/>
                </a:cubicBezTo>
                <a:lnTo>
                  <a:pt x="40960" y="227201"/>
                </a:lnTo>
                <a:cubicBezTo>
                  <a:pt x="29627" y="228318"/>
                  <a:pt x="18694" y="223614"/>
                  <a:pt x="8162" y="213090"/>
                </a:cubicBezTo>
                <a:cubicBezTo>
                  <a:pt x="-2371" y="202565"/>
                  <a:pt x="-2709" y="197836"/>
                  <a:pt x="7149" y="198903"/>
                </a:cubicBezTo>
                <a:cubicBezTo>
                  <a:pt x="17007" y="199970"/>
                  <a:pt x="36785" y="198678"/>
                  <a:pt x="66483" y="195028"/>
                </a:cubicBezTo>
                <a:cubicBezTo>
                  <a:pt x="96181" y="191378"/>
                  <a:pt x="130037" y="187112"/>
                  <a:pt x="168052" y="182229"/>
                </a:cubicBezTo>
                <a:cubicBezTo>
                  <a:pt x="168052" y="170846"/>
                  <a:pt x="166794" y="159205"/>
                  <a:pt x="164277" y="147306"/>
                </a:cubicBezTo>
                <a:lnTo>
                  <a:pt x="143928" y="148756"/>
                </a:lnTo>
                <a:cubicBezTo>
                  <a:pt x="133779" y="158239"/>
                  <a:pt x="125596" y="154222"/>
                  <a:pt x="119380" y="136707"/>
                </a:cubicBezTo>
                <a:cubicBezTo>
                  <a:pt x="113163" y="119191"/>
                  <a:pt x="108264" y="102517"/>
                  <a:pt x="104681" y="86685"/>
                </a:cubicBezTo>
                <a:cubicBezTo>
                  <a:pt x="101097" y="70853"/>
                  <a:pt x="96123" y="57949"/>
                  <a:pt x="89757" y="47975"/>
                </a:cubicBezTo>
                <a:cubicBezTo>
                  <a:pt x="83390" y="38000"/>
                  <a:pt x="82569" y="31901"/>
                  <a:pt x="87294" y="29676"/>
                </a:cubicBezTo>
                <a:cubicBezTo>
                  <a:pt x="92019" y="27451"/>
                  <a:pt x="98660" y="27643"/>
                  <a:pt x="107218" y="30251"/>
                </a:cubicBezTo>
                <a:cubicBezTo>
                  <a:pt x="115776" y="32859"/>
                  <a:pt x="128871" y="33151"/>
                  <a:pt x="146503" y="31126"/>
                </a:cubicBezTo>
                <a:cubicBezTo>
                  <a:pt x="164135" y="29101"/>
                  <a:pt x="182063" y="27047"/>
                  <a:pt x="200287" y="24964"/>
                </a:cubicBezTo>
                <a:cubicBezTo>
                  <a:pt x="218511" y="22880"/>
                  <a:pt x="231102" y="20235"/>
                  <a:pt x="238060" y="17027"/>
                </a:cubicBezTo>
                <a:cubicBezTo>
                  <a:pt x="239799" y="16225"/>
                  <a:pt x="241973" y="15922"/>
                  <a:pt x="244579" y="16117"/>
                </a:cubicBezTo>
                <a:close/>
                <a:moveTo>
                  <a:pt x="1544983" y="14321"/>
                </a:moveTo>
                <a:cubicBezTo>
                  <a:pt x="1550172" y="14725"/>
                  <a:pt x="1558479" y="18447"/>
                  <a:pt x="1569903" y="25489"/>
                </a:cubicBezTo>
                <a:cubicBezTo>
                  <a:pt x="1583786" y="34955"/>
                  <a:pt x="1585523" y="43050"/>
                  <a:pt x="1575116" y="49775"/>
                </a:cubicBezTo>
                <a:cubicBezTo>
                  <a:pt x="1564708" y="56499"/>
                  <a:pt x="1554621" y="67307"/>
                  <a:pt x="1544855" y="82198"/>
                </a:cubicBezTo>
                <a:cubicBezTo>
                  <a:pt x="1535089" y="97088"/>
                  <a:pt x="1525389" y="109213"/>
                  <a:pt x="1515757" y="118570"/>
                </a:cubicBezTo>
                <a:cubicBezTo>
                  <a:pt x="1506124" y="127928"/>
                  <a:pt x="1504249" y="132940"/>
                  <a:pt x="1510132" y="133607"/>
                </a:cubicBezTo>
                <a:cubicBezTo>
                  <a:pt x="1516015" y="134274"/>
                  <a:pt x="1528256" y="134140"/>
                  <a:pt x="1546855" y="133207"/>
                </a:cubicBezTo>
                <a:cubicBezTo>
                  <a:pt x="1563420" y="111925"/>
                  <a:pt x="1570920" y="96634"/>
                  <a:pt x="1569354" y="87335"/>
                </a:cubicBezTo>
                <a:cubicBezTo>
                  <a:pt x="1567787" y="78035"/>
                  <a:pt x="1571716" y="75356"/>
                  <a:pt x="1581140" y="79298"/>
                </a:cubicBezTo>
                <a:cubicBezTo>
                  <a:pt x="1590565" y="83239"/>
                  <a:pt x="1598702" y="88347"/>
                  <a:pt x="1605551" y="94622"/>
                </a:cubicBezTo>
                <a:cubicBezTo>
                  <a:pt x="1612401" y="100897"/>
                  <a:pt x="1610580" y="108442"/>
                  <a:pt x="1600089" y="117258"/>
                </a:cubicBezTo>
                <a:cubicBezTo>
                  <a:pt x="1589598" y="126074"/>
                  <a:pt x="1569295" y="147090"/>
                  <a:pt x="1539180" y="180304"/>
                </a:cubicBezTo>
                <a:cubicBezTo>
                  <a:pt x="1523348" y="192687"/>
                  <a:pt x="1518790" y="197878"/>
                  <a:pt x="1525506" y="195878"/>
                </a:cubicBezTo>
                <a:cubicBezTo>
                  <a:pt x="1532222" y="193878"/>
                  <a:pt x="1548692" y="190220"/>
                  <a:pt x="1574916" y="184904"/>
                </a:cubicBezTo>
                <a:cubicBezTo>
                  <a:pt x="1601139" y="179588"/>
                  <a:pt x="1606547" y="181817"/>
                  <a:pt x="1591140" y="191591"/>
                </a:cubicBezTo>
                <a:cubicBezTo>
                  <a:pt x="1575732" y="201365"/>
                  <a:pt x="1559400" y="209919"/>
                  <a:pt x="1542143" y="217252"/>
                </a:cubicBezTo>
                <a:cubicBezTo>
                  <a:pt x="1524885" y="224585"/>
                  <a:pt x="1512903" y="230709"/>
                  <a:pt x="1506195" y="235626"/>
                </a:cubicBezTo>
                <a:cubicBezTo>
                  <a:pt x="1499487" y="240542"/>
                  <a:pt x="1493608" y="240759"/>
                  <a:pt x="1488558" y="236276"/>
                </a:cubicBezTo>
                <a:cubicBezTo>
                  <a:pt x="1483509" y="231793"/>
                  <a:pt x="1480417" y="225797"/>
                  <a:pt x="1479284" y="218289"/>
                </a:cubicBezTo>
                <a:cubicBezTo>
                  <a:pt x="1478151" y="210781"/>
                  <a:pt x="1481434" y="205074"/>
                  <a:pt x="1489133" y="201165"/>
                </a:cubicBezTo>
                <a:cubicBezTo>
                  <a:pt x="1496833" y="197257"/>
                  <a:pt x="1513898" y="179829"/>
                  <a:pt x="1540330" y="148881"/>
                </a:cubicBezTo>
                <a:cubicBezTo>
                  <a:pt x="1513449" y="154964"/>
                  <a:pt x="1496158" y="160143"/>
                  <a:pt x="1488458" y="164418"/>
                </a:cubicBezTo>
                <a:cubicBezTo>
                  <a:pt x="1480759" y="168692"/>
                  <a:pt x="1474672" y="165168"/>
                  <a:pt x="1470197" y="153843"/>
                </a:cubicBezTo>
                <a:cubicBezTo>
                  <a:pt x="1465722" y="142519"/>
                  <a:pt x="1467806" y="134349"/>
                  <a:pt x="1476447" y="129332"/>
                </a:cubicBezTo>
                <a:cubicBezTo>
                  <a:pt x="1485088" y="124316"/>
                  <a:pt x="1498158" y="108467"/>
                  <a:pt x="1515657" y="81785"/>
                </a:cubicBezTo>
                <a:cubicBezTo>
                  <a:pt x="1533156" y="55103"/>
                  <a:pt x="1540859" y="35530"/>
                  <a:pt x="1538768" y="23064"/>
                </a:cubicBezTo>
                <a:cubicBezTo>
                  <a:pt x="1537722" y="16831"/>
                  <a:pt x="1539794" y="13916"/>
                  <a:pt x="1544983" y="14321"/>
                </a:cubicBezTo>
                <a:close/>
                <a:moveTo>
                  <a:pt x="2808700" y="7690"/>
                </a:moveTo>
                <a:cubicBezTo>
                  <a:pt x="2813422" y="8356"/>
                  <a:pt x="2819852" y="10131"/>
                  <a:pt x="2827989" y="13014"/>
                </a:cubicBezTo>
                <a:cubicBezTo>
                  <a:pt x="2844263" y="18781"/>
                  <a:pt x="2850546" y="27359"/>
                  <a:pt x="2846838" y="38750"/>
                </a:cubicBezTo>
                <a:cubicBezTo>
                  <a:pt x="2843130" y="50141"/>
                  <a:pt x="2839751" y="79469"/>
                  <a:pt x="2836701" y="126732"/>
                </a:cubicBezTo>
                <a:cubicBezTo>
                  <a:pt x="2874382" y="120566"/>
                  <a:pt x="2899635" y="115362"/>
                  <a:pt x="2912459" y="111121"/>
                </a:cubicBezTo>
                <a:cubicBezTo>
                  <a:pt x="2925283" y="106879"/>
                  <a:pt x="2937303" y="109229"/>
                  <a:pt x="2948519" y="118170"/>
                </a:cubicBezTo>
                <a:cubicBezTo>
                  <a:pt x="2959735" y="127112"/>
                  <a:pt x="2962123" y="133145"/>
                  <a:pt x="2955681" y="136269"/>
                </a:cubicBezTo>
                <a:cubicBezTo>
                  <a:pt x="2949240" y="139394"/>
                  <a:pt x="2940032" y="141473"/>
                  <a:pt x="2928058" y="142506"/>
                </a:cubicBezTo>
                <a:cubicBezTo>
                  <a:pt x="2916084" y="143540"/>
                  <a:pt x="2901006" y="145119"/>
                  <a:pt x="2882823" y="147244"/>
                </a:cubicBezTo>
                <a:cubicBezTo>
                  <a:pt x="2864641" y="149369"/>
                  <a:pt x="2848484" y="151781"/>
                  <a:pt x="2834351" y="154481"/>
                </a:cubicBezTo>
                <a:cubicBezTo>
                  <a:pt x="2833835" y="156981"/>
                  <a:pt x="2834010" y="159514"/>
                  <a:pt x="2834876" y="162080"/>
                </a:cubicBezTo>
                <a:cubicBezTo>
                  <a:pt x="2861808" y="206594"/>
                  <a:pt x="2886890" y="238659"/>
                  <a:pt x="2910122" y="258274"/>
                </a:cubicBezTo>
                <a:cubicBezTo>
                  <a:pt x="2933354" y="277890"/>
                  <a:pt x="2951128" y="291035"/>
                  <a:pt x="2963443" y="297709"/>
                </a:cubicBezTo>
                <a:cubicBezTo>
                  <a:pt x="2975759" y="304384"/>
                  <a:pt x="2989613" y="310392"/>
                  <a:pt x="3005003" y="315733"/>
                </a:cubicBezTo>
                <a:cubicBezTo>
                  <a:pt x="3020394" y="321075"/>
                  <a:pt x="3026265" y="325699"/>
                  <a:pt x="3022615" y="329608"/>
                </a:cubicBezTo>
                <a:cubicBezTo>
                  <a:pt x="3018965" y="333516"/>
                  <a:pt x="3004945" y="336003"/>
                  <a:pt x="2980555" y="337070"/>
                </a:cubicBezTo>
                <a:cubicBezTo>
                  <a:pt x="2956165" y="338136"/>
                  <a:pt x="2939453" y="337270"/>
                  <a:pt x="2930420" y="334470"/>
                </a:cubicBezTo>
                <a:cubicBezTo>
                  <a:pt x="2921388" y="331670"/>
                  <a:pt x="2913017" y="325308"/>
                  <a:pt x="2905309" y="315383"/>
                </a:cubicBezTo>
                <a:cubicBezTo>
                  <a:pt x="2897601" y="305459"/>
                  <a:pt x="2887223" y="290585"/>
                  <a:pt x="2874174" y="270761"/>
                </a:cubicBezTo>
                <a:cubicBezTo>
                  <a:pt x="2861125" y="250937"/>
                  <a:pt x="2845901" y="221810"/>
                  <a:pt x="2828502" y="183379"/>
                </a:cubicBezTo>
                <a:cubicBezTo>
                  <a:pt x="2824285" y="203428"/>
                  <a:pt x="2818715" y="219856"/>
                  <a:pt x="2811790" y="232663"/>
                </a:cubicBezTo>
                <a:cubicBezTo>
                  <a:pt x="2804866" y="245471"/>
                  <a:pt x="2799053" y="254241"/>
                  <a:pt x="2794354" y="258974"/>
                </a:cubicBezTo>
                <a:cubicBezTo>
                  <a:pt x="2814036" y="265391"/>
                  <a:pt x="2828631" y="272853"/>
                  <a:pt x="2838139" y="281360"/>
                </a:cubicBezTo>
                <a:cubicBezTo>
                  <a:pt x="2847646" y="289868"/>
                  <a:pt x="2849754" y="301809"/>
                  <a:pt x="2844463" y="317183"/>
                </a:cubicBezTo>
                <a:cubicBezTo>
                  <a:pt x="2839172" y="332557"/>
                  <a:pt x="2830668" y="332112"/>
                  <a:pt x="2818952" y="315846"/>
                </a:cubicBezTo>
                <a:cubicBezTo>
                  <a:pt x="2807236" y="299580"/>
                  <a:pt x="2795887" y="285231"/>
                  <a:pt x="2784904" y="272799"/>
                </a:cubicBezTo>
                <a:cubicBezTo>
                  <a:pt x="2766922" y="293147"/>
                  <a:pt x="2748269" y="308151"/>
                  <a:pt x="2728945" y="317808"/>
                </a:cubicBezTo>
                <a:cubicBezTo>
                  <a:pt x="2709621" y="327466"/>
                  <a:pt x="2693960" y="332837"/>
                  <a:pt x="2681961" y="333920"/>
                </a:cubicBezTo>
                <a:cubicBezTo>
                  <a:pt x="2669961" y="335003"/>
                  <a:pt x="2673836" y="329428"/>
                  <a:pt x="2693585" y="317196"/>
                </a:cubicBezTo>
                <a:cubicBezTo>
                  <a:pt x="2713334" y="304963"/>
                  <a:pt x="2731416" y="289614"/>
                  <a:pt x="2747832" y="271149"/>
                </a:cubicBezTo>
                <a:cubicBezTo>
                  <a:pt x="2764247" y="252683"/>
                  <a:pt x="2776863" y="233597"/>
                  <a:pt x="2785679" y="213890"/>
                </a:cubicBezTo>
                <a:cubicBezTo>
                  <a:pt x="2794495" y="194182"/>
                  <a:pt x="2799937" y="175646"/>
                  <a:pt x="2802003" y="158281"/>
                </a:cubicBezTo>
                <a:cubicBezTo>
                  <a:pt x="2780755" y="163464"/>
                  <a:pt x="2765093" y="167113"/>
                  <a:pt x="2755019" y="169230"/>
                </a:cubicBezTo>
                <a:cubicBezTo>
                  <a:pt x="2744944" y="171346"/>
                  <a:pt x="2733524" y="166884"/>
                  <a:pt x="2720758" y="155843"/>
                </a:cubicBezTo>
                <a:cubicBezTo>
                  <a:pt x="2707992" y="144802"/>
                  <a:pt x="2710405" y="139811"/>
                  <a:pt x="2727995" y="140869"/>
                </a:cubicBezTo>
                <a:cubicBezTo>
                  <a:pt x="2745586" y="141927"/>
                  <a:pt x="2771355" y="139073"/>
                  <a:pt x="2805303" y="132307"/>
                </a:cubicBezTo>
                <a:cubicBezTo>
                  <a:pt x="2806236" y="119008"/>
                  <a:pt x="2806703" y="99926"/>
                  <a:pt x="2806703" y="75061"/>
                </a:cubicBezTo>
                <a:cubicBezTo>
                  <a:pt x="2806703" y="50829"/>
                  <a:pt x="2804874" y="34538"/>
                  <a:pt x="2801216" y="26189"/>
                </a:cubicBezTo>
                <a:cubicBezTo>
                  <a:pt x="2797558" y="17839"/>
                  <a:pt x="2797037" y="12114"/>
                  <a:pt x="2799653" y="9015"/>
                </a:cubicBezTo>
                <a:cubicBezTo>
                  <a:pt x="2800961" y="7465"/>
                  <a:pt x="2803977" y="7023"/>
                  <a:pt x="2808700" y="7690"/>
                </a:cubicBezTo>
                <a:close/>
                <a:moveTo>
                  <a:pt x="662456" y="1937"/>
                </a:moveTo>
                <a:cubicBezTo>
                  <a:pt x="665716" y="1818"/>
                  <a:pt x="669163" y="2457"/>
                  <a:pt x="672796" y="3852"/>
                </a:cubicBezTo>
                <a:cubicBezTo>
                  <a:pt x="680062" y="6644"/>
                  <a:pt x="687749" y="10560"/>
                  <a:pt x="695857" y="15602"/>
                </a:cubicBezTo>
                <a:cubicBezTo>
                  <a:pt x="703965" y="20643"/>
                  <a:pt x="705311" y="26230"/>
                  <a:pt x="699894" y="32363"/>
                </a:cubicBezTo>
                <a:cubicBezTo>
                  <a:pt x="694478" y="38496"/>
                  <a:pt x="690257" y="46342"/>
                  <a:pt x="687233" y="55899"/>
                </a:cubicBezTo>
                <a:cubicBezTo>
                  <a:pt x="684208" y="65457"/>
                  <a:pt x="680491" y="74923"/>
                  <a:pt x="676083" y="84298"/>
                </a:cubicBezTo>
                <a:cubicBezTo>
                  <a:pt x="671675" y="93672"/>
                  <a:pt x="666080" y="101026"/>
                  <a:pt x="659297" y="106359"/>
                </a:cubicBezTo>
                <a:cubicBezTo>
                  <a:pt x="652514" y="111692"/>
                  <a:pt x="647198" y="109133"/>
                  <a:pt x="643348" y="98684"/>
                </a:cubicBezTo>
                <a:cubicBezTo>
                  <a:pt x="613333" y="104950"/>
                  <a:pt x="583510" y="110017"/>
                  <a:pt x="553878" y="113883"/>
                </a:cubicBezTo>
                <a:cubicBezTo>
                  <a:pt x="552212" y="125699"/>
                  <a:pt x="548254" y="128299"/>
                  <a:pt x="542004" y="121683"/>
                </a:cubicBezTo>
                <a:cubicBezTo>
                  <a:pt x="535754" y="115066"/>
                  <a:pt x="531017" y="107996"/>
                  <a:pt x="527792" y="100472"/>
                </a:cubicBezTo>
                <a:cubicBezTo>
                  <a:pt x="524567" y="92947"/>
                  <a:pt x="520651" y="82531"/>
                  <a:pt x="516043" y="69223"/>
                </a:cubicBezTo>
                <a:cubicBezTo>
                  <a:pt x="511435" y="55916"/>
                  <a:pt x="506169" y="44921"/>
                  <a:pt x="500244" y="36238"/>
                </a:cubicBezTo>
                <a:cubicBezTo>
                  <a:pt x="494319" y="27555"/>
                  <a:pt x="496615" y="23214"/>
                  <a:pt x="507131" y="23214"/>
                </a:cubicBezTo>
                <a:cubicBezTo>
                  <a:pt x="514947" y="23214"/>
                  <a:pt x="520897" y="23472"/>
                  <a:pt x="524980" y="23989"/>
                </a:cubicBezTo>
                <a:cubicBezTo>
                  <a:pt x="529063" y="24505"/>
                  <a:pt x="542375" y="23739"/>
                  <a:pt x="564915" y="21689"/>
                </a:cubicBezTo>
                <a:cubicBezTo>
                  <a:pt x="587455" y="19639"/>
                  <a:pt x="606367" y="17089"/>
                  <a:pt x="621649" y="14039"/>
                </a:cubicBezTo>
                <a:cubicBezTo>
                  <a:pt x="636931" y="10989"/>
                  <a:pt x="647460" y="7831"/>
                  <a:pt x="653235" y="4565"/>
                </a:cubicBezTo>
                <a:cubicBezTo>
                  <a:pt x="656122" y="2932"/>
                  <a:pt x="659196" y="2056"/>
                  <a:pt x="662456" y="1937"/>
                </a:cubicBezTo>
                <a:close/>
                <a:moveTo>
                  <a:pt x="2493210" y="81"/>
                </a:moveTo>
                <a:cubicBezTo>
                  <a:pt x="2498159" y="-463"/>
                  <a:pt x="2507421" y="1748"/>
                  <a:pt x="2520995" y="6715"/>
                </a:cubicBezTo>
                <a:cubicBezTo>
                  <a:pt x="2537894" y="13748"/>
                  <a:pt x="2545010" y="20843"/>
                  <a:pt x="2542344" y="28001"/>
                </a:cubicBezTo>
                <a:cubicBezTo>
                  <a:pt x="2539677" y="35159"/>
                  <a:pt x="2537848" y="45204"/>
                  <a:pt x="2536857" y="58137"/>
                </a:cubicBezTo>
                <a:cubicBezTo>
                  <a:pt x="2535865" y="71069"/>
                  <a:pt x="2535370" y="88176"/>
                  <a:pt x="2535370" y="109458"/>
                </a:cubicBezTo>
                <a:cubicBezTo>
                  <a:pt x="2553418" y="107459"/>
                  <a:pt x="2567859" y="104867"/>
                  <a:pt x="2578692" y="101684"/>
                </a:cubicBezTo>
                <a:cubicBezTo>
                  <a:pt x="2589524" y="98501"/>
                  <a:pt x="2599653" y="102321"/>
                  <a:pt x="2609078" y="113146"/>
                </a:cubicBezTo>
                <a:cubicBezTo>
                  <a:pt x="2618502" y="123970"/>
                  <a:pt x="2615019" y="130003"/>
                  <a:pt x="2598628" y="131245"/>
                </a:cubicBezTo>
                <a:cubicBezTo>
                  <a:pt x="2582237" y="132486"/>
                  <a:pt x="2561151" y="134540"/>
                  <a:pt x="2535370" y="137407"/>
                </a:cubicBezTo>
                <a:cubicBezTo>
                  <a:pt x="2536369" y="202369"/>
                  <a:pt x="2537665" y="246000"/>
                  <a:pt x="2539257" y="268299"/>
                </a:cubicBezTo>
                <a:cubicBezTo>
                  <a:pt x="2540848" y="290597"/>
                  <a:pt x="2539407" y="307059"/>
                  <a:pt x="2534932" y="317683"/>
                </a:cubicBezTo>
                <a:cubicBezTo>
                  <a:pt x="2530457" y="328308"/>
                  <a:pt x="2523483" y="337340"/>
                  <a:pt x="2514008" y="344782"/>
                </a:cubicBezTo>
                <a:cubicBezTo>
                  <a:pt x="2504534" y="352223"/>
                  <a:pt x="2497942" y="350106"/>
                  <a:pt x="2494235" y="338432"/>
                </a:cubicBezTo>
                <a:cubicBezTo>
                  <a:pt x="2490526" y="326758"/>
                  <a:pt x="2482043" y="313654"/>
                  <a:pt x="2468786" y="299122"/>
                </a:cubicBezTo>
                <a:cubicBezTo>
                  <a:pt x="2455528" y="284589"/>
                  <a:pt x="2456124" y="279681"/>
                  <a:pt x="2470573" y="284398"/>
                </a:cubicBezTo>
                <a:cubicBezTo>
                  <a:pt x="2485023" y="289114"/>
                  <a:pt x="2495089" y="291472"/>
                  <a:pt x="2500772" y="291472"/>
                </a:cubicBezTo>
                <a:cubicBezTo>
                  <a:pt x="2503838" y="291472"/>
                  <a:pt x="2505371" y="281031"/>
                  <a:pt x="2505371" y="260149"/>
                </a:cubicBezTo>
                <a:lnTo>
                  <a:pt x="2505371" y="141032"/>
                </a:lnTo>
                <a:cubicBezTo>
                  <a:pt x="2495688" y="142048"/>
                  <a:pt x="2484789" y="143344"/>
                  <a:pt x="2472673" y="144919"/>
                </a:cubicBezTo>
                <a:cubicBezTo>
                  <a:pt x="2460557" y="146494"/>
                  <a:pt x="2449758" y="148331"/>
                  <a:pt x="2440275" y="150431"/>
                </a:cubicBezTo>
                <a:cubicBezTo>
                  <a:pt x="2430792" y="152531"/>
                  <a:pt x="2420447" y="148948"/>
                  <a:pt x="2409240" y="139682"/>
                </a:cubicBezTo>
                <a:cubicBezTo>
                  <a:pt x="2398032" y="130416"/>
                  <a:pt x="2398828" y="125437"/>
                  <a:pt x="2411627" y="124745"/>
                </a:cubicBezTo>
                <a:cubicBezTo>
                  <a:pt x="2424426" y="124053"/>
                  <a:pt x="2438042" y="122937"/>
                  <a:pt x="2452475" y="121395"/>
                </a:cubicBezTo>
                <a:cubicBezTo>
                  <a:pt x="2466907" y="119854"/>
                  <a:pt x="2484539" y="117658"/>
                  <a:pt x="2505371" y="114808"/>
                </a:cubicBezTo>
                <a:cubicBezTo>
                  <a:pt x="2505371" y="100009"/>
                  <a:pt x="2504863" y="81864"/>
                  <a:pt x="2503846" y="60374"/>
                </a:cubicBezTo>
                <a:cubicBezTo>
                  <a:pt x="2502830" y="38884"/>
                  <a:pt x="2498647" y="22085"/>
                  <a:pt x="2491297" y="9977"/>
                </a:cubicBezTo>
                <a:cubicBezTo>
                  <a:pt x="2487622" y="3923"/>
                  <a:pt x="2488260" y="625"/>
                  <a:pt x="2493210" y="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SS1.eps" descr="id:214749863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327787" y="2420890"/>
            <a:ext cx="3507849" cy="2706497"/>
          </a:xfrm>
          <a:prstGeom prst="rect">
            <a:avLst/>
          </a:prstGeom>
        </p:spPr>
      </p:pic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6209015" y="3127777"/>
            <a:ext cx="3751889" cy="1810453"/>
          </a:xfrm>
          <a:custGeom>
            <a:avLst/>
            <a:gdLst/>
            <a:ahLst/>
            <a:cxnLst/>
            <a:rect l="l" t="t" r="r" b="b"/>
            <a:pathLst>
              <a:path w="3751889" h="1810453">
                <a:moveTo>
                  <a:pt x="2534028" y="1709160"/>
                </a:moveTo>
                <a:cubicBezTo>
                  <a:pt x="2530109" y="1709380"/>
                  <a:pt x="2526298" y="1710868"/>
                  <a:pt x="2522594" y="1713622"/>
                </a:cubicBezTo>
                <a:cubicBezTo>
                  <a:pt x="2515186" y="1719130"/>
                  <a:pt x="2511482" y="1726471"/>
                  <a:pt x="2511482" y="1735645"/>
                </a:cubicBezTo>
                <a:cubicBezTo>
                  <a:pt x="2511482" y="1744820"/>
                  <a:pt x="2515607" y="1751707"/>
                  <a:pt x="2523856" y="1756307"/>
                </a:cubicBezTo>
                <a:cubicBezTo>
                  <a:pt x="2532106" y="1760906"/>
                  <a:pt x="2540180" y="1760673"/>
                  <a:pt x="2548080" y="1755607"/>
                </a:cubicBezTo>
                <a:cubicBezTo>
                  <a:pt x="2555980" y="1750524"/>
                  <a:pt x="2559692" y="1743191"/>
                  <a:pt x="2559217" y="1733608"/>
                </a:cubicBezTo>
                <a:cubicBezTo>
                  <a:pt x="2558742" y="1724025"/>
                  <a:pt x="2554371" y="1716922"/>
                  <a:pt x="2546105" y="1712297"/>
                </a:cubicBezTo>
                <a:cubicBezTo>
                  <a:pt x="2541972" y="1709985"/>
                  <a:pt x="2537946" y="1708939"/>
                  <a:pt x="2534028" y="1709160"/>
                </a:cubicBezTo>
                <a:close/>
                <a:moveTo>
                  <a:pt x="2536912" y="1682524"/>
                </a:moveTo>
                <a:cubicBezTo>
                  <a:pt x="2543328" y="1682665"/>
                  <a:pt x="2549888" y="1684144"/>
                  <a:pt x="2556592" y="1686961"/>
                </a:cubicBezTo>
                <a:cubicBezTo>
                  <a:pt x="2570000" y="1692594"/>
                  <a:pt x="2578903" y="1701518"/>
                  <a:pt x="2583303" y="1713734"/>
                </a:cubicBezTo>
                <a:cubicBezTo>
                  <a:pt x="2587702" y="1725950"/>
                  <a:pt x="2588219" y="1738033"/>
                  <a:pt x="2584853" y="1749982"/>
                </a:cubicBezTo>
                <a:cubicBezTo>
                  <a:pt x="2581486" y="1761931"/>
                  <a:pt x="2575187" y="1771077"/>
                  <a:pt x="2565954" y="1777418"/>
                </a:cubicBezTo>
                <a:cubicBezTo>
                  <a:pt x="2556721" y="1783759"/>
                  <a:pt x="2545751" y="1786930"/>
                  <a:pt x="2533043" y="1786930"/>
                </a:cubicBezTo>
                <a:cubicBezTo>
                  <a:pt x="2520336" y="1786930"/>
                  <a:pt x="2508828" y="1781772"/>
                  <a:pt x="2498520" y="1771456"/>
                </a:cubicBezTo>
                <a:cubicBezTo>
                  <a:pt x="2488213" y="1761140"/>
                  <a:pt x="2483059" y="1750049"/>
                  <a:pt x="2483059" y="1738183"/>
                </a:cubicBezTo>
                <a:cubicBezTo>
                  <a:pt x="2483059" y="1726317"/>
                  <a:pt x="2485834" y="1715938"/>
                  <a:pt x="2491384" y="1707047"/>
                </a:cubicBezTo>
                <a:cubicBezTo>
                  <a:pt x="2496933" y="1698156"/>
                  <a:pt x="2505836" y="1691177"/>
                  <a:pt x="2518094" y="1686111"/>
                </a:cubicBezTo>
                <a:cubicBezTo>
                  <a:pt x="2524223" y="1683578"/>
                  <a:pt x="2530496" y="1682382"/>
                  <a:pt x="2536912" y="1682524"/>
                </a:cubicBezTo>
                <a:close/>
                <a:moveTo>
                  <a:pt x="2242228" y="1641482"/>
                </a:moveTo>
                <a:lnTo>
                  <a:pt x="2241408" y="1645404"/>
                </a:lnTo>
                <a:cubicBezTo>
                  <a:pt x="2239722" y="1648035"/>
                  <a:pt x="2235907" y="1649996"/>
                  <a:pt x="2229962" y="1651288"/>
                </a:cubicBezTo>
                <a:cubicBezTo>
                  <a:pt x="2218071" y="1653871"/>
                  <a:pt x="2206759" y="1655163"/>
                  <a:pt x="2196026" y="1655163"/>
                </a:cubicBezTo>
                <a:lnTo>
                  <a:pt x="2196026" y="1676937"/>
                </a:lnTo>
                <a:cubicBezTo>
                  <a:pt x="2202326" y="1677053"/>
                  <a:pt x="2209413" y="1675774"/>
                  <a:pt x="2217288" y="1673099"/>
                </a:cubicBezTo>
                <a:cubicBezTo>
                  <a:pt x="2225162" y="1670424"/>
                  <a:pt x="2231691" y="1672699"/>
                  <a:pt x="2236874" y="1679924"/>
                </a:cubicBezTo>
                <a:cubicBezTo>
                  <a:pt x="2242057" y="1687148"/>
                  <a:pt x="2239544" y="1692411"/>
                  <a:pt x="2229337" y="1695710"/>
                </a:cubicBezTo>
                <a:cubicBezTo>
                  <a:pt x="2219129" y="1699010"/>
                  <a:pt x="2208026" y="1700660"/>
                  <a:pt x="2196026" y="1700660"/>
                </a:cubicBezTo>
                <a:lnTo>
                  <a:pt x="2196026" y="1728708"/>
                </a:lnTo>
                <a:lnTo>
                  <a:pt x="2238424" y="1724559"/>
                </a:lnTo>
                <a:cubicBezTo>
                  <a:pt x="2240357" y="1704110"/>
                  <a:pt x="2241586" y="1681549"/>
                  <a:pt x="2242111" y="1656875"/>
                </a:cubicBezTo>
                <a:close/>
                <a:moveTo>
                  <a:pt x="591800" y="1633189"/>
                </a:moveTo>
                <a:cubicBezTo>
                  <a:pt x="578451" y="1636314"/>
                  <a:pt x="566407" y="1639164"/>
                  <a:pt x="555669" y="1641738"/>
                </a:cubicBezTo>
                <a:lnTo>
                  <a:pt x="532357" y="1647420"/>
                </a:lnTo>
                <a:lnTo>
                  <a:pt x="538916" y="1650751"/>
                </a:lnTo>
                <a:cubicBezTo>
                  <a:pt x="552573" y="1658392"/>
                  <a:pt x="558248" y="1664825"/>
                  <a:pt x="555940" y="1670049"/>
                </a:cubicBezTo>
                <a:cubicBezTo>
                  <a:pt x="553632" y="1675274"/>
                  <a:pt x="550603" y="1679620"/>
                  <a:pt x="546853" y="1683086"/>
                </a:cubicBezTo>
                <a:lnTo>
                  <a:pt x="593725" y="1716159"/>
                </a:lnTo>
                <a:lnTo>
                  <a:pt x="593725" y="1658213"/>
                </a:lnTo>
                <a:cubicBezTo>
                  <a:pt x="593725" y="1643664"/>
                  <a:pt x="593083" y="1635322"/>
                  <a:pt x="591800" y="1633189"/>
                </a:cubicBezTo>
                <a:close/>
                <a:moveTo>
                  <a:pt x="2161904" y="1615940"/>
                </a:moveTo>
                <a:cubicBezTo>
                  <a:pt x="2154071" y="1616940"/>
                  <a:pt x="2140347" y="1618815"/>
                  <a:pt x="2120731" y="1621565"/>
                </a:cubicBezTo>
                <a:cubicBezTo>
                  <a:pt x="2123798" y="1648647"/>
                  <a:pt x="2125860" y="1671166"/>
                  <a:pt x="2126918" y="1689123"/>
                </a:cubicBezTo>
                <a:cubicBezTo>
                  <a:pt x="2127976" y="1707080"/>
                  <a:pt x="2128956" y="1722375"/>
                  <a:pt x="2129856" y="1735008"/>
                </a:cubicBezTo>
                <a:cubicBezTo>
                  <a:pt x="2137388" y="1735008"/>
                  <a:pt x="2151538" y="1734100"/>
                  <a:pt x="2172303" y="1732283"/>
                </a:cubicBezTo>
                <a:cubicBezTo>
                  <a:pt x="2172303" y="1683453"/>
                  <a:pt x="2171278" y="1653146"/>
                  <a:pt x="2169228" y="1641364"/>
                </a:cubicBezTo>
                <a:cubicBezTo>
                  <a:pt x="2167178" y="1629581"/>
                  <a:pt x="2164737" y="1621107"/>
                  <a:pt x="2161904" y="1615940"/>
                </a:cubicBezTo>
                <a:close/>
                <a:moveTo>
                  <a:pt x="123554" y="1615940"/>
                </a:moveTo>
                <a:cubicBezTo>
                  <a:pt x="115721" y="1616940"/>
                  <a:pt x="101997" y="1618815"/>
                  <a:pt x="82381" y="1621565"/>
                </a:cubicBezTo>
                <a:cubicBezTo>
                  <a:pt x="85448" y="1648647"/>
                  <a:pt x="87510" y="1671166"/>
                  <a:pt x="88568" y="1689123"/>
                </a:cubicBezTo>
                <a:cubicBezTo>
                  <a:pt x="89627" y="1707080"/>
                  <a:pt x="90606" y="1722375"/>
                  <a:pt x="91506" y="1735008"/>
                </a:cubicBezTo>
                <a:cubicBezTo>
                  <a:pt x="99039" y="1735008"/>
                  <a:pt x="113188" y="1734100"/>
                  <a:pt x="133953" y="1732283"/>
                </a:cubicBezTo>
                <a:cubicBezTo>
                  <a:pt x="133953" y="1683453"/>
                  <a:pt x="132928" y="1653146"/>
                  <a:pt x="130878" y="1641364"/>
                </a:cubicBezTo>
                <a:cubicBezTo>
                  <a:pt x="128828" y="1629581"/>
                  <a:pt x="126387" y="1621107"/>
                  <a:pt x="123554" y="1615940"/>
                </a:cubicBezTo>
                <a:close/>
                <a:moveTo>
                  <a:pt x="2239449" y="1608091"/>
                </a:moveTo>
                <a:cubicBezTo>
                  <a:pt x="2219600" y="1610141"/>
                  <a:pt x="2203034" y="1611899"/>
                  <a:pt x="2189752" y="1613365"/>
                </a:cubicBezTo>
                <a:cubicBezTo>
                  <a:pt x="2192768" y="1614482"/>
                  <a:pt x="2194568" y="1616186"/>
                  <a:pt x="2195152" y="1618478"/>
                </a:cubicBezTo>
                <a:cubicBezTo>
                  <a:pt x="2195735" y="1620769"/>
                  <a:pt x="2196026" y="1625615"/>
                  <a:pt x="2196026" y="1633014"/>
                </a:cubicBezTo>
                <a:cubicBezTo>
                  <a:pt x="2202376" y="1633114"/>
                  <a:pt x="2210017" y="1631568"/>
                  <a:pt x="2218950" y="1628377"/>
                </a:cubicBezTo>
                <a:cubicBezTo>
                  <a:pt x="2227883" y="1625185"/>
                  <a:pt x="2234924" y="1627560"/>
                  <a:pt x="2240074" y="1635502"/>
                </a:cubicBezTo>
                <a:lnTo>
                  <a:pt x="2242234" y="1640704"/>
                </a:lnTo>
                <a:lnTo>
                  <a:pt x="2242240" y="1639947"/>
                </a:lnTo>
                <a:cubicBezTo>
                  <a:pt x="2242104" y="1624597"/>
                  <a:pt x="2241174" y="1613978"/>
                  <a:pt x="2239449" y="1608091"/>
                </a:cubicBezTo>
                <a:close/>
                <a:moveTo>
                  <a:pt x="201099" y="1608091"/>
                </a:moveTo>
                <a:cubicBezTo>
                  <a:pt x="181250" y="1610141"/>
                  <a:pt x="164685" y="1611899"/>
                  <a:pt x="151402" y="1613365"/>
                </a:cubicBezTo>
                <a:cubicBezTo>
                  <a:pt x="154418" y="1614482"/>
                  <a:pt x="156218" y="1616186"/>
                  <a:pt x="156802" y="1618478"/>
                </a:cubicBezTo>
                <a:cubicBezTo>
                  <a:pt x="157385" y="1620769"/>
                  <a:pt x="157677" y="1625615"/>
                  <a:pt x="157677" y="1633014"/>
                </a:cubicBezTo>
                <a:cubicBezTo>
                  <a:pt x="164026" y="1633114"/>
                  <a:pt x="171667" y="1631568"/>
                  <a:pt x="180600" y="1628377"/>
                </a:cubicBezTo>
                <a:cubicBezTo>
                  <a:pt x="189533" y="1625185"/>
                  <a:pt x="196574" y="1627560"/>
                  <a:pt x="201724" y="1635502"/>
                </a:cubicBezTo>
                <a:cubicBezTo>
                  <a:pt x="206874" y="1643443"/>
                  <a:pt x="203503" y="1648705"/>
                  <a:pt x="191612" y="1651288"/>
                </a:cubicBezTo>
                <a:cubicBezTo>
                  <a:pt x="179721" y="1653871"/>
                  <a:pt x="168409" y="1655163"/>
                  <a:pt x="157677" y="1655163"/>
                </a:cubicBezTo>
                <a:lnTo>
                  <a:pt x="157677" y="1676937"/>
                </a:lnTo>
                <a:cubicBezTo>
                  <a:pt x="163976" y="1677053"/>
                  <a:pt x="171063" y="1675774"/>
                  <a:pt x="178938" y="1673099"/>
                </a:cubicBezTo>
                <a:cubicBezTo>
                  <a:pt x="186812" y="1670424"/>
                  <a:pt x="193341" y="1672699"/>
                  <a:pt x="198524" y="1679924"/>
                </a:cubicBezTo>
                <a:cubicBezTo>
                  <a:pt x="203707" y="1687148"/>
                  <a:pt x="201195" y="1692411"/>
                  <a:pt x="190987" y="1695710"/>
                </a:cubicBezTo>
                <a:cubicBezTo>
                  <a:pt x="180779" y="1699010"/>
                  <a:pt x="169676" y="1700660"/>
                  <a:pt x="157677" y="1700660"/>
                </a:cubicBezTo>
                <a:lnTo>
                  <a:pt x="157677" y="1728708"/>
                </a:lnTo>
                <a:lnTo>
                  <a:pt x="200074" y="1724559"/>
                </a:lnTo>
                <a:cubicBezTo>
                  <a:pt x="202007" y="1704110"/>
                  <a:pt x="203236" y="1681549"/>
                  <a:pt x="203761" y="1656875"/>
                </a:cubicBezTo>
                <a:cubicBezTo>
                  <a:pt x="204286" y="1632202"/>
                  <a:pt x="203399" y="1615940"/>
                  <a:pt x="201099" y="1608091"/>
                </a:cubicBezTo>
                <a:close/>
                <a:moveTo>
                  <a:pt x="2315939" y="1598575"/>
                </a:moveTo>
                <a:cubicBezTo>
                  <a:pt x="2307418" y="1598698"/>
                  <a:pt x="2291496" y="1600404"/>
                  <a:pt x="2268172" y="1603691"/>
                </a:cubicBezTo>
                <a:cubicBezTo>
                  <a:pt x="2278638" y="1611757"/>
                  <a:pt x="2282267" y="1618673"/>
                  <a:pt x="2279059" y="1624440"/>
                </a:cubicBezTo>
                <a:cubicBezTo>
                  <a:pt x="2275850" y="1630206"/>
                  <a:pt x="2273213" y="1640589"/>
                  <a:pt x="2271147" y="1655588"/>
                </a:cubicBezTo>
                <a:cubicBezTo>
                  <a:pt x="2269080" y="1670587"/>
                  <a:pt x="2267047" y="1692344"/>
                  <a:pt x="2265047" y="1720859"/>
                </a:cubicBezTo>
                <a:cubicBezTo>
                  <a:pt x="2280946" y="1718759"/>
                  <a:pt x="2292300" y="1718896"/>
                  <a:pt x="2299108" y="1721271"/>
                </a:cubicBezTo>
                <a:cubicBezTo>
                  <a:pt x="2305916" y="1723646"/>
                  <a:pt x="2309974" y="1727046"/>
                  <a:pt x="2311282" y="1731471"/>
                </a:cubicBezTo>
                <a:cubicBezTo>
                  <a:pt x="2312590" y="1735895"/>
                  <a:pt x="2315115" y="1729742"/>
                  <a:pt x="2318856" y="1713009"/>
                </a:cubicBezTo>
                <a:cubicBezTo>
                  <a:pt x="2322598" y="1696277"/>
                  <a:pt x="2325252" y="1678990"/>
                  <a:pt x="2326818" y="1661150"/>
                </a:cubicBezTo>
                <a:cubicBezTo>
                  <a:pt x="2328385" y="1643309"/>
                  <a:pt x="2329168" y="1628206"/>
                  <a:pt x="2329168" y="1615840"/>
                </a:cubicBezTo>
                <a:cubicBezTo>
                  <a:pt x="2329168" y="1605841"/>
                  <a:pt x="2326777" y="1600220"/>
                  <a:pt x="2321994" y="1598979"/>
                </a:cubicBezTo>
                <a:cubicBezTo>
                  <a:pt x="2320798" y="1598668"/>
                  <a:pt x="2318780" y="1598534"/>
                  <a:pt x="2315939" y="1598575"/>
                </a:cubicBezTo>
                <a:close/>
                <a:moveTo>
                  <a:pt x="277590" y="1598575"/>
                </a:moveTo>
                <a:cubicBezTo>
                  <a:pt x="269068" y="1598698"/>
                  <a:pt x="253146" y="1600404"/>
                  <a:pt x="229822" y="1603691"/>
                </a:cubicBezTo>
                <a:cubicBezTo>
                  <a:pt x="240288" y="1611757"/>
                  <a:pt x="243917" y="1618673"/>
                  <a:pt x="240709" y="1624440"/>
                </a:cubicBezTo>
                <a:cubicBezTo>
                  <a:pt x="237501" y="1630206"/>
                  <a:pt x="234864" y="1640589"/>
                  <a:pt x="232797" y="1655588"/>
                </a:cubicBezTo>
                <a:cubicBezTo>
                  <a:pt x="230730" y="1670587"/>
                  <a:pt x="228697" y="1692344"/>
                  <a:pt x="226697" y="1720859"/>
                </a:cubicBezTo>
                <a:cubicBezTo>
                  <a:pt x="242596" y="1718759"/>
                  <a:pt x="253950" y="1718896"/>
                  <a:pt x="260758" y="1721271"/>
                </a:cubicBezTo>
                <a:cubicBezTo>
                  <a:pt x="267566" y="1723646"/>
                  <a:pt x="271624" y="1727046"/>
                  <a:pt x="272932" y="1731471"/>
                </a:cubicBezTo>
                <a:cubicBezTo>
                  <a:pt x="274240" y="1735895"/>
                  <a:pt x="276765" y="1729742"/>
                  <a:pt x="280507" y="1713009"/>
                </a:cubicBezTo>
                <a:cubicBezTo>
                  <a:pt x="284248" y="1696277"/>
                  <a:pt x="286902" y="1678990"/>
                  <a:pt x="288469" y="1661150"/>
                </a:cubicBezTo>
                <a:cubicBezTo>
                  <a:pt x="290035" y="1643309"/>
                  <a:pt x="290818" y="1628206"/>
                  <a:pt x="290818" y="1615840"/>
                </a:cubicBezTo>
                <a:cubicBezTo>
                  <a:pt x="290818" y="1605841"/>
                  <a:pt x="288427" y="1600220"/>
                  <a:pt x="283644" y="1598979"/>
                </a:cubicBezTo>
                <a:cubicBezTo>
                  <a:pt x="282448" y="1598668"/>
                  <a:pt x="280430" y="1598534"/>
                  <a:pt x="277590" y="1598575"/>
                </a:cubicBezTo>
                <a:close/>
                <a:moveTo>
                  <a:pt x="691882" y="1587508"/>
                </a:moveTo>
                <a:cubicBezTo>
                  <a:pt x="703408" y="1587383"/>
                  <a:pt x="712874" y="1591823"/>
                  <a:pt x="720280" y="1600829"/>
                </a:cubicBezTo>
                <a:cubicBezTo>
                  <a:pt x="730154" y="1612836"/>
                  <a:pt x="723725" y="1619136"/>
                  <a:pt x="700993" y="1619728"/>
                </a:cubicBezTo>
                <a:cubicBezTo>
                  <a:pt x="678262" y="1620319"/>
                  <a:pt x="651980" y="1622890"/>
                  <a:pt x="622148" y="1627440"/>
                </a:cubicBezTo>
                <a:cubicBezTo>
                  <a:pt x="626331" y="1632173"/>
                  <a:pt x="627619" y="1637585"/>
                  <a:pt x="626010" y="1643676"/>
                </a:cubicBezTo>
                <a:cubicBezTo>
                  <a:pt x="624402" y="1649767"/>
                  <a:pt x="623115" y="1656671"/>
                  <a:pt x="622148" y="1664387"/>
                </a:cubicBezTo>
                <a:cubicBezTo>
                  <a:pt x="634581" y="1661404"/>
                  <a:pt x="645668" y="1658042"/>
                  <a:pt x="655409" y="1654300"/>
                </a:cubicBezTo>
                <a:cubicBezTo>
                  <a:pt x="665150" y="1650559"/>
                  <a:pt x="674591" y="1652763"/>
                  <a:pt x="683732" y="1660913"/>
                </a:cubicBezTo>
                <a:cubicBezTo>
                  <a:pt x="692873" y="1669062"/>
                  <a:pt x="689148" y="1675632"/>
                  <a:pt x="672558" y="1680624"/>
                </a:cubicBezTo>
                <a:cubicBezTo>
                  <a:pt x="655967" y="1685615"/>
                  <a:pt x="639089" y="1687586"/>
                  <a:pt x="621923" y="1686536"/>
                </a:cubicBezTo>
                <a:lnTo>
                  <a:pt x="620548" y="1730433"/>
                </a:lnTo>
                <a:cubicBezTo>
                  <a:pt x="650013" y="1745149"/>
                  <a:pt x="676916" y="1754578"/>
                  <a:pt x="701256" y="1758719"/>
                </a:cubicBezTo>
                <a:cubicBezTo>
                  <a:pt x="725596" y="1762860"/>
                  <a:pt x="748561" y="1766648"/>
                  <a:pt x="770152" y="1770081"/>
                </a:cubicBezTo>
                <a:cubicBezTo>
                  <a:pt x="791742" y="1773514"/>
                  <a:pt x="794367" y="1778201"/>
                  <a:pt x="778026" y="1784143"/>
                </a:cubicBezTo>
                <a:cubicBezTo>
                  <a:pt x="761685" y="1790084"/>
                  <a:pt x="743037" y="1795171"/>
                  <a:pt x="722080" y="1799404"/>
                </a:cubicBezTo>
                <a:cubicBezTo>
                  <a:pt x="701123" y="1803637"/>
                  <a:pt x="685090" y="1803845"/>
                  <a:pt x="673983" y="1800029"/>
                </a:cubicBezTo>
                <a:cubicBezTo>
                  <a:pt x="662875" y="1796213"/>
                  <a:pt x="643455" y="1783309"/>
                  <a:pt x="615724" y="1761319"/>
                </a:cubicBezTo>
                <a:cubicBezTo>
                  <a:pt x="587992" y="1739329"/>
                  <a:pt x="561110" y="1718059"/>
                  <a:pt x="535079" y="1697510"/>
                </a:cubicBezTo>
                <a:cubicBezTo>
                  <a:pt x="529795" y="1705593"/>
                  <a:pt x="520471" y="1716847"/>
                  <a:pt x="507105" y="1731271"/>
                </a:cubicBezTo>
                <a:cubicBezTo>
                  <a:pt x="493739" y="1745695"/>
                  <a:pt x="480828" y="1756969"/>
                  <a:pt x="468370" y="1765094"/>
                </a:cubicBezTo>
                <a:cubicBezTo>
                  <a:pt x="455913" y="1773218"/>
                  <a:pt x="442318" y="1778889"/>
                  <a:pt x="427585" y="1782105"/>
                </a:cubicBezTo>
                <a:cubicBezTo>
                  <a:pt x="412853" y="1785322"/>
                  <a:pt x="413507" y="1780830"/>
                  <a:pt x="429547" y="1768631"/>
                </a:cubicBezTo>
                <a:cubicBezTo>
                  <a:pt x="445588" y="1756432"/>
                  <a:pt x="462362" y="1739512"/>
                  <a:pt x="479869" y="1717872"/>
                </a:cubicBezTo>
                <a:cubicBezTo>
                  <a:pt x="497377" y="1696231"/>
                  <a:pt x="508443" y="1680324"/>
                  <a:pt x="513067" y="1670149"/>
                </a:cubicBezTo>
                <a:cubicBezTo>
                  <a:pt x="515380" y="1665062"/>
                  <a:pt x="517048" y="1660597"/>
                  <a:pt x="518073" y="1656753"/>
                </a:cubicBezTo>
                <a:lnTo>
                  <a:pt x="518773" y="1650838"/>
                </a:lnTo>
                <a:lnTo>
                  <a:pt x="506903" y="1653881"/>
                </a:lnTo>
                <a:cubicBezTo>
                  <a:pt x="501386" y="1655354"/>
                  <a:pt x="497175" y="1656552"/>
                  <a:pt x="494269" y="1657475"/>
                </a:cubicBezTo>
                <a:cubicBezTo>
                  <a:pt x="482644" y="1661167"/>
                  <a:pt x="470695" y="1657229"/>
                  <a:pt x="458421" y="1645663"/>
                </a:cubicBezTo>
                <a:cubicBezTo>
                  <a:pt x="446146" y="1634097"/>
                  <a:pt x="444676" y="1628844"/>
                  <a:pt x="454008" y="1629902"/>
                </a:cubicBezTo>
                <a:cubicBezTo>
                  <a:pt x="463341" y="1630960"/>
                  <a:pt x="471999" y="1630989"/>
                  <a:pt x="479982" y="1629989"/>
                </a:cubicBezTo>
                <a:cubicBezTo>
                  <a:pt x="487965" y="1628989"/>
                  <a:pt x="503255" y="1626652"/>
                  <a:pt x="525854" y="1622977"/>
                </a:cubicBezTo>
                <a:cubicBezTo>
                  <a:pt x="548453" y="1619303"/>
                  <a:pt x="575439" y="1613803"/>
                  <a:pt x="606812" y="1606478"/>
                </a:cubicBezTo>
                <a:cubicBezTo>
                  <a:pt x="638185" y="1599154"/>
                  <a:pt x="662471" y="1593379"/>
                  <a:pt x="679670" y="1589154"/>
                </a:cubicBezTo>
                <a:cubicBezTo>
                  <a:pt x="683969" y="1588098"/>
                  <a:pt x="688040" y="1587549"/>
                  <a:pt x="691882" y="1587508"/>
                </a:cubicBezTo>
                <a:close/>
                <a:moveTo>
                  <a:pt x="633070" y="1489618"/>
                </a:moveTo>
                <a:cubicBezTo>
                  <a:pt x="631353" y="1489263"/>
                  <a:pt x="629350" y="1489281"/>
                  <a:pt x="627060" y="1489673"/>
                </a:cubicBezTo>
                <a:cubicBezTo>
                  <a:pt x="617903" y="1491240"/>
                  <a:pt x="597966" y="1494381"/>
                  <a:pt x="567252" y="1499097"/>
                </a:cubicBezTo>
                <a:cubicBezTo>
                  <a:pt x="568285" y="1501597"/>
                  <a:pt x="569676" y="1509114"/>
                  <a:pt x="571426" y="1521646"/>
                </a:cubicBezTo>
                <a:cubicBezTo>
                  <a:pt x="576026" y="1521763"/>
                  <a:pt x="587321" y="1519700"/>
                  <a:pt x="605312" y="1515459"/>
                </a:cubicBezTo>
                <a:cubicBezTo>
                  <a:pt x="623302" y="1511217"/>
                  <a:pt x="632960" y="1513409"/>
                  <a:pt x="634285" y="1522034"/>
                </a:cubicBezTo>
                <a:cubicBezTo>
                  <a:pt x="635610" y="1530658"/>
                  <a:pt x="628948" y="1536441"/>
                  <a:pt x="614299" y="1539382"/>
                </a:cubicBezTo>
                <a:cubicBezTo>
                  <a:pt x="599650" y="1542324"/>
                  <a:pt x="586059" y="1542745"/>
                  <a:pt x="573526" y="1540645"/>
                </a:cubicBezTo>
                <a:lnTo>
                  <a:pt x="577701" y="1571843"/>
                </a:lnTo>
                <a:cubicBezTo>
                  <a:pt x="585384" y="1569743"/>
                  <a:pt x="595125" y="1567914"/>
                  <a:pt x="606924" y="1566356"/>
                </a:cubicBezTo>
                <a:cubicBezTo>
                  <a:pt x="618723" y="1564798"/>
                  <a:pt x="627581" y="1564018"/>
                  <a:pt x="633498" y="1564018"/>
                </a:cubicBezTo>
                <a:cubicBezTo>
                  <a:pt x="638364" y="1536770"/>
                  <a:pt x="640797" y="1516396"/>
                  <a:pt x="640797" y="1502897"/>
                </a:cubicBezTo>
                <a:cubicBezTo>
                  <a:pt x="640797" y="1495110"/>
                  <a:pt x="638221" y="1490684"/>
                  <a:pt x="633070" y="1489618"/>
                </a:cubicBezTo>
                <a:close/>
                <a:moveTo>
                  <a:pt x="2304215" y="1481412"/>
                </a:moveTo>
                <a:cubicBezTo>
                  <a:pt x="2310568" y="1482013"/>
                  <a:pt x="2317094" y="1485354"/>
                  <a:pt x="2323794" y="1491435"/>
                </a:cubicBezTo>
                <a:cubicBezTo>
                  <a:pt x="2332726" y="1499543"/>
                  <a:pt x="2331331" y="1505580"/>
                  <a:pt x="2319606" y="1509547"/>
                </a:cubicBezTo>
                <a:cubicBezTo>
                  <a:pt x="2307882" y="1513513"/>
                  <a:pt x="2277672" y="1518771"/>
                  <a:pt x="2228974" y="1525321"/>
                </a:cubicBezTo>
                <a:cubicBezTo>
                  <a:pt x="2239424" y="1534270"/>
                  <a:pt x="2240194" y="1541749"/>
                  <a:pt x="2231287" y="1547757"/>
                </a:cubicBezTo>
                <a:cubicBezTo>
                  <a:pt x="2222379" y="1553765"/>
                  <a:pt x="2206967" y="1569110"/>
                  <a:pt x="2185052" y="1593792"/>
                </a:cubicBezTo>
                <a:cubicBezTo>
                  <a:pt x="2217950" y="1589658"/>
                  <a:pt x="2246569" y="1585780"/>
                  <a:pt x="2270909" y="1582155"/>
                </a:cubicBezTo>
                <a:cubicBezTo>
                  <a:pt x="2295250" y="1578530"/>
                  <a:pt x="2311594" y="1575118"/>
                  <a:pt x="2319944" y="1571918"/>
                </a:cubicBezTo>
                <a:cubicBezTo>
                  <a:pt x="2328293" y="1568718"/>
                  <a:pt x="2336368" y="1568826"/>
                  <a:pt x="2344168" y="1572243"/>
                </a:cubicBezTo>
                <a:cubicBezTo>
                  <a:pt x="2351967" y="1575659"/>
                  <a:pt x="2361383" y="1582284"/>
                  <a:pt x="2372416" y="1592117"/>
                </a:cubicBezTo>
                <a:cubicBezTo>
                  <a:pt x="2383448" y="1601949"/>
                  <a:pt x="2386010" y="1610086"/>
                  <a:pt x="2380103" y="1616528"/>
                </a:cubicBezTo>
                <a:cubicBezTo>
                  <a:pt x="2374194" y="1622969"/>
                  <a:pt x="2369732" y="1633481"/>
                  <a:pt x="2366716" y="1648063"/>
                </a:cubicBezTo>
                <a:cubicBezTo>
                  <a:pt x="2363699" y="1662646"/>
                  <a:pt x="2361133" y="1681024"/>
                  <a:pt x="2359016" y="1703197"/>
                </a:cubicBezTo>
                <a:cubicBezTo>
                  <a:pt x="2356900" y="1725371"/>
                  <a:pt x="2352562" y="1743566"/>
                  <a:pt x="2346005" y="1757782"/>
                </a:cubicBezTo>
                <a:cubicBezTo>
                  <a:pt x="2339447" y="1771997"/>
                  <a:pt x="2331331" y="1781976"/>
                  <a:pt x="2321656" y="1787717"/>
                </a:cubicBezTo>
                <a:cubicBezTo>
                  <a:pt x="2311982" y="1793459"/>
                  <a:pt x="2305611" y="1788950"/>
                  <a:pt x="2302545" y="1774193"/>
                </a:cubicBezTo>
                <a:cubicBezTo>
                  <a:pt x="2299478" y="1759436"/>
                  <a:pt x="2296787" y="1748965"/>
                  <a:pt x="2294470" y="1742783"/>
                </a:cubicBezTo>
                <a:cubicBezTo>
                  <a:pt x="2282138" y="1741883"/>
                  <a:pt x="2257718" y="1743003"/>
                  <a:pt x="2221212" y="1746145"/>
                </a:cubicBezTo>
                <a:cubicBezTo>
                  <a:pt x="2184706" y="1749286"/>
                  <a:pt x="2153962" y="1751815"/>
                  <a:pt x="2128981" y="1753732"/>
                </a:cubicBezTo>
                <a:cubicBezTo>
                  <a:pt x="2120631" y="1774814"/>
                  <a:pt x="2113482" y="1779239"/>
                  <a:pt x="2107532" y="1767006"/>
                </a:cubicBezTo>
                <a:cubicBezTo>
                  <a:pt x="2101582" y="1754773"/>
                  <a:pt x="2098078" y="1737595"/>
                  <a:pt x="2097020" y="1715472"/>
                </a:cubicBezTo>
                <a:cubicBezTo>
                  <a:pt x="2095962" y="1693348"/>
                  <a:pt x="2093908" y="1674124"/>
                  <a:pt x="2090858" y="1657800"/>
                </a:cubicBezTo>
                <a:cubicBezTo>
                  <a:pt x="2087808" y="1641476"/>
                  <a:pt x="2083367" y="1626465"/>
                  <a:pt x="2077534" y="1612765"/>
                </a:cubicBezTo>
                <a:cubicBezTo>
                  <a:pt x="2071701" y="1599066"/>
                  <a:pt x="2073751" y="1593033"/>
                  <a:pt x="2083683" y="1594667"/>
                </a:cubicBezTo>
                <a:cubicBezTo>
                  <a:pt x="2093616" y="1596300"/>
                  <a:pt x="2101336" y="1597870"/>
                  <a:pt x="2106844" y="1599379"/>
                </a:cubicBezTo>
                <a:cubicBezTo>
                  <a:pt x="2112352" y="1600887"/>
                  <a:pt x="2131006" y="1600208"/>
                  <a:pt x="2162804" y="1597341"/>
                </a:cubicBezTo>
                <a:cubicBezTo>
                  <a:pt x="2177569" y="1574710"/>
                  <a:pt x="2186244" y="1558994"/>
                  <a:pt x="2188827" y="1550194"/>
                </a:cubicBezTo>
                <a:cubicBezTo>
                  <a:pt x="2191410" y="1541395"/>
                  <a:pt x="2192702" y="1534554"/>
                  <a:pt x="2192702" y="1529671"/>
                </a:cubicBezTo>
                <a:cubicBezTo>
                  <a:pt x="2187335" y="1530654"/>
                  <a:pt x="2181065" y="1531683"/>
                  <a:pt x="2173890" y="1532758"/>
                </a:cubicBezTo>
                <a:cubicBezTo>
                  <a:pt x="2166716" y="1533833"/>
                  <a:pt x="2160454" y="1534087"/>
                  <a:pt x="2155104" y="1533520"/>
                </a:cubicBezTo>
                <a:cubicBezTo>
                  <a:pt x="2149754" y="1532954"/>
                  <a:pt x="2142655" y="1528483"/>
                  <a:pt x="2133805" y="1520109"/>
                </a:cubicBezTo>
                <a:cubicBezTo>
                  <a:pt x="2124956" y="1511734"/>
                  <a:pt x="2130497" y="1507547"/>
                  <a:pt x="2150429" y="1507547"/>
                </a:cubicBezTo>
                <a:cubicBezTo>
                  <a:pt x="2166812" y="1507547"/>
                  <a:pt x="2188406" y="1505226"/>
                  <a:pt x="2215213" y="1500585"/>
                </a:cubicBezTo>
                <a:cubicBezTo>
                  <a:pt x="2242020" y="1495943"/>
                  <a:pt x="2260426" y="1492048"/>
                  <a:pt x="2270434" y="1488898"/>
                </a:cubicBezTo>
                <a:cubicBezTo>
                  <a:pt x="2280442" y="1485748"/>
                  <a:pt x="2289604" y="1483357"/>
                  <a:pt x="2297920" y="1481723"/>
                </a:cubicBezTo>
                <a:cubicBezTo>
                  <a:pt x="2299999" y="1481315"/>
                  <a:pt x="2302098" y="1481211"/>
                  <a:pt x="2304215" y="1481412"/>
                </a:cubicBezTo>
                <a:close/>
                <a:moveTo>
                  <a:pt x="265865" y="1481412"/>
                </a:moveTo>
                <a:cubicBezTo>
                  <a:pt x="272218" y="1482013"/>
                  <a:pt x="278744" y="1485354"/>
                  <a:pt x="285444" y="1491435"/>
                </a:cubicBezTo>
                <a:cubicBezTo>
                  <a:pt x="294377" y="1499543"/>
                  <a:pt x="292981" y="1505580"/>
                  <a:pt x="281257" y="1509547"/>
                </a:cubicBezTo>
                <a:cubicBezTo>
                  <a:pt x="269532" y="1513513"/>
                  <a:pt x="239322" y="1518771"/>
                  <a:pt x="190625" y="1525321"/>
                </a:cubicBezTo>
                <a:cubicBezTo>
                  <a:pt x="201074" y="1534270"/>
                  <a:pt x="201845" y="1541749"/>
                  <a:pt x="192937" y="1547757"/>
                </a:cubicBezTo>
                <a:cubicBezTo>
                  <a:pt x="184029" y="1553765"/>
                  <a:pt x="168618" y="1569110"/>
                  <a:pt x="146702" y="1593792"/>
                </a:cubicBezTo>
                <a:cubicBezTo>
                  <a:pt x="179600" y="1589658"/>
                  <a:pt x="208219" y="1585780"/>
                  <a:pt x="232560" y="1582155"/>
                </a:cubicBezTo>
                <a:cubicBezTo>
                  <a:pt x="256900" y="1578530"/>
                  <a:pt x="273245" y="1575118"/>
                  <a:pt x="281594" y="1571918"/>
                </a:cubicBezTo>
                <a:cubicBezTo>
                  <a:pt x="289944" y="1568718"/>
                  <a:pt x="298018" y="1568826"/>
                  <a:pt x="305818" y="1572243"/>
                </a:cubicBezTo>
                <a:cubicBezTo>
                  <a:pt x="313617" y="1575659"/>
                  <a:pt x="323033" y="1582284"/>
                  <a:pt x="334066" y="1592117"/>
                </a:cubicBezTo>
                <a:cubicBezTo>
                  <a:pt x="345098" y="1601949"/>
                  <a:pt x="347661" y="1610086"/>
                  <a:pt x="341753" y="1616528"/>
                </a:cubicBezTo>
                <a:cubicBezTo>
                  <a:pt x="335845" y="1622969"/>
                  <a:pt x="331383" y="1633481"/>
                  <a:pt x="328366" y="1648063"/>
                </a:cubicBezTo>
                <a:cubicBezTo>
                  <a:pt x="325350" y="1662646"/>
                  <a:pt x="322783" y="1681024"/>
                  <a:pt x="320667" y="1703197"/>
                </a:cubicBezTo>
                <a:cubicBezTo>
                  <a:pt x="318550" y="1725371"/>
                  <a:pt x="314213" y="1743566"/>
                  <a:pt x="307655" y="1757782"/>
                </a:cubicBezTo>
                <a:cubicBezTo>
                  <a:pt x="301097" y="1771997"/>
                  <a:pt x="292981" y="1781976"/>
                  <a:pt x="283306" y="1787717"/>
                </a:cubicBezTo>
                <a:cubicBezTo>
                  <a:pt x="273632" y="1793459"/>
                  <a:pt x="267262" y="1788950"/>
                  <a:pt x="264195" y="1774193"/>
                </a:cubicBezTo>
                <a:cubicBezTo>
                  <a:pt x="261129" y="1759436"/>
                  <a:pt x="258437" y="1748965"/>
                  <a:pt x="256121" y="1742783"/>
                </a:cubicBezTo>
                <a:cubicBezTo>
                  <a:pt x="243788" y="1741883"/>
                  <a:pt x="219369" y="1743003"/>
                  <a:pt x="182863" y="1746145"/>
                </a:cubicBezTo>
                <a:cubicBezTo>
                  <a:pt x="146356" y="1749286"/>
                  <a:pt x="115613" y="1751815"/>
                  <a:pt x="90631" y="1753732"/>
                </a:cubicBezTo>
                <a:cubicBezTo>
                  <a:pt x="82281" y="1774814"/>
                  <a:pt x="75132" y="1779239"/>
                  <a:pt x="69182" y="1767006"/>
                </a:cubicBezTo>
                <a:cubicBezTo>
                  <a:pt x="63232" y="1754773"/>
                  <a:pt x="59728" y="1737595"/>
                  <a:pt x="58670" y="1715472"/>
                </a:cubicBezTo>
                <a:cubicBezTo>
                  <a:pt x="57612" y="1693348"/>
                  <a:pt x="55558" y="1674124"/>
                  <a:pt x="52508" y="1657800"/>
                </a:cubicBezTo>
                <a:cubicBezTo>
                  <a:pt x="49458" y="1641476"/>
                  <a:pt x="45017" y="1626465"/>
                  <a:pt x="39184" y="1612765"/>
                </a:cubicBezTo>
                <a:cubicBezTo>
                  <a:pt x="33351" y="1599066"/>
                  <a:pt x="35401" y="1593033"/>
                  <a:pt x="45333" y="1594667"/>
                </a:cubicBezTo>
                <a:cubicBezTo>
                  <a:pt x="55266" y="1596300"/>
                  <a:pt x="62987" y="1597870"/>
                  <a:pt x="68495" y="1599379"/>
                </a:cubicBezTo>
                <a:cubicBezTo>
                  <a:pt x="74003" y="1600887"/>
                  <a:pt x="92656" y="1600208"/>
                  <a:pt x="124454" y="1597341"/>
                </a:cubicBezTo>
                <a:cubicBezTo>
                  <a:pt x="139219" y="1574710"/>
                  <a:pt x="147894" y="1558994"/>
                  <a:pt x="150477" y="1550194"/>
                </a:cubicBezTo>
                <a:cubicBezTo>
                  <a:pt x="153060" y="1541395"/>
                  <a:pt x="154352" y="1534554"/>
                  <a:pt x="154352" y="1529671"/>
                </a:cubicBezTo>
                <a:cubicBezTo>
                  <a:pt x="148985" y="1530654"/>
                  <a:pt x="142715" y="1531683"/>
                  <a:pt x="135540" y="1532758"/>
                </a:cubicBezTo>
                <a:cubicBezTo>
                  <a:pt x="128366" y="1533833"/>
                  <a:pt x="122104" y="1534087"/>
                  <a:pt x="116754" y="1533520"/>
                </a:cubicBezTo>
                <a:cubicBezTo>
                  <a:pt x="111404" y="1532954"/>
                  <a:pt x="104305" y="1528483"/>
                  <a:pt x="95455" y="1520109"/>
                </a:cubicBezTo>
                <a:cubicBezTo>
                  <a:pt x="86606" y="1511734"/>
                  <a:pt x="92147" y="1507547"/>
                  <a:pt x="112079" y="1507547"/>
                </a:cubicBezTo>
                <a:cubicBezTo>
                  <a:pt x="128462" y="1507547"/>
                  <a:pt x="150056" y="1505226"/>
                  <a:pt x="176863" y="1500585"/>
                </a:cubicBezTo>
                <a:cubicBezTo>
                  <a:pt x="203670" y="1495943"/>
                  <a:pt x="222077" y="1492048"/>
                  <a:pt x="232085" y="1488898"/>
                </a:cubicBezTo>
                <a:cubicBezTo>
                  <a:pt x="242092" y="1485748"/>
                  <a:pt x="251254" y="1483357"/>
                  <a:pt x="259570" y="1481723"/>
                </a:cubicBezTo>
                <a:cubicBezTo>
                  <a:pt x="261649" y="1481315"/>
                  <a:pt x="263748" y="1481211"/>
                  <a:pt x="265865" y="1481412"/>
                </a:cubicBezTo>
                <a:close/>
                <a:moveTo>
                  <a:pt x="643475" y="1463684"/>
                </a:moveTo>
                <a:cubicBezTo>
                  <a:pt x="646560" y="1463436"/>
                  <a:pt x="649647" y="1463741"/>
                  <a:pt x="652734" y="1464600"/>
                </a:cubicBezTo>
                <a:cubicBezTo>
                  <a:pt x="658908" y="1466316"/>
                  <a:pt x="667120" y="1470482"/>
                  <a:pt x="677370" y="1477099"/>
                </a:cubicBezTo>
                <a:cubicBezTo>
                  <a:pt x="687619" y="1483715"/>
                  <a:pt x="690782" y="1489615"/>
                  <a:pt x="686857" y="1494798"/>
                </a:cubicBezTo>
                <a:cubicBezTo>
                  <a:pt x="682932" y="1499981"/>
                  <a:pt x="679474" y="1506055"/>
                  <a:pt x="676482" y="1513022"/>
                </a:cubicBezTo>
                <a:cubicBezTo>
                  <a:pt x="673491" y="1519988"/>
                  <a:pt x="669337" y="1533308"/>
                  <a:pt x="664021" y="1552982"/>
                </a:cubicBezTo>
                <a:cubicBezTo>
                  <a:pt x="658704" y="1572655"/>
                  <a:pt x="653205" y="1584409"/>
                  <a:pt x="647522" y="1588242"/>
                </a:cubicBezTo>
                <a:cubicBezTo>
                  <a:pt x="641839" y="1592075"/>
                  <a:pt x="637072" y="1590325"/>
                  <a:pt x="633223" y="1582992"/>
                </a:cubicBezTo>
                <a:cubicBezTo>
                  <a:pt x="622040" y="1585092"/>
                  <a:pt x="603183" y="1588034"/>
                  <a:pt x="576651" y="1591817"/>
                </a:cubicBezTo>
                <a:cubicBezTo>
                  <a:pt x="576651" y="1597100"/>
                  <a:pt x="574001" y="1600874"/>
                  <a:pt x="568701" y="1603141"/>
                </a:cubicBezTo>
                <a:cubicBezTo>
                  <a:pt x="563402" y="1605407"/>
                  <a:pt x="558927" y="1598641"/>
                  <a:pt x="555277" y="1582842"/>
                </a:cubicBezTo>
                <a:cubicBezTo>
                  <a:pt x="551628" y="1567043"/>
                  <a:pt x="547515" y="1550398"/>
                  <a:pt x="542941" y="1532908"/>
                </a:cubicBezTo>
                <a:cubicBezTo>
                  <a:pt x="538366" y="1515417"/>
                  <a:pt x="533399" y="1502106"/>
                  <a:pt x="528041" y="1492973"/>
                </a:cubicBezTo>
                <a:cubicBezTo>
                  <a:pt x="522683" y="1483840"/>
                  <a:pt x="524629" y="1479819"/>
                  <a:pt x="533879" y="1480911"/>
                </a:cubicBezTo>
                <a:cubicBezTo>
                  <a:pt x="543128" y="1482003"/>
                  <a:pt x="549628" y="1482528"/>
                  <a:pt x="553377" y="1482486"/>
                </a:cubicBezTo>
                <a:cubicBezTo>
                  <a:pt x="557127" y="1482444"/>
                  <a:pt x="569997" y="1480378"/>
                  <a:pt x="591988" y="1476286"/>
                </a:cubicBezTo>
                <a:cubicBezTo>
                  <a:pt x="613978" y="1472195"/>
                  <a:pt x="628056" y="1468795"/>
                  <a:pt x="634222" y="1466087"/>
                </a:cubicBezTo>
                <a:cubicBezTo>
                  <a:pt x="637306" y="1464733"/>
                  <a:pt x="640390" y="1463932"/>
                  <a:pt x="643475" y="1463684"/>
                </a:cubicBezTo>
                <a:close/>
                <a:moveTo>
                  <a:pt x="1853110" y="1457325"/>
                </a:moveTo>
                <a:cubicBezTo>
                  <a:pt x="1882142" y="1485773"/>
                  <a:pt x="1903278" y="1513776"/>
                  <a:pt x="1916519" y="1541332"/>
                </a:cubicBezTo>
                <a:cubicBezTo>
                  <a:pt x="1929760" y="1568889"/>
                  <a:pt x="1936380" y="1600000"/>
                  <a:pt x="1936380" y="1634664"/>
                </a:cubicBezTo>
                <a:cubicBezTo>
                  <a:pt x="1936380" y="1669845"/>
                  <a:pt x="1929689" y="1701364"/>
                  <a:pt x="1916306" y="1729221"/>
                </a:cubicBezTo>
                <a:cubicBezTo>
                  <a:pt x="1902924" y="1757077"/>
                  <a:pt x="1881842" y="1784155"/>
                  <a:pt x="1853060" y="1810453"/>
                </a:cubicBezTo>
                <a:lnTo>
                  <a:pt x="1831112" y="1788905"/>
                </a:lnTo>
                <a:cubicBezTo>
                  <a:pt x="1855460" y="1765673"/>
                  <a:pt x="1873572" y="1741928"/>
                  <a:pt x="1885446" y="1717672"/>
                </a:cubicBezTo>
                <a:cubicBezTo>
                  <a:pt x="1897320" y="1693415"/>
                  <a:pt x="1903257" y="1665746"/>
                  <a:pt x="1903257" y="1634664"/>
                </a:cubicBezTo>
                <a:cubicBezTo>
                  <a:pt x="1903257" y="1604133"/>
                  <a:pt x="1897383" y="1576863"/>
                  <a:pt x="1885633" y="1552857"/>
                </a:cubicBezTo>
                <a:cubicBezTo>
                  <a:pt x="1873884" y="1528850"/>
                  <a:pt x="1855710" y="1504580"/>
                  <a:pt x="1831112" y="1480049"/>
                </a:cubicBezTo>
                <a:close/>
                <a:moveTo>
                  <a:pt x="976677" y="1457325"/>
                </a:moveTo>
                <a:lnTo>
                  <a:pt x="998775" y="1480049"/>
                </a:lnTo>
                <a:cubicBezTo>
                  <a:pt x="974110" y="1504597"/>
                  <a:pt x="955919" y="1528850"/>
                  <a:pt x="944204" y="1552807"/>
                </a:cubicBezTo>
                <a:cubicBezTo>
                  <a:pt x="932488" y="1576763"/>
                  <a:pt x="926630" y="1604049"/>
                  <a:pt x="926630" y="1634664"/>
                </a:cubicBezTo>
                <a:cubicBezTo>
                  <a:pt x="926630" y="1665829"/>
                  <a:pt x="932554" y="1693519"/>
                  <a:pt x="944404" y="1717734"/>
                </a:cubicBezTo>
                <a:cubicBezTo>
                  <a:pt x="956253" y="1741949"/>
                  <a:pt x="974377" y="1765664"/>
                  <a:pt x="998775" y="1788880"/>
                </a:cubicBezTo>
                <a:lnTo>
                  <a:pt x="976752" y="1810453"/>
                </a:lnTo>
                <a:cubicBezTo>
                  <a:pt x="947987" y="1784172"/>
                  <a:pt x="926921" y="1757123"/>
                  <a:pt x="913555" y="1729308"/>
                </a:cubicBezTo>
                <a:cubicBezTo>
                  <a:pt x="900190" y="1701493"/>
                  <a:pt x="893507" y="1669945"/>
                  <a:pt x="893507" y="1634664"/>
                </a:cubicBezTo>
                <a:cubicBezTo>
                  <a:pt x="893507" y="1599883"/>
                  <a:pt x="900110" y="1568747"/>
                  <a:pt x="913318" y="1541257"/>
                </a:cubicBezTo>
                <a:cubicBezTo>
                  <a:pt x="926525" y="1513767"/>
                  <a:pt x="947645" y="1485790"/>
                  <a:pt x="976677" y="1457325"/>
                </a:cubicBezTo>
                <a:close/>
                <a:moveTo>
                  <a:pt x="2892909" y="986009"/>
                </a:moveTo>
                <a:cubicBezTo>
                  <a:pt x="2907008" y="983826"/>
                  <a:pt x="2917578" y="987388"/>
                  <a:pt x="2924620" y="996696"/>
                </a:cubicBezTo>
                <a:cubicBezTo>
                  <a:pt x="2931660" y="1006004"/>
                  <a:pt x="2934123" y="1016115"/>
                  <a:pt x="2932006" y="1027031"/>
                </a:cubicBezTo>
                <a:cubicBezTo>
                  <a:pt x="2929773" y="1043814"/>
                  <a:pt x="2923961" y="1058559"/>
                  <a:pt x="2914570" y="1071266"/>
                </a:cubicBezTo>
                <a:cubicBezTo>
                  <a:pt x="2905179" y="1083974"/>
                  <a:pt x="2891109" y="1093736"/>
                  <a:pt x="2872360" y="1100552"/>
                </a:cubicBezTo>
                <a:lnTo>
                  <a:pt x="2862836" y="1087628"/>
                </a:lnTo>
                <a:cubicBezTo>
                  <a:pt x="2873885" y="1080311"/>
                  <a:pt x="2881876" y="1073449"/>
                  <a:pt x="2886809" y="1067042"/>
                </a:cubicBezTo>
                <a:cubicBezTo>
                  <a:pt x="2891742" y="1060633"/>
                  <a:pt x="2894209" y="1054296"/>
                  <a:pt x="2894209" y="1048030"/>
                </a:cubicBezTo>
                <a:cubicBezTo>
                  <a:pt x="2893576" y="1045497"/>
                  <a:pt x="2889234" y="1042356"/>
                  <a:pt x="2881184" y="1038606"/>
                </a:cubicBezTo>
                <a:cubicBezTo>
                  <a:pt x="2873135" y="1034856"/>
                  <a:pt x="2869110" y="1026715"/>
                  <a:pt x="2869110" y="1014182"/>
                </a:cubicBezTo>
                <a:cubicBezTo>
                  <a:pt x="2869110" y="1009699"/>
                  <a:pt x="2870281" y="1004820"/>
                  <a:pt x="2872622" y="999546"/>
                </a:cubicBezTo>
                <a:cubicBezTo>
                  <a:pt x="2874964" y="994271"/>
                  <a:pt x="2881726" y="989759"/>
                  <a:pt x="2892909" y="986009"/>
                </a:cubicBezTo>
                <a:close/>
                <a:moveTo>
                  <a:pt x="3299821" y="943687"/>
                </a:moveTo>
                <a:cubicBezTo>
                  <a:pt x="3289705" y="943687"/>
                  <a:pt x="3260974" y="946645"/>
                  <a:pt x="3213626" y="952561"/>
                </a:cubicBezTo>
                <a:cubicBezTo>
                  <a:pt x="3214626" y="974660"/>
                  <a:pt x="3216068" y="996742"/>
                  <a:pt x="3217951" y="1018807"/>
                </a:cubicBezTo>
                <a:cubicBezTo>
                  <a:pt x="3246583" y="1016824"/>
                  <a:pt x="3275048" y="1013882"/>
                  <a:pt x="3303346" y="1009982"/>
                </a:cubicBezTo>
                <a:cubicBezTo>
                  <a:pt x="3307212" y="991617"/>
                  <a:pt x="3309666" y="975976"/>
                  <a:pt x="3310708" y="963060"/>
                </a:cubicBezTo>
                <a:cubicBezTo>
                  <a:pt x="3311750" y="950144"/>
                  <a:pt x="3308121" y="943687"/>
                  <a:pt x="3299821" y="943687"/>
                </a:cubicBezTo>
                <a:close/>
                <a:moveTo>
                  <a:pt x="2651803" y="908057"/>
                </a:moveTo>
                <a:lnTo>
                  <a:pt x="2650983" y="911979"/>
                </a:lnTo>
                <a:cubicBezTo>
                  <a:pt x="2649298" y="914610"/>
                  <a:pt x="2645482" y="916571"/>
                  <a:pt x="2639537" y="917863"/>
                </a:cubicBezTo>
                <a:cubicBezTo>
                  <a:pt x="2627646" y="920446"/>
                  <a:pt x="2616334" y="921738"/>
                  <a:pt x="2605602" y="921738"/>
                </a:cubicBezTo>
                <a:lnTo>
                  <a:pt x="2605602" y="943512"/>
                </a:lnTo>
                <a:cubicBezTo>
                  <a:pt x="2611901" y="943628"/>
                  <a:pt x="2618988" y="942349"/>
                  <a:pt x="2626862" y="939674"/>
                </a:cubicBezTo>
                <a:cubicBezTo>
                  <a:pt x="2634737" y="936999"/>
                  <a:pt x="2641266" y="939274"/>
                  <a:pt x="2646449" y="946499"/>
                </a:cubicBezTo>
                <a:cubicBezTo>
                  <a:pt x="2651632" y="953723"/>
                  <a:pt x="2649120" y="958986"/>
                  <a:pt x="2638912" y="962285"/>
                </a:cubicBezTo>
                <a:cubicBezTo>
                  <a:pt x="2628704" y="965585"/>
                  <a:pt x="2617601" y="967235"/>
                  <a:pt x="2605602" y="967235"/>
                </a:cubicBezTo>
                <a:lnTo>
                  <a:pt x="2605602" y="995283"/>
                </a:lnTo>
                <a:lnTo>
                  <a:pt x="2647999" y="991134"/>
                </a:lnTo>
                <a:cubicBezTo>
                  <a:pt x="2649932" y="970685"/>
                  <a:pt x="2651161" y="948124"/>
                  <a:pt x="2651686" y="923450"/>
                </a:cubicBezTo>
                <a:close/>
                <a:moveTo>
                  <a:pt x="1001375" y="899764"/>
                </a:moveTo>
                <a:cubicBezTo>
                  <a:pt x="988026" y="902889"/>
                  <a:pt x="975982" y="905739"/>
                  <a:pt x="965244" y="908313"/>
                </a:cubicBezTo>
                <a:lnTo>
                  <a:pt x="941932" y="913995"/>
                </a:lnTo>
                <a:lnTo>
                  <a:pt x="948491" y="917326"/>
                </a:lnTo>
                <a:cubicBezTo>
                  <a:pt x="962148" y="924967"/>
                  <a:pt x="967823" y="931400"/>
                  <a:pt x="965515" y="936624"/>
                </a:cubicBezTo>
                <a:cubicBezTo>
                  <a:pt x="963207" y="941849"/>
                  <a:pt x="960178" y="946195"/>
                  <a:pt x="956428" y="949661"/>
                </a:cubicBezTo>
                <a:lnTo>
                  <a:pt x="1003300" y="982734"/>
                </a:lnTo>
                <a:lnTo>
                  <a:pt x="1003300" y="924788"/>
                </a:lnTo>
                <a:cubicBezTo>
                  <a:pt x="1003300" y="910239"/>
                  <a:pt x="1002658" y="901897"/>
                  <a:pt x="1001375" y="899764"/>
                </a:cubicBezTo>
                <a:close/>
                <a:moveTo>
                  <a:pt x="2571478" y="882515"/>
                </a:moveTo>
                <a:cubicBezTo>
                  <a:pt x="2563646" y="883515"/>
                  <a:pt x="2549922" y="885390"/>
                  <a:pt x="2530306" y="888140"/>
                </a:cubicBezTo>
                <a:cubicBezTo>
                  <a:pt x="2533372" y="915222"/>
                  <a:pt x="2535435" y="937741"/>
                  <a:pt x="2536493" y="955698"/>
                </a:cubicBezTo>
                <a:cubicBezTo>
                  <a:pt x="2537551" y="973655"/>
                  <a:pt x="2538530" y="988950"/>
                  <a:pt x="2539430" y="1001583"/>
                </a:cubicBezTo>
                <a:cubicBezTo>
                  <a:pt x="2546963" y="1001583"/>
                  <a:pt x="2561112" y="1000675"/>
                  <a:pt x="2581878" y="998858"/>
                </a:cubicBezTo>
                <a:cubicBezTo>
                  <a:pt x="2581878" y="950028"/>
                  <a:pt x="2580853" y="919721"/>
                  <a:pt x="2578803" y="907939"/>
                </a:cubicBezTo>
                <a:cubicBezTo>
                  <a:pt x="2576753" y="896156"/>
                  <a:pt x="2574312" y="887682"/>
                  <a:pt x="2571478" y="882515"/>
                </a:cubicBezTo>
                <a:close/>
                <a:moveTo>
                  <a:pt x="533129" y="882515"/>
                </a:moveTo>
                <a:cubicBezTo>
                  <a:pt x="525296" y="883515"/>
                  <a:pt x="511572" y="885390"/>
                  <a:pt x="491956" y="888140"/>
                </a:cubicBezTo>
                <a:cubicBezTo>
                  <a:pt x="495023" y="915222"/>
                  <a:pt x="497085" y="937741"/>
                  <a:pt x="498143" y="955698"/>
                </a:cubicBezTo>
                <a:cubicBezTo>
                  <a:pt x="499202" y="973655"/>
                  <a:pt x="500181" y="988950"/>
                  <a:pt x="501081" y="1001583"/>
                </a:cubicBezTo>
                <a:cubicBezTo>
                  <a:pt x="508614" y="1001583"/>
                  <a:pt x="522763" y="1000675"/>
                  <a:pt x="543528" y="998858"/>
                </a:cubicBezTo>
                <a:cubicBezTo>
                  <a:pt x="543528" y="950028"/>
                  <a:pt x="542503" y="919721"/>
                  <a:pt x="540453" y="907939"/>
                </a:cubicBezTo>
                <a:cubicBezTo>
                  <a:pt x="538403" y="896156"/>
                  <a:pt x="535962" y="887682"/>
                  <a:pt x="533129" y="882515"/>
                </a:cubicBezTo>
                <a:close/>
                <a:moveTo>
                  <a:pt x="2649024" y="874666"/>
                </a:moveTo>
                <a:cubicBezTo>
                  <a:pt x="2629175" y="876716"/>
                  <a:pt x="2612609" y="878474"/>
                  <a:pt x="2599327" y="879940"/>
                </a:cubicBezTo>
                <a:cubicBezTo>
                  <a:pt x="2602343" y="881057"/>
                  <a:pt x="2604143" y="882761"/>
                  <a:pt x="2604726" y="885053"/>
                </a:cubicBezTo>
                <a:cubicBezTo>
                  <a:pt x="2605310" y="887344"/>
                  <a:pt x="2605602" y="892190"/>
                  <a:pt x="2605602" y="899589"/>
                </a:cubicBezTo>
                <a:cubicBezTo>
                  <a:pt x="2611951" y="899689"/>
                  <a:pt x="2619592" y="898143"/>
                  <a:pt x="2628525" y="894952"/>
                </a:cubicBezTo>
                <a:cubicBezTo>
                  <a:pt x="2637458" y="891760"/>
                  <a:pt x="2644499" y="894135"/>
                  <a:pt x="2649649" y="902077"/>
                </a:cubicBezTo>
                <a:lnTo>
                  <a:pt x="2651809" y="907279"/>
                </a:lnTo>
                <a:lnTo>
                  <a:pt x="2651815" y="906522"/>
                </a:lnTo>
                <a:cubicBezTo>
                  <a:pt x="2651679" y="891172"/>
                  <a:pt x="2650749" y="880553"/>
                  <a:pt x="2649024" y="874666"/>
                </a:cubicBezTo>
                <a:close/>
                <a:moveTo>
                  <a:pt x="610674" y="874666"/>
                </a:moveTo>
                <a:cubicBezTo>
                  <a:pt x="590825" y="876716"/>
                  <a:pt x="574260" y="878474"/>
                  <a:pt x="560977" y="879940"/>
                </a:cubicBezTo>
                <a:cubicBezTo>
                  <a:pt x="563993" y="881057"/>
                  <a:pt x="565793" y="882761"/>
                  <a:pt x="566377" y="885053"/>
                </a:cubicBezTo>
                <a:cubicBezTo>
                  <a:pt x="566960" y="887344"/>
                  <a:pt x="567252" y="892190"/>
                  <a:pt x="567252" y="899589"/>
                </a:cubicBezTo>
                <a:cubicBezTo>
                  <a:pt x="573601" y="899689"/>
                  <a:pt x="581242" y="898143"/>
                  <a:pt x="590175" y="894952"/>
                </a:cubicBezTo>
                <a:cubicBezTo>
                  <a:pt x="599108" y="891760"/>
                  <a:pt x="606149" y="894135"/>
                  <a:pt x="611299" y="902077"/>
                </a:cubicBezTo>
                <a:cubicBezTo>
                  <a:pt x="616449" y="910018"/>
                  <a:pt x="613078" y="915280"/>
                  <a:pt x="601187" y="917863"/>
                </a:cubicBezTo>
                <a:cubicBezTo>
                  <a:pt x="589296" y="920446"/>
                  <a:pt x="577984" y="921738"/>
                  <a:pt x="567252" y="921738"/>
                </a:cubicBezTo>
                <a:lnTo>
                  <a:pt x="567252" y="943512"/>
                </a:lnTo>
                <a:cubicBezTo>
                  <a:pt x="573551" y="943628"/>
                  <a:pt x="580638" y="942349"/>
                  <a:pt x="588513" y="939674"/>
                </a:cubicBezTo>
                <a:cubicBezTo>
                  <a:pt x="596387" y="936999"/>
                  <a:pt x="602916" y="939274"/>
                  <a:pt x="608099" y="946499"/>
                </a:cubicBezTo>
                <a:cubicBezTo>
                  <a:pt x="613282" y="953723"/>
                  <a:pt x="610770" y="958986"/>
                  <a:pt x="600562" y="962285"/>
                </a:cubicBezTo>
                <a:cubicBezTo>
                  <a:pt x="590354" y="965585"/>
                  <a:pt x="579251" y="967235"/>
                  <a:pt x="567252" y="967235"/>
                </a:cubicBezTo>
                <a:lnTo>
                  <a:pt x="567252" y="995283"/>
                </a:lnTo>
                <a:lnTo>
                  <a:pt x="609649" y="991134"/>
                </a:lnTo>
                <a:cubicBezTo>
                  <a:pt x="611582" y="970685"/>
                  <a:pt x="612811" y="948124"/>
                  <a:pt x="613336" y="923450"/>
                </a:cubicBezTo>
                <a:cubicBezTo>
                  <a:pt x="613861" y="898777"/>
                  <a:pt x="612974" y="882515"/>
                  <a:pt x="610674" y="874666"/>
                </a:cubicBezTo>
                <a:close/>
                <a:moveTo>
                  <a:pt x="693219" y="865554"/>
                </a:moveTo>
                <a:cubicBezTo>
                  <a:pt x="688436" y="864312"/>
                  <a:pt x="670495" y="865883"/>
                  <a:pt x="639397" y="870266"/>
                </a:cubicBezTo>
                <a:cubicBezTo>
                  <a:pt x="649863" y="878332"/>
                  <a:pt x="653492" y="885248"/>
                  <a:pt x="650284" y="891015"/>
                </a:cubicBezTo>
                <a:cubicBezTo>
                  <a:pt x="647076" y="896781"/>
                  <a:pt x="644439" y="907164"/>
                  <a:pt x="642372" y="922163"/>
                </a:cubicBezTo>
                <a:cubicBezTo>
                  <a:pt x="640305" y="937162"/>
                  <a:pt x="638272" y="958919"/>
                  <a:pt x="636272" y="987434"/>
                </a:cubicBezTo>
                <a:cubicBezTo>
                  <a:pt x="652171" y="985334"/>
                  <a:pt x="663525" y="985471"/>
                  <a:pt x="670333" y="987846"/>
                </a:cubicBezTo>
                <a:cubicBezTo>
                  <a:pt x="677141" y="990221"/>
                  <a:pt x="681199" y="993621"/>
                  <a:pt x="682507" y="998046"/>
                </a:cubicBezTo>
                <a:cubicBezTo>
                  <a:pt x="683815" y="1002470"/>
                  <a:pt x="686340" y="996317"/>
                  <a:pt x="690082" y="979584"/>
                </a:cubicBezTo>
                <a:cubicBezTo>
                  <a:pt x="693823" y="962852"/>
                  <a:pt x="696477" y="945565"/>
                  <a:pt x="698044" y="927725"/>
                </a:cubicBezTo>
                <a:cubicBezTo>
                  <a:pt x="699610" y="909884"/>
                  <a:pt x="700393" y="894781"/>
                  <a:pt x="700393" y="882415"/>
                </a:cubicBezTo>
                <a:cubicBezTo>
                  <a:pt x="700393" y="872416"/>
                  <a:pt x="698002" y="866795"/>
                  <a:pt x="693219" y="865554"/>
                </a:cubicBezTo>
                <a:close/>
                <a:moveTo>
                  <a:pt x="2725514" y="865150"/>
                </a:moveTo>
                <a:cubicBezTo>
                  <a:pt x="2716993" y="865273"/>
                  <a:pt x="2701070" y="866979"/>
                  <a:pt x="2677747" y="870266"/>
                </a:cubicBezTo>
                <a:cubicBezTo>
                  <a:pt x="2688213" y="878332"/>
                  <a:pt x="2691842" y="885248"/>
                  <a:pt x="2688634" y="891015"/>
                </a:cubicBezTo>
                <a:cubicBezTo>
                  <a:pt x="2685426" y="896781"/>
                  <a:pt x="2682788" y="907164"/>
                  <a:pt x="2680722" y="922163"/>
                </a:cubicBezTo>
                <a:cubicBezTo>
                  <a:pt x="2678655" y="937162"/>
                  <a:pt x="2676622" y="958919"/>
                  <a:pt x="2674622" y="987434"/>
                </a:cubicBezTo>
                <a:cubicBezTo>
                  <a:pt x="2690521" y="985334"/>
                  <a:pt x="2701874" y="985471"/>
                  <a:pt x="2708683" y="987846"/>
                </a:cubicBezTo>
                <a:cubicBezTo>
                  <a:pt x="2715490" y="990221"/>
                  <a:pt x="2719548" y="993621"/>
                  <a:pt x="2720857" y="998046"/>
                </a:cubicBezTo>
                <a:cubicBezTo>
                  <a:pt x="2722165" y="1002470"/>
                  <a:pt x="2724690" y="996317"/>
                  <a:pt x="2728432" y="979584"/>
                </a:cubicBezTo>
                <a:cubicBezTo>
                  <a:pt x="2732173" y="962852"/>
                  <a:pt x="2734827" y="945565"/>
                  <a:pt x="2736394" y="927725"/>
                </a:cubicBezTo>
                <a:cubicBezTo>
                  <a:pt x="2737960" y="909884"/>
                  <a:pt x="2738743" y="894781"/>
                  <a:pt x="2738743" y="882415"/>
                </a:cubicBezTo>
                <a:cubicBezTo>
                  <a:pt x="2738743" y="872416"/>
                  <a:pt x="2736352" y="866795"/>
                  <a:pt x="2731569" y="865554"/>
                </a:cubicBezTo>
                <a:cubicBezTo>
                  <a:pt x="2730373" y="865243"/>
                  <a:pt x="2728355" y="865109"/>
                  <a:pt x="2725514" y="865150"/>
                </a:cubicBezTo>
                <a:close/>
                <a:moveTo>
                  <a:pt x="1101457" y="854083"/>
                </a:moveTo>
                <a:cubicBezTo>
                  <a:pt x="1112983" y="853958"/>
                  <a:pt x="1122449" y="858398"/>
                  <a:pt x="1129855" y="867404"/>
                </a:cubicBezTo>
                <a:cubicBezTo>
                  <a:pt x="1139729" y="879411"/>
                  <a:pt x="1133300" y="885711"/>
                  <a:pt x="1110568" y="886303"/>
                </a:cubicBezTo>
                <a:cubicBezTo>
                  <a:pt x="1087836" y="886894"/>
                  <a:pt x="1061555" y="889465"/>
                  <a:pt x="1031723" y="894015"/>
                </a:cubicBezTo>
                <a:cubicBezTo>
                  <a:pt x="1035906" y="898748"/>
                  <a:pt x="1037194" y="904160"/>
                  <a:pt x="1035585" y="910251"/>
                </a:cubicBezTo>
                <a:cubicBezTo>
                  <a:pt x="1033977" y="916342"/>
                  <a:pt x="1032690" y="923246"/>
                  <a:pt x="1031723" y="930962"/>
                </a:cubicBezTo>
                <a:cubicBezTo>
                  <a:pt x="1044156" y="927979"/>
                  <a:pt x="1055243" y="924617"/>
                  <a:pt x="1064984" y="920875"/>
                </a:cubicBezTo>
                <a:cubicBezTo>
                  <a:pt x="1074725" y="917134"/>
                  <a:pt x="1084166" y="919338"/>
                  <a:pt x="1093307" y="927488"/>
                </a:cubicBezTo>
                <a:cubicBezTo>
                  <a:pt x="1102448" y="935637"/>
                  <a:pt x="1098723" y="942207"/>
                  <a:pt x="1082133" y="947199"/>
                </a:cubicBezTo>
                <a:cubicBezTo>
                  <a:pt x="1065542" y="952190"/>
                  <a:pt x="1048664" y="954161"/>
                  <a:pt x="1031498" y="953111"/>
                </a:cubicBezTo>
                <a:lnTo>
                  <a:pt x="1030123" y="997008"/>
                </a:lnTo>
                <a:cubicBezTo>
                  <a:pt x="1059588" y="1011724"/>
                  <a:pt x="1086491" y="1021153"/>
                  <a:pt x="1110831" y="1025294"/>
                </a:cubicBezTo>
                <a:cubicBezTo>
                  <a:pt x="1135171" y="1029435"/>
                  <a:pt x="1158136" y="1033223"/>
                  <a:pt x="1179727" y="1036656"/>
                </a:cubicBezTo>
                <a:cubicBezTo>
                  <a:pt x="1201317" y="1040089"/>
                  <a:pt x="1203942" y="1044776"/>
                  <a:pt x="1187601" y="1050718"/>
                </a:cubicBezTo>
                <a:cubicBezTo>
                  <a:pt x="1171261" y="1056659"/>
                  <a:pt x="1152612" y="1061746"/>
                  <a:pt x="1131655" y="1065979"/>
                </a:cubicBezTo>
                <a:cubicBezTo>
                  <a:pt x="1110698" y="1070212"/>
                  <a:pt x="1094665" y="1070420"/>
                  <a:pt x="1083558" y="1066604"/>
                </a:cubicBezTo>
                <a:cubicBezTo>
                  <a:pt x="1072450" y="1062788"/>
                  <a:pt x="1053030" y="1049884"/>
                  <a:pt x="1025299" y="1027894"/>
                </a:cubicBezTo>
                <a:cubicBezTo>
                  <a:pt x="997567" y="1005904"/>
                  <a:pt x="970685" y="984634"/>
                  <a:pt x="944653" y="964085"/>
                </a:cubicBezTo>
                <a:cubicBezTo>
                  <a:pt x="939371" y="972168"/>
                  <a:pt x="930046" y="983422"/>
                  <a:pt x="916680" y="997846"/>
                </a:cubicBezTo>
                <a:cubicBezTo>
                  <a:pt x="903314" y="1012270"/>
                  <a:pt x="890403" y="1023544"/>
                  <a:pt x="877945" y="1031669"/>
                </a:cubicBezTo>
                <a:cubicBezTo>
                  <a:pt x="865488" y="1039793"/>
                  <a:pt x="851892" y="1045464"/>
                  <a:pt x="837160" y="1048680"/>
                </a:cubicBezTo>
                <a:cubicBezTo>
                  <a:pt x="822428" y="1051897"/>
                  <a:pt x="823082" y="1047405"/>
                  <a:pt x="839122" y="1035206"/>
                </a:cubicBezTo>
                <a:cubicBezTo>
                  <a:pt x="855163" y="1023007"/>
                  <a:pt x="871937" y="1006087"/>
                  <a:pt x="889444" y="984447"/>
                </a:cubicBezTo>
                <a:cubicBezTo>
                  <a:pt x="906952" y="962806"/>
                  <a:pt x="918018" y="946899"/>
                  <a:pt x="922642" y="936724"/>
                </a:cubicBezTo>
                <a:cubicBezTo>
                  <a:pt x="924955" y="931637"/>
                  <a:pt x="926623" y="927172"/>
                  <a:pt x="927648" y="923328"/>
                </a:cubicBezTo>
                <a:lnTo>
                  <a:pt x="928348" y="917413"/>
                </a:lnTo>
                <a:lnTo>
                  <a:pt x="916478" y="920456"/>
                </a:lnTo>
                <a:cubicBezTo>
                  <a:pt x="910961" y="921929"/>
                  <a:pt x="906750" y="923127"/>
                  <a:pt x="903844" y="924050"/>
                </a:cubicBezTo>
                <a:cubicBezTo>
                  <a:pt x="892219" y="927742"/>
                  <a:pt x="880270" y="923804"/>
                  <a:pt x="867996" y="912238"/>
                </a:cubicBezTo>
                <a:cubicBezTo>
                  <a:pt x="855721" y="900672"/>
                  <a:pt x="854251" y="895419"/>
                  <a:pt x="863583" y="896477"/>
                </a:cubicBezTo>
                <a:cubicBezTo>
                  <a:pt x="872916" y="897535"/>
                  <a:pt x="881574" y="897564"/>
                  <a:pt x="889557" y="896564"/>
                </a:cubicBezTo>
                <a:cubicBezTo>
                  <a:pt x="897540" y="895564"/>
                  <a:pt x="912830" y="893227"/>
                  <a:pt x="935429" y="889552"/>
                </a:cubicBezTo>
                <a:cubicBezTo>
                  <a:pt x="958028" y="885878"/>
                  <a:pt x="985014" y="880378"/>
                  <a:pt x="1016387" y="873053"/>
                </a:cubicBezTo>
                <a:cubicBezTo>
                  <a:pt x="1047760" y="865729"/>
                  <a:pt x="1072046" y="859954"/>
                  <a:pt x="1089245" y="855729"/>
                </a:cubicBezTo>
                <a:cubicBezTo>
                  <a:pt x="1093544" y="854673"/>
                  <a:pt x="1097615" y="854124"/>
                  <a:pt x="1101457" y="854083"/>
                </a:cubicBezTo>
                <a:close/>
                <a:moveTo>
                  <a:pt x="1042645" y="756193"/>
                </a:moveTo>
                <a:cubicBezTo>
                  <a:pt x="1040928" y="755838"/>
                  <a:pt x="1038925" y="755856"/>
                  <a:pt x="1036635" y="756248"/>
                </a:cubicBezTo>
                <a:cubicBezTo>
                  <a:pt x="1027478" y="757814"/>
                  <a:pt x="1007541" y="760956"/>
                  <a:pt x="976827" y="765672"/>
                </a:cubicBezTo>
                <a:cubicBezTo>
                  <a:pt x="977860" y="768172"/>
                  <a:pt x="979251" y="775688"/>
                  <a:pt x="981001" y="788221"/>
                </a:cubicBezTo>
                <a:cubicBezTo>
                  <a:pt x="985601" y="788338"/>
                  <a:pt x="996896" y="786275"/>
                  <a:pt x="1014887" y="782034"/>
                </a:cubicBezTo>
                <a:cubicBezTo>
                  <a:pt x="1032877" y="777792"/>
                  <a:pt x="1042535" y="779984"/>
                  <a:pt x="1043860" y="788609"/>
                </a:cubicBezTo>
                <a:cubicBezTo>
                  <a:pt x="1045185" y="797233"/>
                  <a:pt x="1038523" y="803016"/>
                  <a:pt x="1023874" y="805957"/>
                </a:cubicBezTo>
                <a:cubicBezTo>
                  <a:pt x="1009225" y="808899"/>
                  <a:pt x="995634" y="809320"/>
                  <a:pt x="983101" y="807220"/>
                </a:cubicBezTo>
                <a:lnTo>
                  <a:pt x="987276" y="838418"/>
                </a:lnTo>
                <a:cubicBezTo>
                  <a:pt x="994959" y="836318"/>
                  <a:pt x="1004700" y="834489"/>
                  <a:pt x="1016499" y="832931"/>
                </a:cubicBezTo>
                <a:cubicBezTo>
                  <a:pt x="1028298" y="831373"/>
                  <a:pt x="1037156" y="830593"/>
                  <a:pt x="1043072" y="830593"/>
                </a:cubicBezTo>
                <a:cubicBezTo>
                  <a:pt x="1047939" y="803345"/>
                  <a:pt x="1050372" y="782971"/>
                  <a:pt x="1050372" y="769472"/>
                </a:cubicBezTo>
                <a:cubicBezTo>
                  <a:pt x="1050372" y="761685"/>
                  <a:pt x="1047796" y="757259"/>
                  <a:pt x="1042645" y="756193"/>
                </a:cubicBezTo>
                <a:close/>
                <a:moveTo>
                  <a:pt x="2713790" y="747987"/>
                </a:moveTo>
                <a:cubicBezTo>
                  <a:pt x="2720143" y="748588"/>
                  <a:pt x="2726669" y="751929"/>
                  <a:pt x="2733368" y="758010"/>
                </a:cubicBezTo>
                <a:cubicBezTo>
                  <a:pt x="2742301" y="766118"/>
                  <a:pt x="2740906" y="772155"/>
                  <a:pt x="2729182" y="776122"/>
                </a:cubicBezTo>
                <a:cubicBezTo>
                  <a:pt x="2717457" y="780088"/>
                  <a:pt x="2687246" y="785346"/>
                  <a:pt x="2638550" y="791896"/>
                </a:cubicBezTo>
                <a:cubicBezTo>
                  <a:pt x="2648999" y="800845"/>
                  <a:pt x="2649769" y="808324"/>
                  <a:pt x="2640862" y="814332"/>
                </a:cubicBezTo>
                <a:cubicBezTo>
                  <a:pt x="2631954" y="820340"/>
                  <a:pt x="2616542" y="835685"/>
                  <a:pt x="2594627" y="860367"/>
                </a:cubicBezTo>
                <a:cubicBezTo>
                  <a:pt x="2627525" y="856234"/>
                  <a:pt x="2656144" y="852355"/>
                  <a:pt x="2680484" y="848730"/>
                </a:cubicBezTo>
                <a:cubicBezTo>
                  <a:pt x="2704824" y="845105"/>
                  <a:pt x="2721169" y="841693"/>
                  <a:pt x="2729519" y="838493"/>
                </a:cubicBezTo>
                <a:cubicBezTo>
                  <a:pt x="2737868" y="835293"/>
                  <a:pt x="2745943" y="835401"/>
                  <a:pt x="2753742" y="838818"/>
                </a:cubicBezTo>
                <a:cubicBezTo>
                  <a:pt x="2761542" y="842234"/>
                  <a:pt x="2770958" y="848859"/>
                  <a:pt x="2781991" y="858692"/>
                </a:cubicBezTo>
                <a:cubicBezTo>
                  <a:pt x="2793023" y="868524"/>
                  <a:pt x="2795586" y="876661"/>
                  <a:pt x="2789678" y="883103"/>
                </a:cubicBezTo>
                <a:cubicBezTo>
                  <a:pt x="2783770" y="889544"/>
                  <a:pt x="2779308" y="900056"/>
                  <a:pt x="2776291" y="914638"/>
                </a:cubicBezTo>
                <a:cubicBezTo>
                  <a:pt x="2773274" y="929221"/>
                  <a:pt x="2770708" y="947599"/>
                  <a:pt x="2768592" y="969772"/>
                </a:cubicBezTo>
                <a:cubicBezTo>
                  <a:pt x="2766475" y="991946"/>
                  <a:pt x="2762138" y="1010141"/>
                  <a:pt x="2755580" y="1024357"/>
                </a:cubicBezTo>
                <a:cubicBezTo>
                  <a:pt x="2749022" y="1038572"/>
                  <a:pt x="2740906" y="1048551"/>
                  <a:pt x="2731231" y="1054292"/>
                </a:cubicBezTo>
                <a:cubicBezTo>
                  <a:pt x="2721557" y="1060034"/>
                  <a:pt x="2715186" y="1055525"/>
                  <a:pt x="2712120" y="1040768"/>
                </a:cubicBezTo>
                <a:cubicBezTo>
                  <a:pt x="2709053" y="1026011"/>
                  <a:pt x="2706362" y="1015540"/>
                  <a:pt x="2704046" y="1009358"/>
                </a:cubicBezTo>
                <a:cubicBezTo>
                  <a:pt x="2691713" y="1008458"/>
                  <a:pt x="2667293" y="1009578"/>
                  <a:pt x="2630788" y="1012720"/>
                </a:cubicBezTo>
                <a:cubicBezTo>
                  <a:pt x="2594281" y="1015861"/>
                  <a:pt x="2563538" y="1018390"/>
                  <a:pt x="2538556" y="1020307"/>
                </a:cubicBezTo>
                <a:cubicBezTo>
                  <a:pt x="2530206" y="1041389"/>
                  <a:pt x="2523056" y="1045814"/>
                  <a:pt x="2517107" y="1033581"/>
                </a:cubicBezTo>
                <a:cubicBezTo>
                  <a:pt x="2511157" y="1021348"/>
                  <a:pt x="2507653" y="1004170"/>
                  <a:pt x="2506595" y="982047"/>
                </a:cubicBezTo>
                <a:cubicBezTo>
                  <a:pt x="2505536" y="959923"/>
                  <a:pt x="2503483" y="940699"/>
                  <a:pt x="2500433" y="924375"/>
                </a:cubicBezTo>
                <a:cubicBezTo>
                  <a:pt x="2497383" y="908051"/>
                  <a:pt x="2492942" y="893040"/>
                  <a:pt x="2487109" y="879340"/>
                </a:cubicBezTo>
                <a:cubicBezTo>
                  <a:pt x="2481276" y="865641"/>
                  <a:pt x="2483326" y="859608"/>
                  <a:pt x="2493258" y="861242"/>
                </a:cubicBezTo>
                <a:cubicBezTo>
                  <a:pt x="2503191" y="862875"/>
                  <a:pt x="2510911" y="864446"/>
                  <a:pt x="2516419" y="865954"/>
                </a:cubicBezTo>
                <a:cubicBezTo>
                  <a:pt x="2521927" y="867462"/>
                  <a:pt x="2540580" y="866783"/>
                  <a:pt x="2572378" y="863916"/>
                </a:cubicBezTo>
                <a:cubicBezTo>
                  <a:pt x="2587144" y="841284"/>
                  <a:pt x="2595818" y="825569"/>
                  <a:pt x="2598402" y="816769"/>
                </a:cubicBezTo>
                <a:cubicBezTo>
                  <a:pt x="2600985" y="807970"/>
                  <a:pt x="2602276" y="801129"/>
                  <a:pt x="2602276" y="796246"/>
                </a:cubicBezTo>
                <a:cubicBezTo>
                  <a:pt x="2596910" y="797229"/>
                  <a:pt x="2590640" y="798258"/>
                  <a:pt x="2583465" y="799333"/>
                </a:cubicBezTo>
                <a:cubicBezTo>
                  <a:pt x="2576291" y="800408"/>
                  <a:pt x="2570028" y="800662"/>
                  <a:pt x="2564679" y="800095"/>
                </a:cubicBezTo>
                <a:cubicBezTo>
                  <a:pt x="2559329" y="799529"/>
                  <a:pt x="2552230" y="795058"/>
                  <a:pt x="2543380" y="786684"/>
                </a:cubicBezTo>
                <a:cubicBezTo>
                  <a:pt x="2534531" y="778309"/>
                  <a:pt x="2540072" y="774122"/>
                  <a:pt x="2560004" y="774122"/>
                </a:cubicBezTo>
                <a:cubicBezTo>
                  <a:pt x="2576387" y="774122"/>
                  <a:pt x="2597981" y="771801"/>
                  <a:pt x="2624788" y="767160"/>
                </a:cubicBezTo>
                <a:cubicBezTo>
                  <a:pt x="2651594" y="762518"/>
                  <a:pt x="2670002" y="758623"/>
                  <a:pt x="2680010" y="755473"/>
                </a:cubicBezTo>
                <a:cubicBezTo>
                  <a:pt x="2690017" y="752323"/>
                  <a:pt x="2699179" y="749932"/>
                  <a:pt x="2707495" y="748298"/>
                </a:cubicBezTo>
                <a:cubicBezTo>
                  <a:pt x="2709574" y="747890"/>
                  <a:pt x="2711672" y="747786"/>
                  <a:pt x="2713790" y="747987"/>
                </a:cubicBezTo>
                <a:close/>
                <a:moveTo>
                  <a:pt x="675440" y="747987"/>
                </a:moveTo>
                <a:cubicBezTo>
                  <a:pt x="681793" y="748588"/>
                  <a:pt x="688319" y="751929"/>
                  <a:pt x="695019" y="758010"/>
                </a:cubicBezTo>
                <a:cubicBezTo>
                  <a:pt x="703952" y="766118"/>
                  <a:pt x="702556" y="772155"/>
                  <a:pt x="690832" y="776122"/>
                </a:cubicBezTo>
                <a:cubicBezTo>
                  <a:pt x="679107" y="780088"/>
                  <a:pt x="648897" y="785346"/>
                  <a:pt x="600200" y="791896"/>
                </a:cubicBezTo>
                <a:cubicBezTo>
                  <a:pt x="610649" y="800845"/>
                  <a:pt x="611420" y="808324"/>
                  <a:pt x="602512" y="814332"/>
                </a:cubicBezTo>
                <a:cubicBezTo>
                  <a:pt x="593604" y="820340"/>
                  <a:pt x="578193" y="835685"/>
                  <a:pt x="556277" y="860367"/>
                </a:cubicBezTo>
                <a:cubicBezTo>
                  <a:pt x="589175" y="856234"/>
                  <a:pt x="617794" y="852355"/>
                  <a:pt x="642134" y="848730"/>
                </a:cubicBezTo>
                <a:cubicBezTo>
                  <a:pt x="666475" y="845105"/>
                  <a:pt x="682820" y="841693"/>
                  <a:pt x="691169" y="838493"/>
                </a:cubicBezTo>
                <a:cubicBezTo>
                  <a:pt x="699518" y="835293"/>
                  <a:pt x="707593" y="835401"/>
                  <a:pt x="715393" y="838818"/>
                </a:cubicBezTo>
                <a:cubicBezTo>
                  <a:pt x="723192" y="842234"/>
                  <a:pt x="732608" y="848859"/>
                  <a:pt x="743641" y="858692"/>
                </a:cubicBezTo>
                <a:cubicBezTo>
                  <a:pt x="754673" y="868524"/>
                  <a:pt x="757236" y="876661"/>
                  <a:pt x="751328" y="883103"/>
                </a:cubicBezTo>
                <a:cubicBezTo>
                  <a:pt x="745420" y="889544"/>
                  <a:pt x="740958" y="900056"/>
                  <a:pt x="737941" y="914638"/>
                </a:cubicBezTo>
                <a:cubicBezTo>
                  <a:pt x="734925" y="929221"/>
                  <a:pt x="732358" y="947599"/>
                  <a:pt x="730242" y="969772"/>
                </a:cubicBezTo>
                <a:cubicBezTo>
                  <a:pt x="728125" y="991946"/>
                  <a:pt x="723788" y="1010141"/>
                  <a:pt x="717230" y="1024357"/>
                </a:cubicBezTo>
                <a:cubicBezTo>
                  <a:pt x="710672" y="1038572"/>
                  <a:pt x="702556" y="1048551"/>
                  <a:pt x="692881" y="1054292"/>
                </a:cubicBezTo>
                <a:cubicBezTo>
                  <a:pt x="683207" y="1060034"/>
                  <a:pt x="676837" y="1055525"/>
                  <a:pt x="673770" y="1040768"/>
                </a:cubicBezTo>
                <a:cubicBezTo>
                  <a:pt x="670704" y="1026011"/>
                  <a:pt x="668012" y="1015540"/>
                  <a:pt x="665696" y="1009358"/>
                </a:cubicBezTo>
                <a:cubicBezTo>
                  <a:pt x="653363" y="1008458"/>
                  <a:pt x="628944" y="1009578"/>
                  <a:pt x="592438" y="1012720"/>
                </a:cubicBezTo>
                <a:cubicBezTo>
                  <a:pt x="555931" y="1015861"/>
                  <a:pt x="525187" y="1018390"/>
                  <a:pt x="500206" y="1020307"/>
                </a:cubicBezTo>
                <a:cubicBezTo>
                  <a:pt x="491856" y="1041389"/>
                  <a:pt x="484707" y="1045814"/>
                  <a:pt x="478757" y="1033581"/>
                </a:cubicBezTo>
                <a:cubicBezTo>
                  <a:pt x="472807" y="1021348"/>
                  <a:pt x="469303" y="1004170"/>
                  <a:pt x="468245" y="982047"/>
                </a:cubicBezTo>
                <a:cubicBezTo>
                  <a:pt x="467187" y="959923"/>
                  <a:pt x="465133" y="940699"/>
                  <a:pt x="462083" y="924375"/>
                </a:cubicBezTo>
                <a:cubicBezTo>
                  <a:pt x="459033" y="908051"/>
                  <a:pt x="454592" y="893040"/>
                  <a:pt x="448759" y="879340"/>
                </a:cubicBezTo>
                <a:cubicBezTo>
                  <a:pt x="442926" y="865641"/>
                  <a:pt x="444976" y="859608"/>
                  <a:pt x="454908" y="861242"/>
                </a:cubicBezTo>
                <a:cubicBezTo>
                  <a:pt x="464841" y="862875"/>
                  <a:pt x="472562" y="864446"/>
                  <a:pt x="478070" y="865954"/>
                </a:cubicBezTo>
                <a:cubicBezTo>
                  <a:pt x="483578" y="867462"/>
                  <a:pt x="502231" y="866783"/>
                  <a:pt x="534029" y="863916"/>
                </a:cubicBezTo>
                <a:cubicBezTo>
                  <a:pt x="548794" y="841284"/>
                  <a:pt x="557469" y="825569"/>
                  <a:pt x="560052" y="816769"/>
                </a:cubicBezTo>
                <a:cubicBezTo>
                  <a:pt x="562635" y="807970"/>
                  <a:pt x="563927" y="801129"/>
                  <a:pt x="563927" y="796246"/>
                </a:cubicBezTo>
                <a:cubicBezTo>
                  <a:pt x="558561" y="797229"/>
                  <a:pt x="552290" y="798258"/>
                  <a:pt x="545115" y="799333"/>
                </a:cubicBezTo>
                <a:cubicBezTo>
                  <a:pt x="537941" y="800408"/>
                  <a:pt x="531679" y="800662"/>
                  <a:pt x="526329" y="800095"/>
                </a:cubicBezTo>
                <a:cubicBezTo>
                  <a:pt x="520979" y="799529"/>
                  <a:pt x="513880" y="795058"/>
                  <a:pt x="505030" y="786684"/>
                </a:cubicBezTo>
                <a:cubicBezTo>
                  <a:pt x="496181" y="778309"/>
                  <a:pt x="501722" y="774122"/>
                  <a:pt x="521654" y="774122"/>
                </a:cubicBezTo>
                <a:cubicBezTo>
                  <a:pt x="538037" y="774122"/>
                  <a:pt x="559631" y="771801"/>
                  <a:pt x="586438" y="767160"/>
                </a:cubicBezTo>
                <a:cubicBezTo>
                  <a:pt x="613245" y="762518"/>
                  <a:pt x="631652" y="758623"/>
                  <a:pt x="641660" y="755473"/>
                </a:cubicBezTo>
                <a:cubicBezTo>
                  <a:pt x="651667" y="752323"/>
                  <a:pt x="660829" y="749932"/>
                  <a:pt x="669145" y="748298"/>
                </a:cubicBezTo>
                <a:cubicBezTo>
                  <a:pt x="671224" y="747890"/>
                  <a:pt x="673323" y="747786"/>
                  <a:pt x="675440" y="747987"/>
                </a:cubicBezTo>
                <a:close/>
                <a:moveTo>
                  <a:pt x="3244335" y="737827"/>
                </a:moveTo>
                <a:cubicBezTo>
                  <a:pt x="3246322" y="737733"/>
                  <a:pt x="3248814" y="738174"/>
                  <a:pt x="3251812" y="739149"/>
                </a:cubicBezTo>
                <a:cubicBezTo>
                  <a:pt x="3263802" y="743049"/>
                  <a:pt x="3273510" y="748336"/>
                  <a:pt x="3280935" y="755011"/>
                </a:cubicBezTo>
                <a:cubicBezTo>
                  <a:pt x="3288360" y="761685"/>
                  <a:pt x="3289592" y="768039"/>
                  <a:pt x="3284635" y="774072"/>
                </a:cubicBezTo>
                <a:cubicBezTo>
                  <a:pt x="3279676" y="780105"/>
                  <a:pt x="3271173" y="795279"/>
                  <a:pt x="3259124" y="819594"/>
                </a:cubicBezTo>
                <a:cubicBezTo>
                  <a:pt x="3286888" y="817544"/>
                  <a:pt x="3307729" y="815748"/>
                  <a:pt x="3321645" y="814207"/>
                </a:cubicBezTo>
                <a:cubicBezTo>
                  <a:pt x="3335561" y="812665"/>
                  <a:pt x="3350572" y="810299"/>
                  <a:pt x="3366680" y="807107"/>
                </a:cubicBezTo>
                <a:cubicBezTo>
                  <a:pt x="3382787" y="803916"/>
                  <a:pt x="3396861" y="808366"/>
                  <a:pt x="3408902" y="820457"/>
                </a:cubicBezTo>
                <a:cubicBezTo>
                  <a:pt x="3420943" y="832547"/>
                  <a:pt x="3414381" y="838593"/>
                  <a:pt x="3389216" y="838593"/>
                </a:cubicBezTo>
                <a:cubicBezTo>
                  <a:pt x="3368500" y="838593"/>
                  <a:pt x="3349789" y="839118"/>
                  <a:pt x="3333082" y="840168"/>
                </a:cubicBezTo>
                <a:cubicBezTo>
                  <a:pt x="3316374" y="841218"/>
                  <a:pt x="3289138" y="843226"/>
                  <a:pt x="3251374" y="846192"/>
                </a:cubicBezTo>
                <a:cubicBezTo>
                  <a:pt x="3240525" y="872858"/>
                  <a:pt x="3225326" y="900806"/>
                  <a:pt x="3205777" y="930037"/>
                </a:cubicBezTo>
                <a:cubicBezTo>
                  <a:pt x="3207610" y="931704"/>
                  <a:pt x="3213147" y="932025"/>
                  <a:pt x="3222388" y="931000"/>
                </a:cubicBezTo>
                <a:cubicBezTo>
                  <a:pt x="3231630" y="929975"/>
                  <a:pt x="3245520" y="927917"/>
                  <a:pt x="3264061" y="924825"/>
                </a:cubicBezTo>
                <a:cubicBezTo>
                  <a:pt x="3282601" y="921734"/>
                  <a:pt x="3296313" y="918063"/>
                  <a:pt x="3305196" y="913813"/>
                </a:cubicBezTo>
                <a:cubicBezTo>
                  <a:pt x="3314078" y="909564"/>
                  <a:pt x="3322936" y="909389"/>
                  <a:pt x="3331769" y="913288"/>
                </a:cubicBezTo>
                <a:cubicBezTo>
                  <a:pt x="3340602" y="917188"/>
                  <a:pt x="3350310" y="923317"/>
                  <a:pt x="3360892" y="931675"/>
                </a:cubicBezTo>
                <a:cubicBezTo>
                  <a:pt x="3371475" y="940033"/>
                  <a:pt x="3372200" y="947990"/>
                  <a:pt x="3363068" y="955548"/>
                </a:cubicBezTo>
                <a:cubicBezTo>
                  <a:pt x="3353934" y="963106"/>
                  <a:pt x="3343860" y="981434"/>
                  <a:pt x="3332844" y="1010532"/>
                </a:cubicBezTo>
                <a:cubicBezTo>
                  <a:pt x="3343310" y="1019965"/>
                  <a:pt x="3345885" y="1026611"/>
                  <a:pt x="3340569" y="1030469"/>
                </a:cubicBezTo>
                <a:cubicBezTo>
                  <a:pt x="3335252" y="1034327"/>
                  <a:pt x="3327420" y="1036256"/>
                  <a:pt x="3317070" y="1036256"/>
                </a:cubicBezTo>
                <a:cubicBezTo>
                  <a:pt x="3308904" y="1036256"/>
                  <a:pt x="3275548" y="1038272"/>
                  <a:pt x="3217001" y="1042306"/>
                </a:cubicBezTo>
                <a:cubicBezTo>
                  <a:pt x="3207952" y="1060221"/>
                  <a:pt x="3201177" y="1062513"/>
                  <a:pt x="3196678" y="1049180"/>
                </a:cubicBezTo>
                <a:cubicBezTo>
                  <a:pt x="3192178" y="1035847"/>
                  <a:pt x="3189149" y="1020061"/>
                  <a:pt x="3187590" y="1001820"/>
                </a:cubicBezTo>
                <a:cubicBezTo>
                  <a:pt x="3186032" y="983580"/>
                  <a:pt x="3183862" y="968910"/>
                  <a:pt x="3181078" y="957811"/>
                </a:cubicBezTo>
                <a:cubicBezTo>
                  <a:pt x="3176912" y="968193"/>
                  <a:pt x="3166829" y="980855"/>
                  <a:pt x="3150830" y="995796"/>
                </a:cubicBezTo>
                <a:cubicBezTo>
                  <a:pt x="3134831" y="1010737"/>
                  <a:pt x="3116953" y="1022519"/>
                  <a:pt x="3097196" y="1031144"/>
                </a:cubicBezTo>
                <a:cubicBezTo>
                  <a:pt x="3077439" y="1039768"/>
                  <a:pt x="3076822" y="1035177"/>
                  <a:pt x="3095346" y="1017370"/>
                </a:cubicBezTo>
                <a:cubicBezTo>
                  <a:pt x="3113870" y="999562"/>
                  <a:pt x="3134840" y="975572"/>
                  <a:pt x="3158255" y="945399"/>
                </a:cubicBezTo>
                <a:cubicBezTo>
                  <a:pt x="3181670" y="915226"/>
                  <a:pt x="3201110" y="883807"/>
                  <a:pt x="3216576" y="851142"/>
                </a:cubicBezTo>
                <a:cubicBezTo>
                  <a:pt x="3159180" y="858458"/>
                  <a:pt x="3126052" y="862904"/>
                  <a:pt x="3117195" y="864479"/>
                </a:cubicBezTo>
                <a:cubicBezTo>
                  <a:pt x="3108337" y="866054"/>
                  <a:pt x="3098371" y="861058"/>
                  <a:pt x="3087297" y="849492"/>
                </a:cubicBezTo>
                <a:cubicBezTo>
                  <a:pt x="3076222" y="837926"/>
                  <a:pt x="3076685" y="832672"/>
                  <a:pt x="3088684" y="833731"/>
                </a:cubicBezTo>
                <a:cubicBezTo>
                  <a:pt x="3100684" y="834789"/>
                  <a:pt x="3117345" y="834539"/>
                  <a:pt x="3138668" y="832981"/>
                </a:cubicBezTo>
                <a:cubicBezTo>
                  <a:pt x="3159992" y="831423"/>
                  <a:pt x="3188894" y="828669"/>
                  <a:pt x="3225376" y="824719"/>
                </a:cubicBezTo>
                <a:cubicBezTo>
                  <a:pt x="3239375" y="790171"/>
                  <a:pt x="3244283" y="766297"/>
                  <a:pt x="3240100" y="753098"/>
                </a:cubicBezTo>
                <a:cubicBezTo>
                  <a:pt x="3236962" y="743199"/>
                  <a:pt x="3238374" y="738108"/>
                  <a:pt x="3244335" y="737827"/>
                </a:cubicBezTo>
                <a:close/>
                <a:moveTo>
                  <a:pt x="1053050" y="730259"/>
                </a:moveTo>
                <a:cubicBezTo>
                  <a:pt x="1056135" y="730011"/>
                  <a:pt x="1059222" y="730316"/>
                  <a:pt x="1062309" y="731174"/>
                </a:cubicBezTo>
                <a:cubicBezTo>
                  <a:pt x="1068483" y="732891"/>
                  <a:pt x="1076695" y="737057"/>
                  <a:pt x="1086945" y="743674"/>
                </a:cubicBezTo>
                <a:cubicBezTo>
                  <a:pt x="1097194" y="750290"/>
                  <a:pt x="1100356" y="756190"/>
                  <a:pt x="1096432" y="761373"/>
                </a:cubicBezTo>
                <a:cubicBezTo>
                  <a:pt x="1092507" y="766556"/>
                  <a:pt x="1089049" y="772630"/>
                  <a:pt x="1086057" y="779597"/>
                </a:cubicBezTo>
                <a:cubicBezTo>
                  <a:pt x="1083066" y="786563"/>
                  <a:pt x="1078912" y="799883"/>
                  <a:pt x="1073596" y="819557"/>
                </a:cubicBezTo>
                <a:cubicBezTo>
                  <a:pt x="1068279" y="839230"/>
                  <a:pt x="1062780" y="850984"/>
                  <a:pt x="1057097" y="854817"/>
                </a:cubicBezTo>
                <a:cubicBezTo>
                  <a:pt x="1051414" y="858650"/>
                  <a:pt x="1046647" y="856900"/>
                  <a:pt x="1042798" y="849567"/>
                </a:cubicBezTo>
                <a:cubicBezTo>
                  <a:pt x="1031615" y="851667"/>
                  <a:pt x="1012758" y="854609"/>
                  <a:pt x="986226" y="858392"/>
                </a:cubicBezTo>
                <a:cubicBezTo>
                  <a:pt x="986226" y="863675"/>
                  <a:pt x="983576" y="867449"/>
                  <a:pt x="978276" y="869716"/>
                </a:cubicBezTo>
                <a:cubicBezTo>
                  <a:pt x="972977" y="871983"/>
                  <a:pt x="968502" y="865216"/>
                  <a:pt x="964852" y="849417"/>
                </a:cubicBezTo>
                <a:cubicBezTo>
                  <a:pt x="961202" y="833618"/>
                  <a:pt x="957090" y="816973"/>
                  <a:pt x="952516" y="799483"/>
                </a:cubicBezTo>
                <a:cubicBezTo>
                  <a:pt x="947941" y="781992"/>
                  <a:pt x="942974" y="768680"/>
                  <a:pt x="937616" y="759548"/>
                </a:cubicBezTo>
                <a:cubicBezTo>
                  <a:pt x="932258" y="750415"/>
                  <a:pt x="934204" y="746394"/>
                  <a:pt x="943454" y="747486"/>
                </a:cubicBezTo>
                <a:cubicBezTo>
                  <a:pt x="952703" y="748578"/>
                  <a:pt x="959203" y="749103"/>
                  <a:pt x="962952" y="749061"/>
                </a:cubicBezTo>
                <a:cubicBezTo>
                  <a:pt x="966702" y="749019"/>
                  <a:pt x="979572" y="746953"/>
                  <a:pt x="1001563" y="742861"/>
                </a:cubicBezTo>
                <a:cubicBezTo>
                  <a:pt x="1023553" y="738770"/>
                  <a:pt x="1037631" y="735370"/>
                  <a:pt x="1043797" y="732662"/>
                </a:cubicBezTo>
                <a:cubicBezTo>
                  <a:pt x="1046881" y="731308"/>
                  <a:pt x="1049965" y="730507"/>
                  <a:pt x="1053050" y="730259"/>
                </a:cubicBezTo>
                <a:close/>
                <a:moveTo>
                  <a:pt x="2262685" y="723900"/>
                </a:moveTo>
                <a:cubicBezTo>
                  <a:pt x="2291717" y="752348"/>
                  <a:pt x="2312853" y="780351"/>
                  <a:pt x="2326094" y="807907"/>
                </a:cubicBezTo>
                <a:cubicBezTo>
                  <a:pt x="2339334" y="835464"/>
                  <a:pt x="2345955" y="866575"/>
                  <a:pt x="2345955" y="901239"/>
                </a:cubicBezTo>
                <a:cubicBezTo>
                  <a:pt x="2345955" y="936420"/>
                  <a:pt x="2339264" y="967939"/>
                  <a:pt x="2325881" y="995796"/>
                </a:cubicBezTo>
                <a:cubicBezTo>
                  <a:pt x="2312499" y="1023652"/>
                  <a:pt x="2291417" y="1050730"/>
                  <a:pt x="2262635" y="1077028"/>
                </a:cubicBezTo>
                <a:lnTo>
                  <a:pt x="2240686" y="1055480"/>
                </a:lnTo>
                <a:cubicBezTo>
                  <a:pt x="2265035" y="1032248"/>
                  <a:pt x="2283146" y="1008503"/>
                  <a:pt x="2295021" y="984247"/>
                </a:cubicBezTo>
                <a:cubicBezTo>
                  <a:pt x="2306895" y="959990"/>
                  <a:pt x="2312832" y="932321"/>
                  <a:pt x="2312832" y="901239"/>
                </a:cubicBezTo>
                <a:cubicBezTo>
                  <a:pt x="2312832" y="870708"/>
                  <a:pt x="2306958" y="843438"/>
                  <a:pt x="2295208" y="819432"/>
                </a:cubicBezTo>
                <a:cubicBezTo>
                  <a:pt x="2283459" y="795425"/>
                  <a:pt x="2265285" y="771155"/>
                  <a:pt x="2240686" y="746624"/>
                </a:cubicBezTo>
                <a:close/>
                <a:moveTo>
                  <a:pt x="1386252" y="723900"/>
                </a:moveTo>
                <a:lnTo>
                  <a:pt x="1408350" y="746624"/>
                </a:lnTo>
                <a:cubicBezTo>
                  <a:pt x="1383685" y="771172"/>
                  <a:pt x="1365494" y="795425"/>
                  <a:pt x="1353779" y="819382"/>
                </a:cubicBezTo>
                <a:cubicBezTo>
                  <a:pt x="1342063" y="843338"/>
                  <a:pt x="1336205" y="870624"/>
                  <a:pt x="1336205" y="901239"/>
                </a:cubicBezTo>
                <a:cubicBezTo>
                  <a:pt x="1336205" y="932404"/>
                  <a:pt x="1342129" y="960094"/>
                  <a:pt x="1353979" y="984309"/>
                </a:cubicBezTo>
                <a:cubicBezTo>
                  <a:pt x="1365828" y="1008524"/>
                  <a:pt x="1383952" y="1032239"/>
                  <a:pt x="1408350" y="1055455"/>
                </a:cubicBezTo>
                <a:lnTo>
                  <a:pt x="1386327" y="1077028"/>
                </a:lnTo>
                <a:cubicBezTo>
                  <a:pt x="1357562" y="1050747"/>
                  <a:pt x="1336496" y="1023698"/>
                  <a:pt x="1323130" y="995883"/>
                </a:cubicBezTo>
                <a:cubicBezTo>
                  <a:pt x="1309765" y="968068"/>
                  <a:pt x="1303082" y="936520"/>
                  <a:pt x="1303082" y="901239"/>
                </a:cubicBezTo>
                <a:cubicBezTo>
                  <a:pt x="1303082" y="866458"/>
                  <a:pt x="1309685" y="835322"/>
                  <a:pt x="1322893" y="807832"/>
                </a:cubicBezTo>
                <a:cubicBezTo>
                  <a:pt x="1336100" y="780342"/>
                  <a:pt x="1357220" y="752365"/>
                  <a:pt x="1386252" y="723900"/>
                </a:cubicBezTo>
                <a:close/>
                <a:moveTo>
                  <a:pt x="185762" y="717725"/>
                </a:moveTo>
                <a:cubicBezTo>
                  <a:pt x="193104" y="718842"/>
                  <a:pt x="202282" y="721542"/>
                  <a:pt x="213298" y="725825"/>
                </a:cubicBezTo>
                <a:cubicBezTo>
                  <a:pt x="224314" y="730108"/>
                  <a:pt x="226614" y="737237"/>
                  <a:pt x="220198" y="747211"/>
                </a:cubicBezTo>
                <a:cubicBezTo>
                  <a:pt x="213782" y="757185"/>
                  <a:pt x="204965" y="779222"/>
                  <a:pt x="193749" y="813319"/>
                </a:cubicBezTo>
                <a:cubicBezTo>
                  <a:pt x="209415" y="810170"/>
                  <a:pt x="223756" y="807595"/>
                  <a:pt x="236772" y="805595"/>
                </a:cubicBezTo>
                <a:cubicBezTo>
                  <a:pt x="249788" y="803595"/>
                  <a:pt x="261087" y="800983"/>
                  <a:pt x="270670" y="797758"/>
                </a:cubicBezTo>
                <a:cubicBezTo>
                  <a:pt x="280252" y="794533"/>
                  <a:pt x="290481" y="795725"/>
                  <a:pt x="301355" y="801333"/>
                </a:cubicBezTo>
                <a:cubicBezTo>
                  <a:pt x="312230" y="806941"/>
                  <a:pt x="315967" y="811874"/>
                  <a:pt x="312567" y="816132"/>
                </a:cubicBezTo>
                <a:cubicBezTo>
                  <a:pt x="309167" y="820390"/>
                  <a:pt x="302468" y="823631"/>
                  <a:pt x="292468" y="825856"/>
                </a:cubicBezTo>
                <a:cubicBezTo>
                  <a:pt x="282469" y="828081"/>
                  <a:pt x="268345" y="830498"/>
                  <a:pt x="250096" y="833106"/>
                </a:cubicBezTo>
                <a:cubicBezTo>
                  <a:pt x="231847" y="835714"/>
                  <a:pt x="209482" y="839451"/>
                  <a:pt x="183000" y="844318"/>
                </a:cubicBezTo>
                <a:lnTo>
                  <a:pt x="141644" y="920673"/>
                </a:lnTo>
                <a:lnTo>
                  <a:pt x="151639" y="916213"/>
                </a:lnTo>
                <a:cubicBezTo>
                  <a:pt x="165514" y="913547"/>
                  <a:pt x="183854" y="910401"/>
                  <a:pt x="206661" y="906776"/>
                </a:cubicBezTo>
                <a:cubicBezTo>
                  <a:pt x="229468" y="903152"/>
                  <a:pt x="245950" y="899477"/>
                  <a:pt x="256108" y="895752"/>
                </a:cubicBezTo>
                <a:cubicBezTo>
                  <a:pt x="266266" y="892027"/>
                  <a:pt x="276974" y="894544"/>
                  <a:pt x="288231" y="903302"/>
                </a:cubicBezTo>
                <a:cubicBezTo>
                  <a:pt x="299489" y="912059"/>
                  <a:pt x="295477" y="918630"/>
                  <a:pt x="276194" y="923013"/>
                </a:cubicBezTo>
                <a:cubicBezTo>
                  <a:pt x="256912" y="927396"/>
                  <a:pt x="237797" y="930646"/>
                  <a:pt x="218848" y="932762"/>
                </a:cubicBezTo>
                <a:cubicBezTo>
                  <a:pt x="231397" y="938312"/>
                  <a:pt x="236363" y="946274"/>
                  <a:pt x="233747" y="956648"/>
                </a:cubicBezTo>
                <a:cubicBezTo>
                  <a:pt x="231130" y="967023"/>
                  <a:pt x="229822" y="983034"/>
                  <a:pt x="229822" y="1004683"/>
                </a:cubicBezTo>
                <a:cubicBezTo>
                  <a:pt x="254154" y="1003733"/>
                  <a:pt x="276532" y="1001666"/>
                  <a:pt x="296956" y="998483"/>
                </a:cubicBezTo>
                <a:cubicBezTo>
                  <a:pt x="317379" y="995300"/>
                  <a:pt x="333258" y="1000800"/>
                  <a:pt x="344590" y="1014982"/>
                </a:cubicBezTo>
                <a:cubicBezTo>
                  <a:pt x="355923" y="1029165"/>
                  <a:pt x="354765" y="1036256"/>
                  <a:pt x="341115" y="1036256"/>
                </a:cubicBezTo>
                <a:cubicBezTo>
                  <a:pt x="330199" y="1036256"/>
                  <a:pt x="317221" y="1035210"/>
                  <a:pt x="302180" y="1033119"/>
                </a:cubicBezTo>
                <a:cubicBezTo>
                  <a:pt x="287140" y="1031027"/>
                  <a:pt x="271607" y="1030502"/>
                  <a:pt x="255583" y="1031544"/>
                </a:cubicBezTo>
                <a:cubicBezTo>
                  <a:pt x="239559" y="1032585"/>
                  <a:pt x="223056" y="1033623"/>
                  <a:pt x="206074" y="1034656"/>
                </a:cubicBezTo>
                <a:cubicBezTo>
                  <a:pt x="189091" y="1035689"/>
                  <a:pt x="170047" y="1038043"/>
                  <a:pt x="148940" y="1041718"/>
                </a:cubicBezTo>
                <a:cubicBezTo>
                  <a:pt x="127833" y="1045393"/>
                  <a:pt x="112725" y="1046955"/>
                  <a:pt x="103617" y="1046405"/>
                </a:cubicBezTo>
                <a:cubicBezTo>
                  <a:pt x="94510" y="1045855"/>
                  <a:pt x="86048" y="1042126"/>
                  <a:pt x="78231" y="1035218"/>
                </a:cubicBezTo>
                <a:cubicBezTo>
                  <a:pt x="70415" y="1028310"/>
                  <a:pt x="68420" y="1023852"/>
                  <a:pt x="72244" y="1021844"/>
                </a:cubicBezTo>
                <a:cubicBezTo>
                  <a:pt x="76069" y="1019836"/>
                  <a:pt x="83073" y="1018832"/>
                  <a:pt x="93256" y="1018832"/>
                </a:cubicBezTo>
                <a:cubicBezTo>
                  <a:pt x="103805" y="1018832"/>
                  <a:pt x="117758" y="1018065"/>
                  <a:pt x="135116" y="1016532"/>
                </a:cubicBezTo>
                <a:cubicBezTo>
                  <a:pt x="152473" y="1014999"/>
                  <a:pt x="173526" y="1012332"/>
                  <a:pt x="198274" y="1008533"/>
                </a:cubicBezTo>
                <a:cubicBezTo>
                  <a:pt x="198274" y="973168"/>
                  <a:pt x="197537" y="952528"/>
                  <a:pt x="196062" y="946611"/>
                </a:cubicBezTo>
                <a:cubicBezTo>
                  <a:pt x="194587" y="940695"/>
                  <a:pt x="193533" y="937112"/>
                  <a:pt x="192899" y="935862"/>
                </a:cubicBezTo>
                <a:cubicBezTo>
                  <a:pt x="183317" y="937929"/>
                  <a:pt x="174821" y="939228"/>
                  <a:pt x="167414" y="939762"/>
                </a:cubicBezTo>
                <a:cubicBezTo>
                  <a:pt x="160006" y="940295"/>
                  <a:pt x="152056" y="937170"/>
                  <a:pt x="143565" y="930387"/>
                </a:cubicBezTo>
                <a:lnTo>
                  <a:pt x="140103" y="923518"/>
                </a:lnTo>
                <a:lnTo>
                  <a:pt x="137953" y="927488"/>
                </a:lnTo>
                <a:cubicBezTo>
                  <a:pt x="119871" y="954069"/>
                  <a:pt x="102613" y="975580"/>
                  <a:pt x="86181" y="992021"/>
                </a:cubicBezTo>
                <a:cubicBezTo>
                  <a:pt x="69749" y="1008462"/>
                  <a:pt x="50333" y="1021248"/>
                  <a:pt x="27935" y="1030381"/>
                </a:cubicBezTo>
                <a:cubicBezTo>
                  <a:pt x="5536" y="1039514"/>
                  <a:pt x="3124" y="1036181"/>
                  <a:pt x="20697" y="1020382"/>
                </a:cubicBezTo>
                <a:cubicBezTo>
                  <a:pt x="38271" y="1004583"/>
                  <a:pt x="52129" y="991042"/>
                  <a:pt x="62270" y="979759"/>
                </a:cubicBezTo>
                <a:cubicBezTo>
                  <a:pt x="72411" y="968477"/>
                  <a:pt x="83285" y="954744"/>
                  <a:pt x="94893" y="938562"/>
                </a:cubicBezTo>
                <a:cubicBezTo>
                  <a:pt x="106501" y="922379"/>
                  <a:pt x="116975" y="905722"/>
                  <a:pt x="126316" y="888590"/>
                </a:cubicBezTo>
                <a:cubicBezTo>
                  <a:pt x="135657" y="871458"/>
                  <a:pt x="143436" y="857933"/>
                  <a:pt x="149652" y="848017"/>
                </a:cubicBezTo>
                <a:cubicBezTo>
                  <a:pt x="140836" y="851150"/>
                  <a:pt x="132495" y="852717"/>
                  <a:pt x="124629" y="852717"/>
                </a:cubicBezTo>
                <a:cubicBezTo>
                  <a:pt x="117029" y="852717"/>
                  <a:pt x="109363" y="848342"/>
                  <a:pt x="101630" y="839593"/>
                </a:cubicBezTo>
                <a:cubicBezTo>
                  <a:pt x="93897" y="830843"/>
                  <a:pt x="95630" y="826127"/>
                  <a:pt x="106830" y="825444"/>
                </a:cubicBezTo>
                <a:cubicBezTo>
                  <a:pt x="118029" y="824760"/>
                  <a:pt x="134736" y="822977"/>
                  <a:pt x="156952" y="820094"/>
                </a:cubicBezTo>
                <a:cubicBezTo>
                  <a:pt x="167801" y="795429"/>
                  <a:pt x="174784" y="775722"/>
                  <a:pt x="177900" y="760973"/>
                </a:cubicBezTo>
                <a:cubicBezTo>
                  <a:pt x="181017" y="746224"/>
                  <a:pt x="181271" y="735049"/>
                  <a:pt x="178663" y="727450"/>
                </a:cubicBezTo>
                <a:cubicBezTo>
                  <a:pt x="176055" y="719850"/>
                  <a:pt x="178421" y="716609"/>
                  <a:pt x="185762" y="717725"/>
                </a:cubicBezTo>
                <a:close/>
                <a:moveTo>
                  <a:pt x="3712059" y="262109"/>
                </a:moveTo>
                <a:cubicBezTo>
                  <a:pt x="3726158" y="259926"/>
                  <a:pt x="3736728" y="263488"/>
                  <a:pt x="3743770" y="272796"/>
                </a:cubicBezTo>
                <a:cubicBezTo>
                  <a:pt x="3750810" y="282104"/>
                  <a:pt x="3753273" y="292215"/>
                  <a:pt x="3751156" y="303131"/>
                </a:cubicBezTo>
                <a:cubicBezTo>
                  <a:pt x="3748923" y="319914"/>
                  <a:pt x="3743111" y="334659"/>
                  <a:pt x="3733720" y="347366"/>
                </a:cubicBezTo>
                <a:cubicBezTo>
                  <a:pt x="3724329" y="360074"/>
                  <a:pt x="3710259" y="369836"/>
                  <a:pt x="3691510" y="376652"/>
                </a:cubicBezTo>
                <a:lnTo>
                  <a:pt x="3681986" y="363728"/>
                </a:lnTo>
                <a:cubicBezTo>
                  <a:pt x="3693035" y="356411"/>
                  <a:pt x="3701026" y="349549"/>
                  <a:pt x="3705959" y="343141"/>
                </a:cubicBezTo>
                <a:cubicBezTo>
                  <a:pt x="3710892" y="336734"/>
                  <a:pt x="3713359" y="330396"/>
                  <a:pt x="3713359" y="324130"/>
                </a:cubicBezTo>
                <a:cubicBezTo>
                  <a:pt x="3712726" y="321597"/>
                  <a:pt x="3708384" y="318455"/>
                  <a:pt x="3700334" y="314706"/>
                </a:cubicBezTo>
                <a:cubicBezTo>
                  <a:pt x="3692285" y="310956"/>
                  <a:pt x="3688260" y="302815"/>
                  <a:pt x="3688260" y="290282"/>
                </a:cubicBezTo>
                <a:cubicBezTo>
                  <a:pt x="3688260" y="285799"/>
                  <a:pt x="3689431" y="280920"/>
                  <a:pt x="3691772" y="275646"/>
                </a:cubicBezTo>
                <a:cubicBezTo>
                  <a:pt x="3694114" y="270371"/>
                  <a:pt x="3700876" y="265859"/>
                  <a:pt x="3712059" y="262109"/>
                </a:cubicBezTo>
                <a:close/>
                <a:moveTo>
                  <a:pt x="1081070" y="225086"/>
                </a:moveTo>
                <a:cubicBezTo>
                  <a:pt x="1076437" y="224703"/>
                  <a:pt x="1067125" y="225294"/>
                  <a:pt x="1053134" y="226861"/>
                </a:cubicBezTo>
                <a:cubicBezTo>
                  <a:pt x="1039144" y="228428"/>
                  <a:pt x="1011616" y="231644"/>
                  <a:pt x="970552" y="236510"/>
                </a:cubicBezTo>
                <a:cubicBezTo>
                  <a:pt x="973568" y="262209"/>
                  <a:pt x="976018" y="281149"/>
                  <a:pt x="977902" y="293332"/>
                </a:cubicBezTo>
                <a:cubicBezTo>
                  <a:pt x="1006050" y="292349"/>
                  <a:pt x="1039748" y="289891"/>
                  <a:pt x="1078995" y="285957"/>
                </a:cubicBezTo>
                <a:cubicBezTo>
                  <a:pt x="1081895" y="269525"/>
                  <a:pt x="1084124" y="255368"/>
                  <a:pt x="1085682" y="243485"/>
                </a:cubicBezTo>
                <a:cubicBezTo>
                  <a:pt x="1087241" y="231602"/>
                  <a:pt x="1085703" y="225469"/>
                  <a:pt x="1081070" y="225086"/>
                </a:cubicBezTo>
                <a:close/>
                <a:moveTo>
                  <a:pt x="3470953" y="184157"/>
                </a:moveTo>
                <a:lnTo>
                  <a:pt x="3470133" y="188079"/>
                </a:lnTo>
                <a:cubicBezTo>
                  <a:pt x="3468448" y="190710"/>
                  <a:pt x="3464632" y="192671"/>
                  <a:pt x="3458687" y="193963"/>
                </a:cubicBezTo>
                <a:cubicBezTo>
                  <a:pt x="3446796" y="196546"/>
                  <a:pt x="3435484" y="197838"/>
                  <a:pt x="3424752" y="197838"/>
                </a:cubicBezTo>
                <a:lnTo>
                  <a:pt x="3424752" y="219611"/>
                </a:lnTo>
                <a:cubicBezTo>
                  <a:pt x="3431051" y="219728"/>
                  <a:pt x="3438138" y="218449"/>
                  <a:pt x="3446012" y="215774"/>
                </a:cubicBezTo>
                <a:cubicBezTo>
                  <a:pt x="3453887" y="213099"/>
                  <a:pt x="3460416" y="215374"/>
                  <a:pt x="3465599" y="222599"/>
                </a:cubicBezTo>
                <a:cubicBezTo>
                  <a:pt x="3470782" y="229823"/>
                  <a:pt x="3468270" y="235086"/>
                  <a:pt x="3458062" y="238385"/>
                </a:cubicBezTo>
                <a:cubicBezTo>
                  <a:pt x="3447854" y="241685"/>
                  <a:pt x="3436751" y="243335"/>
                  <a:pt x="3424752" y="243335"/>
                </a:cubicBezTo>
                <a:lnTo>
                  <a:pt x="3424752" y="271383"/>
                </a:lnTo>
                <a:lnTo>
                  <a:pt x="3467149" y="267234"/>
                </a:lnTo>
                <a:cubicBezTo>
                  <a:pt x="3469082" y="246785"/>
                  <a:pt x="3470311" y="224224"/>
                  <a:pt x="3470836" y="199550"/>
                </a:cubicBezTo>
                <a:close/>
                <a:moveTo>
                  <a:pt x="1820525" y="175864"/>
                </a:moveTo>
                <a:lnTo>
                  <a:pt x="1761109" y="190108"/>
                </a:lnTo>
                <a:lnTo>
                  <a:pt x="1767641" y="193426"/>
                </a:lnTo>
                <a:cubicBezTo>
                  <a:pt x="1781298" y="201067"/>
                  <a:pt x="1786973" y="207500"/>
                  <a:pt x="1784665" y="212724"/>
                </a:cubicBezTo>
                <a:cubicBezTo>
                  <a:pt x="1782357" y="217949"/>
                  <a:pt x="1779328" y="222295"/>
                  <a:pt x="1775578" y="225761"/>
                </a:cubicBezTo>
                <a:lnTo>
                  <a:pt x="1822450" y="258834"/>
                </a:lnTo>
                <a:lnTo>
                  <a:pt x="1822450" y="200888"/>
                </a:lnTo>
                <a:cubicBezTo>
                  <a:pt x="1822450" y="186338"/>
                  <a:pt x="1821808" y="177997"/>
                  <a:pt x="1820525" y="175864"/>
                </a:cubicBezTo>
                <a:close/>
                <a:moveTo>
                  <a:pt x="124554" y="175864"/>
                </a:moveTo>
                <a:cubicBezTo>
                  <a:pt x="115971" y="178947"/>
                  <a:pt x="106946" y="181764"/>
                  <a:pt x="97480" y="184314"/>
                </a:cubicBezTo>
                <a:cubicBezTo>
                  <a:pt x="94664" y="201229"/>
                  <a:pt x="92751" y="210962"/>
                  <a:pt x="91743" y="213512"/>
                </a:cubicBezTo>
                <a:cubicBezTo>
                  <a:pt x="90735" y="216062"/>
                  <a:pt x="91868" y="218449"/>
                  <a:pt x="95143" y="220674"/>
                </a:cubicBezTo>
                <a:cubicBezTo>
                  <a:pt x="98418" y="222899"/>
                  <a:pt x="101638" y="226203"/>
                  <a:pt x="104805" y="230586"/>
                </a:cubicBezTo>
                <a:cubicBezTo>
                  <a:pt x="107555" y="224953"/>
                  <a:pt x="110550" y="217007"/>
                  <a:pt x="113792" y="206750"/>
                </a:cubicBezTo>
                <a:cubicBezTo>
                  <a:pt x="117033" y="196492"/>
                  <a:pt x="120621" y="186197"/>
                  <a:pt x="124554" y="175864"/>
                </a:cubicBezTo>
                <a:close/>
                <a:moveTo>
                  <a:pt x="611594" y="169188"/>
                </a:moveTo>
                <a:cubicBezTo>
                  <a:pt x="614289" y="169549"/>
                  <a:pt x="617548" y="170287"/>
                  <a:pt x="621373" y="171402"/>
                </a:cubicBezTo>
                <a:cubicBezTo>
                  <a:pt x="636672" y="175860"/>
                  <a:pt x="647684" y="182614"/>
                  <a:pt x="654409" y="191663"/>
                </a:cubicBezTo>
                <a:cubicBezTo>
                  <a:pt x="661133" y="200713"/>
                  <a:pt x="662792" y="211845"/>
                  <a:pt x="659383" y="225061"/>
                </a:cubicBezTo>
                <a:cubicBezTo>
                  <a:pt x="655975" y="238277"/>
                  <a:pt x="645230" y="235161"/>
                  <a:pt x="627148" y="215712"/>
                </a:cubicBezTo>
                <a:cubicBezTo>
                  <a:pt x="613565" y="196896"/>
                  <a:pt x="605383" y="183693"/>
                  <a:pt x="602599" y="176102"/>
                </a:cubicBezTo>
                <a:cubicBezTo>
                  <a:pt x="600512" y="170408"/>
                  <a:pt x="603510" y="168104"/>
                  <a:pt x="611594" y="169188"/>
                </a:cubicBezTo>
                <a:close/>
                <a:moveTo>
                  <a:pt x="3390628" y="158615"/>
                </a:moveTo>
                <a:cubicBezTo>
                  <a:pt x="3382796" y="159615"/>
                  <a:pt x="3369072" y="161490"/>
                  <a:pt x="3349456" y="164240"/>
                </a:cubicBezTo>
                <a:cubicBezTo>
                  <a:pt x="3352522" y="191322"/>
                  <a:pt x="3354585" y="213841"/>
                  <a:pt x="3355643" y="231798"/>
                </a:cubicBezTo>
                <a:cubicBezTo>
                  <a:pt x="3356701" y="249755"/>
                  <a:pt x="3357680" y="265050"/>
                  <a:pt x="3358580" y="277683"/>
                </a:cubicBezTo>
                <a:cubicBezTo>
                  <a:pt x="3366113" y="277683"/>
                  <a:pt x="3380262" y="276775"/>
                  <a:pt x="3401028" y="274958"/>
                </a:cubicBezTo>
                <a:cubicBezTo>
                  <a:pt x="3401028" y="226128"/>
                  <a:pt x="3400003" y="195821"/>
                  <a:pt x="3397953" y="184039"/>
                </a:cubicBezTo>
                <a:cubicBezTo>
                  <a:pt x="3395903" y="172256"/>
                  <a:pt x="3393462" y="163782"/>
                  <a:pt x="3390628" y="158615"/>
                </a:cubicBezTo>
                <a:close/>
                <a:moveTo>
                  <a:pt x="1352279" y="158615"/>
                </a:moveTo>
                <a:cubicBezTo>
                  <a:pt x="1344446" y="159615"/>
                  <a:pt x="1330722" y="161490"/>
                  <a:pt x="1311106" y="164240"/>
                </a:cubicBezTo>
                <a:cubicBezTo>
                  <a:pt x="1314173" y="191322"/>
                  <a:pt x="1316235" y="213841"/>
                  <a:pt x="1317293" y="231798"/>
                </a:cubicBezTo>
                <a:cubicBezTo>
                  <a:pt x="1318352" y="249755"/>
                  <a:pt x="1319331" y="265050"/>
                  <a:pt x="1320231" y="277683"/>
                </a:cubicBezTo>
                <a:cubicBezTo>
                  <a:pt x="1327763" y="277683"/>
                  <a:pt x="1341913" y="276775"/>
                  <a:pt x="1362678" y="274958"/>
                </a:cubicBezTo>
                <a:cubicBezTo>
                  <a:pt x="1362678" y="226128"/>
                  <a:pt x="1361653" y="195821"/>
                  <a:pt x="1359603" y="184039"/>
                </a:cubicBezTo>
                <a:cubicBezTo>
                  <a:pt x="1357553" y="172256"/>
                  <a:pt x="1355112" y="163782"/>
                  <a:pt x="1352279" y="158615"/>
                </a:cubicBezTo>
                <a:close/>
                <a:moveTo>
                  <a:pt x="3468174" y="150766"/>
                </a:moveTo>
                <a:cubicBezTo>
                  <a:pt x="3448325" y="152816"/>
                  <a:pt x="3431759" y="154574"/>
                  <a:pt x="3418477" y="156040"/>
                </a:cubicBezTo>
                <a:cubicBezTo>
                  <a:pt x="3421493" y="157157"/>
                  <a:pt x="3423293" y="158861"/>
                  <a:pt x="3423876" y="161153"/>
                </a:cubicBezTo>
                <a:cubicBezTo>
                  <a:pt x="3424460" y="163444"/>
                  <a:pt x="3424752" y="168290"/>
                  <a:pt x="3424752" y="175689"/>
                </a:cubicBezTo>
                <a:cubicBezTo>
                  <a:pt x="3431101" y="175789"/>
                  <a:pt x="3438742" y="174243"/>
                  <a:pt x="3447675" y="171052"/>
                </a:cubicBezTo>
                <a:cubicBezTo>
                  <a:pt x="3456608" y="167860"/>
                  <a:pt x="3463649" y="170235"/>
                  <a:pt x="3468799" y="178176"/>
                </a:cubicBezTo>
                <a:lnTo>
                  <a:pt x="3470959" y="183379"/>
                </a:lnTo>
                <a:lnTo>
                  <a:pt x="3470965" y="182622"/>
                </a:lnTo>
                <a:cubicBezTo>
                  <a:pt x="3470829" y="167272"/>
                  <a:pt x="3469899" y="156653"/>
                  <a:pt x="3468174" y="150766"/>
                </a:cubicBezTo>
                <a:close/>
                <a:moveTo>
                  <a:pt x="1429824" y="150766"/>
                </a:moveTo>
                <a:cubicBezTo>
                  <a:pt x="1409975" y="152816"/>
                  <a:pt x="1393409" y="154574"/>
                  <a:pt x="1380127" y="156040"/>
                </a:cubicBezTo>
                <a:cubicBezTo>
                  <a:pt x="1383144" y="157157"/>
                  <a:pt x="1384943" y="158861"/>
                  <a:pt x="1385527" y="161153"/>
                </a:cubicBezTo>
                <a:cubicBezTo>
                  <a:pt x="1386110" y="163444"/>
                  <a:pt x="1386402" y="168290"/>
                  <a:pt x="1386402" y="175689"/>
                </a:cubicBezTo>
                <a:cubicBezTo>
                  <a:pt x="1392751" y="175789"/>
                  <a:pt x="1400392" y="174243"/>
                  <a:pt x="1409325" y="171052"/>
                </a:cubicBezTo>
                <a:cubicBezTo>
                  <a:pt x="1418258" y="167860"/>
                  <a:pt x="1425299" y="170235"/>
                  <a:pt x="1430449" y="178176"/>
                </a:cubicBezTo>
                <a:cubicBezTo>
                  <a:pt x="1435599" y="186118"/>
                  <a:pt x="1432228" y="191380"/>
                  <a:pt x="1420337" y="193963"/>
                </a:cubicBezTo>
                <a:cubicBezTo>
                  <a:pt x="1408446" y="196546"/>
                  <a:pt x="1397134" y="197838"/>
                  <a:pt x="1386402" y="197838"/>
                </a:cubicBezTo>
                <a:lnTo>
                  <a:pt x="1386402" y="219611"/>
                </a:lnTo>
                <a:cubicBezTo>
                  <a:pt x="1392701" y="219728"/>
                  <a:pt x="1399788" y="218449"/>
                  <a:pt x="1407663" y="215774"/>
                </a:cubicBezTo>
                <a:cubicBezTo>
                  <a:pt x="1415537" y="213099"/>
                  <a:pt x="1422066" y="215374"/>
                  <a:pt x="1427249" y="222599"/>
                </a:cubicBezTo>
                <a:cubicBezTo>
                  <a:pt x="1432432" y="229823"/>
                  <a:pt x="1429920" y="235086"/>
                  <a:pt x="1419712" y="238385"/>
                </a:cubicBezTo>
                <a:cubicBezTo>
                  <a:pt x="1409504" y="241685"/>
                  <a:pt x="1398401" y="243335"/>
                  <a:pt x="1386402" y="243335"/>
                </a:cubicBezTo>
                <a:lnTo>
                  <a:pt x="1386402" y="271383"/>
                </a:lnTo>
                <a:lnTo>
                  <a:pt x="1428799" y="267234"/>
                </a:lnTo>
                <a:cubicBezTo>
                  <a:pt x="1430732" y="246785"/>
                  <a:pt x="1431961" y="224224"/>
                  <a:pt x="1432486" y="199550"/>
                </a:cubicBezTo>
                <a:cubicBezTo>
                  <a:pt x="1433011" y="174877"/>
                  <a:pt x="1432124" y="158615"/>
                  <a:pt x="1429824" y="150766"/>
                </a:cubicBezTo>
                <a:close/>
                <a:moveTo>
                  <a:pt x="1512369" y="141654"/>
                </a:moveTo>
                <a:cubicBezTo>
                  <a:pt x="1507586" y="140412"/>
                  <a:pt x="1489645" y="141983"/>
                  <a:pt x="1458547" y="146366"/>
                </a:cubicBezTo>
                <a:cubicBezTo>
                  <a:pt x="1469013" y="154432"/>
                  <a:pt x="1472642" y="161348"/>
                  <a:pt x="1469434" y="167115"/>
                </a:cubicBezTo>
                <a:cubicBezTo>
                  <a:pt x="1466226" y="172881"/>
                  <a:pt x="1463589" y="183264"/>
                  <a:pt x="1461522" y="198263"/>
                </a:cubicBezTo>
                <a:cubicBezTo>
                  <a:pt x="1459455" y="213262"/>
                  <a:pt x="1457422" y="235019"/>
                  <a:pt x="1455422" y="263534"/>
                </a:cubicBezTo>
                <a:cubicBezTo>
                  <a:pt x="1471321" y="261434"/>
                  <a:pt x="1482675" y="261571"/>
                  <a:pt x="1489483" y="263946"/>
                </a:cubicBezTo>
                <a:cubicBezTo>
                  <a:pt x="1496291" y="266321"/>
                  <a:pt x="1500349" y="269721"/>
                  <a:pt x="1501657" y="274146"/>
                </a:cubicBezTo>
                <a:cubicBezTo>
                  <a:pt x="1502965" y="278570"/>
                  <a:pt x="1505490" y="272417"/>
                  <a:pt x="1509232" y="255684"/>
                </a:cubicBezTo>
                <a:cubicBezTo>
                  <a:pt x="1512973" y="238952"/>
                  <a:pt x="1515627" y="221666"/>
                  <a:pt x="1517194" y="203825"/>
                </a:cubicBezTo>
                <a:cubicBezTo>
                  <a:pt x="1518760" y="185984"/>
                  <a:pt x="1519543" y="170881"/>
                  <a:pt x="1519543" y="158515"/>
                </a:cubicBezTo>
                <a:cubicBezTo>
                  <a:pt x="1519543" y="148516"/>
                  <a:pt x="1517152" y="142895"/>
                  <a:pt x="1512369" y="141654"/>
                </a:cubicBezTo>
                <a:close/>
                <a:moveTo>
                  <a:pt x="3544664" y="141250"/>
                </a:moveTo>
                <a:cubicBezTo>
                  <a:pt x="3536143" y="141373"/>
                  <a:pt x="3520220" y="143079"/>
                  <a:pt x="3496897" y="146366"/>
                </a:cubicBezTo>
                <a:cubicBezTo>
                  <a:pt x="3507363" y="154432"/>
                  <a:pt x="3510992" y="161348"/>
                  <a:pt x="3507784" y="167115"/>
                </a:cubicBezTo>
                <a:cubicBezTo>
                  <a:pt x="3504576" y="172881"/>
                  <a:pt x="3501938" y="183264"/>
                  <a:pt x="3499872" y="198263"/>
                </a:cubicBezTo>
                <a:cubicBezTo>
                  <a:pt x="3497805" y="213262"/>
                  <a:pt x="3495772" y="235019"/>
                  <a:pt x="3493772" y="263534"/>
                </a:cubicBezTo>
                <a:cubicBezTo>
                  <a:pt x="3509671" y="261434"/>
                  <a:pt x="3521024" y="261571"/>
                  <a:pt x="3527833" y="263946"/>
                </a:cubicBezTo>
                <a:cubicBezTo>
                  <a:pt x="3534640" y="266321"/>
                  <a:pt x="3538698" y="269721"/>
                  <a:pt x="3540007" y="274146"/>
                </a:cubicBezTo>
                <a:cubicBezTo>
                  <a:pt x="3541315" y="278570"/>
                  <a:pt x="3543840" y="272417"/>
                  <a:pt x="3547582" y="255684"/>
                </a:cubicBezTo>
                <a:cubicBezTo>
                  <a:pt x="3551323" y="238952"/>
                  <a:pt x="3553977" y="221666"/>
                  <a:pt x="3555544" y="203825"/>
                </a:cubicBezTo>
                <a:cubicBezTo>
                  <a:pt x="3557110" y="185984"/>
                  <a:pt x="3557893" y="170881"/>
                  <a:pt x="3557893" y="158515"/>
                </a:cubicBezTo>
                <a:cubicBezTo>
                  <a:pt x="3557893" y="148516"/>
                  <a:pt x="3555502" y="142895"/>
                  <a:pt x="3550719" y="141654"/>
                </a:cubicBezTo>
                <a:cubicBezTo>
                  <a:pt x="3549523" y="141343"/>
                  <a:pt x="3547505" y="141209"/>
                  <a:pt x="3544664" y="141250"/>
                </a:cubicBezTo>
                <a:close/>
                <a:moveTo>
                  <a:pt x="523117" y="137429"/>
                </a:moveTo>
                <a:cubicBezTo>
                  <a:pt x="517392" y="137937"/>
                  <a:pt x="502822" y="140525"/>
                  <a:pt x="479407" y="145191"/>
                </a:cubicBezTo>
                <a:lnTo>
                  <a:pt x="480782" y="189813"/>
                </a:lnTo>
                <a:cubicBezTo>
                  <a:pt x="489998" y="188947"/>
                  <a:pt x="497668" y="186897"/>
                  <a:pt x="503793" y="183664"/>
                </a:cubicBezTo>
                <a:cubicBezTo>
                  <a:pt x="509918" y="180431"/>
                  <a:pt x="516534" y="182310"/>
                  <a:pt x="523642" y="189301"/>
                </a:cubicBezTo>
                <a:cubicBezTo>
                  <a:pt x="530750" y="196292"/>
                  <a:pt x="528708" y="202075"/>
                  <a:pt x="517517" y="206650"/>
                </a:cubicBezTo>
                <a:cubicBezTo>
                  <a:pt x="506326" y="211224"/>
                  <a:pt x="494148" y="213512"/>
                  <a:pt x="480982" y="213512"/>
                </a:cubicBezTo>
                <a:lnTo>
                  <a:pt x="482332" y="254109"/>
                </a:lnTo>
                <a:cubicBezTo>
                  <a:pt x="487598" y="254259"/>
                  <a:pt x="495448" y="252205"/>
                  <a:pt x="505880" y="247947"/>
                </a:cubicBezTo>
                <a:cubicBezTo>
                  <a:pt x="516313" y="243689"/>
                  <a:pt x="523308" y="243914"/>
                  <a:pt x="526867" y="248622"/>
                </a:cubicBezTo>
                <a:cubicBezTo>
                  <a:pt x="530425" y="253330"/>
                  <a:pt x="533045" y="253030"/>
                  <a:pt x="534729" y="247722"/>
                </a:cubicBezTo>
                <a:cubicBezTo>
                  <a:pt x="536412" y="242414"/>
                  <a:pt x="537516" y="224382"/>
                  <a:pt x="538041" y="193626"/>
                </a:cubicBezTo>
                <a:cubicBezTo>
                  <a:pt x="538566" y="162869"/>
                  <a:pt x="537641" y="145687"/>
                  <a:pt x="535266" y="142079"/>
                </a:cubicBezTo>
                <a:cubicBezTo>
                  <a:pt x="532891" y="138471"/>
                  <a:pt x="528841" y="136921"/>
                  <a:pt x="523117" y="137429"/>
                </a:cubicBezTo>
                <a:close/>
                <a:moveTo>
                  <a:pt x="288956" y="134230"/>
                </a:moveTo>
                <a:cubicBezTo>
                  <a:pt x="288323" y="133877"/>
                  <a:pt x="287519" y="134069"/>
                  <a:pt x="286544" y="134804"/>
                </a:cubicBezTo>
                <a:cubicBezTo>
                  <a:pt x="282644" y="137746"/>
                  <a:pt x="272628" y="144916"/>
                  <a:pt x="256496" y="156315"/>
                </a:cubicBezTo>
                <a:cubicBezTo>
                  <a:pt x="256496" y="165015"/>
                  <a:pt x="256559" y="173252"/>
                  <a:pt x="256686" y="181026"/>
                </a:cubicBezTo>
                <a:lnTo>
                  <a:pt x="257058" y="195297"/>
                </a:lnTo>
                <a:lnTo>
                  <a:pt x="257333" y="195313"/>
                </a:lnTo>
                <a:cubicBezTo>
                  <a:pt x="264291" y="196896"/>
                  <a:pt x="270253" y="197688"/>
                  <a:pt x="275219" y="197688"/>
                </a:cubicBezTo>
                <a:cubicBezTo>
                  <a:pt x="278853" y="197688"/>
                  <a:pt x="281840" y="193705"/>
                  <a:pt x="284181" y="185739"/>
                </a:cubicBezTo>
                <a:cubicBezTo>
                  <a:pt x="286523" y="177772"/>
                  <a:pt x="288477" y="166556"/>
                  <a:pt x="290044" y="152091"/>
                </a:cubicBezTo>
                <a:cubicBezTo>
                  <a:pt x="291218" y="141241"/>
                  <a:pt x="290856" y="135288"/>
                  <a:pt x="288956" y="134230"/>
                </a:cubicBezTo>
                <a:close/>
                <a:moveTo>
                  <a:pt x="1920607" y="130183"/>
                </a:moveTo>
                <a:cubicBezTo>
                  <a:pt x="1932133" y="130058"/>
                  <a:pt x="1941599" y="134498"/>
                  <a:pt x="1949005" y="143504"/>
                </a:cubicBezTo>
                <a:cubicBezTo>
                  <a:pt x="1958879" y="155511"/>
                  <a:pt x="1952450" y="161811"/>
                  <a:pt x="1929718" y="162402"/>
                </a:cubicBezTo>
                <a:cubicBezTo>
                  <a:pt x="1906986" y="162994"/>
                  <a:pt x="1880705" y="165565"/>
                  <a:pt x="1850873" y="170114"/>
                </a:cubicBezTo>
                <a:cubicBezTo>
                  <a:pt x="1855056" y="174848"/>
                  <a:pt x="1856344" y="180260"/>
                  <a:pt x="1854736" y="186351"/>
                </a:cubicBezTo>
                <a:cubicBezTo>
                  <a:pt x="1853127" y="192442"/>
                  <a:pt x="1851840" y="199346"/>
                  <a:pt x="1850873" y="207062"/>
                </a:cubicBezTo>
                <a:cubicBezTo>
                  <a:pt x="1863306" y="204079"/>
                  <a:pt x="1874393" y="200717"/>
                  <a:pt x="1884134" y="196975"/>
                </a:cubicBezTo>
                <a:cubicBezTo>
                  <a:pt x="1893875" y="193234"/>
                  <a:pt x="1903316" y="195438"/>
                  <a:pt x="1912457" y="203587"/>
                </a:cubicBezTo>
                <a:cubicBezTo>
                  <a:pt x="1921598" y="211737"/>
                  <a:pt x="1917873" y="218307"/>
                  <a:pt x="1901283" y="223299"/>
                </a:cubicBezTo>
                <a:cubicBezTo>
                  <a:pt x="1884692" y="228290"/>
                  <a:pt x="1867814" y="230261"/>
                  <a:pt x="1850648" y="229211"/>
                </a:cubicBezTo>
                <a:lnTo>
                  <a:pt x="1849273" y="273108"/>
                </a:lnTo>
                <a:cubicBezTo>
                  <a:pt x="1878738" y="287824"/>
                  <a:pt x="1905641" y="297253"/>
                  <a:pt x="1929981" y="301394"/>
                </a:cubicBezTo>
                <a:cubicBezTo>
                  <a:pt x="1954321" y="305535"/>
                  <a:pt x="1977286" y="309323"/>
                  <a:pt x="1998877" y="312756"/>
                </a:cubicBezTo>
                <a:cubicBezTo>
                  <a:pt x="2020467" y="316189"/>
                  <a:pt x="2023092" y="320876"/>
                  <a:pt x="2006751" y="326817"/>
                </a:cubicBezTo>
                <a:cubicBezTo>
                  <a:pt x="1990411" y="332759"/>
                  <a:pt x="1971762" y="337846"/>
                  <a:pt x="1950805" y="342079"/>
                </a:cubicBezTo>
                <a:cubicBezTo>
                  <a:pt x="1929848" y="346312"/>
                  <a:pt x="1913815" y="346520"/>
                  <a:pt x="1902708" y="342704"/>
                </a:cubicBezTo>
                <a:cubicBezTo>
                  <a:pt x="1891600" y="338888"/>
                  <a:pt x="1872180" y="325984"/>
                  <a:pt x="1844449" y="303994"/>
                </a:cubicBezTo>
                <a:cubicBezTo>
                  <a:pt x="1816717" y="282004"/>
                  <a:pt x="1789835" y="260734"/>
                  <a:pt x="1763804" y="240185"/>
                </a:cubicBezTo>
                <a:cubicBezTo>
                  <a:pt x="1758520" y="248268"/>
                  <a:pt x="1749196" y="259522"/>
                  <a:pt x="1735830" y="273946"/>
                </a:cubicBezTo>
                <a:cubicBezTo>
                  <a:pt x="1722465" y="288370"/>
                  <a:pt x="1709553" y="299644"/>
                  <a:pt x="1697095" y="307769"/>
                </a:cubicBezTo>
                <a:cubicBezTo>
                  <a:pt x="1684637" y="315893"/>
                  <a:pt x="1671043" y="321564"/>
                  <a:pt x="1656310" y="324780"/>
                </a:cubicBezTo>
                <a:cubicBezTo>
                  <a:pt x="1641578" y="327997"/>
                  <a:pt x="1642232" y="323505"/>
                  <a:pt x="1658273" y="311306"/>
                </a:cubicBezTo>
                <a:cubicBezTo>
                  <a:pt x="1674313" y="299107"/>
                  <a:pt x="1691087" y="282187"/>
                  <a:pt x="1708594" y="260546"/>
                </a:cubicBezTo>
                <a:cubicBezTo>
                  <a:pt x="1726102" y="238906"/>
                  <a:pt x="1737168" y="222999"/>
                  <a:pt x="1741792" y="212824"/>
                </a:cubicBezTo>
                <a:cubicBezTo>
                  <a:pt x="1744105" y="207737"/>
                  <a:pt x="1745773" y="203272"/>
                  <a:pt x="1746798" y="199428"/>
                </a:cubicBezTo>
                <a:lnTo>
                  <a:pt x="1747487" y="193609"/>
                </a:lnTo>
                <a:lnTo>
                  <a:pt x="1722994" y="200150"/>
                </a:lnTo>
                <a:cubicBezTo>
                  <a:pt x="1711369" y="203842"/>
                  <a:pt x="1699420" y="199904"/>
                  <a:pt x="1687146" y="188338"/>
                </a:cubicBezTo>
                <a:cubicBezTo>
                  <a:pt x="1674871" y="176772"/>
                  <a:pt x="1673401" y="171519"/>
                  <a:pt x="1682734" y="172577"/>
                </a:cubicBezTo>
                <a:cubicBezTo>
                  <a:pt x="1692066" y="173635"/>
                  <a:pt x="1700724" y="173664"/>
                  <a:pt x="1708707" y="172664"/>
                </a:cubicBezTo>
                <a:cubicBezTo>
                  <a:pt x="1716690" y="171664"/>
                  <a:pt x="1731981" y="169327"/>
                  <a:pt x="1754579" y="165652"/>
                </a:cubicBezTo>
                <a:cubicBezTo>
                  <a:pt x="1777178" y="161977"/>
                  <a:pt x="1804164" y="156478"/>
                  <a:pt x="1835537" y="149153"/>
                </a:cubicBezTo>
                <a:cubicBezTo>
                  <a:pt x="1866910" y="141829"/>
                  <a:pt x="1891196" y="136054"/>
                  <a:pt x="1908395" y="131829"/>
                </a:cubicBezTo>
                <a:cubicBezTo>
                  <a:pt x="1912694" y="130773"/>
                  <a:pt x="1916765" y="130224"/>
                  <a:pt x="1920607" y="130183"/>
                </a:cubicBezTo>
                <a:close/>
                <a:moveTo>
                  <a:pt x="1861795" y="32293"/>
                </a:moveTo>
                <a:cubicBezTo>
                  <a:pt x="1860078" y="31938"/>
                  <a:pt x="1858075" y="31956"/>
                  <a:pt x="1855785" y="32348"/>
                </a:cubicBezTo>
                <a:cubicBezTo>
                  <a:pt x="1846628" y="33914"/>
                  <a:pt x="1826691" y="37056"/>
                  <a:pt x="1795977" y="41772"/>
                </a:cubicBezTo>
                <a:cubicBezTo>
                  <a:pt x="1797010" y="44272"/>
                  <a:pt x="1798401" y="51788"/>
                  <a:pt x="1800151" y="64321"/>
                </a:cubicBezTo>
                <a:cubicBezTo>
                  <a:pt x="1804751" y="64438"/>
                  <a:pt x="1816046" y="62375"/>
                  <a:pt x="1834037" y="58134"/>
                </a:cubicBezTo>
                <a:cubicBezTo>
                  <a:pt x="1852027" y="53892"/>
                  <a:pt x="1861685" y="56084"/>
                  <a:pt x="1863010" y="64708"/>
                </a:cubicBezTo>
                <a:cubicBezTo>
                  <a:pt x="1864335" y="73333"/>
                  <a:pt x="1857673" y="79116"/>
                  <a:pt x="1843024" y="82057"/>
                </a:cubicBezTo>
                <a:cubicBezTo>
                  <a:pt x="1828375" y="84999"/>
                  <a:pt x="1814784" y="85420"/>
                  <a:pt x="1802251" y="83320"/>
                </a:cubicBezTo>
                <a:lnTo>
                  <a:pt x="1806426" y="114518"/>
                </a:lnTo>
                <a:cubicBezTo>
                  <a:pt x="1814109" y="112418"/>
                  <a:pt x="1823850" y="110589"/>
                  <a:pt x="1835649" y="109031"/>
                </a:cubicBezTo>
                <a:cubicBezTo>
                  <a:pt x="1847448" y="107472"/>
                  <a:pt x="1856306" y="106693"/>
                  <a:pt x="1862223" y="106693"/>
                </a:cubicBezTo>
                <a:cubicBezTo>
                  <a:pt x="1867089" y="79445"/>
                  <a:pt x="1869522" y="59071"/>
                  <a:pt x="1869522" y="45572"/>
                </a:cubicBezTo>
                <a:cubicBezTo>
                  <a:pt x="1869522" y="37785"/>
                  <a:pt x="1866947" y="33359"/>
                  <a:pt x="1861795" y="32293"/>
                </a:cubicBezTo>
                <a:close/>
                <a:moveTo>
                  <a:pt x="3532940" y="24087"/>
                </a:moveTo>
                <a:cubicBezTo>
                  <a:pt x="3539293" y="24688"/>
                  <a:pt x="3545819" y="28029"/>
                  <a:pt x="3552518" y="34110"/>
                </a:cubicBezTo>
                <a:cubicBezTo>
                  <a:pt x="3561451" y="42218"/>
                  <a:pt x="3560056" y="48255"/>
                  <a:pt x="3548332" y="52222"/>
                </a:cubicBezTo>
                <a:cubicBezTo>
                  <a:pt x="3536607" y="56188"/>
                  <a:pt x="3506396" y="61446"/>
                  <a:pt x="3457700" y="67996"/>
                </a:cubicBezTo>
                <a:cubicBezTo>
                  <a:pt x="3468149" y="76945"/>
                  <a:pt x="3468919" y="84424"/>
                  <a:pt x="3460012" y="90432"/>
                </a:cubicBezTo>
                <a:cubicBezTo>
                  <a:pt x="3451104" y="96440"/>
                  <a:pt x="3435692" y="111785"/>
                  <a:pt x="3413777" y="136467"/>
                </a:cubicBezTo>
                <a:cubicBezTo>
                  <a:pt x="3446675" y="132333"/>
                  <a:pt x="3475294" y="128455"/>
                  <a:pt x="3499634" y="124830"/>
                </a:cubicBezTo>
                <a:cubicBezTo>
                  <a:pt x="3523974" y="121205"/>
                  <a:pt x="3540319" y="117793"/>
                  <a:pt x="3548669" y="114593"/>
                </a:cubicBezTo>
                <a:cubicBezTo>
                  <a:pt x="3557018" y="111393"/>
                  <a:pt x="3565093" y="111501"/>
                  <a:pt x="3572892" y="114918"/>
                </a:cubicBezTo>
                <a:cubicBezTo>
                  <a:pt x="3580692" y="118334"/>
                  <a:pt x="3590108" y="124959"/>
                  <a:pt x="3601141" y="134792"/>
                </a:cubicBezTo>
                <a:cubicBezTo>
                  <a:pt x="3612173" y="144624"/>
                  <a:pt x="3614736" y="152761"/>
                  <a:pt x="3608828" y="159203"/>
                </a:cubicBezTo>
                <a:cubicBezTo>
                  <a:pt x="3602920" y="165644"/>
                  <a:pt x="3598458" y="176156"/>
                  <a:pt x="3595441" y="190738"/>
                </a:cubicBezTo>
                <a:cubicBezTo>
                  <a:pt x="3592424" y="205321"/>
                  <a:pt x="3589858" y="223699"/>
                  <a:pt x="3587742" y="245872"/>
                </a:cubicBezTo>
                <a:cubicBezTo>
                  <a:pt x="3585625" y="268046"/>
                  <a:pt x="3581288" y="286241"/>
                  <a:pt x="3574730" y="300457"/>
                </a:cubicBezTo>
                <a:cubicBezTo>
                  <a:pt x="3568172" y="314672"/>
                  <a:pt x="3560056" y="324651"/>
                  <a:pt x="3550381" y="330392"/>
                </a:cubicBezTo>
                <a:cubicBezTo>
                  <a:pt x="3540707" y="336134"/>
                  <a:pt x="3534336" y="331626"/>
                  <a:pt x="3531270" y="316868"/>
                </a:cubicBezTo>
                <a:cubicBezTo>
                  <a:pt x="3528203" y="302111"/>
                  <a:pt x="3525512" y="291640"/>
                  <a:pt x="3523196" y="285457"/>
                </a:cubicBezTo>
                <a:cubicBezTo>
                  <a:pt x="3510863" y="284558"/>
                  <a:pt x="3486443" y="285678"/>
                  <a:pt x="3449938" y="288820"/>
                </a:cubicBezTo>
                <a:cubicBezTo>
                  <a:pt x="3413431" y="291961"/>
                  <a:pt x="3382688" y="294490"/>
                  <a:pt x="3357706" y="296407"/>
                </a:cubicBezTo>
                <a:cubicBezTo>
                  <a:pt x="3349356" y="317489"/>
                  <a:pt x="3342206" y="321914"/>
                  <a:pt x="3336257" y="309681"/>
                </a:cubicBezTo>
                <a:cubicBezTo>
                  <a:pt x="3330307" y="297448"/>
                  <a:pt x="3326803" y="280270"/>
                  <a:pt x="3325745" y="258147"/>
                </a:cubicBezTo>
                <a:cubicBezTo>
                  <a:pt x="3324686" y="236023"/>
                  <a:pt x="3322633" y="216799"/>
                  <a:pt x="3319583" y="200475"/>
                </a:cubicBezTo>
                <a:cubicBezTo>
                  <a:pt x="3316533" y="184151"/>
                  <a:pt x="3312092" y="169140"/>
                  <a:pt x="3306259" y="155440"/>
                </a:cubicBezTo>
                <a:cubicBezTo>
                  <a:pt x="3300426" y="141741"/>
                  <a:pt x="3302476" y="135708"/>
                  <a:pt x="3312408" y="137341"/>
                </a:cubicBezTo>
                <a:cubicBezTo>
                  <a:pt x="3322341" y="138975"/>
                  <a:pt x="3330061" y="140545"/>
                  <a:pt x="3335569" y="142054"/>
                </a:cubicBezTo>
                <a:cubicBezTo>
                  <a:pt x="3341077" y="143562"/>
                  <a:pt x="3359730" y="142883"/>
                  <a:pt x="3391528" y="140016"/>
                </a:cubicBezTo>
                <a:cubicBezTo>
                  <a:pt x="3406294" y="117384"/>
                  <a:pt x="3414968" y="101669"/>
                  <a:pt x="3417552" y="92869"/>
                </a:cubicBezTo>
                <a:cubicBezTo>
                  <a:pt x="3420135" y="84070"/>
                  <a:pt x="3421426" y="77228"/>
                  <a:pt x="3421426" y="72345"/>
                </a:cubicBezTo>
                <a:cubicBezTo>
                  <a:pt x="3416060" y="73329"/>
                  <a:pt x="3409790" y="74358"/>
                  <a:pt x="3402615" y="75433"/>
                </a:cubicBezTo>
                <a:cubicBezTo>
                  <a:pt x="3395441" y="76508"/>
                  <a:pt x="3389178" y="76762"/>
                  <a:pt x="3383829" y="76195"/>
                </a:cubicBezTo>
                <a:cubicBezTo>
                  <a:pt x="3378479" y="75629"/>
                  <a:pt x="3371380" y="71158"/>
                  <a:pt x="3362530" y="62784"/>
                </a:cubicBezTo>
                <a:cubicBezTo>
                  <a:pt x="3353681" y="54409"/>
                  <a:pt x="3359222" y="50222"/>
                  <a:pt x="3379154" y="50222"/>
                </a:cubicBezTo>
                <a:cubicBezTo>
                  <a:pt x="3395537" y="50222"/>
                  <a:pt x="3417131" y="47901"/>
                  <a:pt x="3443938" y="43260"/>
                </a:cubicBezTo>
                <a:cubicBezTo>
                  <a:pt x="3470744" y="38618"/>
                  <a:pt x="3489152" y="34723"/>
                  <a:pt x="3499160" y="31573"/>
                </a:cubicBezTo>
                <a:cubicBezTo>
                  <a:pt x="3509167" y="28423"/>
                  <a:pt x="3518329" y="26032"/>
                  <a:pt x="3526645" y="24398"/>
                </a:cubicBezTo>
                <a:cubicBezTo>
                  <a:pt x="3528724" y="23990"/>
                  <a:pt x="3530822" y="23886"/>
                  <a:pt x="3532940" y="24087"/>
                </a:cubicBezTo>
                <a:close/>
                <a:moveTo>
                  <a:pt x="1494590" y="24087"/>
                </a:moveTo>
                <a:cubicBezTo>
                  <a:pt x="1500943" y="24688"/>
                  <a:pt x="1507469" y="28029"/>
                  <a:pt x="1514169" y="34110"/>
                </a:cubicBezTo>
                <a:cubicBezTo>
                  <a:pt x="1523102" y="42218"/>
                  <a:pt x="1521706" y="48255"/>
                  <a:pt x="1509982" y="52222"/>
                </a:cubicBezTo>
                <a:cubicBezTo>
                  <a:pt x="1498257" y="56188"/>
                  <a:pt x="1468047" y="61446"/>
                  <a:pt x="1419350" y="67996"/>
                </a:cubicBezTo>
                <a:cubicBezTo>
                  <a:pt x="1429799" y="76945"/>
                  <a:pt x="1430570" y="84424"/>
                  <a:pt x="1421662" y="90432"/>
                </a:cubicBezTo>
                <a:cubicBezTo>
                  <a:pt x="1412754" y="96440"/>
                  <a:pt x="1397343" y="111785"/>
                  <a:pt x="1375427" y="136467"/>
                </a:cubicBezTo>
                <a:cubicBezTo>
                  <a:pt x="1408325" y="132333"/>
                  <a:pt x="1436944" y="128455"/>
                  <a:pt x="1461285" y="124830"/>
                </a:cubicBezTo>
                <a:cubicBezTo>
                  <a:pt x="1485625" y="121205"/>
                  <a:pt x="1501970" y="117793"/>
                  <a:pt x="1510319" y="114593"/>
                </a:cubicBezTo>
                <a:cubicBezTo>
                  <a:pt x="1518669" y="111393"/>
                  <a:pt x="1526743" y="111501"/>
                  <a:pt x="1534543" y="114918"/>
                </a:cubicBezTo>
                <a:cubicBezTo>
                  <a:pt x="1542342" y="118334"/>
                  <a:pt x="1551758" y="124959"/>
                  <a:pt x="1562791" y="134792"/>
                </a:cubicBezTo>
                <a:cubicBezTo>
                  <a:pt x="1573823" y="144624"/>
                  <a:pt x="1576386" y="152761"/>
                  <a:pt x="1570478" y="159203"/>
                </a:cubicBezTo>
                <a:cubicBezTo>
                  <a:pt x="1564570" y="165644"/>
                  <a:pt x="1560108" y="176156"/>
                  <a:pt x="1557091" y="190738"/>
                </a:cubicBezTo>
                <a:cubicBezTo>
                  <a:pt x="1554075" y="205321"/>
                  <a:pt x="1551508" y="223699"/>
                  <a:pt x="1549392" y="245872"/>
                </a:cubicBezTo>
                <a:cubicBezTo>
                  <a:pt x="1547275" y="268046"/>
                  <a:pt x="1542938" y="286241"/>
                  <a:pt x="1536380" y="300457"/>
                </a:cubicBezTo>
                <a:cubicBezTo>
                  <a:pt x="1529822" y="314672"/>
                  <a:pt x="1521706" y="324651"/>
                  <a:pt x="1512031" y="330392"/>
                </a:cubicBezTo>
                <a:cubicBezTo>
                  <a:pt x="1502357" y="336134"/>
                  <a:pt x="1495987" y="331626"/>
                  <a:pt x="1492920" y="316868"/>
                </a:cubicBezTo>
                <a:cubicBezTo>
                  <a:pt x="1489854" y="302111"/>
                  <a:pt x="1487162" y="291640"/>
                  <a:pt x="1484846" y="285457"/>
                </a:cubicBezTo>
                <a:cubicBezTo>
                  <a:pt x="1472513" y="284558"/>
                  <a:pt x="1448094" y="285678"/>
                  <a:pt x="1411588" y="288820"/>
                </a:cubicBezTo>
                <a:cubicBezTo>
                  <a:pt x="1375082" y="291961"/>
                  <a:pt x="1344337" y="294490"/>
                  <a:pt x="1319356" y="296407"/>
                </a:cubicBezTo>
                <a:cubicBezTo>
                  <a:pt x="1311006" y="317489"/>
                  <a:pt x="1303857" y="321914"/>
                  <a:pt x="1297907" y="309681"/>
                </a:cubicBezTo>
                <a:cubicBezTo>
                  <a:pt x="1291957" y="297448"/>
                  <a:pt x="1288453" y="280270"/>
                  <a:pt x="1287395" y="258147"/>
                </a:cubicBezTo>
                <a:cubicBezTo>
                  <a:pt x="1286337" y="236023"/>
                  <a:pt x="1284283" y="216799"/>
                  <a:pt x="1281233" y="200475"/>
                </a:cubicBezTo>
                <a:cubicBezTo>
                  <a:pt x="1278183" y="184151"/>
                  <a:pt x="1273742" y="169140"/>
                  <a:pt x="1267909" y="155440"/>
                </a:cubicBezTo>
                <a:cubicBezTo>
                  <a:pt x="1262076" y="141741"/>
                  <a:pt x="1264126" y="135708"/>
                  <a:pt x="1274058" y="137341"/>
                </a:cubicBezTo>
                <a:cubicBezTo>
                  <a:pt x="1283991" y="138975"/>
                  <a:pt x="1291712" y="140545"/>
                  <a:pt x="1297220" y="142054"/>
                </a:cubicBezTo>
                <a:cubicBezTo>
                  <a:pt x="1302727" y="143562"/>
                  <a:pt x="1321381" y="142883"/>
                  <a:pt x="1353179" y="140016"/>
                </a:cubicBezTo>
                <a:cubicBezTo>
                  <a:pt x="1367944" y="117384"/>
                  <a:pt x="1376619" y="101669"/>
                  <a:pt x="1379202" y="92869"/>
                </a:cubicBezTo>
                <a:cubicBezTo>
                  <a:pt x="1381785" y="84070"/>
                  <a:pt x="1383077" y="77228"/>
                  <a:pt x="1383077" y="72345"/>
                </a:cubicBezTo>
                <a:cubicBezTo>
                  <a:pt x="1377710" y="73329"/>
                  <a:pt x="1371440" y="74358"/>
                  <a:pt x="1364265" y="75433"/>
                </a:cubicBezTo>
                <a:cubicBezTo>
                  <a:pt x="1357091" y="76508"/>
                  <a:pt x="1350829" y="76762"/>
                  <a:pt x="1345479" y="76195"/>
                </a:cubicBezTo>
                <a:cubicBezTo>
                  <a:pt x="1340129" y="75629"/>
                  <a:pt x="1333030" y="71158"/>
                  <a:pt x="1324180" y="62784"/>
                </a:cubicBezTo>
                <a:cubicBezTo>
                  <a:pt x="1315331" y="54409"/>
                  <a:pt x="1320872" y="50222"/>
                  <a:pt x="1340804" y="50222"/>
                </a:cubicBezTo>
                <a:cubicBezTo>
                  <a:pt x="1357187" y="50222"/>
                  <a:pt x="1378781" y="47901"/>
                  <a:pt x="1405588" y="43260"/>
                </a:cubicBezTo>
                <a:cubicBezTo>
                  <a:pt x="1432395" y="38618"/>
                  <a:pt x="1450802" y="34723"/>
                  <a:pt x="1460810" y="31573"/>
                </a:cubicBezTo>
                <a:cubicBezTo>
                  <a:pt x="1470817" y="28423"/>
                  <a:pt x="1479979" y="26032"/>
                  <a:pt x="1488295" y="24398"/>
                </a:cubicBezTo>
                <a:cubicBezTo>
                  <a:pt x="1490374" y="23990"/>
                  <a:pt x="1492473" y="23886"/>
                  <a:pt x="1494590" y="24087"/>
                </a:cubicBezTo>
                <a:close/>
                <a:moveTo>
                  <a:pt x="223861" y="17373"/>
                </a:moveTo>
                <a:cubicBezTo>
                  <a:pt x="225671" y="17269"/>
                  <a:pt x="227979" y="17561"/>
                  <a:pt x="230785" y="18249"/>
                </a:cubicBezTo>
                <a:cubicBezTo>
                  <a:pt x="242009" y="20999"/>
                  <a:pt x="250671" y="24273"/>
                  <a:pt x="256771" y="28073"/>
                </a:cubicBezTo>
                <a:cubicBezTo>
                  <a:pt x="262870" y="31873"/>
                  <a:pt x="264587" y="37268"/>
                  <a:pt x="261920" y="44260"/>
                </a:cubicBezTo>
                <a:cubicBezTo>
                  <a:pt x="259254" y="51251"/>
                  <a:pt x="257408" y="61346"/>
                  <a:pt x="256383" y="74545"/>
                </a:cubicBezTo>
                <a:cubicBezTo>
                  <a:pt x="255358" y="87745"/>
                  <a:pt x="255287" y="106818"/>
                  <a:pt x="256171" y="131767"/>
                </a:cubicBezTo>
                <a:cubicBezTo>
                  <a:pt x="271503" y="121184"/>
                  <a:pt x="281477" y="112526"/>
                  <a:pt x="286094" y="105793"/>
                </a:cubicBezTo>
                <a:cubicBezTo>
                  <a:pt x="290710" y="99061"/>
                  <a:pt x="297481" y="96527"/>
                  <a:pt x="306405" y="98194"/>
                </a:cubicBezTo>
                <a:cubicBezTo>
                  <a:pt x="315329" y="99860"/>
                  <a:pt x="322575" y="102694"/>
                  <a:pt x="328141" y="106693"/>
                </a:cubicBezTo>
                <a:cubicBezTo>
                  <a:pt x="333708" y="110693"/>
                  <a:pt x="334587" y="115718"/>
                  <a:pt x="330779" y="121767"/>
                </a:cubicBezTo>
                <a:cubicBezTo>
                  <a:pt x="326970" y="127817"/>
                  <a:pt x="323821" y="135579"/>
                  <a:pt x="321329" y="145054"/>
                </a:cubicBezTo>
                <a:cubicBezTo>
                  <a:pt x="318838" y="154528"/>
                  <a:pt x="316254" y="168115"/>
                  <a:pt x="313580" y="185814"/>
                </a:cubicBezTo>
                <a:cubicBezTo>
                  <a:pt x="310905" y="203512"/>
                  <a:pt x="304168" y="217782"/>
                  <a:pt x="293368" y="228623"/>
                </a:cubicBezTo>
                <a:cubicBezTo>
                  <a:pt x="282569" y="239464"/>
                  <a:pt x="276111" y="240602"/>
                  <a:pt x="273995" y="232036"/>
                </a:cubicBezTo>
                <a:cubicBezTo>
                  <a:pt x="271878" y="223470"/>
                  <a:pt x="266832" y="214812"/>
                  <a:pt x="258858" y="206062"/>
                </a:cubicBezTo>
                <a:lnTo>
                  <a:pt x="257139" y="203964"/>
                </a:lnTo>
                <a:lnTo>
                  <a:pt x="252621" y="242048"/>
                </a:lnTo>
                <a:cubicBezTo>
                  <a:pt x="249021" y="254405"/>
                  <a:pt x="243767" y="255772"/>
                  <a:pt x="236859" y="246147"/>
                </a:cubicBezTo>
                <a:cubicBezTo>
                  <a:pt x="229951" y="236523"/>
                  <a:pt x="227022" y="227290"/>
                  <a:pt x="228072" y="218449"/>
                </a:cubicBezTo>
                <a:cubicBezTo>
                  <a:pt x="229122" y="209608"/>
                  <a:pt x="229647" y="193321"/>
                  <a:pt x="229647" y="169590"/>
                </a:cubicBezTo>
                <a:lnTo>
                  <a:pt x="204524" y="188088"/>
                </a:lnTo>
                <a:cubicBezTo>
                  <a:pt x="202541" y="226636"/>
                  <a:pt x="205240" y="253030"/>
                  <a:pt x="212623" y="267271"/>
                </a:cubicBezTo>
                <a:cubicBezTo>
                  <a:pt x="220006" y="281512"/>
                  <a:pt x="235484" y="288649"/>
                  <a:pt x="259058" y="288682"/>
                </a:cubicBezTo>
                <a:cubicBezTo>
                  <a:pt x="282631" y="288716"/>
                  <a:pt x="300730" y="286549"/>
                  <a:pt x="313355" y="282183"/>
                </a:cubicBezTo>
                <a:cubicBezTo>
                  <a:pt x="325979" y="277816"/>
                  <a:pt x="333745" y="271758"/>
                  <a:pt x="336653" y="264009"/>
                </a:cubicBezTo>
                <a:cubicBezTo>
                  <a:pt x="339561" y="256259"/>
                  <a:pt x="343028" y="242739"/>
                  <a:pt x="347053" y="223449"/>
                </a:cubicBezTo>
                <a:cubicBezTo>
                  <a:pt x="351077" y="204158"/>
                  <a:pt x="354485" y="205637"/>
                  <a:pt x="357277" y="227886"/>
                </a:cubicBezTo>
                <a:cubicBezTo>
                  <a:pt x="360068" y="250135"/>
                  <a:pt x="364622" y="265275"/>
                  <a:pt x="370939" y="273308"/>
                </a:cubicBezTo>
                <a:cubicBezTo>
                  <a:pt x="377255" y="281341"/>
                  <a:pt x="374959" y="289286"/>
                  <a:pt x="364052" y="297144"/>
                </a:cubicBezTo>
                <a:cubicBezTo>
                  <a:pt x="353144" y="305002"/>
                  <a:pt x="339661" y="310806"/>
                  <a:pt x="323604" y="314556"/>
                </a:cubicBezTo>
                <a:cubicBezTo>
                  <a:pt x="307547" y="318305"/>
                  <a:pt x="288285" y="320180"/>
                  <a:pt x="265820" y="320180"/>
                </a:cubicBezTo>
                <a:cubicBezTo>
                  <a:pt x="242971" y="320180"/>
                  <a:pt x="223964" y="315968"/>
                  <a:pt x="208798" y="307544"/>
                </a:cubicBezTo>
                <a:cubicBezTo>
                  <a:pt x="193633" y="299119"/>
                  <a:pt x="184687" y="285366"/>
                  <a:pt x="181963" y="266284"/>
                </a:cubicBezTo>
                <a:cubicBezTo>
                  <a:pt x="179238" y="247201"/>
                  <a:pt x="177875" y="225428"/>
                  <a:pt x="177875" y="200963"/>
                </a:cubicBezTo>
                <a:cubicBezTo>
                  <a:pt x="175559" y="204612"/>
                  <a:pt x="172467" y="207879"/>
                  <a:pt x="168601" y="210762"/>
                </a:cubicBezTo>
                <a:cubicBezTo>
                  <a:pt x="164735" y="213645"/>
                  <a:pt x="158518" y="212466"/>
                  <a:pt x="149952" y="207225"/>
                </a:cubicBezTo>
                <a:lnTo>
                  <a:pt x="145840" y="202752"/>
                </a:lnTo>
                <a:lnTo>
                  <a:pt x="144065" y="208650"/>
                </a:lnTo>
                <a:cubicBezTo>
                  <a:pt x="139257" y="222540"/>
                  <a:pt x="132811" y="236110"/>
                  <a:pt x="124729" y="249360"/>
                </a:cubicBezTo>
                <a:cubicBezTo>
                  <a:pt x="138128" y="261226"/>
                  <a:pt x="145923" y="270871"/>
                  <a:pt x="148115" y="278295"/>
                </a:cubicBezTo>
                <a:cubicBezTo>
                  <a:pt x="150306" y="285720"/>
                  <a:pt x="148836" y="293511"/>
                  <a:pt x="143702" y="301669"/>
                </a:cubicBezTo>
                <a:cubicBezTo>
                  <a:pt x="138569" y="309827"/>
                  <a:pt x="132457" y="309210"/>
                  <a:pt x="125366" y="299819"/>
                </a:cubicBezTo>
                <a:cubicBezTo>
                  <a:pt x="118275" y="290428"/>
                  <a:pt x="112421" y="281008"/>
                  <a:pt x="107805" y="271558"/>
                </a:cubicBezTo>
                <a:cubicBezTo>
                  <a:pt x="104788" y="279824"/>
                  <a:pt x="95722" y="290707"/>
                  <a:pt x="80606" y="304206"/>
                </a:cubicBezTo>
                <a:cubicBezTo>
                  <a:pt x="65491" y="317705"/>
                  <a:pt x="49950" y="326359"/>
                  <a:pt x="33984" y="330167"/>
                </a:cubicBezTo>
                <a:cubicBezTo>
                  <a:pt x="18018" y="333975"/>
                  <a:pt x="15706" y="331088"/>
                  <a:pt x="27047" y="321505"/>
                </a:cubicBezTo>
                <a:cubicBezTo>
                  <a:pt x="38388" y="311923"/>
                  <a:pt x="49971" y="301477"/>
                  <a:pt x="61795" y="290170"/>
                </a:cubicBezTo>
                <a:cubicBezTo>
                  <a:pt x="73619" y="278862"/>
                  <a:pt x="83556" y="266059"/>
                  <a:pt x="91606" y="251760"/>
                </a:cubicBezTo>
                <a:cubicBezTo>
                  <a:pt x="85123" y="243093"/>
                  <a:pt x="79969" y="236577"/>
                  <a:pt x="76144" y="232211"/>
                </a:cubicBezTo>
                <a:cubicBezTo>
                  <a:pt x="72319" y="227844"/>
                  <a:pt x="69495" y="223757"/>
                  <a:pt x="67670" y="219949"/>
                </a:cubicBezTo>
                <a:cubicBezTo>
                  <a:pt x="65845" y="216141"/>
                  <a:pt x="67024" y="206154"/>
                  <a:pt x="71207" y="189988"/>
                </a:cubicBezTo>
                <a:cubicBezTo>
                  <a:pt x="52825" y="197021"/>
                  <a:pt x="40030" y="202442"/>
                  <a:pt x="32822" y="206250"/>
                </a:cubicBezTo>
                <a:cubicBezTo>
                  <a:pt x="25614" y="210058"/>
                  <a:pt x="16877" y="206446"/>
                  <a:pt x="6611" y="195413"/>
                </a:cubicBezTo>
                <a:cubicBezTo>
                  <a:pt x="-3655" y="184380"/>
                  <a:pt x="-1964" y="178864"/>
                  <a:pt x="11686" y="178864"/>
                </a:cubicBezTo>
                <a:cubicBezTo>
                  <a:pt x="22752" y="178864"/>
                  <a:pt x="43267" y="175481"/>
                  <a:pt x="73232" y="168715"/>
                </a:cubicBezTo>
                <a:cubicBezTo>
                  <a:pt x="78165" y="145999"/>
                  <a:pt x="81935" y="122913"/>
                  <a:pt x="84544" y="99456"/>
                </a:cubicBezTo>
                <a:cubicBezTo>
                  <a:pt x="87152" y="75999"/>
                  <a:pt x="88206" y="60288"/>
                  <a:pt x="87706" y="52322"/>
                </a:cubicBezTo>
                <a:cubicBezTo>
                  <a:pt x="87206" y="44355"/>
                  <a:pt x="86423" y="36256"/>
                  <a:pt x="85356" y="28023"/>
                </a:cubicBezTo>
                <a:cubicBezTo>
                  <a:pt x="84289" y="19790"/>
                  <a:pt x="91110" y="19653"/>
                  <a:pt x="105817" y="27611"/>
                </a:cubicBezTo>
                <a:cubicBezTo>
                  <a:pt x="120525" y="35569"/>
                  <a:pt x="127878" y="42081"/>
                  <a:pt x="127878" y="47147"/>
                </a:cubicBezTo>
                <a:cubicBezTo>
                  <a:pt x="127878" y="52113"/>
                  <a:pt x="126520" y="57038"/>
                  <a:pt x="123804" y="61921"/>
                </a:cubicBezTo>
                <a:cubicBezTo>
                  <a:pt x="121087" y="66804"/>
                  <a:pt x="118142" y="77970"/>
                  <a:pt x="114967" y="95419"/>
                </a:cubicBezTo>
                <a:cubicBezTo>
                  <a:pt x="111792" y="112868"/>
                  <a:pt x="106680" y="135442"/>
                  <a:pt x="99630" y="163140"/>
                </a:cubicBezTo>
                <a:lnTo>
                  <a:pt x="126579" y="157690"/>
                </a:lnTo>
                <a:cubicBezTo>
                  <a:pt x="128362" y="150974"/>
                  <a:pt x="128470" y="142358"/>
                  <a:pt x="126904" y="131842"/>
                </a:cubicBezTo>
                <a:cubicBezTo>
                  <a:pt x="125337" y="121326"/>
                  <a:pt x="131641" y="119913"/>
                  <a:pt x="145815" y="127605"/>
                </a:cubicBezTo>
                <a:cubicBezTo>
                  <a:pt x="159989" y="135296"/>
                  <a:pt x="165972" y="141133"/>
                  <a:pt x="163764" y="145116"/>
                </a:cubicBezTo>
                <a:cubicBezTo>
                  <a:pt x="161556" y="149099"/>
                  <a:pt x="158922" y="157211"/>
                  <a:pt x="155864" y="169452"/>
                </a:cubicBezTo>
                <a:lnTo>
                  <a:pt x="148143" y="195103"/>
                </a:lnTo>
                <a:lnTo>
                  <a:pt x="149127" y="194101"/>
                </a:lnTo>
                <a:cubicBezTo>
                  <a:pt x="157143" y="190592"/>
                  <a:pt x="166726" y="185589"/>
                  <a:pt x="177875" y="179089"/>
                </a:cubicBezTo>
                <a:lnTo>
                  <a:pt x="177875" y="147541"/>
                </a:lnTo>
                <a:cubicBezTo>
                  <a:pt x="177875" y="133625"/>
                  <a:pt x="176309" y="122026"/>
                  <a:pt x="173176" y="112743"/>
                </a:cubicBezTo>
                <a:cubicBezTo>
                  <a:pt x="170043" y="103460"/>
                  <a:pt x="173051" y="99660"/>
                  <a:pt x="182200" y="101344"/>
                </a:cubicBezTo>
                <a:cubicBezTo>
                  <a:pt x="191350" y="103027"/>
                  <a:pt x="198962" y="106102"/>
                  <a:pt x="205036" y="110568"/>
                </a:cubicBezTo>
                <a:cubicBezTo>
                  <a:pt x="211111" y="115035"/>
                  <a:pt x="212819" y="119934"/>
                  <a:pt x="210161" y="125267"/>
                </a:cubicBezTo>
                <a:cubicBezTo>
                  <a:pt x="207503" y="130600"/>
                  <a:pt x="205690" y="144266"/>
                  <a:pt x="204724" y="166265"/>
                </a:cubicBezTo>
                <a:cubicBezTo>
                  <a:pt x="209490" y="161915"/>
                  <a:pt x="217798" y="155290"/>
                  <a:pt x="229647" y="146391"/>
                </a:cubicBezTo>
                <a:cubicBezTo>
                  <a:pt x="229647" y="121109"/>
                  <a:pt x="229389" y="97698"/>
                  <a:pt x="228872" y="76158"/>
                </a:cubicBezTo>
                <a:cubicBezTo>
                  <a:pt x="228356" y="54617"/>
                  <a:pt x="225739" y="38893"/>
                  <a:pt x="221023" y="28986"/>
                </a:cubicBezTo>
                <a:cubicBezTo>
                  <a:pt x="217485" y="21555"/>
                  <a:pt x="218431" y="17684"/>
                  <a:pt x="223861" y="17373"/>
                </a:cubicBezTo>
                <a:close/>
                <a:moveTo>
                  <a:pt x="1055528" y="9171"/>
                </a:moveTo>
                <a:cubicBezTo>
                  <a:pt x="1059211" y="8761"/>
                  <a:pt x="1063955" y="10366"/>
                  <a:pt x="1069758" y="13987"/>
                </a:cubicBezTo>
                <a:cubicBezTo>
                  <a:pt x="1081366" y="21228"/>
                  <a:pt x="1089695" y="28594"/>
                  <a:pt x="1094744" y="36085"/>
                </a:cubicBezTo>
                <a:cubicBezTo>
                  <a:pt x="1099794" y="43576"/>
                  <a:pt x="1097819" y="48326"/>
                  <a:pt x="1088820" y="50334"/>
                </a:cubicBezTo>
                <a:cubicBezTo>
                  <a:pt x="1079820" y="52342"/>
                  <a:pt x="1063409" y="57296"/>
                  <a:pt x="1039585" y="65196"/>
                </a:cubicBezTo>
                <a:cubicBezTo>
                  <a:pt x="1015762" y="73095"/>
                  <a:pt x="986384" y="82420"/>
                  <a:pt x="951453" y="93169"/>
                </a:cubicBezTo>
                <a:cubicBezTo>
                  <a:pt x="950503" y="109218"/>
                  <a:pt x="949028" y="125234"/>
                  <a:pt x="947028" y="141216"/>
                </a:cubicBezTo>
                <a:cubicBezTo>
                  <a:pt x="956161" y="141216"/>
                  <a:pt x="969881" y="139946"/>
                  <a:pt x="988188" y="137404"/>
                </a:cubicBezTo>
                <a:cubicBezTo>
                  <a:pt x="1006496" y="134862"/>
                  <a:pt x="1026965" y="131750"/>
                  <a:pt x="1049597" y="128067"/>
                </a:cubicBezTo>
                <a:cubicBezTo>
                  <a:pt x="1072229" y="124384"/>
                  <a:pt x="1090670" y="120159"/>
                  <a:pt x="1104919" y="115393"/>
                </a:cubicBezTo>
                <a:cubicBezTo>
                  <a:pt x="1119168" y="110626"/>
                  <a:pt x="1131971" y="111618"/>
                  <a:pt x="1143329" y="118368"/>
                </a:cubicBezTo>
                <a:cubicBezTo>
                  <a:pt x="1154687" y="125117"/>
                  <a:pt x="1157836" y="131396"/>
                  <a:pt x="1152778" y="137204"/>
                </a:cubicBezTo>
                <a:cubicBezTo>
                  <a:pt x="1147720" y="143012"/>
                  <a:pt x="1137946" y="146458"/>
                  <a:pt x="1123455" y="147541"/>
                </a:cubicBezTo>
                <a:cubicBezTo>
                  <a:pt x="1108964" y="148624"/>
                  <a:pt x="1089353" y="150741"/>
                  <a:pt x="1064621" y="153890"/>
                </a:cubicBezTo>
                <a:cubicBezTo>
                  <a:pt x="1039889" y="157040"/>
                  <a:pt x="1019674" y="159661"/>
                  <a:pt x="1003975" y="161752"/>
                </a:cubicBezTo>
                <a:cubicBezTo>
                  <a:pt x="988276" y="163844"/>
                  <a:pt x="975010" y="164890"/>
                  <a:pt x="964177" y="164890"/>
                </a:cubicBezTo>
                <a:cubicBezTo>
                  <a:pt x="953361" y="164890"/>
                  <a:pt x="946953" y="162273"/>
                  <a:pt x="944953" y="157040"/>
                </a:cubicBezTo>
                <a:lnTo>
                  <a:pt x="932827" y="207876"/>
                </a:lnTo>
                <a:lnTo>
                  <a:pt x="935017" y="207937"/>
                </a:lnTo>
                <a:cubicBezTo>
                  <a:pt x="944924" y="209570"/>
                  <a:pt x="952890" y="211141"/>
                  <a:pt x="958915" y="212649"/>
                </a:cubicBezTo>
                <a:cubicBezTo>
                  <a:pt x="964940" y="214158"/>
                  <a:pt x="978739" y="213874"/>
                  <a:pt x="1000313" y="211799"/>
                </a:cubicBezTo>
                <a:cubicBezTo>
                  <a:pt x="1021886" y="209725"/>
                  <a:pt x="1039427" y="207437"/>
                  <a:pt x="1052934" y="204937"/>
                </a:cubicBezTo>
                <a:cubicBezTo>
                  <a:pt x="1066442" y="202438"/>
                  <a:pt x="1077170" y="198504"/>
                  <a:pt x="1085120" y="193138"/>
                </a:cubicBezTo>
                <a:cubicBezTo>
                  <a:pt x="1093069" y="187772"/>
                  <a:pt x="1102623" y="187859"/>
                  <a:pt x="1113781" y="193401"/>
                </a:cubicBezTo>
                <a:cubicBezTo>
                  <a:pt x="1124938" y="198942"/>
                  <a:pt x="1134446" y="205412"/>
                  <a:pt x="1142304" y="212812"/>
                </a:cubicBezTo>
                <a:cubicBezTo>
                  <a:pt x="1150162" y="220211"/>
                  <a:pt x="1149229" y="227407"/>
                  <a:pt x="1139504" y="234398"/>
                </a:cubicBezTo>
                <a:cubicBezTo>
                  <a:pt x="1129780" y="241389"/>
                  <a:pt x="1118951" y="258851"/>
                  <a:pt x="1107019" y="286782"/>
                </a:cubicBezTo>
                <a:cubicBezTo>
                  <a:pt x="1120618" y="302781"/>
                  <a:pt x="1119543" y="310781"/>
                  <a:pt x="1103794" y="310781"/>
                </a:cubicBezTo>
                <a:cubicBezTo>
                  <a:pt x="1092494" y="310781"/>
                  <a:pt x="1076100" y="311564"/>
                  <a:pt x="1054609" y="313131"/>
                </a:cubicBezTo>
                <a:cubicBezTo>
                  <a:pt x="1033119" y="314697"/>
                  <a:pt x="1007400" y="315964"/>
                  <a:pt x="977452" y="316931"/>
                </a:cubicBezTo>
                <a:cubicBezTo>
                  <a:pt x="969519" y="340012"/>
                  <a:pt x="961694" y="336188"/>
                  <a:pt x="953978" y="305456"/>
                </a:cubicBezTo>
                <a:cubicBezTo>
                  <a:pt x="946262" y="274725"/>
                  <a:pt x="941629" y="255205"/>
                  <a:pt x="940079" y="246897"/>
                </a:cubicBezTo>
                <a:cubicBezTo>
                  <a:pt x="938529" y="238589"/>
                  <a:pt x="934821" y="229611"/>
                  <a:pt x="928954" y="219961"/>
                </a:cubicBezTo>
                <a:lnTo>
                  <a:pt x="928058" y="218064"/>
                </a:lnTo>
                <a:lnTo>
                  <a:pt x="904568" y="265609"/>
                </a:lnTo>
                <a:cubicBezTo>
                  <a:pt x="891194" y="285407"/>
                  <a:pt x="872670" y="302331"/>
                  <a:pt x="848997" y="316381"/>
                </a:cubicBezTo>
                <a:cubicBezTo>
                  <a:pt x="825323" y="330430"/>
                  <a:pt x="822436" y="327042"/>
                  <a:pt x="840335" y="306219"/>
                </a:cubicBezTo>
                <a:cubicBezTo>
                  <a:pt x="858234" y="285395"/>
                  <a:pt x="872629" y="264875"/>
                  <a:pt x="883520" y="244660"/>
                </a:cubicBezTo>
                <a:cubicBezTo>
                  <a:pt x="894411" y="224444"/>
                  <a:pt x="902194" y="203679"/>
                  <a:pt x="906868" y="182364"/>
                </a:cubicBezTo>
                <a:cubicBezTo>
                  <a:pt x="911543" y="161048"/>
                  <a:pt x="914143" y="140691"/>
                  <a:pt x="914668" y="121292"/>
                </a:cubicBezTo>
                <a:cubicBezTo>
                  <a:pt x="915193" y="101894"/>
                  <a:pt x="913364" y="86503"/>
                  <a:pt x="909181" y="75120"/>
                </a:cubicBezTo>
                <a:cubicBezTo>
                  <a:pt x="904998" y="63738"/>
                  <a:pt x="907977" y="59421"/>
                  <a:pt x="918118" y="62171"/>
                </a:cubicBezTo>
                <a:cubicBezTo>
                  <a:pt x="928259" y="64921"/>
                  <a:pt x="935912" y="67012"/>
                  <a:pt x="941079" y="68446"/>
                </a:cubicBezTo>
                <a:cubicBezTo>
                  <a:pt x="946245" y="69879"/>
                  <a:pt x="953886" y="69612"/>
                  <a:pt x="964002" y="67646"/>
                </a:cubicBezTo>
                <a:cubicBezTo>
                  <a:pt x="974118" y="65679"/>
                  <a:pt x="989809" y="58875"/>
                  <a:pt x="1011074" y="47234"/>
                </a:cubicBezTo>
                <a:cubicBezTo>
                  <a:pt x="1032340" y="35594"/>
                  <a:pt x="1044535" y="25332"/>
                  <a:pt x="1047660" y="16449"/>
                </a:cubicBezTo>
                <a:cubicBezTo>
                  <a:pt x="1049222" y="12007"/>
                  <a:pt x="1051845" y="9582"/>
                  <a:pt x="1055528" y="9171"/>
                </a:cubicBezTo>
                <a:close/>
                <a:moveTo>
                  <a:pt x="1872200" y="6359"/>
                </a:moveTo>
                <a:cubicBezTo>
                  <a:pt x="1875285" y="6111"/>
                  <a:pt x="1878372" y="6416"/>
                  <a:pt x="1881459" y="7274"/>
                </a:cubicBezTo>
                <a:cubicBezTo>
                  <a:pt x="1887634" y="8991"/>
                  <a:pt x="1895846" y="13157"/>
                  <a:pt x="1906095" y="19774"/>
                </a:cubicBezTo>
                <a:cubicBezTo>
                  <a:pt x="1916344" y="26390"/>
                  <a:pt x="1919507" y="32290"/>
                  <a:pt x="1915582" y="37473"/>
                </a:cubicBezTo>
                <a:cubicBezTo>
                  <a:pt x="1911657" y="42656"/>
                  <a:pt x="1908199" y="48730"/>
                  <a:pt x="1905207" y="55696"/>
                </a:cubicBezTo>
                <a:cubicBezTo>
                  <a:pt x="1902216" y="62663"/>
                  <a:pt x="1898062" y="75983"/>
                  <a:pt x="1892746" y="95657"/>
                </a:cubicBezTo>
                <a:cubicBezTo>
                  <a:pt x="1887429" y="115330"/>
                  <a:pt x="1881930" y="127084"/>
                  <a:pt x="1876247" y="130917"/>
                </a:cubicBezTo>
                <a:cubicBezTo>
                  <a:pt x="1870564" y="134750"/>
                  <a:pt x="1865797" y="133000"/>
                  <a:pt x="1861948" y="125667"/>
                </a:cubicBezTo>
                <a:cubicBezTo>
                  <a:pt x="1850765" y="127767"/>
                  <a:pt x="1831908" y="130709"/>
                  <a:pt x="1805376" y="134492"/>
                </a:cubicBezTo>
                <a:cubicBezTo>
                  <a:pt x="1805376" y="139775"/>
                  <a:pt x="1802726" y="143549"/>
                  <a:pt x="1797427" y="145816"/>
                </a:cubicBezTo>
                <a:cubicBezTo>
                  <a:pt x="1792127" y="148083"/>
                  <a:pt x="1787652" y="141316"/>
                  <a:pt x="1784002" y="125517"/>
                </a:cubicBezTo>
                <a:cubicBezTo>
                  <a:pt x="1780353" y="109718"/>
                  <a:pt x="1776240" y="93073"/>
                  <a:pt x="1771666" y="75583"/>
                </a:cubicBezTo>
                <a:cubicBezTo>
                  <a:pt x="1767091" y="58092"/>
                  <a:pt x="1762125" y="44780"/>
                  <a:pt x="1756766" y="35648"/>
                </a:cubicBezTo>
                <a:cubicBezTo>
                  <a:pt x="1751408" y="26515"/>
                  <a:pt x="1753354" y="22494"/>
                  <a:pt x="1762604" y="23586"/>
                </a:cubicBezTo>
                <a:cubicBezTo>
                  <a:pt x="1771853" y="24678"/>
                  <a:pt x="1778353" y="25203"/>
                  <a:pt x="1782102" y="25161"/>
                </a:cubicBezTo>
                <a:cubicBezTo>
                  <a:pt x="1785852" y="25119"/>
                  <a:pt x="1798722" y="23053"/>
                  <a:pt x="1820713" y="18961"/>
                </a:cubicBezTo>
                <a:cubicBezTo>
                  <a:pt x="1842703" y="14870"/>
                  <a:pt x="1856781" y="11470"/>
                  <a:pt x="1862948" y="8762"/>
                </a:cubicBezTo>
                <a:cubicBezTo>
                  <a:pt x="1866031" y="7408"/>
                  <a:pt x="1869115" y="6607"/>
                  <a:pt x="1872200" y="6359"/>
                </a:cubicBezTo>
                <a:close/>
                <a:moveTo>
                  <a:pt x="648895" y="5997"/>
                </a:moveTo>
                <a:cubicBezTo>
                  <a:pt x="651090" y="5930"/>
                  <a:pt x="653803" y="6377"/>
                  <a:pt x="657034" y="7337"/>
                </a:cubicBezTo>
                <a:cubicBezTo>
                  <a:pt x="669958" y="11178"/>
                  <a:pt x="679661" y="15649"/>
                  <a:pt x="686144" y="20749"/>
                </a:cubicBezTo>
                <a:cubicBezTo>
                  <a:pt x="692627" y="25848"/>
                  <a:pt x="693390" y="31448"/>
                  <a:pt x="688432" y="37548"/>
                </a:cubicBezTo>
                <a:cubicBezTo>
                  <a:pt x="683474" y="43647"/>
                  <a:pt x="677616" y="53447"/>
                  <a:pt x="670858" y="66946"/>
                </a:cubicBezTo>
                <a:cubicBezTo>
                  <a:pt x="664100" y="80445"/>
                  <a:pt x="654138" y="94211"/>
                  <a:pt x="640972" y="108243"/>
                </a:cubicBezTo>
                <a:cubicBezTo>
                  <a:pt x="673920" y="107327"/>
                  <a:pt x="694290" y="103960"/>
                  <a:pt x="702081" y="98144"/>
                </a:cubicBezTo>
                <a:cubicBezTo>
                  <a:pt x="709872" y="92328"/>
                  <a:pt x="718901" y="91661"/>
                  <a:pt x="729167" y="96144"/>
                </a:cubicBezTo>
                <a:cubicBezTo>
                  <a:pt x="739433" y="100627"/>
                  <a:pt x="747695" y="106231"/>
                  <a:pt x="753953" y="112955"/>
                </a:cubicBezTo>
                <a:cubicBezTo>
                  <a:pt x="760211" y="119680"/>
                  <a:pt x="760681" y="125938"/>
                  <a:pt x="755365" y="131729"/>
                </a:cubicBezTo>
                <a:cubicBezTo>
                  <a:pt x="750049" y="137521"/>
                  <a:pt x="746361" y="151253"/>
                  <a:pt x="744303" y="172927"/>
                </a:cubicBezTo>
                <a:cubicBezTo>
                  <a:pt x="742245" y="194600"/>
                  <a:pt x="740433" y="216399"/>
                  <a:pt x="738866" y="238323"/>
                </a:cubicBezTo>
                <a:cubicBezTo>
                  <a:pt x="737299" y="260246"/>
                  <a:pt x="732675" y="279158"/>
                  <a:pt x="724992" y="295057"/>
                </a:cubicBezTo>
                <a:cubicBezTo>
                  <a:pt x="717309" y="310956"/>
                  <a:pt x="705389" y="323043"/>
                  <a:pt x="689232" y="331317"/>
                </a:cubicBezTo>
                <a:cubicBezTo>
                  <a:pt x="673074" y="339592"/>
                  <a:pt x="664383" y="337513"/>
                  <a:pt x="663158" y="325080"/>
                </a:cubicBezTo>
                <a:cubicBezTo>
                  <a:pt x="661933" y="312647"/>
                  <a:pt x="655284" y="298498"/>
                  <a:pt x="643209" y="282633"/>
                </a:cubicBezTo>
                <a:cubicBezTo>
                  <a:pt x="631135" y="266767"/>
                  <a:pt x="632768" y="262551"/>
                  <a:pt x="648109" y="269983"/>
                </a:cubicBezTo>
                <a:cubicBezTo>
                  <a:pt x="663450" y="277416"/>
                  <a:pt x="674162" y="281599"/>
                  <a:pt x="680245" y="282533"/>
                </a:cubicBezTo>
                <a:cubicBezTo>
                  <a:pt x="686328" y="283466"/>
                  <a:pt x="691990" y="277879"/>
                  <a:pt x="697231" y="265771"/>
                </a:cubicBezTo>
                <a:cubicBezTo>
                  <a:pt x="702473" y="253664"/>
                  <a:pt x="706139" y="235327"/>
                  <a:pt x="708230" y="210762"/>
                </a:cubicBezTo>
                <a:cubicBezTo>
                  <a:pt x="710322" y="186197"/>
                  <a:pt x="711368" y="165648"/>
                  <a:pt x="711368" y="149116"/>
                </a:cubicBezTo>
                <a:cubicBezTo>
                  <a:pt x="711368" y="134200"/>
                  <a:pt x="709930" y="125780"/>
                  <a:pt x="707056" y="123855"/>
                </a:cubicBezTo>
                <a:cubicBezTo>
                  <a:pt x="704181" y="121930"/>
                  <a:pt x="697035" y="122401"/>
                  <a:pt x="685619" y="125267"/>
                </a:cubicBezTo>
                <a:lnTo>
                  <a:pt x="652921" y="133467"/>
                </a:lnTo>
                <a:cubicBezTo>
                  <a:pt x="644989" y="134550"/>
                  <a:pt x="637939" y="131950"/>
                  <a:pt x="631773" y="125667"/>
                </a:cubicBezTo>
                <a:cubicBezTo>
                  <a:pt x="615824" y="143783"/>
                  <a:pt x="599220" y="157724"/>
                  <a:pt x="581963" y="167490"/>
                </a:cubicBezTo>
                <a:cubicBezTo>
                  <a:pt x="577649" y="169931"/>
                  <a:pt x="574401" y="171417"/>
                  <a:pt x="572218" y="171947"/>
                </a:cubicBezTo>
                <a:lnTo>
                  <a:pt x="570287" y="171211"/>
                </a:lnTo>
                <a:lnTo>
                  <a:pt x="569917" y="177677"/>
                </a:lnTo>
                <a:cubicBezTo>
                  <a:pt x="569678" y="186197"/>
                  <a:pt x="569818" y="196730"/>
                  <a:pt x="570339" y="209275"/>
                </a:cubicBezTo>
                <a:cubicBezTo>
                  <a:pt x="571381" y="234365"/>
                  <a:pt x="570556" y="253364"/>
                  <a:pt x="567864" y="266271"/>
                </a:cubicBezTo>
                <a:cubicBezTo>
                  <a:pt x="565173" y="279179"/>
                  <a:pt x="561556" y="289561"/>
                  <a:pt x="557015" y="297419"/>
                </a:cubicBezTo>
                <a:cubicBezTo>
                  <a:pt x="552473" y="305277"/>
                  <a:pt x="547611" y="305394"/>
                  <a:pt x="542428" y="297769"/>
                </a:cubicBezTo>
                <a:cubicBezTo>
                  <a:pt x="537245" y="290145"/>
                  <a:pt x="533279" y="283812"/>
                  <a:pt x="530529" y="278770"/>
                </a:cubicBezTo>
                <a:cubicBezTo>
                  <a:pt x="527779" y="273729"/>
                  <a:pt x="525092" y="271004"/>
                  <a:pt x="522467" y="270596"/>
                </a:cubicBezTo>
                <a:cubicBezTo>
                  <a:pt x="519842" y="270188"/>
                  <a:pt x="506797" y="271900"/>
                  <a:pt x="483332" y="275733"/>
                </a:cubicBezTo>
                <a:cubicBezTo>
                  <a:pt x="477865" y="299098"/>
                  <a:pt x="471628" y="305490"/>
                  <a:pt x="464620" y="294907"/>
                </a:cubicBezTo>
                <a:cubicBezTo>
                  <a:pt x="457612" y="284324"/>
                  <a:pt x="454109" y="270233"/>
                  <a:pt x="454109" y="252634"/>
                </a:cubicBezTo>
                <a:cubicBezTo>
                  <a:pt x="454109" y="236052"/>
                  <a:pt x="453596" y="215449"/>
                  <a:pt x="452571" y="190826"/>
                </a:cubicBezTo>
                <a:cubicBezTo>
                  <a:pt x="451546" y="166202"/>
                  <a:pt x="447888" y="148378"/>
                  <a:pt x="441597" y="137354"/>
                </a:cubicBezTo>
                <a:cubicBezTo>
                  <a:pt x="435305" y="126330"/>
                  <a:pt x="436376" y="120817"/>
                  <a:pt x="444809" y="120817"/>
                </a:cubicBezTo>
                <a:cubicBezTo>
                  <a:pt x="450375" y="120817"/>
                  <a:pt x="456883" y="121326"/>
                  <a:pt x="464333" y="122342"/>
                </a:cubicBezTo>
                <a:cubicBezTo>
                  <a:pt x="472332" y="112293"/>
                  <a:pt x="481257" y="96752"/>
                  <a:pt x="491106" y="75720"/>
                </a:cubicBezTo>
                <a:cubicBezTo>
                  <a:pt x="500956" y="54688"/>
                  <a:pt x="504051" y="38118"/>
                  <a:pt x="500393" y="26011"/>
                </a:cubicBezTo>
                <a:cubicBezTo>
                  <a:pt x="496735" y="13903"/>
                  <a:pt x="505947" y="12641"/>
                  <a:pt x="528029" y="22224"/>
                </a:cubicBezTo>
                <a:cubicBezTo>
                  <a:pt x="546861" y="31323"/>
                  <a:pt x="552682" y="39335"/>
                  <a:pt x="545490" y="46260"/>
                </a:cubicBezTo>
                <a:cubicBezTo>
                  <a:pt x="538299" y="53184"/>
                  <a:pt x="530554" y="62871"/>
                  <a:pt x="522254" y="75320"/>
                </a:cubicBezTo>
                <a:cubicBezTo>
                  <a:pt x="513955" y="87770"/>
                  <a:pt x="501239" y="103444"/>
                  <a:pt x="484107" y="122342"/>
                </a:cubicBezTo>
                <a:cubicBezTo>
                  <a:pt x="504272" y="119443"/>
                  <a:pt x="518288" y="114535"/>
                  <a:pt x="526154" y="107618"/>
                </a:cubicBezTo>
                <a:cubicBezTo>
                  <a:pt x="534020" y="100702"/>
                  <a:pt x="542537" y="99477"/>
                  <a:pt x="551703" y="103944"/>
                </a:cubicBezTo>
                <a:cubicBezTo>
                  <a:pt x="560869" y="108410"/>
                  <a:pt x="568889" y="113060"/>
                  <a:pt x="575764" y="117893"/>
                </a:cubicBezTo>
                <a:cubicBezTo>
                  <a:pt x="582638" y="122726"/>
                  <a:pt x="584192" y="128396"/>
                  <a:pt x="580426" y="134904"/>
                </a:cubicBezTo>
                <a:cubicBezTo>
                  <a:pt x="576659" y="141412"/>
                  <a:pt x="573776" y="149162"/>
                  <a:pt x="571776" y="158153"/>
                </a:cubicBezTo>
                <a:cubicBezTo>
                  <a:pt x="571276" y="160401"/>
                  <a:pt x="570871" y="163151"/>
                  <a:pt x="570562" y="166405"/>
                </a:cubicBezTo>
                <a:lnTo>
                  <a:pt x="570537" y="166838"/>
                </a:lnTo>
                <a:lnTo>
                  <a:pt x="571919" y="163660"/>
                </a:lnTo>
                <a:cubicBezTo>
                  <a:pt x="574001" y="160368"/>
                  <a:pt x="577149" y="156120"/>
                  <a:pt x="581363" y="150916"/>
                </a:cubicBezTo>
                <a:cubicBezTo>
                  <a:pt x="598220" y="130100"/>
                  <a:pt x="613645" y="106306"/>
                  <a:pt x="627635" y="79533"/>
                </a:cubicBezTo>
                <a:cubicBezTo>
                  <a:pt x="641626" y="52759"/>
                  <a:pt x="646793" y="33073"/>
                  <a:pt x="643135" y="20474"/>
                </a:cubicBezTo>
                <a:cubicBezTo>
                  <a:pt x="640391" y="11024"/>
                  <a:pt x="642311" y="6199"/>
                  <a:pt x="648895" y="5997"/>
                </a:cubicBezTo>
                <a:close/>
                <a:moveTo>
                  <a:pt x="3081835" y="0"/>
                </a:moveTo>
                <a:cubicBezTo>
                  <a:pt x="3110866" y="28448"/>
                  <a:pt x="3132003" y="56451"/>
                  <a:pt x="3145244" y="84007"/>
                </a:cubicBezTo>
                <a:cubicBezTo>
                  <a:pt x="3158484" y="111564"/>
                  <a:pt x="3165105" y="142675"/>
                  <a:pt x="3165105" y="177339"/>
                </a:cubicBezTo>
                <a:cubicBezTo>
                  <a:pt x="3165105" y="212520"/>
                  <a:pt x="3158414" y="244039"/>
                  <a:pt x="3145031" y="271896"/>
                </a:cubicBezTo>
                <a:cubicBezTo>
                  <a:pt x="3131649" y="299752"/>
                  <a:pt x="3110566" y="326830"/>
                  <a:pt x="3081785" y="353128"/>
                </a:cubicBezTo>
                <a:lnTo>
                  <a:pt x="3059836" y="331580"/>
                </a:lnTo>
                <a:cubicBezTo>
                  <a:pt x="3084185" y="308348"/>
                  <a:pt x="3102296" y="284603"/>
                  <a:pt x="3114171" y="260346"/>
                </a:cubicBezTo>
                <a:cubicBezTo>
                  <a:pt x="3126045" y="236090"/>
                  <a:pt x="3131982" y="208421"/>
                  <a:pt x="3131982" y="177339"/>
                </a:cubicBezTo>
                <a:cubicBezTo>
                  <a:pt x="3131982" y="146808"/>
                  <a:pt x="3126108" y="119538"/>
                  <a:pt x="3114358" y="95532"/>
                </a:cubicBezTo>
                <a:cubicBezTo>
                  <a:pt x="3102609" y="71525"/>
                  <a:pt x="3084435" y="47255"/>
                  <a:pt x="3059836" y="22723"/>
                </a:cubicBezTo>
                <a:close/>
                <a:moveTo>
                  <a:pt x="2205402" y="0"/>
                </a:moveTo>
                <a:lnTo>
                  <a:pt x="2227500" y="22723"/>
                </a:lnTo>
                <a:cubicBezTo>
                  <a:pt x="2202835" y="47272"/>
                  <a:pt x="2184644" y="71525"/>
                  <a:pt x="2172929" y="95482"/>
                </a:cubicBezTo>
                <a:cubicBezTo>
                  <a:pt x="2161213" y="119438"/>
                  <a:pt x="2155355" y="146724"/>
                  <a:pt x="2155355" y="177339"/>
                </a:cubicBezTo>
                <a:cubicBezTo>
                  <a:pt x="2155355" y="208504"/>
                  <a:pt x="2161279" y="236194"/>
                  <a:pt x="2173129" y="260409"/>
                </a:cubicBezTo>
                <a:cubicBezTo>
                  <a:pt x="2184978" y="284624"/>
                  <a:pt x="2203102" y="308339"/>
                  <a:pt x="2227500" y="331555"/>
                </a:cubicBezTo>
                <a:lnTo>
                  <a:pt x="2205476" y="353128"/>
                </a:lnTo>
                <a:cubicBezTo>
                  <a:pt x="2176712" y="326847"/>
                  <a:pt x="2155646" y="299798"/>
                  <a:pt x="2142280" y="271983"/>
                </a:cubicBezTo>
                <a:cubicBezTo>
                  <a:pt x="2128915" y="244168"/>
                  <a:pt x="2122232" y="212620"/>
                  <a:pt x="2122232" y="177339"/>
                </a:cubicBezTo>
                <a:cubicBezTo>
                  <a:pt x="2122232" y="142558"/>
                  <a:pt x="2128835" y="111422"/>
                  <a:pt x="2142043" y="83932"/>
                </a:cubicBezTo>
                <a:cubicBezTo>
                  <a:pt x="2155250" y="56442"/>
                  <a:pt x="2176370" y="28465"/>
                  <a:pt x="220540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8549208" y="2975624"/>
            <a:ext cx="483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7756183" y="3737423"/>
            <a:ext cx="483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7302050" y="4417545"/>
            <a:ext cx="483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S2.eps" descr="id:2147498646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6960096" y="1700808"/>
            <a:ext cx="3456384" cy="3336282"/>
          </a:xfrm>
          <a:prstGeom prst="rect">
            <a:avLst/>
          </a:prstGeom>
        </p:spPr>
      </p:pic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2351592" y="2832609"/>
            <a:ext cx="4598970" cy="1841113"/>
          </a:xfrm>
          <a:custGeom>
            <a:avLst/>
            <a:gdLst/>
            <a:ahLst/>
            <a:cxnLst/>
            <a:rect l="l" t="t" r="r" b="b"/>
            <a:pathLst>
              <a:path w="4598970" h="1841113">
                <a:moveTo>
                  <a:pt x="1437738" y="1726570"/>
                </a:moveTo>
                <a:cubicBezTo>
                  <a:pt x="1451837" y="1724387"/>
                  <a:pt x="1462407" y="1727949"/>
                  <a:pt x="1469449" y="1737257"/>
                </a:cubicBezTo>
                <a:cubicBezTo>
                  <a:pt x="1476490" y="1746565"/>
                  <a:pt x="1478952" y="1756676"/>
                  <a:pt x="1476836" y="1767592"/>
                </a:cubicBezTo>
                <a:cubicBezTo>
                  <a:pt x="1474602" y="1784375"/>
                  <a:pt x="1468790" y="1799120"/>
                  <a:pt x="1459399" y="1811827"/>
                </a:cubicBezTo>
                <a:cubicBezTo>
                  <a:pt x="1450008" y="1824535"/>
                  <a:pt x="1435938" y="1834297"/>
                  <a:pt x="1417189" y="1841113"/>
                </a:cubicBezTo>
                <a:lnTo>
                  <a:pt x="1407665" y="1828189"/>
                </a:lnTo>
                <a:cubicBezTo>
                  <a:pt x="1418714" y="1820872"/>
                  <a:pt x="1426705" y="1814010"/>
                  <a:pt x="1431638" y="1807603"/>
                </a:cubicBezTo>
                <a:cubicBezTo>
                  <a:pt x="1436571" y="1801194"/>
                  <a:pt x="1439038" y="1794857"/>
                  <a:pt x="1439038" y="1788591"/>
                </a:cubicBezTo>
                <a:cubicBezTo>
                  <a:pt x="1438405" y="1786058"/>
                  <a:pt x="1434063" y="1782917"/>
                  <a:pt x="1426014" y="1779167"/>
                </a:cubicBezTo>
                <a:cubicBezTo>
                  <a:pt x="1417964" y="1775417"/>
                  <a:pt x="1413940" y="1767276"/>
                  <a:pt x="1413940" y="1754743"/>
                </a:cubicBezTo>
                <a:cubicBezTo>
                  <a:pt x="1413940" y="1750260"/>
                  <a:pt x="1415110" y="1745381"/>
                  <a:pt x="1417452" y="1740107"/>
                </a:cubicBezTo>
                <a:cubicBezTo>
                  <a:pt x="1419793" y="1734832"/>
                  <a:pt x="1426555" y="1730320"/>
                  <a:pt x="1437738" y="1726570"/>
                </a:cubicBezTo>
                <a:close/>
                <a:moveTo>
                  <a:pt x="4545957" y="1716296"/>
                </a:moveTo>
                <a:cubicBezTo>
                  <a:pt x="4542038" y="1716516"/>
                  <a:pt x="4538227" y="1718004"/>
                  <a:pt x="4534523" y="1720758"/>
                </a:cubicBezTo>
                <a:cubicBezTo>
                  <a:pt x="4527115" y="1726266"/>
                  <a:pt x="4523411" y="1733607"/>
                  <a:pt x="4523411" y="1742781"/>
                </a:cubicBezTo>
                <a:cubicBezTo>
                  <a:pt x="4523411" y="1751956"/>
                  <a:pt x="4527536" y="1758843"/>
                  <a:pt x="4535786" y="1763443"/>
                </a:cubicBezTo>
                <a:cubicBezTo>
                  <a:pt x="4544035" y="1768042"/>
                  <a:pt x="4552110" y="1767809"/>
                  <a:pt x="4560009" y="1762743"/>
                </a:cubicBezTo>
                <a:cubicBezTo>
                  <a:pt x="4567909" y="1757660"/>
                  <a:pt x="4571621" y="1750327"/>
                  <a:pt x="4571146" y="1740744"/>
                </a:cubicBezTo>
                <a:cubicBezTo>
                  <a:pt x="4570671" y="1731161"/>
                  <a:pt x="4566300" y="1724058"/>
                  <a:pt x="4558034" y="1719433"/>
                </a:cubicBezTo>
                <a:cubicBezTo>
                  <a:pt x="4553901" y="1717121"/>
                  <a:pt x="4549875" y="1716075"/>
                  <a:pt x="4545957" y="1716296"/>
                </a:cubicBezTo>
                <a:close/>
                <a:moveTo>
                  <a:pt x="1858634" y="1690626"/>
                </a:moveTo>
                <a:cubicBezTo>
                  <a:pt x="1862477" y="1690500"/>
                  <a:pt x="1867824" y="1691320"/>
                  <a:pt x="1874674" y="1693084"/>
                </a:cubicBezTo>
                <a:cubicBezTo>
                  <a:pt x="1902072" y="1700142"/>
                  <a:pt x="1919358" y="1710354"/>
                  <a:pt x="1926533" y="1723720"/>
                </a:cubicBezTo>
                <a:cubicBezTo>
                  <a:pt x="1933708" y="1737086"/>
                  <a:pt x="1935595" y="1748489"/>
                  <a:pt x="1932195" y="1757931"/>
                </a:cubicBezTo>
                <a:cubicBezTo>
                  <a:pt x="1928795" y="1767372"/>
                  <a:pt x="1921421" y="1768488"/>
                  <a:pt x="1910071" y="1761280"/>
                </a:cubicBezTo>
                <a:cubicBezTo>
                  <a:pt x="1898722" y="1754072"/>
                  <a:pt x="1883573" y="1739402"/>
                  <a:pt x="1864624" y="1717271"/>
                </a:cubicBezTo>
                <a:cubicBezTo>
                  <a:pt x="1849100" y="1699884"/>
                  <a:pt x="1847103" y="1691003"/>
                  <a:pt x="1858634" y="1690626"/>
                </a:cubicBezTo>
                <a:close/>
                <a:moveTo>
                  <a:pt x="4548841" y="1689660"/>
                </a:moveTo>
                <a:cubicBezTo>
                  <a:pt x="4555257" y="1689801"/>
                  <a:pt x="4561817" y="1691280"/>
                  <a:pt x="4568521" y="1694097"/>
                </a:cubicBezTo>
                <a:cubicBezTo>
                  <a:pt x="4581928" y="1699730"/>
                  <a:pt x="4590832" y="1708654"/>
                  <a:pt x="4595232" y="1720870"/>
                </a:cubicBezTo>
                <a:cubicBezTo>
                  <a:pt x="4599632" y="1733086"/>
                  <a:pt x="4600148" y="1745169"/>
                  <a:pt x="4596782" y="1757118"/>
                </a:cubicBezTo>
                <a:cubicBezTo>
                  <a:pt x="4593415" y="1769067"/>
                  <a:pt x="4587116" y="1778213"/>
                  <a:pt x="4577883" y="1784554"/>
                </a:cubicBezTo>
                <a:cubicBezTo>
                  <a:pt x="4568650" y="1790895"/>
                  <a:pt x="4557680" y="1794066"/>
                  <a:pt x="4544973" y="1794066"/>
                </a:cubicBezTo>
                <a:cubicBezTo>
                  <a:pt x="4532265" y="1794066"/>
                  <a:pt x="4520757" y="1788908"/>
                  <a:pt x="4510450" y="1778592"/>
                </a:cubicBezTo>
                <a:cubicBezTo>
                  <a:pt x="4500142" y="1768276"/>
                  <a:pt x="4494988" y="1757185"/>
                  <a:pt x="4494988" y="1745319"/>
                </a:cubicBezTo>
                <a:cubicBezTo>
                  <a:pt x="4494988" y="1733453"/>
                  <a:pt x="4497763" y="1723074"/>
                  <a:pt x="4503313" y="1714183"/>
                </a:cubicBezTo>
                <a:cubicBezTo>
                  <a:pt x="4508862" y="1705292"/>
                  <a:pt x="4517766" y="1698313"/>
                  <a:pt x="4530024" y="1693247"/>
                </a:cubicBezTo>
                <a:cubicBezTo>
                  <a:pt x="4536152" y="1690714"/>
                  <a:pt x="4542425" y="1689518"/>
                  <a:pt x="4548841" y="1689660"/>
                </a:cubicBezTo>
                <a:close/>
                <a:moveTo>
                  <a:pt x="1715736" y="1687247"/>
                </a:moveTo>
                <a:cubicBezTo>
                  <a:pt x="1718301" y="1688035"/>
                  <a:pt x="1719175" y="1692497"/>
                  <a:pt x="1718358" y="1700634"/>
                </a:cubicBezTo>
                <a:cubicBezTo>
                  <a:pt x="1716725" y="1716908"/>
                  <a:pt x="1711800" y="1731620"/>
                  <a:pt x="1703584" y="1744769"/>
                </a:cubicBezTo>
                <a:cubicBezTo>
                  <a:pt x="1695368" y="1757918"/>
                  <a:pt x="1684652" y="1767851"/>
                  <a:pt x="1671436" y="1774567"/>
                </a:cubicBezTo>
                <a:cubicBezTo>
                  <a:pt x="1658220" y="1781283"/>
                  <a:pt x="1651612" y="1777292"/>
                  <a:pt x="1651612" y="1762593"/>
                </a:cubicBezTo>
                <a:cubicBezTo>
                  <a:pt x="1651612" y="1750443"/>
                  <a:pt x="1657199" y="1739573"/>
                  <a:pt x="1668374" y="1729982"/>
                </a:cubicBezTo>
                <a:cubicBezTo>
                  <a:pt x="1679548" y="1720391"/>
                  <a:pt x="1691081" y="1709034"/>
                  <a:pt x="1702972" y="1695909"/>
                </a:cubicBezTo>
                <a:cubicBezTo>
                  <a:pt x="1708917" y="1689347"/>
                  <a:pt x="1713172" y="1686460"/>
                  <a:pt x="1715736" y="1687247"/>
                </a:cubicBezTo>
                <a:close/>
                <a:moveTo>
                  <a:pt x="2603729" y="1640325"/>
                </a:moveTo>
                <a:cubicBezTo>
                  <a:pt x="2590380" y="1643450"/>
                  <a:pt x="2578336" y="1646300"/>
                  <a:pt x="2567598" y="1648874"/>
                </a:cubicBezTo>
                <a:lnTo>
                  <a:pt x="2544286" y="1654556"/>
                </a:lnTo>
                <a:lnTo>
                  <a:pt x="2550845" y="1657887"/>
                </a:lnTo>
                <a:cubicBezTo>
                  <a:pt x="2564502" y="1665528"/>
                  <a:pt x="2570177" y="1671961"/>
                  <a:pt x="2567869" y="1677185"/>
                </a:cubicBezTo>
                <a:cubicBezTo>
                  <a:pt x="2565560" y="1682410"/>
                  <a:pt x="2562532" y="1686756"/>
                  <a:pt x="2558782" y="1690222"/>
                </a:cubicBezTo>
                <a:lnTo>
                  <a:pt x="2605654" y="1723295"/>
                </a:lnTo>
                <a:lnTo>
                  <a:pt x="2605654" y="1665349"/>
                </a:lnTo>
                <a:cubicBezTo>
                  <a:pt x="2605654" y="1650800"/>
                  <a:pt x="2605012" y="1642458"/>
                  <a:pt x="2603729" y="1640325"/>
                </a:cubicBezTo>
                <a:close/>
                <a:moveTo>
                  <a:pt x="2135483" y="1623076"/>
                </a:moveTo>
                <a:cubicBezTo>
                  <a:pt x="2127650" y="1624076"/>
                  <a:pt x="2113926" y="1625951"/>
                  <a:pt x="2094310" y="1628701"/>
                </a:cubicBezTo>
                <a:cubicBezTo>
                  <a:pt x="2097377" y="1655783"/>
                  <a:pt x="2099439" y="1678302"/>
                  <a:pt x="2100497" y="1696259"/>
                </a:cubicBezTo>
                <a:cubicBezTo>
                  <a:pt x="2101555" y="1714216"/>
                  <a:pt x="2102535" y="1729511"/>
                  <a:pt x="2103435" y="1742144"/>
                </a:cubicBezTo>
                <a:cubicBezTo>
                  <a:pt x="2110967" y="1742144"/>
                  <a:pt x="2125117" y="1741236"/>
                  <a:pt x="2145882" y="1739419"/>
                </a:cubicBezTo>
                <a:cubicBezTo>
                  <a:pt x="2145882" y="1690589"/>
                  <a:pt x="2144857" y="1660282"/>
                  <a:pt x="2142807" y="1648500"/>
                </a:cubicBezTo>
                <a:cubicBezTo>
                  <a:pt x="2140757" y="1636717"/>
                  <a:pt x="2138316" y="1628243"/>
                  <a:pt x="2135483" y="1623076"/>
                </a:cubicBezTo>
                <a:close/>
                <a:moveTo>
                  <a:pt x="2213028" y="1615227"/>
                </a:moveTo>
                <a:cubicBezTo>
                  <a:pt x="2193179" y="1617277"/>
                  <a:pt x="2176613" y="1619035"/>
                  <a:pt x="2163331" y="1620501"/>
                </a:cubicBezTo>
                <a:cubicBezTo>
                  <a:pt x="2166347" y="1621618"/>
                  <a:pt x="2168147" y="1623322"/>
                  <a:pt x="2168731" y="1625614"/>
                </a:cubicBezTo>
                <a:cubicBezTo>
                  <a:pt x="2169314" y="1627905"/>
                  <a:pt x="2169606" y="1632751"/>
                  <a:pt x="2169606" y="1640150"/>
                </a:cubicBezTo>
                <a:cubicBezTo>
                  <a:pt x="2175955" y="1640250"/>
                  <a:pt x="2183596" y="1638704"/>
                  <a:pt x="2192529" y="1635513"/>
                </a:cubicBezTo>
                <a:cubicBezTo>
                  <a:pt x="2201462" y="1632321"/>
                  <a:pt x="2208503" y="1634696"/>
                  <a:pt x="2213653" y="1642638"/>
                </a:cubicBezTo>
                <a:cubicBezTo>
                  <a:pt x="2218803" y="1650579"/>
                  <a:pt x="2215432" y="1655841"/>
                  <a:pt x="2203541" y="1658424"/>
                </a:cubicBezTo>
                <a:cubicBezTo>
                  <a:pt x="2191650" y="1661007"/>
                  <a:pt x="2180338" y="1662299"/>
                  <a:pt x="2169606" y="1662299"/>
                </a:cubicBezTo>
                <a:lnTo>
                  <a:pt x="2169606" y="1684073"/>
                </a:lnTo>
                <a:cubicBezTo>
                  <a:pt x="2175905" y="1684189"/>
                  <a:pt x="2182992" y="1682910"/>
                  <a:pt x="2190867" y="1680235"/>
                </a:cubicBezTo>
                <a:cubicBezTo>
                  <a:pt x="2198741" y="1677560"/>
                  <a:pt x="2205270" y="1679835"/>
                  <a:pt x="2210453" y="1687060"/>
                </a:cubicBezTo>
                <a:cubicBezTo>
                  <a:pt x="2215636" y="1694284"/>
                  <a:pt x="2213124" y="1699547"/>
                  <a:pt x="2202916" y="1702846"/>
                </a:cubicBezTo>
                <a:cubicBezTo>
                  <a:pt x="2192708" y="1706146"/>
                  <a:pt x="2181605" y="1707796"/>
                  <a:pt x="2169606" y="1707796"/>
                </a:cubicBezTo>
                <a:lnTo>
                  <a:pt x="2169606" y="1735844"/>
                </a:lnTo>
                <a:lnTo>
                  <a:pt x="2212003" y="1731695"/>
                </a:lnTo>
                <a:cubicBezTo>
                  <a:pt x="2213936" y="1711246"/>
                  <a:pt x="2215165" y="1688685"/>
                  <a:pt x="2215690" y="1664011"/>
                </a:cubicBezTo>
                <a:cubicBezTo>
                  <a:pt x="2216215" y="1639338"/>
                  <a:pt x="2215328" y="1623076"/>
                  <a:pt x="2213028" y="1615227"/>
                </a:cubicBezTo>
                <a:close/>
                <a:moveTo>
                  <a:pt x="2295573" y="1606115"/>
                </a:moveTo>
                <a:cubicBezTo>
                  <a:pt x="2290790" y="1604873"/>
                  <a:pt x="2272849" y="1606444"/>
                  <a:pt x="2241751" y="1610827"/>
                </a:cubicBezTo>
                <a:cubicBezTo>
                  <a:pt x="2252217" y="1618893"/>
                  <a:pt x="2255846" y="1625809"/>
                  <a:pt x="2252638" y="1631576"/>
                </a:cubicBezTo>
                <a:cubicBezTo>
                  <a:pt x="2249430" y="1637342"/>
                  <a:pt x="2246793" y="1647725"/>
                  <a:pt x="2244726" y="1662724"/>
                </a:cubicBezTo>
                <a:cubicBezTo>
                  <a:pt x="2242659" y="1677723"/>
                  <a:pt x="2240626" y="1699480"/>
                  <a:pt x="2238626" y="1727995"/>
                </a:cubicBezTo>
                <a:cubicBezTo>
                  <a:pt x="2254525" y="1725895"/>
                  <a:pt x="2265879" y="1726032"/>
                  <a:pt x="2272687" y="1728407"/>
                </a:cubicBezTo>
                <a:cubicBezTo>
                  <a:pt x="2279495" y="1730782"/>
                  <a:pt x="2283553" y="1734182"/>
                  <a:pt x="2284861" y="1738607"/>
                </a:cubicBezTo>
                <a:cubicBezTo>
                  <a:pt x="2286169" y="1743031"/>
                  <a:pt x="2288694" y="1736878"/>
                  <a:pt x="2292436" y="1720145"/>
                </a:cubicBezTo>
                <a:cubicBezTo>
                  <a:pt x="2296177" y="1703413"/>
                  <a:pt x="2298831" y="1686126"/>
                  <a:pt x="2300398" y="1668286"/>
                </a:cubicBezTo>
                <a:cubicBezTo>
                  <a:pt x="2301964" y="1650445"/>
                  <a:pt x="2302747" y="1635342"/>
                  <a:pt x="2302747" y="1622976"/>
                </a:cubicBezTo>
                <a:cubicBezTo>
                  <a:pt x="2302747" y="1612977"/>
                  <a:pt x="2300356" y="1607356"/>
                  <a:pt x="2295573" y="1606115"/>
                </a:cubicBezTo>
                <a:close/>
                <a:moveTo>
                  <a:pt x="2703811" y="1594644"/>
                </a:moveTo>
                <a:cubicBezTo>
                  <a:pt x="2715337" y="1594519"/>
                  <a:pt x="2724803" y="1598959"/>
                  <a:pt x="2732209" y="1607965"/>
                </a:cubicBezTo>
                <a:cubicBezTo>
                  <a:pt x="2742083" y="1619972"/>
                  <a:pt x="2735654" y="1626272"/>
                  <a:pt x="2712922" y="1626864"/>
                </a:cubicBezTo>
                <a:cubicBezTo>
                  <a:pt x="2690190" y="1627455"/>
                  <a:pt x="2663909" y="1630026"/>
                  <a:pt x="2634077" y="1634576"/>
                </a:cubicBezTo>
                <a:cubicBezTo>
                  <a:pt x="2638260" y="1639309"/>
                  <a:pt x="2639547" y="1644721"/>
                  <a:pt x="2637939" y="1650812"/>
                </a:cubicBezTo>
                <a:cubicBezTo>
                  <a:pt x="2636331" y="1656903"/>
                  <a:pt x="2635044" y="1663807"/>
                  <a:pt x="2634077" y="1671523"/>
                </a:cubicBezTo>
                <a:cubicBezTo>
                  <a:pt x="2646510" y="1668540"/>
                  <a:pt x="2657596" y="1665178"/>
                  <a:pt x="2667338" y="1661436"/>
                </a:cubicBezTo>
                <a:cubicBezTo>
                  <a:pt x="2677079" y="1657695"/>
                  <a:pt x="2686520" y="1659899"/>
                  <a:pt x="2695661" y="1668049"/>
                </a:cubicBezTo>
                <a:cubicBezTo>
                  <a:pt x="2704802" y="1676198"/>
                  <a:pt x="2701077" y="1682768"/>
                  <a:pt x="2684487" y="1687760"/>
                </a:cubicBezTo>
                <a:cubicBezTo>
                  <a:pt x="2667896" y="1692751"/>
                  <a:pt x="2651018" y="1694722"/>
                  <a:pt x="2633852" y="1693672"/>
                </a:cubicBezTo>
                <a:lnTo>
                  <a:pt x="2632477" y="1737569"/>
                </a:lnTo>
                <a:cubicBezTo>
                  <a:pt x="2661942" y="1752285"/>
                  <a:pt x="2688844" y="1761714"/>
                  <a:pt x="2713185" y="1765855"/>
                </a:cubicBezTo>
                <a:cubicBezTo>
                  <a:pt x="2737525" y="1769996"/>
                  <a:pt x="2760490" y="1773784"/>
                  <a:pt x="2782081" y="1777217"/>
                </a:cubicBezTo>
                <a:cubicBezTo>
                  <a:pt x="2803671" y="1780650"/>
                  <a:pt x="2806296" y="1785337"/>
                  <a:pt x="2789955" y="1791279"/>
                </a:cubicBezTo>
                <a:cubicBezTo>
                  <a:pt x="2773614" y="1797220"/>
                  <a:pt x="2754965" y="1802307"/>
                  <a:pt x="2734009" y="1806540"/>
                </a:cubicBezTo>
                <a:cubicBezTo>
                  <a:pt x="2713051" y="1810773"/>
                  <a:pt x="2697019" y="1810981"/>
                  <a:pt x="2685912" y="1807165"/>
                </a:cubicBezTo>
                <a:cubicBezTo>
                  <a:pt x="2674804" y="1803349"/>
                  <a:pt x="2655384" y="1790445"/>
                  <a:pt x="2627653" y="1768455"/>
                </a:cubicBezTo>
                <a:cubicBezTo>
                  <a:pt x="2599921" y="1746465"/>
                  <a:pt x="2573039" y="1725195"/>
                  <a:pt x="2547008" y="1704646"/>
                </a:cubicBezTo>
                <a:cubicBezTo>
                  <a:pt x="2541724" y="1712729"/>
                  <a:pt x="2532400" y="1723983"/>
                  <a:pt x="2519034" y="1738407"/>
                </a:cubicBezTo>
                <a:cubicBezTo>
                  <a:pt x="2505668" y="1752831"/>
                  <a:pt x="2492756" y="1764105"/>
                  <a:pt x="2480299" y="1772230"/>
                </a:cubicBezTo>
                <a:cubicBezTo>
                  <a:pt x="2467841" y="1780354"/>
                  <a:pt x="2454246" y="1786025"/>
                  <a:pt x="2439514" y="1789241"/>
                </a:cubicBezTo>
                <a:cubicBezTo>
                  <a:pt x="2424782" y="1792458"/>
                  <a:pt x="2425436" y="1787966"/>
                  <a:pt x="2441476" y="1775767"/>
                </a:cubicBezTo>
                <a:cubicBezTo>
                  <a:pt x="2457517" y="1763568"/>
                  <a:pt x="2474291" y="1746648"/>
                  <a:pt x="2491798" y="1725008"/>
                </a:cubicBezTo>
                <a:cubicBezTo>
                  <a:pt x="2509305" y="1703367"/>
                  <a:pt x="2520372" y="1687460"/>
                  <a:pt x="2524996" y="1677285"/>
                </a:cubicBezTo>
                <a:cubicBezTo>
                  <a:pt x="2527309" y="1672198"/>
                  <a:pt x="2528977" y="1667733"/>
                  <a:pt x="2530002" y="1663889"/>
                </a:cubicBezTo>
                <a:lnTo>
                  <a:pt x="2530702" y="1657974"/>
                </a:lnTo>
                <a:lnTo>
                  <a:pt x="2518832" y="1661017"/>
                </a:lnTo>
                <a:cubicBezTo>
                  <a:pt x="2513315" y="1662490"/>
                  <a:pt x="2509103" y="1663688"/>
                  <a:pt x="2506197" y="1664611"/>
                </a:cubicBezTo>
                <a:cubicBezTo>
                  <a:pt x="2494573" y="1668303"/>
                  <a:pt x="2482624" y="1664365"/>
                  <a:pt x="2470350" y="1652799"/>
                </a:cubicBezTo>
                <a:cubicBezTo>
                  <a:pt x="2458075" y="1641233"/>
                  <a:pt x="2456605" y="1635980"/>
                  <a:pt x="2465937" y="1637038"/>
                </a:cubicBezTo>
                <a:cubicBezTo>
                  <a:pt x="2475270" y="1638096"/>
                  <a:pt x="2483928" y="1638125"/>
                  <a:pt x="2491911" y="1637125"/>
                </a:cubicBezTo>
                <a:cubicBezTo>
                  <a:pt x="2499894" y="1636125"/>
                  <a:pt x="2515184" y="1633788"/>
                  <a:pt x="2537783" y="1630113"/>
                </a:cubicBezTo>
                <a:cubicBezTo>
                  <a:pt x="2560382" y="1626439"/>
                  <a:pt x="2587368" y="1620939"/>
                  <a:pt x="2618741" y="1613614"/>
                </a:cubicBezTo>
                <a:cubicBezTo>
                  <a:pt x="2650114" y="1606290"/>
                  <a:pt x="2674400" y="1600515"/>
                  <a:pt x="2691599" y="1596290"/>
                </a:cubicBezTo>
                <a:cubicBezTo>
                  <a:pt x="2695898" y="1595234"/>
                  <a:pt x="2699969" y="1594685"/>
                  <a:pt x="2703811" y="1594644"/>
                </a:cubicBezTo>
                <a:close/>
                <a:moveTo>
                  <a:pt x="2644999" y="1496754"/>
                </a:moveTo>
                <a:cubicBezTo>
                  <a:pt x="2643282" y="1496399"/>
                  <a:pt x="2641279" y="1496417"/>
                  <a:pt x="2638989" y="1496809"/>
                </a:cubicBezTo>
                <a:cubicBezTo>
                  <a:pt x="2629832" y="1498376"/>
                  <a:pt x="2609895" y="1501517"/>
                  <a:pt x="2579181" y="1506233"/>
                </a:cubicBezTo>
                <a:cubicBezTo>
                  <a:pt x="2580214" y="1508733"/>
                  <a:pt x="2581605" y="1516250"/>
                  <a:pt x="2583355" y="1528782"/>
                </a:cubicBezTo>
                <a:cubicBezTo>
                  <a:pt x="2587955" y="1528899"/>
                  <a:pt x="2599250" y="1526836"/>
                  <a:pt x="2617241" y="1522595"/>
                </a:cubicBezTo>
                <a:cubicBezTo>
                  <a:pt x="2635231" y="1518353"/>
                  <a:pt x="2644889" y="1520545"/>
                  <a:pt x="2646214" y="1529170"/>
                </a:cubicBezTo>
                <a:cubicBezTo>
                  <a:pt x="2647539" y="1537794"/>
                  <a:pt x="2640877" y="1543577"/>
                  <a:pt x="2626228" y="1546518"/>
                </a:cubicBezTo>
                <a:cubicBezTo>
                  <a:pt x="2611579" y="1549460"/>
                  <a:pt x="2597988" y="1549881"/>
                  <a:pt x="2585455" y="1547781"/>
                </a:cubicBezTo>
                <a:lnTo>
                  <a:pt x="2589630" y="1578979"/>
                </a:lnTo>
                <a:cubicBezTo>
                  <a:pt x="2597313" y="1576879"/>
                  <a:pt x="2607054" y="1575050"/>
                  <a:pt x="2618853" y="1573492"/>
                </a:cubicBezTo>
                <a:cubicBezTo>
                  <a:pt x="2630652" y="1571934"/>
                  <a:pt x="2639510" y="1571154"/>
                  <a:pt x="2645426" y="1571154"/>
                </a:cubicBezTo>
                <a:cubicBezTo>
                  <a:pt x="2650293" y="1543906"/>
                  <a:pt x="2652726" y="1523532"/>
                  <a:pt x="2652726" y="1510033"/>
                </a:cubicBezTo>
                <a:cubicBezTo>
                  <a:pt x="2652726" y="1502246"/>
                  <a:pt x="2650150" y="1497820"/>
                  <a:pt x="2644999" y="1496754"/>
                </a:cubicBezTo>
                <a:close/>
                <a:moveTo>
                  <a:pt x="2277794" y="1488548"/>
                </a:moveTo>
                <a:cubicBezTo>
                  <a:pt x="2284147" y="1489149"/>
                  <a:pt x="2290673" y="1492490"/>
                  <a:pt x="2297373" y="1498571"/>
                </a:cubicBezTo>
                <a:cubicBezTo>
                  <a:pt x="2306305" y="1506679"/>
                  <a:pt x="2304910" y="1512716"/>
                  <a:pt x="2293186" y="1516683"/>
                </a:cubicBezTo>
                <a:cubicBezTo>
                  <a:pt x="2281461" y="1520649"/>
                  <a:pt x="2251251" y="1525907"/>
                  <a:pt x="2202554" y="1532457"/>
                </a:cubicBezTo>
                <a:cubicBezTo>
                  <a:pt x="2213003" y="1541406"/>
                  <a:pt x="2213774" y="1548885"/>
                  <a:pt x="2204866" y="1554893"/>
                </a:cubicBezTo>
                <a:cubicBezTo>
                  <a:pt x="2195958" y="1560901"/>
                  <a:pt x="2180546" y="1576246"/>
                  <a:pt x="2158631" y="1600928"/>
                </a:cubicBezTo>
                <a:cubicBezTo>
                  <a:pt x="2191529" y="1596794"/>
                  <a:pt x="2220148" y="1592916"/>
                  <a:pt x="2244488" y="1589291"/>
                </a:cubicBezTo>
                <a:cubicBezTo>
                  <a:pt x="2268829" y="1585666"/>
                  <a:pt x="2285173" y="1582254"/>
                  <a:pt x="2293523" y="1579054"/>
                </a:cubicBezTo>
                <a:cubicBezTo>
                  <a:pt x="2301872" y="1575854"/>
                  <a:pt x="2309947" y="1575962"/>
                  <a:pt x="2317747" y="1579379"/>
                </a:cubicBezTo>
                <a:cubicBezTo>
                  <a:pt x="2325546" y="1582795"/>
                  <a:pt x="2334962" y="1589420"/>
                  <a:pt x="2345995" y="1599253"/>
                </a:cubicBezTo>
                <a:cubicBezTo>
                  <a:pt x="2357027" y="1609085"/>
                  <a:pt x="2359590" y="1617222"/>
                  <a:pt x="2353682" y="1623664"/>
                </a:cubicBezTo>
                <a:cubicBezTo>
                  <a:pt x="2347774" y="1630105"/>
                  <a:pt x="2343312" y="1640617"/>
                  <a:pt x="2340295" y="1655199"/>
                </a:cubicBezTo>
                <a:cubicBezTo>
                  <a:pt x="2337278" y="1669782"/>
                  <a:pt x="2334712" y="1688160"/>
                  <a:pt x="2332596" y="1710333"/>
                </a:cubicBezTo>
                <a:cubicBezTo>
                  <a:pt x="2330479" y="1732507"/>
                  <a:pt x="2326142" y="1750702"/>
                  <a:pt x="2319584" y="1764918"/>
                </a:cubicBezTo>
                <a:cubicBezTo>
                  <a:pt x="2313026" y="1779133"/>
                  <a:pt x="2304910" y="1789112"/>
                  <a:pt x="2295235" y="1794853"/>
                </a:cubicBezTo>
                <a:cubicBezTo>
                  <a:pt x="2285561" y="1800595"/>
                  <a:pt x="2279191" y="1796086"/>
                  <a:pt x="2276124" y="1781329"/>
                </a:cubicBezTo>
                <a:cubicBezTo>
                  <a:pt x="2273058" y="1766572"/>
                  <a:pt x="2270366" y="1756101"/>
                  <a:pt x="2268050" y="1749919"/>
                </a:cubicBezTo>
                <a:cubicBezTo>
                  <a:pt x="2255717" y="1749019"/>
                  <a:pt x="2231298" y="1750139"/>
                  <a:pt x="2194792" y="1753281"/>
                </a:cubicBezTo>
                <a:cubicBezTo>
                  <a:pt x="2158285" y="1756422"/>
                  <a:pt x="2127541" y="1758951"/>
                  <a:pt x="2102560" y="1760868"/>
                </a:cubicBezTo>
                <a:cubicBezTo>
                  <a:pt x="2094210" y="1781950"/>
                  <a:pt x="2087061" y="1786375"/>
                  <a:pt x="2081111" y="1774142"/>
                </a:cubicBezTo>
                <a:cubicBezTo>
                  <a:pt x="2075161" y="1761909"/>
                  <a:pt x="2071657" y="1744731"/>
                  <a:pt x="2070599" y="1722608"/>
                </a:cubicBezTo>
                <a:cubicBezTo>
                  <a:pt x="2069541" y="1700484"/>
                  <a:pt x="2067487" y="1681260"/>
                  <a:pt x="2064437" y="1664936"/>
                </a:cubicBezTo>
                <a:cubicBezTo>
                  <a:pt x="2061387" y="1648612"/>
                  <a:pt x="2056946" y="1633601"/>
                  <a:pt x="2051113" y="1619901"/>
                </a:cubicBezTo>
                <a:cubicBezTo>
                  <a:pt x="2045280" y="1606202"/>
                  <a:pt x="2047330" y="1600169"/>
                  <a:pt x="2057262" y="1601803"/>
                </a:cubicBezTo>
                <a:cubicBezTo>
                  <a:pt x="2067195" y="1603436"/>
                  <a:pt x="2074915" y="1605006"/>
                  <a:pt x="2080423" y="1606515"/>
                </a:cubicBezTo>
                <a:cubicBezTo>
                  <a:pt x="2085931" y="1608023"/>
                  <a:pt x="2104585" y="1607344"/>
                  <a:pt x="2136383" y="1604477"/>
                </a:cubicBezTo>
                <a:cubicBezTo>
                  <a:pt x="2151148" y="1581846"/>
                  <a:pt x="2159823" y="1566130"/>
                  <a:pt x="2162406" y="1557330"/>
                </a:cubicBezTo>
                <a:cubicBezTo>
                  <a:pt x="2164989" y="1548531"/>
                  <a:pt x="2166281" y="1541690"/>
                  <a:pt x="2166281" y="1536807"/>
                </a:cubicBezTo>
                <a:cubicBezTo>
                  <a:pt x="2160914" y="1537790"/>
                  <a:pt x="2154644" y="1538819"/>
                  <a:pt x="2147469" y="1539894"/>
                </a:cubicBezTo>
                <a:cubicBezTo>
                  <a:pt x="2140295" y="1540969"/>
                  <a:pt x="2134033" y="1541223"/>
                  <a:pt x="2128683" y="1540656"/>
                </a:cubicBezTo>
                <a:cubicBezTo>
                  <a:pt x="2123333" y="1540090"/>
                  <a:pt x="2116234" y="1535619"/>
                  <a:pt x="2107384" y="1527245"/>
                </a:cubicBezTo>
                <a:cubicBezTo>
                  <a:pt x="2098535" y="1518870"/>
                  <a:pt x="2104076" y="1514683"/>
                  <a:pt x="2124008" y="1514683"/>
                </a:cubicBezTo>
                <a:cubicBezTo>
                  <a:pt x="2140391" y="1514683"/>
                  <a:pt x="2161985" y="1512362"/>
                  <a:pt x="2188792" y="1507721"/>
                </a:cubicBezTo>
                <a:cubicBezTo>
                  <a:pt x="2215599" y="1503079"/>
                  <a:pt x="2234006" y="1499184"/>
                  <a:pt x="2244014" y="1496034"/>
                </a:cubicBezTo>
                <a:cubicBezTo>
                  <a:pt x="2254021" y="1492884"/>
                  <a:pt x="2263183" y="1490493"/>
                  <a:pt x="2271499" y="1488859"/>
                </a:cubicBezTo>
                <a:cubicBezTo>
                  <a:pt x="2273578" y="1488451"/>
                  <a:pt x="2275677" y="1488347"/>
                  <a:pt x="2277794" y="1488548"/>
                </a:cubicBezTo>
                <a:close/>
                <a:moveTo>
                  <a:pt x="2655404" y="1470820"/>
                </a:moveTo>
                <a:cubicBezTo>
                  <a:pt x="2658489" y="1470572"/>
                  <a:pt x="2661576" y="1470877"/>
                  <a:pt x="2664663" y="1471736"/>
                </a:cubicBezTo>
                <a:cubicBezTo>
                  <a:pt x="2670837" y="1473452"/>
                  <a:pt x="2679049" y="1477618"/>
                  <a:pt x="2689299" y="1484235"/>
                </a:cubicBezTo>
                <a:cubicBezTo>
                  <a:pt x="2699548" y="1490851"/>
                  <a:pt x="2702711" y="1496751"/>
                  <a:pt x="2698786" y="1501934"/>
                </a:cubicBezTo>
                <a:cubicBezTo>
                  <a:pt x="2694861" y="1507117"/>
                  <a:pt x="2691403" y="1513191"/>
                  <a:pt x="2688411" y="1520158"/>
                </a:cubicBezTo>
                <a:cubicBezTo>
                  <a:pt x="2685420" y="1527124"/>
                  <a:pt x="2681266" y="1540444"/>
                  <a:pt x="2675950" y="1560118"/>
                </a:cubicBezTo>
                <a:cubicBezTo>
                  <a:pt x="2670633" y="1579791"/>
                  <a:pt x="2665133" y="1591545"/>
                  <a:pt x="2659451" y="1595378"/>
                </a:cubicBezTo>
                <a:cubicBezTo>
                  <a:pt x="2653768" y="1599211"/>
                  <a:pt x="2649001" y="1597461"/>
                  <a:pt x="2645152" y="1590128"/>
                </a:cubicBezTo>
                <a:cubicBezTo>
                  <a:pt x="2633969" y="1592228"/>
                  <a:pt x="2615111" y="1595170"/>
                  <a:pt x="2588580" y="1598953"/>
                </a:cubicBezTo>
                <a:cubicBezTo>
                  <a:pt x="2588580" y="1604236"/>
                  <a:pt x="2585930" y="1608010"/>
                  <a:pt x="2580630" y="1610277"/>
                </a:cubicBezTo>
                <a:cubicBezTo>
                  <a:pt x="2575331" y="1612543"/>
                  <a:pt x="2570856" y="1605777"/>
                  <a:pt x="2567206" y="1589978"/>
                </a:cubicBezTo>
                <a:cubicBezTo>
                  <a:pt x="2563556" y="1574179"/>
                  <a:pt x="2559444" y="1557534"/>
                  <a:pt x="2554870" y="1540044"/>
                </a:cubicBezTo>
                <a:cubicBezTo>
                  <a:pt x="2550295" y="1522553"/>
                  <a:pt x="2545328" y="1509242"/>
                  <a:pt x="2539970" y="1500109"/>
                </a:cubicBezTo>
                <a:cubicBezTo>
                  <a:pt x="2534612" y="1490976"/>
                  <a:pt x="2536558" y="1486955"/>
                  <a:pt x="2545808" y="1488047"/>
                </a:cubicBezTo>
                <a:cubicBezTo>
                  <a:pt x="2555057" y="1489139"/>
                  <a:pt x="2561557" y="1489664"/>
                  <a:pt x="2565306" y="1489622"/>
                </a:cubicBezTo>
                <a:cubicBezTo>
                  <a:pt x="2569056" y="1489580"/>
                  <a:pt x="2581926" y="1487514"/>
                  <a:pt x="2603917" y="1483422"/>
                </a:cubicBezTo>
                <a:cubicBezTo>
                  <a:pt x="2625907" y="1479331"/>
                  <a:pt x="2639985" y="1475931"/>
                  <a:pt x="2646151" y="1473223"/>
                </a:cubicBezTo>
                <a:cubicBezTo>
                  <a:pt x="2649235" y="1471869"/>
                  <a:pt x="2652319" y="1471068"/>
                  <a:pt x="2655404" y="1470820"/>
                </a:cubicBezTo>
                <a:close/>
                <a:moveTo>
                  <a:pt x="4274614" y="1464461"/>
                </a:moveTo>
                <a:cubicBezTo>
                  <a:pt x="4303646" y="1492909"/>
                  <a:pt x="4324782" y="1520912"/>
                  <a:pt x="4338023" y="1548468"/>
                </a:cubicBezTo>
                <a:cubicBezTo>
                  <a:pt x="4351264" y="1576025"/>
                  <a:pt x="4357884" y="1607136"/>
                  <a:pt x="4357884" y="1641800"/>
                </a:cubicBezTo>
                <a:cubicBezTo>
                  <a:pt x="4357884" y="1676981"/>
                  <a:pt x="4351193" y="1708500"/>
                  <a:pt x="4337811" y="1736357"/>
                </a:cubicBezTo>
                <a:cubicBezTo>
                  <a:pt x="4324428" y="1764213"/>
                  <a:pt x="4303346" y="1791291"/>
                  <a:pt x="4274564" y="1817589"/>
                </a:cubicBezTo>
                <a:lnTo>
                  <a:pt x="4252616" y="1796041"/>
                </a:lnTo>
                <a:cubicBezTo>
                  <a:pt x="4276964" y="1772809"/>
                  <a:pt x="4295076" y="1749064"/>
                  <a:pt x="4306950" y="1724808"/>
                </a:cubicBezTo>
                <a:cubicBezTo>
                  <a:pt x="4318824" y="1700551"/>
                  <a:pt x="4324761" y="1672882"/>
                  <a:pt x="4324761" y="1641800"/>
                </a:cubicBezTo>
                <a:cubicBezTo>
                  <a:pt x="4324761" y="1611269"/>
                  <a:pt x="4318887" y="1583999"/>
                  <a:pt x="4307137" y="1559993"/>
                </a:cubicBezTo>
                <a:cubicBezTo>
                  <a:pt x="4295388" y="1535986"/>
                  <a:pt x="4277214" y="1511716"/>
                  <a:pt x="4252616" y="1487185"/>
                </a:cubicBezTo>
                <a:close/>
                <a:moveTo>
                  <a:pt x="2988606" y="1464461"/>
                </a:moveTo>
                <a:lnTo>
                  <a:pt x="3010704" y="1487185"/>
                </a:lnTo>
                <a:cubicBezTo>
                  <a:pt x="2986039" y="1511733"/>
                  <a:pt x="2967848" y="1535986"/>
                  <a:pt x="2956133" y="1559943"/>
                </a:cubicBezTo>
                <a:cubicBezTo>
                  <a:pt x="2944416" y="1583899"/>
                  <a:pt x="2938559" y="1611185"/>
                  <a:pt x="2938559" y="1641800"/>
                </a:cubicBezTo>
                <a:cubicBezTo>
                  <a:pt x="2938559" y="1672965"/>
                  <a:pt x="2944483" y="1700655"/>
                  <a:pt x="2956333" y="1724870"/>
                </a:cubicBezTo>
                <a:cubicBezTo>
                  <a:pt x="2968182" y="1749085"/>
                  <a:pt x="2986306" y="1772800"/>
                  <a:pt x="3010704" y="1796016"/>
                </a:cubicBezTo>
                <a:lnTo>
                  <a:pt x="2988681" y="1817589"/>
                </a:lnTo>
                <a:cubicBezTo>
                  <a:pt x="2959915" y="1791308"/>
                  <a:pt x="2938850" y="1764259"/>
                  <a:pt x="2925484" y="1736444"/>
                </a:cubicBezTo>
                <a:cubicBezTo>
                  <a:pt x="2912118" y="1708629"/>
                  <a:pt x="2905436" y="1677081"/>
                  <a:pt x="2905436" y="1641800"/>
                </a:cubicBezTo>
                <a:cubicBezTo>
                  <a:pt x="2905436" y="1607019"/>
                  <a:pt x="2912039" y="1575883"/>
                  <a:pt x="2925247" y="1548393"/>
                </a:cubicBezTo>
                <a:cubicBezTo>
                  <a:pt x="2938454" y="1520903"/>
                  <a:pt x="2959574" y="1492926"/>
                  <a:pt x="2988606" y="1464461"/>
                </a:cubicBezTo>
                <a:close/>
                <a:moveTo>
                  <a:pt x="1207564" y="1464461"/>
                </a:moveTo>
                <a:cubicBezTo>
                  <a:pt x="1236596" y="1492909"/>
                  <a:pt x="1257732" y="1520912"/>
                  <a:pt x="1270973" y="1548468"/>
                </a:cubicBezTo>
                <a:cubicBezTo>
                  <a:pt x="1284214" y="1576025"/>
                  <a:pt x="1290834" y="1607136"/>
                  <a:pt x="1290834" y="1641800"/>
                </a:cubicBezTo>
                <a:cubicBezTo>
                  <a:pt x="1290834" y="1676981"/>
                  <a:pt x="1284143" y="1708500"/>
                  <a:pt x="1270760" y="1736357"/>
                </a:cubicBezTo>
                <a:cubicBezTo>
                  <a:pt x="1257378" y="1764213"/>
                  <a:pt x="1236296" y="1791291"/>
                  <a:pt x="1207514" y="1817589"/>
                </a:cubicBezTo>
                <a:lnTo>
                  <a:pt x="1185566" y="1796041"/>
                </a:lnTo>
                <a:cubicBezTo>
                  <a:pt x="1209914" y="1772809"/>
                  <a:pt x="1228026" y="1749064"/>
                  <a:pt x="1239900" y="1724808"/>
                </a:cubicBezTo>
                <a:cubicBezTo>
                  <a:pt x="1251774" y="1700551"/>
                  <a:pt x="1257711" y="1672882"/>
                  <a:pt x="1257711" y="1641800"/>
                </a:cubicBezTo>
                <a:cubicBezTo>
                  <a:pt x="1257711" y="1611269"/>
                  <a:pt x="1251837" y="1583999"/>
                  <a:pt x="1240087" y="1559993"/>
                </a:cubicBezTo>
                <a:cubicBezTo>
                  <a:pt x="1228338" y="1535986"/>
                  <a:pt x="1210164" y="1511716"/>
                  <a:pt x="1185566" y="1487185"/>
                </a:cubicBezTo>
                <a:close/>
                <a:moveTo>
                  <a:pt x="121581" y="1464461"/>
                </a:moveTo>
                <a:lnTo>
                  <a:pt x="143679" y="1487185"/>
                </a:lnTo>
                <a:cubicBezTo>
                  <a:pt x="119014" y="1511733"/>
                  <a:pt x="100823" y="1535986"/>
                  <a:pt x="89107" y="1559943"/>
                </a:cubicBezTo>
                <a:cubicBezTo>
                  <a:pt x="77392" y="1583899"/>
                  <a:pt x="71534" y="1611185"/>
                  <a:pt x="71534" y="1641800"/>
                </a:cubicBezTo>
                <a:cubicBezTo>
                  <a:pt x="71534" y="1672965"/>
                  <a:pt x="77458" y="1700655"/>
                  <a:pt x="89307" y="1724870"/>
                </a:cubicBezTo>
                <a:cubicBezTo>
                  <a:pt x="101157" y="1749085"/>
                  <a:pt x="119281" y="1772800"/>
                  <a:pt x="143679" y="1796016"/>
                </a:cubicBezTo>
                <a:lnTo>
                  <a:pt x="121656" y="1817589"/>
                </a:lnTo>
                <a:cubicBezTo>
                  <a:pt x="92891" y="1791308"/>
                  <a:pt x="71825" y="1764259"/>
                  <a:pt x="58459" y="1736444"/>
                </a:cubicBezTo>
                <a:cubicBezTo>
                  <a:pt x="45093" y="1708629"/>
                  <a:pt x="38411" y="1677081"/>
                  <a:pt x="38411" y="1641800"/>
                </a:cubicBezTo>
                <a:cubicBezTo>
                  <a:pt x="38411" y="1607019"/>
                  <a:pt x="45014" y="1575883"/>
                  <a:pt x="58222" y="1548393"/>
                </a:cubicBezTo>
                <a:cubicBezTo>
                  <a:pt x="71429" y="1520903"/>
                  <a:pt x="92549" y="1492926"/>
                  <a:pt x="121581" y="1464461"/>
                </a:cubicBezTo>
                <a:close/>
                <a:moveTo>
                  <a:pt x="1772872" y="1455069"/>
                </a:moveTo>
                <a:cubicBezTo>
                  <a:pt x="1774896" y="1455245"/>
                  <a:pt x="1777344" y="1455889"/>
                  <a:pt x="1780217" y="1456999"/>
                </a:cubicBezTo>
                <a:cubicBezTo>
                  <a:pt x="1791708" y="1461440"/>
                  <a:pt x="1800891" y="1466798"/>
                  <a:pt x="1807765" y="1473073"/>
                </a:cubicBezTo>
                <a:cubicBezTo>
                  <a:pt x="1814640" y="1479348"/>
                  <a:pt x="1815031" y="1485243"/>
                  <a:pt x="1808940" y="1490759"/>
                </a:cubicBezTo>
                <a:cubicBezTo>
                  <a:pt x="1802849" y="1496276"/>
                  <a:pt x="1792820" y="1511558"/>
                  <a:pt x="1778854" y="1536607"/>
                </a:cubicBezTo>
                <a:cubicBezTo>
                  <a:pt x="1802336" y="1532424"/>
                  <a:pt x="1819056" y="1529611"/>
                  <a:pt x="1829014" y="1528170"/>
                </a:cubicBezTo>
                <a:cubicBezTo>
                  <a:pt x="1838972" y="1526728"/>
                  <a:pt x="1850308" y="1524378"/>
                  <a:pt x="1863024" y="1521120"/>
                </a:cubicBezTo>
                <a:cubicBezTo>
                  <a:pt x="1875740" y="1517862"/>
                  <a:pt x="1887898" y="1521545"/>
                  <a:pt x="1899497" y="1532169"/>
                </a:cubicBezTo>
                <a:cubicBezTo>
                  <a:pt x="1911096" y="1542794"/>
                  <a:pt x="1905188" y="1549622"/>
                  <a:pt x="1881773" y="1552656"/>
                </a:cubicBezTo>
                <a:cubicBezTo>
                  <a:pt x="1858358" y="1555689"/>
                  <a:pt x="1836797" y="1558243"/>
                  <a:pt x="1817090" y="1560318"/>
                </a:cubicBezTo>
                <a:cubicBezTo>
                  <a:pt x="1797382" y="1562392"/>
                  <a:pt x="1780338" y="1563905"/>
                  <a:pt x="1765955" y="1564855"/>
                </a:cubicBezTo>
                <a:cubicBezTo>
                  <a:pt x="1748056" y="1595686"/>
                  <a:pt x="1735011" y="1616252"/>
                  <a:pt x="1726820" y="1626551"/>
                </a:cubicBezTo>
                <a:cubicBezTo>
                  <a:pt x="1718629" y="1636850"/>
                  <a:pt x="1715108" y="1642213"/>
                  <a:pt x="1716258" y="1642638"/>
                </a:cubicBezTo>
                <a:cubicBezTo>
                  <a:pt x="1717408" y="1643063"/>
                  <a:pt x="1739257" y="1639884"/>
                  <a:pt x="1781804" y="1633101"/>
                </a:cubicBezTo>
                <a:cubicBezTo>
                  <a:pt x="1780771" y="1612518"/>
                  <a:pt x="1778421" y="1597307"/>
                  <a:pt x="1774755" y="1587466"/>
                </a:cubicBezTo>
                <a:cubicBezTo>
                  <a:pt x="1771088" y="1577625"/>
                  <a:pt x="1774084" y="1574083"/>
                  <a:pt x="1783742" y="1576842"/>
                </a:cubicBezTo>
                <a:cubicBezTo>
                  <a:pt x="1793399" y="1579600"/>
                  <a:pt x="1802320" y="1583187"/>
                  <a:pt x="1810503" y="1587603"/>
                </a:cubicBezTo>
                <a:cubicBezTo>
                  <a:pt x="1818685" y="1592020"/>
                  <a:pt x="1821177" y="1596469"/>
                  <a:pt x="1817977" y="1600953"/>
                </a:cubicBezTo>
                <a:cubicBezTo>
                  <a:pt x="1814777" y="1605436"/>
                  <a:pt x="1812719" y="1614318"/>
                  <a:pt x="1811802" y="1627601"/>
                </a:cubicBezTo>
                <a:cubicBezTo>
                  <a:pt x="1831718" y="1625634"/>
                  <a:pt x="1849550" y="1622526"/>
                  <a:pt x="1865299" y="1618277"/>
                </a:cubicBezTo>
                <a:cubicBezTo>
                  <a:pt x="1881048" y="1614027"/>
                  <a:pt x="1893847" y="1618472"/>
                  <a:pt x="1903697" y="1631613"/>
                </a:cubicBezTo>
                <a:cubicBezTo>
                  <a:pt x="1913546" y="1644754"/>
                  <a:pt x="1909363" y="1651062"/>
                  <a:pt x="1891148" y="1650537"/>
                </a:cubicBezTo>
                <a:cubicBezTo>
                  <a:pt x="1872932" y="1650012"/>
                  <a:pt x="1846484" y="1651683"/>
                  <a:pt x="1811802" y="1655549"/>
                </a:cubicBezTo>
                <a:cubicBezTo>
                  <a:pt x="1812836" y="1709629"/>
                  <a:pt x="1813352" y="1742694"/>
                  <a:pt x="1813352" y="1754743"/>
                </a:cubicBezTo>
                <a:cubicBezTo>
                  <a:pt x="1813352" y="1768826"/>
                  <a:pt x="1811652" y="1780412"/>
                  <a:pt x="1808253" y="1789504"/>
                </a:cubicBezTo>
                <a:cubicBezTo>
                  <a:pt x="1804853" y="1798595"/>
                  <a:pt x="1798753" y="1806594"/>
                  <a:pt x="1789954" y="1813502"/>
                </a:cubicBezTo>
                <a:cubicBezTo>
                  <a:pt x="1781154" y="1820410"/>
                  <a:pt x="1774867" y="1819423"/>
                  <a:pt x="1771092" y="1810540"/>
                </a:cubicBezTo>
                <a:cubicBezTo>
                  <a:pt x="1767318" y="1801657"/>
                  <a:pt x="1757439" y="1791170"/>
                  <a:pt x="1741457" y="1779079"/>
                </a:cubicBezTo>
                <a:cubicBezTo>
                  <a:pt x="1725474" y="1766988"/>
                  <a:pt x="1724837" y="1761989"/>
                  <a:pt x="1739544" y="1764080"/>
                </a:cubicBezTo>
                <a:cubicBezTo>
                  <a:pt x="1754252" y="1766172"/>
                  <a:pt x="1764743" y="1767055"/>
                  <a:pt x="1771017" y="1766730"/>
                </a:cubicBezTo>
                <a:cubicBezTo>
                  <a:pt x="1777292" y="1766405"/>
                  <a:pt x="1780921" y="1760622"/>
                  <a:pt x="1781904" y="1749381"/>
                </a:cubicBezTo>
                <a:cubicBezTo>
                  <a:pt x="1782887" y="1738140"/>
                  <a:pt x="1783379" y="1708063"/>
                  <a:pt x="1783379" y="1659149"/>
                </a:cubicBezTo>
                <a:cubicBezTo>
                  <a:pt x="1748181" y="1665432"/>
                  <a:pt x="1725849" y="1669827"/>
                  <a:pt x="1716383" y="1672336"/>
                </a:cubicBezTo>
                <a:cubicBezTo>
                  <a:pt x="1706917" y="1674844"/>
                  <a:pt x="1696630" y="1677719"/>
                  <a:pt x="1685523" y="1680960"/>
                </a:cubicBezTo>
                <a:cubicBezTo>
                  <a:pt x="1674415" y="1684202"/>
                  <a:pt x="1669136" y="1679056"/>
                  <a:pt x="1669686" y="1665524"/>
                </a:cubicBezTo>
                <a:cubicBezTo>
                  <a:pt x="1670236" y="1651991"/>
                  <a:pt x="1675302" y="1642029"/>
                  <a:pt x="1684885" y="1635638"/>
                </a:cubicBezTo>
                <a:cubicBezTo>
                  <a:pt x="1694468" y="1629247"/>
                  <a:pt x="1710567" y="1606761"/>
                  <a:pt x="1733182" y="1568180"/>
                </a:cubicBezTo>
                <a:cubicBezTo>
                  <a:pt x="1715883" y="1571313"/>
                  <a:pt x="1704888" y="1573404"/>
                  <a:pt x="1700197" y="1574454"/>
                </a:cubicBezTo>
                <a:cubicBezTo>
                  <a:pt x="1695505" y="1575504"/>
                  <a:pt x="1688752" y="1576029"/>
                  <a:pt x="1679935" y="1576029"/>
                </a:cubicBezTo>
                <a:cubicBezTo>
                  <a:pt x="1671386" y="1576029"/>
                  <a:pt x="1662695" y="1571029"/>
                  <a:pt x="1653862" y="1561030"/>
                </a:cubicBezTo>
                <a:cubicBezTo>
                  <a:pt x="1645029" y="1551031"/>
                  <a:pt x="1647092" y="1546564"/>
                  <a:pt x="1660049" y="1547631"/>
                </a:cubicBezTo>
                <a:cubicBezTo>
                  <a:pt x="1673007" y="1548698"/>
                  <a:pt x="1700426" y="1546739"/>
                  <a:pt x="1742307" y="1541756"/>
                </a:cubicBezTo>
                <a:cubicBezTo>
                  <a:pt x="1748940" y="1530390"/>
                  <a:pt x="1755089" y="1517566"/>
                  <a:pt x="1760756" y="1503284"/>
                </a:cubicBezTo>
                <a:cubicBezTo>
                  <a:pt x="1766422" y="1489001"/>
                  <a:pt x="1768209" y="1476606"/>
                  <a:pt x="1766118" y="1466098"/>
                </a:cubicBezTo>
                <a:cubicBezTo>
                  <a:pt x="1764549" y="1458218"/>
                  <a:pt x="1766800" y="1454541"/>
                  <a:pt x="1772872" y="1455069"/>
                </a:cubicBezTo>
                <a:close/>
                <a:moveTo>
                  <a:pt x="2247363" y="993145"/>
                </a:moveTo>
                <a:cubicBezTo>
                  <a:pt x="2261462" y="990962"/>
                  <a:pt x="2272032" y="994524"/>
                  <a:pt x="2279074" y="1003832"/>
                </a:cubicBezTo>
                <a:cubicBezTo>
                  <a:pt x="2286115" y="1013140"/>
                  <a:pt x="2288577" y="1023251"/>
                  <a:pt x="2286461" y="1034167"/>
                </a:cubicBezTo>
                <a:cubicBezTo>
                  <a:pt x="2284227" y="1050950"/>
                  <a:pt x="2278415" y="1065695"/>
                  <a:pt x="2269024" y="1078402"/>
                </a:cubicBezTo>
                <a:cubicBezTo>
                  <a:pt x="2259633" y="1091110"/>
                  <a:pt x="2245563" y="1100872"/>
                  <a:pt x="2226814" y="1107688"/>
                </a:cubicBezTo>
                <a:lnTo>
                  <a:pt x="2217290" y="1094764"/>
                </a:lnTo>
                <a:cubicBezTo>
                  <a:pt x="2228339" y="1087447"/>
                  <a:pt x="2236330" y="1080585"/>
                  <a:pt x="2241263" y="1074178"/>
                </a:cubicBezTo>
                <a:cubicBezTo>
                  <a:pt x="2246196" y="1067769"/>
                  <a:pt x="2248663" y="1061432"/>
                  <a:pt x="2248663" y="1055166"/>
                </a:cubicBezTo>
                <a:cubicBezTo>
                  <a:pt x="2248030" y="1052633"/>
                  <a:pt x="2243688" y="1049492"/>
                  <a:pt x="2235639" y="1045742"/>
                </a:cubicBezTo>
                <a:cubicBezTo>
                  <a:pt x="2227589" y="1041992"/>
                  <a:pt x="2223564" y="1033851"/>
                  <a:pt x="2223564" y="1021318"/>
                </a:cubicBezTo>
                <a:cubicBezTo>
                  <a:pt x="2223564" y="1016835"/>
                  <a:pt x="2224735" y="1011956"/>
                  <a:pt x="2227077" y="1006682"/>
                </a:cubicBezTo>
                <a:cubicBezTo>
                  <a:pt x="2229418" y="1001407"/>
                  <a:pt x="2236180" y="996895"/>
                  <a:pt x="2247363" y="993145"/>
                </a:cubicBezTo>
                <a:close/>
                <a:moveTo>
                  <a:pt x="3413354" y="906900"/>
                </a:moveTo>
                <a:cubicBezTo>
                  <a:pt x="3400005" y="910025"/>
                  <a:pt x="3387961" y="912875"/>
                  <a:pt x="3377223" y="915449"/>
                </a:cubicBezTo>
                <a:lnTo>
                  <a:pt x="3353911" y="921131"/>
                </a:lnTo>
                <a:lnTo>
                  <a:pt x="3360470" y="924462"/>
                </a:lnTo>
                <a:cubicBezTo>
                  <a:pt x="3374127" y="932103"/>
                  <a:pt x="3379802" y="938536"/>
                  <a:pt x="3377494" y="943760"/>
                </a:cubicBezTo>
                <a:cubicBezTo>
                  <a:pt x="3375185" y="948985"/>
                  <a:pt x="3372157" y="953331"/>
                  <a:pt x="3368407" y="956797"/>
                </a:cubicBezTo>
                <a:lnTo>
                  <a:pt x="3415279" y="989870"/>
                </a:lnTo>
                <a:lnTo>
                  <a:pt x="3415279" y="931924"/>
                </a:lnTo>
                <a:cubicBezTo>
                  <a:pt x="3415279" y="917375"/>
                  <a:pt x="3414637" y="909033"/>
                  <a:pt x="3413354" y="906900"/>
                </a:cubicBezTo>
                <a:close/>
                <a:moveTo>
                  <a:pt x="555854" y="906900"/>
                </a:moveTo>
                <a:cubicBezTo>
                  <a:pt x="542505" y="910025"/>
                  <a:pt x="530461" y="912875"/>
                  <a:pt x="519723" y="915449"/>
                </a:cubicBezTo>
                <a:lnTo>
                  <a:pt x="496411" y="921131"/>
                </a:lnTo>
                <a:lnTo>
                  <a:pt x="502970" y="924462"/>
                </a:lnTo>
                <a:cubicBezTo>
                  <a:pt x="516627" y="932103"/>
                  <a:pt x="522302" y="938536"/>
                  <a:pt x="519994" y="943760"/>
                </a:cubicBezTo>
                <a:cubicBezTo>
                  <a:pt x="517685" y="948985"/>
                  <a:pt x="514657" y="953331"/>
                  <a:pt x="510907" y="956797"/>
                </a:cubicBezTo>
                <a:lnTo>
                  <a:pt x="557779" y="989870"/>
                </a:lnTo>
                <a:lnTo>
                  <a:pt x="557779" y="931924"/>
                </a:lnTo>
                <a:cubicBezTo>
                  <a:pt x="557779" y="917375"/>
                  <a:pt x="557137" y="909033"/>
                  <a:pt x="555854" y="906900"/>
                </a:cubicBezTo>
                <a:close/>
                <a:moveTo>
                  <a:pt x="2945108" y="889651"/>
                </a:moveTo>
                <a:cubicBezTo>
                  <a:pt x="2937275" y="890651"/>
                  <a:pt x="2923551" y="892526"/>
                  <a:pt x="2903935" y="895276"/>
                </a:cubicBezTo>
                <a:cubicBezTo>
                  <a:pt x="2907002" y="922358"/>
                  <a:pt x="2909064" y="944877"/>
                  <a:pt x="2910122" y="962834"/>
                </a:cubicBezTo>
                <a:cubicBezTo>
                  <a:pt x="2911181" y="980791"/>
                  <a:pt x="2912160" y="996086"/>
                  <a:pt x="2913060" y="1008719"/>
                </a:cubicBezTo>
                <a:cubicBezTo>
                  <a:pt x="2920593" y="1008719"/>
                  <a:pt x="2934742" y="1007811"/>
                  <a:pt x="2955507" y="1005994"/>
                </a:cubicBezTo>
                <a:cubicBezTo>
                  <a:pt x="2955507" y="957164"/>
                  <a:pt x="2954482" y="926857"/>
                  <a:pt x="2952432" y="915075"/>
                </a:cubicBezTo>
                <a:cubicBezTo>
                  <a:pt x="2950382" y="903292"/>
                  <a:pt x="2947941" y="894818"/>
                  <a:pt x="2945108" y="889651"/>
                </a:cubicBezTo>
                <a:close/>
                <a:moveTo>
                  <a:pt x="87608" y="889651"/>
                </a:moveTo>
                <a:cubicBezTo>
                  <a:pt x="79775" y="890651"/>
                  <a:pt x="66051" y="892526"/>
                  <a:pt x="46435" y="895276"/>
                </a:cubicBezTo>
                <a:cubicBezTo>
                  <a:pt x="49502" y="922358"/>
                  <a:pt x="51564" y="944877"/>
                  <a:pt x="52622" y="962834"/>
                </a:cubicBezTo>
                <a:cubicBezTo>
                  <a:pt x="53680" y="980791"/>
                  <a:pt x="54660" y="996086"/>
                  <a:pt x="55560" y="1008719"/>
                </a:cubicBezTo>
                <a:cubicBezTo>
                  <a:pt x="63092" y="1008719"/>
                  <a:pt x="77242" y="1007811"/>
                  <a:pt x="98007" y="1005994"/>
                </a:cubicBezTo>
                <a:cubicBezTo>
                  <a:pt x="98007" y="957164"/>
                  <a:pt x="96982" y="926857"/>
                  <a:pt x="94932" y="915075"/>
                </a:cubicBezTo>
                <a:cubicBezTo>
                  <a:pt x="92882" y="903292"/>
                  <a:pt x="90441" y="894818"/>
                  <a:pt x="87608" y="889651"/>
                </a:cubicBezTo>
                <a:close/>
                <a:moveTo>
                  <a:pt x="3022653" y="881802"/>
                </a:moveTo>
                <a:cubicBezTo>
                  <a:pt x="3002804" y="883852"/>
                  <a:pt x="2986239" y="885610"/>
                  <a:pt x="2972956" y="887076"/>
                </a:cubicBezTo>
                <a:cubicBezTo>
                  <a:pt x="2975972" y="888193"/>
                  <a:pt x="2977772" y="889897"/>
                  <a:pt x="2978356" y="892189"/>
                </a:cubicBezTo>
                <a:cubicBezTo>
                  <a:pt x="2978939" y="894480"/>
                  <a:pt x="2979231" y="899326"/>
                  <a:pt x="2979231" y="906725"/>
                </a:cubicBezTo>
                <a:cubicBezTo>
                  <a:pt x="2985580" y="906825"/>
                  <a:pt x="2993221" y="905279"/>
                  <a:pt x="3002154" y="902088"/>
                </a:cubicBezTo>
                <a:cubicBezTo>
                  <a:pt x="3011087" y="898896"/>
                  <a:pt x="3018128" y="901271"/>
                  <a:pt x="3023278" y="909213"/>
                </a:cubicBezTo>
                <a:cubicBezTo>
                  <a:pt x="3028428" y="917154"/>
                  <a:pt x="3025057" y="922416"/>
                  <a:pt x="3013166" y="924999"/>
                </a:cubicBezTo>
                <a:cubicBezTo>
                  <a:pt x="3001275" y="927582"/>
                  <a:pt x="2989963" y="928874"/>
                  <a:pt x="2979231" y="928874"/>
                </a:cubicBezTo>
                <a:lnTo>
                  <a:pt x="2979231" y="950648"/>
                </a:lnTo>
                <a:cubicBezTo>
                  <a:pt x="2985530" y="950764"/>
                  <a:pt x="2992617" y="949485"/>
                  <a:pt x="3000492" y="946810"/>
                </a:cubicBezTo>
                <a:cubicBezTo>
                  <a:pt x="3008366" y="944135"/>
                  <a:pt x="3014895" y="946410"/>
                  <a:pt x="3020078" y="953635"/>
                </a:cubicBezTo>
                <a:cubicBezTo>
                  <a:pt x="3025261" y="960859"/>
                  <a:pt x="3022749" y="966122"/>
                  <a:pt x="3012541" y="969421"/>
                </a:cubicBezTo>
                <a:cubicBezTo>
                  <a:pt x="3002333" y="972721"/>
                  <a:pt x="2991230" y="974371"/>
                  <a:pt x="2979231" y="974371"/>
                </a:cubicBezTo>
                <a:lnTo>
                  <a:pt x="2979231" y="1002419"/>
                </a:lnTo>
                <a:lnTo>
                  <a:pt x="3021628" y="998270"/>
                </a:lnTo>
                <a:cubicBezTo>
                  <a:pt x="3023561" y="977821"/>
                  <a:pt x="3024790" y="955260"/>
                  <a:pt x="3025315" y="930586"/>
                </a:cubicBezTo>
                <a:cubicBezTo>
                  <a:pt x="3025840" y="905913"/>
                  <a:pt x="3024953" y="889651"/>
                  <a:pt x="3022653" y="881802"/>
                </a:cubicBezTo>
                <a:close/>
                <a:moveTo>
                  <a:pt x="165153" y="881802"/>
                </a:moveTo>
                <a:cubicBezTo>
                  <a:pt x="145304" y="883852"/>
                  <a:pt x="128738" y="885610"/>
                  <a:pt x="115456" y="887076"/>
                </a:cubicBezTo>
                <a:cubicBezTo>
                  <a:pt x="118472" y="888193"/>
                  <a:pt x="120272" y="889897"/>
                  <a:pt x="120856" y="892189"/>
                </a:cubicBezTo>
                <a:cubicBezTo>
                  <a:pt x="121439" y="894480"/>
                  <a:pt x="121731" y="899326"/>
                  <a:pt x="121731" y="906725"/>
                </a:cubicBezTo>
                <a:cubicBezTo>
                  <a:pt x="128080" y="906825"/>
                  <a:pt x="135721" y="905279"/>
                  <a:pt x="144654" y="902088"/>
                </a:cubicBezTo>
                <a:cubicBezTo>
                  <a:pt x="153587" y="898896"/>
                  <a:pt x="160628" y="901271"/>
                  <a:pt x="165778" y="909213"/>
                </a:cubicBezTo>
                <a:cubicBezTo>
                  <a:pt x="170928" y="917154"/>
                  <a:pt x="167557" y="922416"/>
                  <a:pt x="155666" y="924999"/>
                </a:cubicBezTo>
                <a:cubicBezTo>
                  <a:pt x="143775" y="927582"/>
                  <a:pt x="132463" y="928874"/>
                  <a:pt x="121731" y="928874"/>
                </a:cubicBezTo>
                <a:lnTo>
                  <a:pt x="121731" y="950648"/>
                </a:lnTo>
                <a:cubicBezTo>
                  <a:pt x="128030" y="950764"/>
                  <a:pt x="135117" y="949485"/>
                  <a:pt x="142992" y="946810"/>
                </a:cubicBezTo>
                <a:cubicBezTo>
                  <a:pt x="150866" y="944135"/>
                  <a:pt x="157395" y="946410"/>
                  <a:pt x="162578" y="953635"/>
                </a:cubicBezTo>
                <a:cubicBezTo>
                  <a:pt x="167761" y="960859"/>
                  <a:pt x="165249" y="966122"/>
                  <a:pt x="155041" y="969421"/>
                </a:cubicBezTo>
                <a:cubicBezTo>
                  <a:pt x="144833" y="972721"/>
                  <a:pt x="133730" y="974371"/>
                  <a:pt x="121731" y="974371"/>
                </a:cubicBezTo>
                <a:lnTo>
                  <a:pt x="121731" y="1002419"/>
                </a:lnTo>
                <a:lnTo>
                  <a:pt x="164128" y="998270"/>
                </a:lnTo>
                <a:cubicBezTo>
                  <a:pt x="166061" y="977821"/>
                  <a:pt x="167290" y="955260"/>
                  <a:pt x="167815" y="930586"/>
                </a:cubicBezTo>
                <a:cubicBezTo>
                  <a:pt x="168340" y="905913"/>
                  <a:pt x="167453" y="889651"/>
                  <a:pt x="165153" y="881802"/>
                </a:cubicBezTo>
                <a:close/>
                <a:moveTo>
                  <a:pt x="3105198" y="872690"/>
                </a:moveTo>
                <a:cubicBezTo>
                  <a:pt x="3100415" y="871448"/>
                  <a:pt x="3082474" y="873019"/>
                  <a:pt x="3051376" y="877402"/>
                </a:cubicBezTo>
                <a:cubicBezTo>
                  <a:pt x="3061842" y="885468"/>
                  <a:pt x="3065471" y="892384"/>
                  <a:pt x="3062263" y="898151"/>
                </a:cubicBezTo>
                <a:cubicBezTo>
                  <a:pt x="3059055" y="903917"/>
                  <a:pt x="3056417" y="914300"/>
                  <a:pt x="3054351" y="929299"/>
                </a:cubicBezTo>
                <a:cubicBezTo>
                  <a:pt x="3052284" y="944298"/>
                  <a:pt x="3050251" y="966055"/>
                  <a:pt x="3048251" y="994570"/>
                </a:cubicBezTo>
                <a:cubicBezTo>
                  <a:pt x="3064150" y="992470"/>
                  <a:pt x="3075504" y="992607"/>
                  <a:pt x="3082312" y="994982"/>
                </a:cubicBezTo>
                <a:cubicBezTo>
                  <a:pt x="3089119" y="997357"/>
                  <a:pt x="3093178" y="1000757"/>
                  <a:pt x="3094486" y="1005182"/>
                </a:cubicBezTo>
                <a:cubicBezTo>
                  <a:pt x="3095794" y="1009606"/>
                  <a:pt x="3098319" y="1003453"/>
                  <a:pt x="3102061" y="986720"/>
                </a:cubicBezTo>
                <a:cubicBezTo>
                  <a:pt x="3105802" y="969988"/>
                  <a:pt x="3108456" y="952701"/>
                  <a:pt x="3110023" y="934861"/>
                </a:cubicBezTo>
                <a:cubicBezTo>
                  <a:pt x="3111589" y="917020"/>
                  <a:pt x="3112372" y="901917"/>
                  <a:pt x="3112372" y="889551"/>
                </a:cubicBezTo>
                <a:cubicBezTo>
                  <a:pt x="3112372" y="879552"/>
                  <a:pt x="3109981" y="873931"/>
                  <a:pt x="3105198" y="872690"/>
                </a:cubicBezTo>
                <a:close/>
                <a:moveTo>
                  <a:pt x="241644" y="872286"/>
                </a:moveTo>
                <a:cubicBezTo>
                  <a:pt x="233122" y="872409"/>
                  <a:pt x="217200" y="874115"/>
                  <a:pt x="193876" y="877402"/>
                </a:cubicBezTo>
                <a:cubicBezTo>
                  <a:pt x="204342" y="885468"/>
                  <a:pt x="207971" y="892384"/>
                  <a:pt x="204763" y="898151"/>
                </a:cubicBezTo>
                <a:cubicBezTo>
                  <a:pt x="201555" y="903917"/>
                  <a:pt x="198917" y="914300"/>
                  <a:pt x="196851" y="929299"/>
                </a:cubicBezTo>
                <a:cubicBezTo>
                  <a:pt x="194784" y="944298"/>
                  <a:pt x="192751" y="966055"/>
                  <a:pt x="190751" y="994570"/>
                </a:cubicBezTo>
                <a:cubicBezTo>
                  <a:pt x="206650" y="992470"/>
                  <a:pt x="218004" y="992607"/>
                  <a:pt x="224812" y="994982"/>
                </a:cubicBezTo>
                <a:cubicBezTo>
                  <a:pt x="231620" y="997357"/>
                  <a:pt x="235678" y="1000757"/>
                  <a:pt x="236986" y="1005182"/>
                </a:cubicBezTo>
                <a:cubicBezTo>
                  <a:pt x="238294" y="1009606"/>
                  <a:pt x="240819" y="1003453"/>
                  <a:pt x="244561" y="986720"/>
                </a:cubicBezTo>
                <a:cubicBezTo>
                  <a:pt x="248302" y="969988"/>
                  <a:pt x="250956" y="952701"/>
                  <a:pt x="252523" y="934861"/>
                </a:cubicBezTo>
                <a:cubicBezTo>
                  <a:pt x="254089" y="917020"/>
                  <a:pt x="254872" y="901917"/>
                  <a:pt x="254872" y="889551"/>
                </a:cubicBezTo>
                <a:cubicBezTo>
                  <a:pt x="254872" y="879552"/>
                  <a:pt x="252481" y="873931"/>
                  <a:pt x="247698" y="872690"/>
                </a:cubicBezTo>
                <a:cubicBezTo>
                  <a:pt x="246502" y="872379"/>
                  <a:pt x="244484" y="872245"/>
                  <a:pt x="241644" y="872286"/>
                </a:cubicBezTo>
                <a:close/>
                <a:moveTo>
                  <a:pt x="2684511" y="869265"/>
                </a:moveTo>
                <a:cubicBezTo>
                  <a:pt x="2669870" y="870307"/>
                  <a:pt x="2648626" y="872261"/>
                  <a:pt x="2620777" y="875127"/>
                </a:cubicBezTo>
                <a:cubicBezTo>
                  <a:pt x="2618061" y="892059"/>
                  <a:pt x="2617573" y="902671"/>
                  <a:pt x="2619315" y="906963"/>
                </a:cubicBezTo>
                <a:cubicBezTo>
                  <a:pt x="2621056" y="911254"/>
                  <a:pt x="2626944" y="913879"/>
                  <a:pt x="2636976" y="914837"/>
                </a:cubicBezTo>
                <a:cubicBezTo>
                  <a:pt x="2647009" y="915795"/>
                  <a:pt x="2655158" y="916900"/>
                  <a:pt x="2661425" y="918150"/>
                </a:cubicBezTo>
                <a:cubicBezTo>
                  <a:pt x="2667691" y="919399"/>
                  <a:pt x="2672003" y="924374"/>
                  <a:pt x="2674362" y="933074"/>
                </a:cubicBezTo>
                <a:cubicBezTo>
                  <a:pt x="2676720" y="941773"/>
                  <a:pt x="2667633" y="945852"/>
                  <a:pt x="2647101" y="945310"/>
                </a:cubicBezTo>
                <a:cubicBezTo>
                  <a:pt x="2626569" y="944769"/>
                  <a:pt x="2612420" y="941211"/>
                  <a:pt x="2604653" y="934636"/>
                </a:cubicBezTo>
                <a:cubicBezTo>
                  <a:pt x="2596887" y="928061"/>
                  <a:pt x="2593004" y="918266"/>
                  <a:pt x="2593004" y="905250"/>
                </a:cubicBezTo>
                <a:cubicBezTo>
                  <a:pt x="2593004" y="893551"/>
                  <a:pt x="2593521" y="884168"/>
                  <a:pt x="2594554" y="877102"/>
                </a:cubicBezTo>
                <a:cubicBezTo>
                  <a:pt x="2584638" y="879202"/>
                  <a:pt x="2574772" y="881068"/>
                  <a:pt x="2564956" y="882702"/>
                </a:cubicBezTo>
                <a:cubicBezTo>
                  <a:pt x="2564956" y="918016"/>
                  <a:pt x="2553944" y="944215"/>
                  <a:pt x="2531920" y="961297"/>
                </a:cubicBezTo>
                <a:cubicBezTo>
                  <a:pt x="2509897" y="978379"/>
                  <a:pt x="2504380" y="978158"/>
                  <a:pt x="2515371" y="960634"/>
                </a:cubicBezTo>
                <a:cubicBezTo>
                  <a:pt x="2526362" y="943111"/>
                  <a:pt x="2533933" y="918408"/>
                  <a:pt x="2538082" y="886526"/>
                </a:cubicBezTo>
                <a:cubicBezTo>
                  <a:pt x="2518617" y="889660"/>
                  <a:pt x="2502476" y="892493"/>
                  <a:pt x="2489660" y="895026"/>
                </a:cubicBezTo>
                <a:cubicBezTo>
                  <a:pt x="2490610" y="909708"/>
                  <a:pt x="2494635" y="941323"/>
                  <a:pt x="2501735" y="989870"/>
                </a:cubicBezTo>
                <a:cubicBezTo>
                  <a:pt x="2527533" y="989937"/>
                  <a:pt x="2558431" y="987599"/>
                  <a:pt x="2594429" y="982858"/>
                </a:cubicBezTo>
                <a:cubicBezTo>
                  <a:pt x="2630427" y="978117"/>
                  <a:pt x="2652934" y="977204"/>
                  <a:pt x="2661950" y="980121"/>
                </a:cubicBezTo>
                <a:cubicBezTo>
                  <a:pt x="2670966" y="983037"/>
                  <a:pt x="2676807" y="987687"/>
                  <a:pt x="2679474" y="994070"/>
                </a:cubicBezTo>
                <a:cubicBezTo>
                  <a:pt x="2682140" y="1000453"/>
                  <a:pt x="2684790" y="1004223"/>
                  <a:pt x="2687423" y="1005382"/>
                </a:cubicBezTo>
                <a:cubicBezTo>
                  <a:pt x="2690056" y="1006540"/>
                  <a:pt x="2696152" y="987679"/>
                  <a:pt x="2705710" y="948798"/>
                </a:cubicBezTo>
                <a:cubicBezTo>
                  <a:pt x="2715268" y="909917"/>
                  <a:pt x="2717784" y="886681"/>
                  <a:pt x="2713259" y="879089"/>
                </a:cubicBezTo>
                <a:cubicBezTo>
                  <a:pt x="2708735" y="871498"/>
                  <a:pt x="2699152" y="868223"/>
                  <a:pt x="2684511" y="869265"/>
                </a:cubicBezTo>
                <a:close/>
                <a:moveTo>
                  <a:pt x="3513436" y="861219"/>
                </a:moveTo>
                <a:cubicBezTo>
                  <a:pt x="3524962" y="861094"/>
                  <a:pt x="3534428" y="865534"/>
                  <a:pt x="3541834" y="874540"/>
                </a:cubicBezTo>
                <a:cubicBezTo>
                  <a:pt x="3551708" y="886547"/>
                  <a:pt x="3545279" y="892847"/>
                  <a:pt x="3522547" y="893439"/>
                </a:cubicBezTo>
                <a:cubicBezTo>
                  <a:pt x="3499815" y="894030"/>
                  <a:pt x="3473534" y="896601"/>
                  <a:pt x="3443702" y="901151"/>
                </a:cubicBezTo>
                <a:cubicBezTo>
                  <a:pt x="3447885" y="905884"/>
                  <a:pt x="3449172" y="911296"/>
                  <a:pt x="3447564" y="917387"/>
                </a:cubicBezTo>
                <a:cubicBezTo>
                  <a:pt x="3445956" y="923478"/>
                  <a:pt x="3444669" y="930382"/>
                  <a:pt x="3443702" y="938098"/>
                </a:cubicBezTo>
                <a:cubicBezTo>
                  <a:pt x="3456135" y="935115"/>
                  <a:pt x="3467221" y="931753"/>
                  <a:pt x="3476963" y="928011"/>
                </a:cubicBezTo>
                <a:cubicBezTo>
                  <a:pt x="3486704" y="924270"/>
                  <a:pt x="3496145" y="926474"/>
                  <a:pt x="3505286" y="934624"/>
                </a:cubicBezTo>
                <a:cubicBezTo>
                  <a:pt x="3514427" y="942773"/>
                  <a:pt x="3510702" y="949343"/>
                  <a:pt x="3494112" y="954335"/>
                </a:cubicBezTo>
                <a:cubicBezTo>
                  <a:pt x="3477521" y="959326"/>
                  <a:pt x="3460643" y="961297"/>
                  <a:pt x="3443477" y="960247"/>
                </a:cubicBezTo>
                <a:lnTo>
                  <a:pt x="3442102" y="1004144"/>
                </a:lnTo>
                <a:cubicBezTo>
                  <a:pt x="3471567" y="1018860"/>
                  <a:pt x="3498469" y="1028289"/>
                  <a:pt x="3522810" y="1032430"/>
                </a:cubicBezTo>
                <a:cubicBezTo>
                  <a:pt x="3547150" y="1036571"/>
                  <a:pt x="3570115" y="1040359"/>
                  <a:pt x="3591706" y="1043792"/>
                </a:cubicBezTo>
                <a:cubicBezTo>
                  <a:pt x="3613296" y="1047225"/>
                  <a:pt x="3615921" y="1051912"/>
                  <a:pt x="3599580" y="1057854"/>
                </a:cubicBezTo>
                <a:cubicBezTo>
                  <a:pt x="3583239" y="1063795"/>
                  <a:pt x="3564590" y="1068882"/>
                  <a:pt x="3543634" y="1073115"/>
                </a:cubicBezTo>
                <a:cubicBezTo>
                  <a:pt x="3522676" y="1077348"/>
                  <a:pt x="3506644" y="1077556"/>
                  <a:pt x="3495537" y="1073740"/>
                </a:cubicBezTo>
                <a:cubicBezTo>
                  <a:pt x="3484429" y="1069924"/>
                  <a:pt x="3465009" y="1057020"/>
                  <a:pt x="3437278" y="1035030"/>
                </a:cubicBezTo>
                <a:cubicBezTo>
                  <a:pt x="3409546" y="1013040"/>
                  <a:pt x="3382664" y="991770"/>
                  <a:pt x="3356633" y="971221"/>
                </a:cubicBezTo>
                <a:cubicBezTo>
                  <a:pt x="3351349" y="979304"/>
                  <a:pt x="3342025" y="990558"/>
                  <a:pt x="3328659" y="1004982"/>
                </a:cubicBezTo>
                <a:cubicBezTo>
                  <a:pt x="3315293" y="1019406"/>
                  <a:pt x="3302381" y="1030680"/>
                  <a:pt x="3289924" y="1038805"/>
                </a:cubicBezTo>
                <a:cubicBezTo>
                  <a:pt x="3277466" y="1046929"/>
                  <a:pt x="3263871" y="1052600"/>
                  <a:pt x="3249139" y="1055816"/>
                </a:cubicBezTo>
                <a:cubicBezTo>
                  <a:pt x="3234407" y="1059033"/>
                  <a:pt x="3235061" y="1054541"/>
                  <a:pt x="3251101" y="1042342"/>
                </a:cubicBezTo>
                <a:cubicBezTo>
                  <a:pt x="3267142" y="1030143"/>
                  <a:pt x="3283916" y="1013223"/>
                  <a:pt x="3301423" y="991583"/>
                </a:cubicBezTo>
                <a:cubicBezTo>
                  <a:pt x="3318930" y="969942"/>
                  <a:pt x="3329997" y="954035"/>
                  <a:pt x="3334621" y="943860"/>
                </a:cubicBezTo>
                <a:cubicBezTo>
                  <a:pt x="3336934" y="938773"/>
                  <a:pt x="3338602" y="934308"/>
                  <a:pt x="3339627" y="930464"/>
                </a:cubicBezTo>
                <a:lnTo>
                  <a:pt x="3340327" y="924549"/>
                </a:lnTo>
                <a:lnTo>
                  <a:pt x="3328457" y="927592"/>
                </a:lnTo>
                <a:cubicBezTo>
                  <a:pt x="3322940" y="929065"/>
                  <a:pt x="3318728" y="930263"/>
                  <a:pt x="3315822" y="931186"/>
                </a:cubicBezTo>
                <a:cubicBezTo>
                  <a:pt x="3304198" y="934878"/>
                  <a:pt x="3292249" y="930940"/>
                  <a:pt x="3279975" y="919374"/>
                </a:cubicBezTo>
                <a:cubicBezTo>
                  <a:pt x="3267700" y="907808"/>
                  <a:pt x="3266230" y="902555"/>
                  <a:pt x="3275562" y="903613"/>
                </a:cubicBezTo>
                <a:cubicBezTo>
                  <a:pt x="3284895" y="904671"/>
                  <a:pt x="3293553" y="904700"/>
                  <a:pt x="3301536" y="903700"/>
                </a:cubicBezTo>
                <a:cubicBezTo>
                  <a:pt x="3309519" y="902700"/>
                  <a:pt x="3324809" y="900363"/>
                  <a:pt x="3347408" y="896688"/>
                </a:cubicBezTo>
                <a:cubicBezTo>
                  <a:pt x="3370007" y="893014"/>
                  <a:pt x="3396993" y="887514"/>
                  <a:pt x="3428366" y="880189"/>
                </a:cubicBezTo>
                <a:cubicBezTo>
                  <a:pt x="3459739" y="872865"/>
                  <a:pt x="3484025" y="867090"/>
                  <a:pt x="3501224" y="862865"/>
                </a:cubicBezTo>
                <a:cubicBezTo>
                  <a:pt x="3505523" y="861809"/>
                  <a:pt x="3509594" y="861260"/>
                  <a:pt x="3513436" y="861219"/>
                </a:cubicBezTo>
                <a:close/>
                <a:moveTo>
                  <a:pt x="655936" y="861219"/>
                </a:moveTo>
                <a:cubicBezTo>
                  <a:pt x="667462" y="861094"/>
                  <a:pt x="676928" y="865534"/>
                  <a:pt x="684334" y="874540"/>
                </a:cubicBezTo>
                <a:cubicBezTo>
                  <a:pt x="694208" y="886547"/>
                  <a:pt x="687779" y="892847"/>
                  <a:pt x="665047" y="893439"/>
                </a:cubicBezTo>
                <a:cubicBezTo>
                  <a:pt x="642315" y="894030"/>
                  <a:pt x="616034" y="896601"/>
                  <a:pt x="586202" y="901151"/>
                </a:cubicBezTo>
                <a:cubicBezTo>
                  <a:pt x="590385" y="905884"/>
                  <a:pt x="591673" y="911296"/>
                  <a:pt x="590064" y="917387"/>
                </a:cubicBezTo>
                <a:cubicBezTo>
                  <a:pt x="588456" y="923478"/>
                  <a:pt x="587169" y="930382"/>
                  <a:pt x="586202" y="938098"/>
                </a:cubicBezTo>
                <a:cubicBezTo>
                  <a:pt x="598635" y="935115"/>
                  <a:pt x="609722" y="931753"/>
                  <a:pt x="619463" y="928011"/>
                </a:cubicBezTo>
                <a:cubicBezTo>
                  <a:pt x="629204" y="924270"/>
                  <a:pt x="638645" y="926474"/>
                  <a:pt x="647786" y="934624"/>
                </a:cubicBezTo>
                <a:cubicBezTo>
                  <a:pt x="656927" y="942773"/>
                  <a:pt x="653202" y="949343"/>
                  <a:pt x="636612" y="954335"/>
                </a:cubicBezTo>
                <a:cubicBezTo>
                  <a:pt x="620021" y="959326"/>
                  <a:pt x="603143" y="961297"/>
                  <a:pt x="585977" y="960247"/>
                </a:cubicBezTo>
                <a:lnTo>
                  <a:pt x="584602" y="1004144"/>
                </a:lnTo>
                <a:cubicBezTo>
                  <a:pt x="614067" y="1018860"/>
                  <a:pt x="640970" y="1028289"/>
                  <a:pt x="665310" y="1032430"/>
                </a:cubicBezTo>
                <a:cubicBezTo>
                  <a:pt x="689650" y="1036571"/>
                  <a:pt x="712615" y="1040359"/>
                  <a:pt x="734206" y="1043792"/>
                </a:cubicBezTo>
                <a:cubicBezTo>
                  <a:pt x="755796" y="1047225"/>
                  <a:pt x="758421" y="1051912"/>
                  <a:pt x="742080" y="1057854"/>
                </a:cubicBezTo>
                <a:cubicBezTo>
                  <a:pt x="725739" y="1063795"/>
                  <a:pt x="707091" y="1068882"/>
                  <a:pt x="686134" y="1073115"/>
                </a:cubicBezTo>
                <a:cubicBezTo>
                  <a:pt x="665177" y="1077348"/>
                  <a:pt x="649144" y="1077556"/>
                  <a:pt x="638036" y="1073740"/>
                </a:cubicBezTo>
                <a:cubicBezTo>
                  <a:pt x="626929" y="1069924"/>
                  <a:pt x="607509" y="1057020"/>
                  <a:pt x="579778" y="1035030"/>
                </a:cubicBezTo>
                <a:cubicBezTo>
                  <a:pt x="552046" y="1013040"/>
                  <a:pt x="525164" y="991770"/>
                  <a:pt x="499132" y="971221"/>
                </a:cubicBezTo>
                <a:cubicBezTo>
                  <a:pt x="493849" y="979304"/>
                  <a:pt x="484525" y="990558"/>
                  <a:pt x="471159" y="1004982"/>
                </a:cubicBezTo>
                <a:cubicBezTo>
                  <a:pt x="457793" y="1019406"/>
                  <a:pt x="444882" y="1030680"/>
                  <a:pt x="432424" y="1038805"/>
                </a:cubicBezTo>
                <a:cubicBezTo>
                  <a:pt x="419966" y="1046929"/>
                  <a:pt x="406371" y="1052600"/>
                  <a:pt x="391639" y="1055816"/>
                </a:cubicBezTo>
                <a:cubicBezTo>
                  <a:pt x="376907" y="1059033"/>
                  <a:pt x="377561" y="1054541"/>
                  <a:pt x="393601" y="1042342"/>
                </a:cubicBezTo>
                <a:cubicBezTo>
                  <a:pt x="409642" y="1030143"/>
                  <a:pt x="426416" y="1013223"/>
                  <a:pt x="443923" y="991583"/>
                </a:cubicBezTo>
                <a:cubicBezTo>
                  <a:pt x="461431" y="969942"/>
                  <a:pt x="472497" y="954035"/>
                  <a:pt x="477121" y="943860"/>
                </a:cubicBezTo>
                <a:cubicBezTo>
                  <a:pt x="479434" y="938773"/>
                  <a:pt x="481102" y="934308"/>
                  <a:pt x="482127" y="930464"/>
                </a:cubicBezTo>
                <a:lnTo>
                  <a:pt x="482827" y="924549"/>
                </a:lnTo>
                <a:lnTo>
                  <a:pt x="470957" y="927592"/>
                </a:lnTo>
                <a:cubicBezTo>
                  <a:pt x="465440" y="929065"/>
                  <a:pt x="461229" y="930263"/>
                  <a:pt x="458322" y="931186"/>
                </a:cubicBezTo>
                <a:cubicBezTo>
                  <a:pt x="446698" y="934878"/>
                  <a:pt x="434749" y="930940"/>
                  <a:pt x="422475" y="919374"/>
                </a:cubicBezTo>
                <a:cubicBezTo>
                  <a:pt x="410200" y="907808"/>
                  <a:pt x="408730" y="902555"/>
                  <a:pt x="418062" y="903613"/>
                </a:cubicBezTo>
                <a:cubicBezTo>
                  <a:pt x="427395" y="904671"/>
                  <a:pt x="436053" y="904700"/>
                  <a:pt x="444036" y="903700"/>
                </a:cubicBezTo>
                <a:cubicBezTo>
                  <a:pt x="452019" y="902700"/>
                  <a:pt x="467309" y="900363"/>
                  <a:pt x="489908" y="896688"/>
                </a:cubicBezTo>
                <a:cubicBezTo>
                  <a:pt x="512507" y="893014"/>
                  <a:pt x="539493" y="887514"/>
                  <a:pt x="570866" y="880189"/>
                </a:cubicBezTo>
                <a:cubicBezTo>
                  <a:pt x="602239" y="872865"/>
                  <a:pt x="626525" y="867090"/>
                  <a:pt x="643724" y="862865"/>
                </a:cubicBezTo>
                <a:cubicBezTo>
                  <a:pt x="648023" y="861809"/>
                  <a:pt x="652094" y="861260"/>
                  <a:pt x="655936" y="861219"/>
                </a:cubicBezTo>
                <a:close/>
                <a:moveTo>
                  <a:pt x="2596554" y="797107"/>
                </a:moveTo>
                <a:cubicBezTo>
                  <a:pt x="2578105" y="800207"/>
                  <a:pt x="2562339" y="802007"/>
                  <a:pt x="2549257" y="802507"/>
                </a:cubicBezTo>
                <a:cubicBezTo>
                  <a:pt x="2564939" y="808706"/>
                  <a:pt x="2571476" y="815756"/>
                  <a:pt x="2568868" y="823655"/>
                </a:cubicBezTo>
                <a:cubicBezTo>
                  <a:pt x="2566260" y="831555"/>
                  <a:pt x="2564956" y="844079"/>
                  <a:pt x="2564956" y="861228"/>
                </a:cubicBezTo>
                <a:cubicBezTo>
                  <a:pt x="2572605" y="861311"/>
                  <a:pt x="2583055" y="860036"/>
                  <a:pt x="2596304" y="857403"/>
                </a:cubicBezTo>
                <a:cubicBezTo>
                  <a:pt x="2599320" y="823089"/>
                  <a:pt x="2599404" y="802990"/>
                  <a:pt x="2596554" y="797107"/>
                </a:cubicBezTo>
                <a:close/>
                <a:moveTo>
                  <a:pt x="3454624" y="763329"/>
                </a:moveTo>
                <a:cubicBezTo>
                  <a:pt x="3452907" y="762974"/>
                  <a:pt x="3450904" y="762992"/>
                  <a:pt x="3448614" y="763384"/>
                </a:cubicBezTo>
                <a:cubicBezTo>
                  <a:pt x="3439457" y="764950"/>
                  <a:pt x="3419520" y="768092"/>
                  <a:pt x="3388806" y="772808"/>
                </a:cubicBezTo>
                <a:cubicBezTo>
                  <a:pt x="3389839" y="775308"/>
                  <a:pt x="3391230" y="782824"/>
                  <a:pt x="3392980" y="795357"/>
                </a:cubicBezTo>
                <a:cubicBezTo>
                  <a:pt x="3397580" y="795474"/>
                  <a:pt x="3408875" y="793411"/>
                  <a:pt x="3426866" y="789170"/>
                </a:cubicBezTo>
                <a:cubicBezTo>
                  <a:pt x="3444856" y="784928"/>
                  <a:pt x="3454514" y="787120"/>
                  <a:pt x="3455839" y="795745"/>
                </a:cubicBezTo>
                <a:cubicBezTo>
                  <a:pt x="3457164" y="804369"/>
                  <a:pt x="3450502" y="810152"/>
                  <a:pt x="3435853" y="813093"/>
                </a:cubicBezTo>
                <a:cubicBezTo>
                  <a:pt x="3421204" y="816035"/>
                  <a:pt x="3407613" y="816456"/>
                  <a:pt x="3395080" y="814356"/>
                </a:cubicBezTo>
                <a:lnTo>
                  <a:pt x="3399255" y="845554"/>
                </a:lnTo>
                <a:cubicBezTo>
                  <a:pt x="3406938" y="843454"/>
                  <a:pt x="3416679" y="841625"/>
                  <a:pt x="3428478" y="840067"/>
                </a:cubicBezTo>
                <a:cubicBezTo>
                  <a:pt x="3440277" y="838509"/>
                  <a:pt x="3449135" y="837729"/>
                  <a:pt x="3455051" y="837729"/>
                </a:cubicBezTo>
                <a:cubicBezTo>
                  <a:pt x="3459918" y="810481"/>
                  <a:pt x="3462351" y="790107"/>
                  <a:pt x="3462351" y="776608"/>
                </a:cubicBezTo>
                <a:cubicBezTo>
                  <a:pt x="3462351" y="768821"/>
                  <a:pt x="3459775" y="764395"/>
                  <a:pt x="3454624" y="763329"/>
                </a:cubicBezTo>
                <a:close/>
                <a:moveTo>
                  <a:pt x="597124" y="763329"/>
                </a:moveTo>
                <a:cubicBezTo>
                  <a:pt x="595407" y="762974"/>
                  <a:pt x="593404" y="762992"/>
                  <a:pt x="591114" y="763384"/>
                </a:cubicBezTo>
                <a:cubicBezTo>
                  <a:pt x="581957" y="764950"/>
                  <a:pt x="562020" y="768092"/>
                  <a:pt x="531306" y="772808"/>
                </a:cubicBezTo>
                <a:cubicBezTo>
                  <a:pt x="532339" y="775308"/>
                  <a:pt x="533730" y="782824"/>
                  <a:pt x="535480" y="795357"/>
                </a:cubicBezTo>
                <a:cubicBezTo>
                  <a:pt x="540080" y="795474"/>
                  <a:pt x="551375" y="793411"/>
                  <a:pt x="569366" y="789170"/>
                </a:cubicBezTo>
                <a:cubicBezTo>
                  <a:pt x="587356" y="784928"/>
                  <a:pt x="597014" y="787120"/>
                  <a:pt x="598339" y="795745"/>
                </a:cubicBezTo>
                <a:cubicBezTo>
                  <a:pt x="599664" y="804369"/>
                  <a:pt x="593002" y="810152"/>
                  <a:pt x="578353" y="813093"/>
                </a:cubicBezTo>
                <a:cubicBezTo>
                  <a:pt x="563704" y="816035"/>
                  <a:pt x="550113" y="816456"/>
                  <a:pt x="537580" y="814356"/>
                </a:cubicBezTo>
                <a:lnTo>
                  <a:pt x="541755" y="845554"/>
                </a:lnTo>
                <a:cubicBezTo>
                  <a:pt x="549438" y="843454"/>
                  <a:pt x="559179" y="841625"/>
                  <a:pt x="570978" y="840067"/>
                </a:cubicBezTo>
                <a:cubicBezTo>
                  <a:pt x="582777" y="838509"/>
                  <a:pt x="591635" y="837729"/>
                  <a:pt x="597551" y="837729"/>
                </a:cubicBezTo>
                <a:cubicBezTo>
                  <a:pt x="602418" y="810481"/>
                  <a:pt x="604851" y="790107"/>
                  <a:pt x="604851" y="776608"/>
                </a:cubicBezTo>
                <a:cubicBezTo>
                  <a:pt x="604851" y="768821"/>
                  <a:pt x="602275" y="764395"/>
                  <a:pt x="597124" y="763329"/>
                </a:cubicBezTo>
                <a:close/>
                <a:moveTo>
                  <a:pt x="2661405" y="755197"/>
                </a:moveTo>
                <a:cubicBezTo>
                  <a:pt x="2674276" y="754003"/>
                  <a:pt x="2682774" y="756953"/>
                  <a:pt x="2686898" y="764046"/>
                </a:cubicBezTo>
                <a:cubicBezTo>
                  <a:pt x="2692398" y="773504"/>
                  <a:pt x="2688248" y="780062"/>
                  <a:pt x="2674449" y="783720"/>
                </a:cubicBezTo>
                <a:cubicBezTo>
                  <a:pt x="2660650" y="787378"/>
                  <a:pt x="2648109" y="789974"/>
                  <a:pt x="2636826" y="791507"/>
                </a:cubicBezTo>
                <a:cubicBezTo>
                  <a:pt x="2625544" y="793040"/>
                  <a:pt x="2619361" y="793390"/>
                  <a:pt x="2618278" y="792557"/>
                </a:cubicBezTo>
                <a:cubicBezTo>
                  <a:pt x="2635010" y="800107"/>
                  <a:pt x="2640968" y="809044"/>
                  <a:pt x="2636151" y="819368"/>
                </a:cubicBezTo>
                <a:cubicBezTo>
                  <a:pt x="2631335" y="829692"/>
                  <a:pt x="2627469" y="841029"/>
                  <a:pt x="2624552" y="853378"/>
                </a:cubicBezTo>
                <a:cubicBezTo>
                  <a:pt x="2651851" y="851395"/>
                  <a:pt x="2673153" y="849070"/>
                  <a:pt x="2688461" y="846404"/>
                </a:cubicBezTo>
                <a:cubicBezTo>
                  <a:pt x="2703768" y="843737"/>
                  <a:pt x="2715192" y="844096"/>
                  <a:pt x="2722734" y="847479"/>
                </a:cubicBezTo>
                <a:cubicBezTo>
                  <a:pt x="2730275" y="850862"/>
                  <a:pt x="2740374" y="857478"/>
                  <a:pt x="2753032" y="867328"/>
                </a:cubicBezTo>
                <a:cubicBezTo>
                  <a:pt x="2765690" y="877177"/>
                  <a:pt x="2769035" y="885110"/>
                  <a:pt x="2763069" y="891126"/>
                </a:cubicBezTo>
                <a:cubicBezTo>
                  <a:pt x="2757103" y="897142"/>
                  <a:pt x="2752111" y="906671"/>
                  <a:pt x="2748095" y="919712"/>
                </a:cubicBezTo>
                <a:cubicBezTo>
                  <a:pt x="2744078" y="932753"/>
                  <a:pt x="2741024" y="946352"/>
                  <a:pt x="2738933" y="960509"/>
                </a:cubicBezTo>
                <a:cubicBezTo>
                  <a:pt x="2736841" y="974667"/>
                  <a:pt x="2734200" y="986791"/>
                  <a:pt x="2731008" y="996882"/>
                </a:cubicBezTo>
                <a:cubicBezTo>
                  <a:pt x="2727817" y="1006973"/>
                  <a:pt x="2724580" y="1015573"/>
                  <a:pt x="2721296" y="1022681"/>
                </a:cubicBezTo>
                <a:cubicBezTo>
                  <a:pt x="2718013" y="1029789"/>
                  <a:pt x="2709972" y="1039721"/>
                  <a:pt x="2697173" y="1052479"/>
                </a:cubicBezTo>
                <a:cubicBezTo>
                  <a:pt x="2684374" y="1065236"/>
                  <a:pt x="2677170" y="1068153"/>
                  <a:pt x="2675562" y="1061228"/>
                </a:cubicBezTo>
                <a:cubicBezTo>
                  <a:pt x="2673953" y="1054304"/>
                  <a:pt x="2672132" y="1047033"/>
                  <a:pt x="2670099" y="1039417"/>
                </a:cubicBezTo>
                <a:cubicBezTo>
                  <a:pt x="2668066" y="1031801"/>
                  <a:pt x="2665658" y="1024022"/>
                  <a:pt x="2662875" y="1016081"/>
                </a:cubicBezTo>
                <a:cubicBezTo>
                  <a:pt x="2660092" y="1008140"/>
                  <a:pt x="2651442" y="1004432"/>
                  <a:pt x="2636926" y="1004957"/>
                </a:cubicBezTo>
                <a:cubicBezTo>
                  <a:pt x="2622410" y="1005482"/>
                  <a:pt x="2606570" y="1006002"/>
                  <a:pt x="2589404" y="1006519"/>
                </a:cubicBezTo>
                <a:cubicBezTo>
                  <a:pt x="2572239" y="1007036"/>
                  <a:pt x="2554752" y="1008082"/>
                  <a:pt x="2536945" y="1009656"/>
                </a:cubicBezTo>
                <a:cubicBezTo>
                  <a:pt x="2519138" y="1011231"/>
                  <a:pt x="2507518" y="1012019"/>
                  <a:pt x="2502085" y="1012019"/>
                </a:cubicBezTo>
                <a:cubicBezTo>
                  <a:pt x="2498485" y="1020102"/>
                  <a:pt x="2494548" y="1025518"/>
                  <a:pt x="2490273" y="1028268"/>
                </a:cubicBezTo>
                <a:cubicBezTo>
                  <a:pt x="2485998" y="1031018"/>
                  <a:pt x="2481923" y="1025710"/>
                  <a:pt x="2478049" y="1012344"/>
                </a:cubicBezTo>
                <a:cubicBezTo>
                  <a:pt x="2474174" y="998978"/>
                  <a:pt x="2471453" y="985762"/>
                  <a:pt x="2469887" y="972696"/>
                </a:cubicBezTo>
                <a:cubicBezTo>
                  <a:pt x="2468320" y="959630"/>
                  <a:pt x="2465999" y="946194"/>
                  <a:pt x="2462925" y="932386"/>
                </a:cubicBezTo>
                <a:cubicBezTo>
                  <a:pt x="2459850" y="918579"/>
                  <a:pt x="2456800" y="908650"/>
                  <a:pt x="2453775" y="902600"/>
                </a:cubicBezTo>
                <a:cubicBezTo>
                  <a:pt x="2450750" y="896551"/>
                  <a:pt x="2447055" y="889189"/>
                  <a:pt x="2442688" y="880514"/>
                </a:cubicBezTo>
                <a:cubicBezTo>
                  <a:pt x="2438322" y="871840"/>
                  <a:pt x="2443742" y="868811"/>
                  <a:pt x="2458950" y="871427"/>
                </a:cubicBezTo>
                <a:cubicBezTo>
                  <a:pt x="2474157" y="874044"/>
                  <a:pt x="2500535" y="872494"/>
                  <a:pt x="2538082" y="866778"/>
                </a:cubicBezTo>
                <a:cubicBezTo>
                  <a:pt x="2538082" y="852112"/>
                  <a:pt x="2537066" y="840208"/>
                  <a:pt x="2535033" y="831067"/>
                </a:cubicBezTo>
                <a:cubicBezTo>
                  <a:pt x="2532999" y="821926"/>
                  <a:pt x="2531529" y="814835"/>
                  <a:pt x="2530620" y="809794"/>
                </a:cubicBezTo>
                <a:cubicBezTo>
                  <a:pt x="2529712" y="804752"/>
                  <a:pt x="2526812" y="801340"/>
                  <a:pt x="2521921" y="799557"/>
                </a:cubicBezTo>
                <a:cubicBezTo>
                  <a:pt x="2517030" y="797774"/>
                  <a:pt x="2509613" y="794215"/>
                  <a:pt x="2499672" y="788882"/>
                </a:cubicBezTo>
                <a:cubicBezTo>
                  <a:pt x="2489731" y="783549"/>
                  <a:pt x="2494544" y="780179"/>
                  <a:pt x="2514109" y="778771"/>
                </a:cubicBezTo>
                <a:cubicBezTo>
                  <a:pt x="2533674" y="777362"/>
                  <a:pt x="2555465" y="774829"/>
                  <a:pt x="2579480" y="771171"/>
                </a:cubicBezTo>
                <a:cubicBezTo>
                  <a:pt x="2603495" y="767513"/>
                  <a:pt x="2626027" y="763046"/>
                  <a:pt x="2647076" y="757772"/>
                </a:cubicBezTo>
                <a:cubicBezTo>
                  <a:pt x="2652338" y="756453"/>
                  <a:pt x="2657114" y="755595"/>
                  <a:pt x="2661405" y="755197"/>
                </a:cubicBezTo>
                <a:close/>
                <a:moveTo>
                  <a:pt x="3087419" y="755123"/>
                </a:moveTo>
                <a:cubicBezTo>
                  <a:pt x="3093772" y="755724"/>
                  <a:pt x="3100298" y="759065"/>
                  <a:pt x="3106998" y="765146"/>
                </a:cubicBezTo>
                <a:cubicBezTo>
                  <a:pt x="3115930" y="773254"/>
                  <a:pt x="3114535" y="779291"/>
                  <a:pt x="3102811" y="783258"/>
                </a:cubicBezTo>
                <a:cubicBezTo>
                  <a:pt x="3091086" y="787224"/>
                  <a:pt x="3060876" y="792482"/>
                  <a:pt x="3012179" y="799032"/>
                </a:cubicBezTo>
                <a:cubicBezTo>
                  <a:pt x="3022628" y="807981"/>
                  <a:pt x="3023398" y="815460"/>
                  <a:pt x="3014491" y="821468"/>
                </a:cubicBezTo>
                <a:cubicBezTo>
                  <a:pt x="3005583" y="827476"/>
                  <a:pt x="2990171" y="842821"/>
                  <a:pt x="2968256" y="867503"/>
                </a:cubicBezTo>
                <a:cubicBezTo>
                  <a:pt x="3001154" y="863370"/>
                  <a:pt x="3029773" y="859491"/>
                  <a:pt x="3054113" y="855866"/>
                </a:cubicBezTo>
                <a:cubicBezTo>
                  <a:pt x="3078454" y="852241"/>
                  <a:pt x="3094798" y="848829"/>
                  <a:pt x="3103148" y="845629"/>
                </a:cubicBezTo>
                <a:cubicBezTo>
                  <a:pt x="3111497" y="842429"/>
                  <a:pt x="3119572" y="842537"/>
                  <a:pt x="3127372" y="845954"/>
                </a:cubicBezTo>
                <a:cubicBezTo>
                  <a:pt x="3135171" y="849370"/>
                  <a:pt x="3144587" y="855995"/>
                  <a:pt x="3155620" y="865828"/>
                </a:cubicBezTo>
                <a:cubicBezTo>
                  <a:pt x="3166652" y="875660"/>
                  <a:pt x="3169215" y="883797"/>
                  <a:pt x="3163307" y="890239"/>
                </a:cubicBezTo>
                <a:cubicBezTo>
                  <a:pt x="3157399" y="896680"/>
                  <a:pt x="3152937" y="907192"/>
                  <a:pt x="3149920" y="921774"/>
                </a:cubicBezTo>
                <a:cubicBezTo>
                  <a:pt x="3146903" y="936357"/>
                  <a:pt x="3144337" y="954735"/>
                  <a:pt x="3142221" y="976908"/>
                </a:cubicBezTo>
                <a:cubicBezTo>
                  <a:pt x="3140104" y="999082"/>
                  <a:pt x="3135767" y="1017277"/>
                  <a:pt x="3129209" y="1031493"/>
                </a:cubicBezTo>
                <a:cubicBezTo>
                  <a:pt x="3122651" y="1045708"/>
                  <a:pt x="3114535" y="1055687"/>
                  <a:pt x="3104860" y="1061428"/>
                </a:cubicBezTo>
                <a:cubicBezTo>
                  <a:pt x="3095186" y="1067170"/>
                  <a:pt x="3088815" y="1062661"/>
                  <a:pt x="3085749" y="1047904"/>
                </a:cubicBezTo>
                <a:cubicBezTo>
                  <a:pt x="3082682" y="1033147"/>
                  <a:pt x="3079991" y="1022676"/>
                  <a:pt x="3077675" y="1016494"/>
                </a:cubicBezTo>
                <a:cubicBezTo>
                  <a:pt x="3065342" y="1015594"/>
                  <a:pt x="3040922" y="1016714"/>
                  <a:pt x="3004417" y="1019856"/>
                </a:cubicBezTo>
                <a:cubicBezTo>
                  <a:pt x="2967910" y="1022997"/>
                  <a:pt x="2937167" y="1025526"/>
                  <a:pt x="2912185" y="1027443"/>
                </a:cubicBezTo>
                <a:cubicBezTo>
                  <a:pt x="2903835" y="1048525"/>
                  <a:pt x="2896686" y="1052950"/>
                  <a:pt x="2890736" y="1040717"/>
                </a:cubicBezTo>
                <a:cubicBezTo>
                  <a:pt x="2884786" y="1028484"/>
                  <a:pt x="2881282" y="1011306"/>
                  <a:pt x="2880224" y="989183"/>
                </a:cubicBezTo>
                <a:cubicBezTo>
                  <a:pt x="2879166" y="967059"/>
                  <a:pt x="2877112" y="947835"/>
                  <a:pt x="2874062" y="931511"/>
                </a:cubicBezTo>
                <a:cubicBezTo>
                  <a:pt x="2871012" y="915187"/>
                  <a:pt x="2866571" y="900176"/>
                  <a:pt x="2860738" y="886476"/>
                </a:cubicBezTo>
                <a:cubicBezTo>
                  <a:pt x="2854905" y="872777"/>
                  <a:pt x="2856955" y="866744"/>
                  <a:pt x="2866887" y="868378"/>
                </a:cubicBezTo>
                <a:cubicBezTo>
                  <a:pt x="2876820" y="870011"/>
                  <a:pt x="2884540" y="871582"/>
                  <a:pt x="2890048" y="873090"/>
                </a:cubicBezTo>
                <a:cubicBezTo>
                  <a:pt x="2895557" y="874598"/>
                  <a:pt x="2914210" y="873919"/>
                  <a:pt x="2946008" y="871052"/>
                </a:cubicBezTo>
                <a:cubicBezTo>
                  <a:pt x="2960773" y="848420"/>
                  <a:pt x="2969448" y="832705"/>
                  <a:pt x="2972031" y="823905"/>
                </a:cubicBezTo>
                <a:cubicBezTo>
                  <a:pt x="2974614" y="815106"/>
                  <a:pt x="2975906" y="808265"/>
                  <a:pt x="2975906" y="803382"/>
                </a:cubicBezTo>
                <a:cubicBezTo>
                  <a:pt x="2970540" y="804365"/>
                  <a:pt x="2964269" y="805394"/>
                  <a:pt x="2957094" y="806469"/>
                </a:cubicBezTo>
                <a:cubicBezTo>
                  <a:pt x="2949920" y="807544"/>
                  <a:pt x="2943658" y="807798"/>
                  <a:pt x="2938308" y="807231"/>
                </a:cubicBezTo>
                <a:cubicBezTo>
                  <a:pt x="2932958" y="806665"/>
                  <a:pt x="2925859" y="802194"/>
                  <a:pt x="2917009" y="793820"/>
                </a:cubicBezTo>
                <a:cubicBezTo>
                  <a:pt x="2908160" y="785445"/>
                  <a:pt x="2913701" y="781258"/>
                  <a:pt x="2933633" y="781258"/>
                </a:cubicBezTo>
                <a:cubicBezTo>
                  <a:pt x="2950016" y="781258"/>
                  <a:pt x="2971610" y="778937"/>
                  <a:pt x="2998417" y="774296"/>
                </a:cubicBezTo>
                <a:cubicBezTo>
                  <a:pt x="3025223" y="769654"/>
                  <a:pt x="3043631" y="765759"/>
                  <a:pt x="3053639" y="762609"/>
                </a:cubicBezTo>
                <a:cubicBezTo>
                  <a:pt x="3063646" y="759459"/>
                  <a:pt x="3072808" y="757068"/>
                  <a:pt x="3081124" y="755434"/>
                </a:cubicBezTo>
                <a:cubicBezTo>
                  <a:pt x="3083203" y="755026"/>
                  <a:pt x="3085302" y="754922"/>
                  <a:pt x="3087419" y="755123"/>
                </a:cubicBezTo>
                <a:close/>
                <a:moveTo>
                  <a:pt x="229919" y="755123"/>
                </a:moveTo>
                <a:cubicBezTo>
                  <a:pt x="236272" y="755724"/>
                  <a:pt x="242798" y="759065"/>
                  <a:pt x="249498" y="765146"/>
                </a:cubicBezTo>
                <a:cubicBezTo>
                  <a:pt x="258430" y="773254"/>
                  <a:pt x="257035" y="779291"/>
                  <a:pt x="245310" y="783258"/>
                </a:cubicBezTo>
                <a:cubicBezTo>
                  <a:pt x="233586" y="787224"/>
                  <a:pt x="203376" y="792482"/>
                  <a:pt x="154679" y="799032"/>
                </a:cubicBezTo>
                <a:cubicBezTo>
                  <a:pt x="165128" y="807981"/>
                  <a:pt x="165899" y="815460"/>
                  <a:pt x="156991" y="821468"/>
                </a:cubicBezTo>
                <a:cubicBezTo>
                  <a:pt x="148083" y="827476"/>
                  <a:pt x="132672" y="842821"/>
                  <a:pt x="110756" y="867503"/>
                </a:cubicBezTo>
                <a:cubicBezTo>
                  <a:pt x="143654" y="863370"/>
                  <a:pt x="172273" y="859491"/>
                  <a:pt x="196613" y="855866"/>
                </a:cubicBezTo>
                <a:cubicBezTo>
                  <a:pt x="220954" y="852241"/>
                  <a:pt x="237298" y="848829"/>
                  <a:pt x="245648" y="845629"/>
                </a:cubicBezTo>
                <a:cubicBezTo>
                  <a:pt x="253997" y="842429"/>
                  <a:pt x="262072" y="842537"/>
                  <a:pt x="269871" y="845954"/>
                </a:cubicBezTo>
                <a:cubicBezTo>
                  <a:pt x="277671" y="849370"/>
                  <a:pt x="287087" y="855995"/>
                  <a:pt x="298120" y="865828"/>
                </a:cubicBezTo>
                <a:cubicBezTo>
                  <a:pt x="309152" y="875660"/>
                  <a:pt x="311715" y="883797"/>
                  <a:pt x="305807" y="890239"/>
                </a:cubicBezTo>
                <a:cubicBezTo>
                  <a:pt x="299899" y="896680"/>
                  <a:pt x="295437" y="907192"/>
                  <a:pt x="292420" y="921774"/>
                </a:cubicBezTo>
                <a:cubicBezTo>
                  <a:pt x="289404" y="936357"/>
                  <a:pt x="286837" y="954735"/>
                  <a:pt x="284721" y="976908"/>
                </a:cubicBezTo>
                <a:cubicBezTo>
                  <a:pt x="282604" y="999082"/>
                  <a:pt x="278267" y="1017277"/>
                  <a:pt x="271709" y="1031493"/>
                </a:cubicBezTo>
                <a:cubicBezTo>
                  <a:pt x="265151" y="1045708"/>
                  <a:pt x="257035" y="1055687"/>
                  <a:pt x="247360" y="1061428"/>
                </a:cubicBezTo>
                <a:cubicBezTo>
                  <a:pt x="237686" y="1067170"/>
                  <a:pt x="231316" y="1062661"/>
                  <a:pt x="228249" y="1047904"/>
                </a:cubicBezTo>
                <a:cubicBezTo>
                  <a:pt x="225183" y="1033147"/>
                  <a:pt x="222491" y="1022676"/>
                  <a:pt x="220174" y="1016494"/>
                </a:cubicBezTo>
                <a:cubicBezTo>
                  <a:pt x="207842" y="1015594"/>
                  <a:pt x="183423" y="1016714"/>
                  <a:pt x="146916" y="1019856"/>
                </a:cubicBezTo>
                <a:cubicBezTo>
                  <a:pt x="110410" y="1022997"/>
                  <a:pt x="79666" y="1025526"/>
                  <a:pt x="54685" y="1027443"/>
                </a:cubicBezTo>
                <a:cubicBezTo>
                  <a:pt x="46335" y="1048525"/>
                  <a:pt x="39186" y="1052950"/>
                  <a:pt x="33236" y="1040717"/>
                </a:cubicBezTo>
                <a:cubicBezTo>
                  <a:pt x="27286" y="1028484"/>
                  <a:pt x="23782" y="1011306"/>
                  <a:pt x="22724" y="989183"/>
                </a:cubicBezTo>
                <a:cubicBezTo>
                  <a:pt x="21666" y="967059"/>
                  <a:pt x="19612" y="947835"/>
                  <a:pt x="16562" y="931511"/>
                </a:cubicBezTo>
                <a:cubicBezTo>
                  <a:pt x="13512" y="915187"/>
                  <a:pt x="9071" y="900176"/>
                  <a:pt x="3238" y="886476"/>
                </a:cubicBezTo>
                <a:cubicBezTo>
                  <a:pt x="-2595" y="872777"/>
                  <a:pt x="-545" y="866744"/>
                  <a:pt x="9387" y="868378"/>
                </a:cubicBezTo>
                <a:cubicBezTo>
                  <a:pt x="19320" y="870011"/>
                  <a:pt x="27040" y="871582"/>
                  <a:pt x="32548" y="873090"/>
                </a:cubicBezTo>
                <a:cubicBezTo>
                  <a:pt x="38056" y="874598"/>
                  <a:pt x="56709" y="873919"/>
                  <a:pt x="88508" y="871052"/>
                </a:cubicBezTo>
                <a:cubicBezTo>
                  <a:pt x="103273" y="848420"/>
                  <a:pt x="111948" y="832705"/>
                  <a:pt x="114531" y="823905"/>
                </a:cubicBezTo>
                <a:cubicBezTo>
                  <a:pt x="117114" y="815106"/>
                  <a:pt x="118406" y="808265"/>
                  <a:pt x="118406" y="803382"/>
                </a:cubicBezTo>
                <a:cubicBezTo>
                  <a:pt x="113039" y="804365"/>
                  <a:pt x="106769" y="805394"/>
                  <a:pt x="99594" y="806469"/>
                </a:cubicBezTo>
                <a:cubicBezTo>
                  <a:pt x="92420" y="807544"/>
                  <a:pt x="86158" y="807798"/>
                  <a:pt x="80808" y="807231"/>
                </a:cubicBezTo>
                <a:cubicBezTo>
                  <a:pt x="75458" y="806665"/>
                  <a:pt x="68359" y="802194"/>
                  <a:pt x="59509" y="793820"/>
                </a:cubicBezTo>
                <a:cubicBezTo>
                  <a:pt x="50660" y="785445"/>
                  <a:pt x="56201" y="781258"/>
                  <a:pt x="76133" y="781258"/>
                </a:cubicBezTo>
                <a:cubicBezTo>
                  <a:pt x="92516" y="781258"/>
                  <a:pt x="114110" y="778937"/>
                  <a:pt x="140917" y="774296"/>
                </a:cubicBezTo>
                <a:cubicBezTo>
                  <a:pt x="167724" y="769654"/>
                  <a:pt x="186131" y="765759"/>
                  <a:pt x="196138" y="762609"/>
                </a:cubicBezTo>
                <a:cubicBezTo>
                  <a:pt x="206146" y="759459"/>
                  <a:pt x="215308" y="757068"/>
                  <a:pt x="223624" y="755434"/>
                </a:cubicBezTo>
                <a:cubicBezTo>
                  <a:pt x="225703" y="755026"/>
                  <a:pt x="227802" y="754922"/>
                  <a:pt x="229919" y="755123"/>
                </a:cubicBezTo>
                <a:close/>
                <a:moveTo>
                  <a:pt x="3465029" y="737395"/>
                </a:moveTo>
                <a:cubicBezTo>
                  <a:pt x="3468114" y="737147"/>
                  <a:pt x="3471201" y="737452"/>
                  <a:pt x="3474288" y="738310"/>
                </a:cubicBezTo>
                <a:cubicBezTo>
                  <a:pt x="3480462" y="740027"/>
                  <a:pt x="3488674" y="744193"/>
                  <a:pt x="3498924" y="750810"/>
                </a:cubicBezTo>
                <a:cubicBezTo>
                  <a:pt x="3509173" y="757426"/>
                  <a:pt x="3512336" y="763326"/>
                  <a:pt x="3508411" y="768509"/>
                </a:cubicBezTo>
                <a:cubicBezTo>
                  <a:pt x="3504486" y="773692"/>
                  <a:pt x="3501028" y="779766"/>
                  <a:pt x="3498036" y="786733"/>
                </a:cubicBezTo>
                <a:cubicBezTo>
                  <a:pt x="3495045" y="793699"/>
                  <a:pt x="3490891" y="807019"/>
                  <a:pt x="3485575" y="826693"/>
                </a:cubicBezTo>
                <a:cubicBezTo>
                  <a:pt x="3480258" y="846366"/>
                  <a:pt x="3474758" y="858120"/>
                  <a:pt x="3469076" y="861953"/>
                </a:cubicBezTo>
                <a:cubicBezTo>
                  <a:pt x="3463393" y="865786"/>
                  <a:pt x="3458626" y="864036"/>
                  <a:pt x="3454777" y="856703"/>
                </a:cubicBezTo>
                <a:cubicBezTo>
                  <a:pt x="3443594" y="858803"/>
                  <a:pt x="3424736" y="861745"/>
                  <a:pt x="3398205" y="865528"/>
                </a:cubicBezTo>
                <a:cubicBezTo>
                  <a:pt x="3398205" y="870811"/>
                  <a:pt x="3395555" y="874585"/>
                  <a:pt x="3390255" y="876852"/>
                </a:cubicBezTo>
                <a:cubicBezTo>
                  <a:pt x="3384956" y="879119"/>
                  <a:pt x="3380481" y="872352"/>
                  <a:pt x="3376831" y="856553"/>
                </a:cubicBezTo>
                <a:cubicBezTo>
                  <a:pt x="3373181" y="840754"/>
                  <a:pt x="3369069" y="824109"/>
                  <a:pt x="3364495" y="806619"/>
                </a:cubicBezTo>
                <a:cubicBezTo>
                  <a:pt x="3359920" y="789128"/>
                  <a:pt x="3354953" y="775816"/>
                  <a:pt x="3349595" y="766684"/>
                </a:cubicBezTo>
                <a:cubicBezTo>
                  <a:pt x="3344237" y="757551"/>
                  <a:pt x="3346183" y="753530"/>
                  <a:pt x="3355433" y="754622"/>
                </a:cubicBezTo>
                <a:cubicBezTo>
                  <a:pt x="3364682" y="755714"/>
                  <a:pt x="3371182" y="756239"/>
                  <a:pt x="3374931" y="756197"/>
                </a:cubicBezTo>
                <a:cubicBezTo>
                  <a:pt x="3378681" y="756155"/>
                  <a:pt x="3391551" y="754089"/>
                  <a:pt x="3413542" y="749997"/>
                </a:cubicBezTo>
                <a:cubicBezTo>
                  <a:pt x="3435532" y="745906"/>
                  <a:pt x="3449610" y="742506"/>
                  <a:pt x="3455776" y="739798"/>
                </a:cubicBezTo>
                <a:cubicBezTo>
                  <a:pt x="3458860" y="738444"/>
                  <a:pt x="3461944" y="737643"/>
                  <a:pt x="3465029" y="737395"/>
                </a:cubicBezTo>
                <a:close/>
                <a:moveTo>
                  <a:pt x="607529" y="737395"/>
                </a:moveTo>
                <a:cubicBezTo>
                  <a:pt x="610614" y="737147"/>
                  <a:pt x="613700" y="737452"/>
                  <a:pt x="616788" y="738310"/>
                </a:cubicBezTo>
                <a:cubicBezTo>
                  <a:pt x="622962" y="740027"/>
                  <a:pt x="631174" y="744193"/>
                  <a:pt x="641424" y="750810"/>
                </a:cubicBezTo>
                <a:cubicBezTo>
                  <a:pt x="651673" y="757426"/>
                  <a:pt x="654835" y="763326"/>
                  <a:pt x="650911" y="768509"/>
                </a:cubicBezTo>
                <a:cubicBezTo>
                  <a:pt x="646986" y="773692"/>
                  <a:pt x="643528" y="779766"/>
                  <a:pt x="640536" y="786733"/>
                </a:cubicBezTo>
                <a:cubicBezTo>
                  <a:pt x="637545" y="793699"/>
                  <a:pt x="633391" y="807019"/>
                  <a:pt x="628075" y="826693"/>
                </a:cubicBezTo>
                <a:cubicBezTo>
                  <a:pt x="622758" y="846366"/>
                  <a:pt x="617259" y="858120"/>
                  <a:pt x="611576" y="861953"/>
                </a:cubicBezTo>
                <a:cubicBezTo>
                  <a:pt x="605893" y="865786"/>
                  <a:pt x="601126" y="864036"/>
                  <a:pt x="597276" y="856703"/>
                </a:cubicBezTo>
                <a:cubicBezTo>
                  <a:pt x="586094" y="858803"/>
                  <a:pt x="567237" y="861745"/>
                  <a:pt x="540705" y="865528"/>
                </a:cubicBezTo>
                <a:cubicBezTo>
                  <a:pt x="540705" y="870811"/>
                  <a:pt x="538055" y="874585"/>
                  <a:pt x="532755" y="876852"/>
                </a:cubicBezTo>
                <a:cubicBezTo>
                  <a:pt x="527456" y="879119"/>
                  <a:pt x="522981" y="872352"/>
                  <a:pt x="519331" y="856553"/>
                </a:cubicBezTo>
                <a:cubicBezTo>
                  <a:pt x="515681" y="840754"/>
                  <a:pt x="511569" y="824109"/>
                  <a:pt x="506994" y="806619"/>
                </a:cubicBezTo>
                <a:cubicBezTo>
                  <a:pt x="502420" y="789128"/>
                  <a:pt x="497453" y="775816"/>
                  <a:pt x="492095" y="766684"/>
                </a:cubicBezTo>
                <a:cubicBezTo>
                  <a:pt x="486737" y="757551"/>
                  <a:pt x="488683" y="753530"/>
                  <a:pt x="497933" y="754622"/>
                </a:cubicBezTo>
                <a:cubicBezTo>
                  <a:pt x="507182" y="755714"/>
                  <a:pt x="513682" y="756239"/>
                  <a:pt x="517431" y="756197"/>
                </a:cubicBezTo>
                <a:cubicBezTo>
                  <a:pt x="521181" y="756155"/>
                  <a:pt x="534051" y="754089"/>
                  <a:pt x="556041" y="749997"/>
                </a:cubicBezTo>
                <a:cubicBezTo>
                  <a:pt x="578032" y="745906"/>
                  <a:pt x="592110" y="742506"/>
                  <a:pt x="598276" y="739798"/>
                </a:cubicBezTo>
                <a:cubicBezTo>
                  <a:pt x="601360" y="738444"/>
                  <a:pt x="604444" y="737643"/>
                  <a:pt x="607529" y="737395"/>
                </a:cubicBezTo>
                <a:close/>
                <a:moveTo>
                  <a:pt x="2026714" y="731036"/>
                </a:moveTo>
                <a:cubicBezTo>
                  <a:pt x="2055746" y="759484"/>
                  <a:pt x="2076882" y="787487"/>
                  <a:pt x="2090123" y="815043"/>
                </a:cubicBezTo>
                <a:cubicBezTo>
                  <a:pt x="2103364" y="842600"/>
                  <a:pt x="2109984" y="873711"/>
                  <a:pt x="2109984" y="908375"/>
                </a:cubicBezTo>
                <a:cubicBezTo>
                  <a:pt x="2109984" y="943556"/>
                  <a:pt x="2103293" y="975075"/>
                  <a:pt x="2089910" y="1002932"/>
                </a:cubicBezTo>
                <a:cubicBezTo>
                  <a:pt x="2076528" y="1030788"/>
                  <a:pt x="2055446" y="1057866"/>
                  <a:pt x="2026664" y="1084164"/>
                </a:cubicBezTo>
                <a:lnTo>
                  <a:pt x="2004716" y="1062616"/>
                </a:lnTo>
                <a:cubicBezTo>
                  <a:pt x="2029064" y="1039384"/>
                  <a:pt x="2047176" y="1015639"/>
                  <a:pt x="2059050" y="991383"/>
                </a:cubicBezTo>
                <a:cubicBezTo>
                  <a:pt x="2070924" y="967126"/>
                  <a:pt x="2076861" y="939457"/>
                  <a:pt x="2076861" y="908375"/>
                </a:cubicBezTo>
                <a:cubicBezTo>
                  <a:pt x="2076861" y="877844"/>
                  <a:pt x="2070987" y="850574"/>
                  <a:pt x="2059237" y="826568"/>
                </a:cubicBezTo>
                <a:cubicBezTo>
                  <a:pt x="2047488" y="802561"/>
                  <a:pt x="2029314" y="778291"/>
                  <a:pt x="2004716" y="753760"/>
                </a:cubicBezTo>
                <a:close/>
                <a:moveTo>
                  <a:pt x="940731" y="731036"/>
                </a:moveTo>
                <a:lnTo>
                  <a:pt x="962829" y="753760"/>
                </a:lnTo>
                <a:cubicBezTo>
                  <a:pt x="938164" y="778308"/>
                  <a:pt x="919973" y="802561"/>
                  <a:pt x="908258" y="826518"/>
                </a:cubicBezTo>
                <a:cubicBezTo>
                  <a:pt x="896542" y="850474"/>
                  <a:pt x="890684" y="877760"/>
                  <a:pt x="890684" y="908375"/>
                </a:cubicBezTo>
                <a:cubicBezTo>
                  <a:pt x="890684" y="939540"/>
                  <a:pt x="896608" y="967230"/>
                  <a:pt x="908458" y="991445"/>
                </a:cubicBezTo>
                <a:cubicBezTo>
                  <a:pt x="920307" y="1015660"/>
                  <a:pt x="938431" y="1039375"/>
                  <a:pt x="962829" y="1062591"/>
                </a:cubicBezTo>
                <a:lnTo>
                  <a:pt x="940806" y="1084164"/>
                </a:lnTo>
                <a:cubicBezTo>
                  <a:pt x="912041" y="1057883"/>
                  <a:pt x="890975" y="1030834"/>
                  <a:pt x="877609" y="1003019"/>
                </a:cubicBezTo>
                <a:cubicBezTo>
                  <a:pt x="864244" y="975204"/>
                  <a:pt x="857561" y="943656"/>
                  <a:pt x="857561" y="908375"/>
                </a:cubicBezTo>
                <a:cubicBezTo>
                  <a:pt x="857561" y="873594"/>
                  <a:pt x="864164" y="842458"/>
                  <a:pt x="877372" y="814968"/>
                </a:cubicBezTo>
                <a:cubicBezTo>
                  <a:pt x="890579" y="787478"/>
                  <a:pt x="911699" y="759501"/>
                  <a:pt x="940731" y="731036"/>
                </a:cubicBezTo>
                <a:close/>
                <a:moveTo>
                  <a:pt x="3676113" y="269245"/>
                </a:moveTo>
                <a:cubicBezTo>
                  <a:pt x="3690212" y="267062"/>
                  <a:pt x="3700782" y="270624"/>
                  <a:pt x="3707824" y="279932"/>
                </a:cubicBezTo>
                <a:cubicBezTo>
                  <a:pt x="3714865" y="289240"/>
                  <a:pt x="3717327" y="299351"/>
                  <a:pt x="3715211" y="310267"/>
                </a:cubicBezTo>
                <a:cubicBezTo>
                  <a:pt x="3712977" y="327050"/>
                  <a:pt x="3707165" y="341795"/>
                  <a:pt x="3697774" y="354502"/>
                </a:cubicBezTo>
                <a:cubicBezTo>
                  <a:pt x="3688383" y="367210"/>
                  <a:pt x="3674313" y="376972"/>
                  <a:pt x="3655564" y="383788"/>
                </a:cubicBezTo>
                <a:lnTo>
                  <a:pt x="3646040" y="370864"/>
                </a:lnTo>
                <a:cubicBezTo>
                  <a:pt x="3657089" y="363547"/>
                  <a:pt x="3665080" y="356685"/>
                  <a:pt x="3670013" y="350277"/>
                </a:cubicBezTo>
                <a:cubicBezTo>
                  <a:pt x="3674946" y="343870"/>
                  <a:pt x="3677413" y="337532"/>
                  <a:pt x="3677413" y="331266"/>
                </a:cubicBezTo>
                <a:cubicBezTo>
                  <a:pt x="3676780" y="328733"/>
                  <a:pt x="3672438" y="325591"/>
                  <a:pt x="3664389" y="321842"/>
                </a:cubicBezTo>
                <a:cubicBezTo>
                  <a:pt x="3656339" y="318092"/>
                  <a:pt x="3652314" y="309951"/>
                  <a:pt x="3652314" y="297418"/>
                </a:cubicBezTo>
                <a:cubicBezTo>
                  <a:pt x="3652314" y="292935"/>
                  <a:pt x="3653485" y="288056"/>
                  <a:pt x="3655827" y="282782"/>
                </a:cubicBezTo>
                <a:cubicBezTo>
                  <a:pt x="3658168" y="277507"/>
                  <a:pt x="3664930" y="272995"/>
                  <a:pt x="3676113" y="269245"/>
                </a:cubicBezTo>
                <a:close/>
                <a:moveTo>
                  <a:pt x="1062823" y="253071"/>
                </a:moveTo>
                <a:cubicBezTo>
                  <a:pt x="1062673" y="252371"/>
                  <a:pt x="1058107" y="252808"/>
                  <a:pt x="1049124" y="254383"/>
                </a:cubicBezTo>
                <a:cubicBezTo>
                  <a:pt x="1040141" y="255958"/>
                  <a:pt x="1024909" y="258612"/>
                  <a:pt x="1003427" y="262345"/>
                </a:cubicBezTo>
                <a:lnTo>
                  <a:pt x="1002052" y="300468"/>
                </a:lnTo>
                <a:cubicBezTo>
                  <a:pt x="1019867" y="298501"/>
                  <a:pt x="1038250" y="295143"/>
                  <a:pt x="1057199" y="290394"/>
                </a:cubicBezTo>
                <a:cubicBezTo>
                  <a:pt x="1060048" y="277144"/>
                  <a:pt x="1061736" y="267787"/>
                  <a:pt x="1062261" y="262320"/>
                </a:cubicBezTo>
                <a:cubicBezTo>
                  <a:pt x="1062786" y="256854"/>
                  <a:pt x="1062973" y="253771"/>
                  <a:pt x="1062823" y="253071"/>
                </a:cubicBezTo>
                <a:close/>
                <a:moveTo>
                  <a:pt x="3057248" y="223376"/>
                </a:moveTo>
                <a:cubicBezTo>
                  <a:pt x="3062133" y="223445"/>
                  <a:pt x="3066826" y="224481"/>
                  <a:pt x="3071326" y="226485"/>
                </a:cubicBezTo>
                <a:cubicBezTo>
                  <a:pt x="3080325" y="230493"/>
                  <a:pt x="3086854" y="236239"/>
                  <a:pt x="3090912" y="243721"/>
                </a:cubicBezTo>
                <a:cubicBezTo>
                  <a:pt x="3094970" y="251204"/>
                  <a:pt x="3086929" y="255242"/>
                  <a:pt x="3066788" y="255833"/>
                </a:cubicBezTo>
                <a:cubicBezTo>
                  <a:pt x="3046648" y="256425"/>
                  <a:pt x="3018270" y="259071"/>
                  <a:pt x="2981656" y="263770"/>
                </a:cubicBezTo>
                <a:cubicBezTo>
                  <a:pt x="2945042" y="268470"/>
                  <a:pt x="2919893" y="272395"/>
                  <a:pt x="2906211" y="275545"/>
                </a:cubicBezTo>
                <a:cubicBezTo>
                  <a:pt x="2892528" y="278694"/>
                  <a:pt x="2879825" y="275007"/>
                  <a:pt x="2868100" y="264483"/>
                </a:cubicBezTo>
                <a:cubicBezTo>
                  <a:pt x="2856376" y="253958"/>
                  <a:pt x="2858530" y="249229"/>
                  <a:pt x="2874563" y="250296"/>
                </a:cubicBezTo>
                <a:cubicBezTo>
                  <a:pt x="2890595" y="251363"/>
                  <a:pt x="2919985" y="248771"/>
                  <a:pt x="2962732" y="242522"/>
                </a:cubicBezTo>
                <a:cubicBezTo>
                  <a:pt x="3005046" y="235289"/>
                  <a:pt x="3031474" y="229806"/>
                  <a:pt x="3042015" y="226073"/>
                </a:cubicBezTo>
                <a:cubicBezTo>
                  <a:pt x="3047285" y="224206"/>
                  <a:pt x="3052363" y="223307"/>
                  <a:pt x="3057248" y="223376"/>
                </a:cubicBezTo>
                <a:close/>
                <a:moveTo>
                  <a:pt x="2603729" y="183000"/>
                </a:moveTo>
                <a:lnTo>
                  <a:pt x="2544313" y="197244"/>
                </a:lnTo>
                <a:lnTo>
                  <a:pt x="2550845" y="200562"/>
                </a:lnTo>
                <a:cubicBezTo>
                  <a:pt x="2564502" y="208203"/>
                  <a:pt x="2570177" y="214636"/>
                  <a:pt x="2567869" y="219860"/>
                </a:cubicBezTo>
                <a:cubicBezTo>
                  <a:pt x="2565560" y="225085"/>
                  <a:pt x="2562532" y="229431"/>
                  <a:pt x="2558782" y="232897"/>
                </a:cubicBezTo>
                <a:lnTo>
                  <a:pt x="2605654" y="265970"/>
                </a:lnTo>
                <a:lnTo>
                  <a:pt x="2605654" y="208024"/>
                </a:lnTo>
                <a:cubicBezTo>
                  <a:pt x="2605654" y="193474"/>
                  <a:pt x="2605012" y="185133"/>
                  <a:pt x="2603729" y="183000"/>
                </a:cubicBezTo>
                <a:close/>
                <a:moveTo>
                  <a:pt x="1394798" y="176324"/>
                </a:moveTo>
                <a:cubicBezTo>
                  <a:pt x="1397493" y="176685"/>
                  <a:pt x="1400753" y="177423"/>
                  <a:pt x="1404577" y="178538"/>
                </a:cubicBezTo>
                <a:cubicBezTo>
                  <a:pt x="1419876" y="182996"/>
                  <a:pt x="1430888" y="189750"/>
                  <a:pt x="1437613" y="198799"/>
                </a:cubicBezTo>
                <a:cubicBezTo>
                  <a:pt x="1444338" y="207849"/>
                  <a:pt x="1445996" y="218981"/>
                  <a:pt x="1442587" y="232197"/>
                </a:cubicBezTo>
                <a:cubicBezTo>
                  <a:pt x="1439180" y="245413"/>
                  <a:pt x="1428434" y="242297"/>
                  <a:pt x="1410352" y="222848"/>
                </a:cubicBezTo>
                <a:cubicBezTo>
                  <a:pt x="1396769" y="204032"/>
                  <a:pt x="1388587" y="190829"/>
                  <a:pt x="1385803" y="183238"/>
                </a:cubicBezTo>
                <a:cubicBezTo>
                  <a:pt x="1383716" y="177544"/>
                  <a:pt x="1386714" y="175240"/>
                  <a:pt x="1394798" y="176324"/>
                </a:cubicBezTo>
                <a:close/>
                <a:moveTo>
                  <a:pt x="2135483" y="165751"/>
                </a:moveTo>
                <a:cubicBezTo>
                  <a:pt x="2127650" y="166751"/>
                  <a:pt x="2113926" y="168626"/>
                  <a:pt x="2094310" y="171376"/>
                </a:cubicBezTo>
                <a:cubicBezTo>
                  <a:pt x="2097377" y="198458"/>
                  <a:pt x="2099439" y="220977"/>
                  <a:pt x="2100497" y="238934"/>
                </a:cubicBezTo>
                <a:cubicBezTo>
                  <a:pt x="2101556" y="256891"/>
                  <a:pt x="2102535" y="272186"/>
                  <a:pt x="2103435" y="284819"/>
                </a:cubicBezTo>
                <a:cubicBezTo>
                  <a:pt x="2110968" y="284819"/>
                  <a:pt x="2125117" y="283911"/>
                  <a:pt x="2145882" y="282094"/>
                </a:cubicBezTo>
                <a:cubicBezTo>
                  <a:pt x="2145882" y="233264"/>
                  <a:pt x="2144857" y="202957"/>
                  <a:pt x="2142807" y="191175"/>
                </a:cubicBezTo>
                <a:cubicBezTo>
                  <a:pt x="2140757" y="179392"/>
                  <a:pt x="2138316" y="170918"/>
                  <a:pt x="2135483" y="165751"/>
                </a:cubicBezTo>
                <a:close/>
                <a:moveTo>
                  <a:pt x="2213028" y="157902"/>
                </a:moveTo>
                <a:cubicBezTo>
                  <a:pt x="2193179" y="159952"/>
                  <a:pt x="2176614" y="161710"/>
                  <a:pt x="2163331" y="163176"/>
                </a:cubicBezTo>
                <a:cubicBezTo>
                  <a:pt x="2166347" y="164293"/>
                  <a:pt x="2168147" y="165997"/>
                  <a:pt x="2168731" y="168289"/>
                </a:cubicBezTo>
                <a:cubicBezTo>
                  <a:pt x="2169314" y="170580"/>
                  <a:pt x="2169606" y="175426"/>
                  <a:pt x="2169606" y="182825"/>
                </a:cubicBezTo>
                <a:cubicBezTo>
                  <a:pt x="2175955" y="182925"/>
                  <a:pt x="2183596" y="181379"/>
                  <a:pt x="2192529" y="178188"/>
                </a:cubicBezTo>
                <a:cubicBezTo>
                  <a:pt x="2201462" y="174996"/>
                  <a:pt x="2208503" y="177371"/>
                  <a:pt x="2213653" y="185312"/>
                </a:cubicBezTo>
                <a:cubicBezTo>
                  <a:pt x="2218803" y="193254"/>
                  <a:pt x="2215432" y="198516"/>
                  <a:pt x="2203541" y="201099"/>
                </a:cubicBezTo>
                <a:cubicBezTo>
                  <a:pt x="2191650" y="203682"/>
                  <a:pt x="2180338" y="204974"/>
                  <a:pt x="2169606" y="204974"/>
                </a:cubicBezTo>
                <a:lnTo>
                  <a:pt x="2169606" y="226747"/>
                </a:lnTo>
                <a:cubicBezTo>
                  <a:pt x="2175905" y="226864"/>
                  <a:pt x="2182992" y="225585"/>
                  <a:pt x="2190867" y="222910"/>
                </a:cubicBezTo>
                <a:cubicBezTo>
                  <a:pt x="2198741" y="220235"/>
                  <a:pt x="2205270" y="222510"/>
                  <a:pt x="2210453" y="229735"/>
                </a:cubicBezTo>
                <a:cubicBezTo>
                  <a:pt x="2215636" y="236959"/>
                  <a:pt x="2213124" y="242222"/>
                  <a:pt x="2202916" y="245521"/>
                </a:cubicBezTo>
                <a:cubicBezTo>
                  <a:pt x="2192708" y="248821"/>
                  <a:pt x="2181605" y="250471"/>
                  <a:pt x="2169606" y="250471"/>
                </a:cubicBezTo>
                <a:lnTo>
                  <a:pt x="2169606" y="278519"/>
                </a:lnTo>
                <a:lnTo>
                  <a:pt x="2212003" y="274370"/>
                </a:lnTo>
                <a:cubicBezTo>
                  <a:pt x="2213936" y="253921"/>
                  <a:pt x="2215165" y="231360"/>
                  <a:pt x="2215690" y="206686"/>
                </a:cubicBezTo>
                <a:cubicBezTo>
                  <a:pt x="2216215" y="182013"/>
                  <a:pt x="2215328" y="165751"/>
                  <a:pt x="2213028" y="157902"/>
                </a:cubicBezTo>
                <a:close/>
                <a:moveTo>
                  <a:pt x="1045824" y="150215"/>
                </a:moveTo>
                <a:cubicBezTo>
                  <a:pt x="1044808" y="149073"/>
                  <a:pt x="1030742" y="151844"/>
                  <a:pt x="1003627" y="158527"/>
                </a:cubicBezTo>
                <a:lnTo>
                  <a:pt x="1003627" y="193799"/>
                </a:lnTo>
                <a:cubicBezTo>
                  <a:pt x="1011826" y="190850"/>
                  <a:pt x="1025425" y="187475"/>
                  <a:pt x="1044424" y="183675"/>
                </a:cubicBezTo>
                <a:cubicBezTo>
                  <a:pt x="1045341" y="174676"/>
                  <a:pt x="1046057" y="167134"/>
                  <a:pt x="1046574" y="161051"/>
                </a:cubicBezTo>
                <a:cubicBezTo>
                  <a:pt x="1047091" y="154969"/>
                  <a:pt x="1046841" y="151356"/>
                  <a:pt x="1045824" y="150215"/>
                </a:cubicBezTo>
                <a:close/>
                <a:moveTo>
                  <a:pt x="2295573" y="148790"/>
                </a:moveTo>
                <a:cubicBezTo>
                  <a:pt x="2290790" y="147548"/>
                  <a:pt x="2272849" y="149119"/>
                  <a:pt x="2241751" y="153502"/>
                </a:cubicBezTo>
                <a:cubicBezTo>
                  <a:pt x="2252217" y="161568"/>
                  <a:pt x="2255846" y="168484"/>
                  <a:pt x="2252638" y="174251"/>
                </a:cubicBezTo>
                <a:cubicBezTo>
                  <a:pt x="2249430" y="180017"/>
                  <a:pt x="2246792" y="190400"/>
                  <a:pt x="2244726" y="205399"/>
                </a:cubicBezTo>
                <a:cubicBezTo>
                  <a:pt x="2242660" y="220398"/>
                  <a:pt x="2240626" y="242155"/>
                  <a:pt x="2238626" y="270670"/>
                </a:cubicBezTo>
                <a:cubicBezTo>
                  <a:pt x="2254525" y="268570"/>
                  <a:pt x="2265879" y="268707"/>
                  <a:pt x="2272687" y="271082"/>
                </a:cubicBezTo>
                <a:cubicBezTo>
                  <a:pt x="2279495" y="273457"/>
                  <a:pt x="2283553" y="276857"/>
                  <a:pt x="2284861" y="281282"/>
                </a:cubicBezTo>
                <a:cubicBezTo>
                  <a:pt x="2286169" y="285706"/>
                  <a:pt x="2288694" y="279553"/>
                  <a:pt x="2292436" y="262820"/>
                </a:cubicBezTo>
                <a:cubicBezTo>
                  <a:pt x="2296177" y="246088"/>
                  <a:pt x="2298831" y="228802"/>
                  <a:pt x="2300398" y="210961"/>
                </a:cubicBezTo>
                <a:cubicBezTo>
                  <a:pt x="2301964" y="193120"/>
                  <a:pt x="2302747" y="178017"/>
                  <a:pt x="2302747" y="165651"/>
                </a:cubicBezTo>
                <a:cubicBezTo>
                  <a:pt x="2302747" y="155652"/>
                  <a:pt x="2300356" y="150031"/>
                  <a:pt x="2295573" y="148790"/>
                </a:cubicBezTo>
                <a:close/>
                <a:moveTo>
                  <a:pt x="597602" y="148502"/>
                </a:moveTo>
                <a:cubicBezTo>
                  <a:pt x="575603" y="150585"/>
                  <a:pt x="555429" y="152594"/>
                  <a:pt x="537080" y="154527"/>
                </a:cubicBezTo>
                <a:cubicBezTo>
                  <a:pt x="535630" y="156693"/>
                  <a:pt x="529522" y="163060"/>
                  <a:pt x="518756" y="173626"/>
                </a:cubicBezTo>
                <a:cubicBezTo>
                  <a:pt x="538722" y="187792"/>
                  <a:pt x="556904" y="199749"/>
                  <a:pt x="573303" y="209499"/>
                </a:cubicBezTo>
                <a:cubicBezTo>
                  <a:pt x="581236" y="204232"/>
                  <a:pt x="589531" y="195749"/>
                  <a:pt x="598189" y="184050"/>
                </a:cubicBezTo>
                <a:cubicBezTo>
                  <a:pt x="606847" y="172351"/>
                  <a:pt x="611459" y="163635"/>
                  <a:pt x="612026" y="157902"/>
                </a:cubicBezTo>
                <a:lnTo>
                  <a:pt x="612662" y="155742"/>
                </a:lnTo>
                <a:lnTo>
                  <a:pt x="606760" y="158958"/>
                </a:lnTo>
                <a:cubicBezTo>
                  <a:pt x="602013" y="159829"/>
                  <a:pt x="598960" y="156343"/>
                  <a:pt x="597602" y="148502"/>
                </a:cubicBezTo>
                <a:close/>
                <a:moveTo>
                  <a:pt x="863950" y="144847"/>
                </a:moveTo>
                <a:cubicBezTo>
                  <a:pt x="865634" y="144642"/>
                  <a:pt x="867816" y="144819"/>
                  <a:pt x="870497" y="145377"/>
                </a:cubicBezTo>
                <a:cubicBezTo>
                  <a:pt x="881222" y="147611"/>
                  <a:pt x="889879" y="150919"/>
                  <a:pt x="896471" y="155302"/>
                </a:cubicBezTo>
                <a:cubicBezTo>
                  <a:pt x="903062" y="159685"/>
                  <a:pt x="904791" y="165305"/>
                  <a:pt x="901658" y="172163"/>
                </a:cubicBezTo>
                <a:cubicBezTo>
                  <a:pt x="898525" y="179021"/>
                  <a:pt x="896958" y="193066"/>
                  <a:pt x="896958" y="214298"/>
                </a:cubicBezTo>
                <a:lnTo>
                  <a:pt x="896958" y="258221"/>
                </a:lnTo>
                <a:cubicBezTo>
                  <a:pt x="896958" y="262337"/>
                  <a:pt x="899400" y="262170"/>
                  <a:pt x="904283" y="257721"/>
                </a:cubicBezTo>
                <a:cubicBezTo>
                  <a:pt x="915265" y="250038"/>
                  <a:pt x="927769" y="243738"/>
                  <a:pt x="941793" y="238822"/>
                </a:cubicBezTo>
                <a:cubicBezTo>
                  <a:pt x="955817" y="233905"/>
                  <a:pt x="957605" y="236764"/>
                  <a:pt x="947155" y="247396"/>
                </a:cubicBezTo>
                <a:cubicBezTo>
                  <a:pt x="936706" y="258029"/>
                  <a:pt x="924998" y="269828"/>
                  <a:pt x="912032" y="282794"/>
                </a:cubicBezTo>
                <a:cubicBezTo>
                  <a:pt x="899066" y="295760"/>
                  <a:pt x="889130" y="306947"/>
                  <a:pt x="882222" y="316355"/>
                </a:cubicBezTo>
                <a:cubicBezTo>
                  <a:pt x="875314" y="325762"/>
                  <a:pt x="869297" y="327437"/>
                  <a:pt x="864173" y="321379"/>
                </a:cubicBezTo>
                <a:cubicBezTo>
                  <a:pt x="859048" y="315321"/>
                  <a:pt x="855357" y="309572"/>
                  <a:pt x="853098" y="304130"/>
                </a:cubicBezTo>
                <a:cubicBezTo>
                  <a:pt x="850840" y="298689"/>
                  <a:pt x="852344" y="291894"/>
                  <a:pt x="857611" y="283744"/>
                </a:cubicBezTo>
                <a:cubicBezTo>
                  <a:pt x="862877" y="275594"/>
                  <a:pt x="866277" y="267449"/>
                  <a:pt x="867810" y="259308"/>
                </a:cubicBezTo>
                <a:cubicBezTo>
                  <a:pt x="869343" y="251167"/>
                  <a:pt x="870110" y="234589"/>
                  <a:pt x="870110" y="209574"/>
                </a:cubicBezTo>
                <a:cubicBezTo>
                  <a:pt x="870110" y="184492"/>
                  <a:pt x="867493" y="166964"/>
                  <a:pt x="862260" y="156989"/>
                </a:cubicBezTo>
                <a:cubicBezTo>
                  <a:pt x="858336" y="149508"/>
                  <a:pt x="858899" y="145461"/>
                  <a:pt x="863950" y="144847"/>
                </a:cubicBezTo>
                <a:close/>
                <a:moveTo>
                  <a:pt x="1306321" y="144565"/>
                </a:moveTo>
                <a:cubicBezTo>
                  <a:pt x="1300596" y="145073"/>
                  <a:pt x="1286026" y="147661"/>
                  <a:pt x="1262611" y="152327"/>
                </a:cubicBezTo>
                <a:lnTo>
                  <a:pt x="1263986" y="196949"/>
                </a:lnTo>
                <a:cubicBezTo>
                  <a:pt x="1273202" y="196083"/>
                  <a:pt x="1280872" y="194033"/>
                  <a:pt x="1286997" y="190800"/>
                </a:cubicBezTo>
                <a:cubicBezTo>
                  <a:pt x="1293122" y="187567"/>
                  <a:pt x="1299738" y="189446"/>
                  <a:pt x="1306846" y="196437"/>
                </a:cubicBezTo>
                <a:cubicBezTo>
                  <a:pt x="1313954" y="203428"/>
                  <a:pt x="1311912" y="209211"/>
                  <a:pt x="1300721" y="213786"/>
                </a:cubicBezTo>
                <a:cubicBezTo>
                  <a:pt x="1289530" y="218360"/>
                  <a:pt x="1277352" y="220648"/>
                  <a:pt x="1264186" y="220648"/>
                </a:cubicBezTo>
                <a:lnTo>
                  <a:pt x="1265536" y="261245"/>
                </a:lnTo>
                <a:cubicBezTo>
                  <a:pt x="1270802" y="261395"/>
                  <a:pt x="1278652" y="259341"/>
                  <a:pt x="1289084" y="255083"/>
                </a:cubicBezTo>
                <a:cubicBezTo>
                  <a:pt x="1299517" y="250825"/>
                  <a:pt x="1306513" y="251050"/>
                  <a:pt x="1310071" y="255758"/>
                </a:cubicBezTo>
                <a:cubicBezTo>
                  <a:pt x="1313629" y="260466"/>
                  <a:pt x="1316249" y="260166"/>
                  <a:pt x="1317933" y="254858"/>
                </a:cubicBezTo>
                <a:cubicBezTo>
                  <a:pt x="1319616" y="249550"/>
                  <a:pt x="1320720" y="231518"/>
                  <a:pt x="1321245" y="200762"/>
                </a:cubicBezTo>
                <a:cubicBezTo>
                  <a:pt x="1321770" y="170005"/>
                  <a:pt x="1320845" y="152823"/>
                  <a:pt x="1318470" y="149215"/>
                </a:cubicBezTo>
                <a:cubicBezTo>
                  <a:pt x="1316095" y="145607"/>
                  <a:pt x="1312045" y="144057"/>
                  <a:pt x="1306321" y="144565"/>
                </a:cubicBezTo>
                <a:close/>
                <a:moveTo>
                  <a:pt x="2703811" y="137319"/>
                </a:moveTo>
                <a:cubicBezTo>
                  <a:pt x="2715337" y="137194"/>
                  <a:pt x="2724803" y="141634"/>
                  <a:pt x="2732209" y="150640"/>
                </a:cubicBezTo>
                <a:cubicBezTo>
                  <a:pt x="2742083" y="162647"/>
                  <a:pt x="2735654" y="168947"/>
                  <a:pt x="2712922" y="169538"/>
                </a:cubicBezTo>
                <a:cubicBezTo>
                  <a:pt x="2690190" y="170130"/>
                  <a:pt x="2663909" y="172701"/>
                  <a:pt x="2634077" y="177250"/>
                </a:cubicBezTo>
                <a:cubicBezTo>
                  <a:pt x="2638260" y="181984"/>
                  <a:pt x="2639548" y="187396"/>
                  <a:pt x="2637939" y="193487"/>
                </a:cubicBezTo>
                <a:cubicBezTo>
                  <a:pt x="2636331" y="199578"/>
                  <a:pt x="2635044" y="206482"/>
                  <a:pt x="2634077" y="214198"/>
                </a:cubicBezTo>
                <a:cubicBezTo>
                  <a:pt x="2646510" y="211215"/>
                  <a:pt x="2657597" y="207853"/>
                  <a:pt x="2667338" y="204111"/>
                </a:cubicBezTo>
                <a:cubicBezTo>
                  <a:pt x="2677079" y="200370"/>
                  <a:pt x="2686520" y="202574"/>
                  <a:pt x="2695661" y="210723"/>
                </a:cubicBezTo>
                <a:cubicBezTo>
                  <a:pt x="2704802" y="218873"/>
                  <a:pt x="2701077" y="225443"/>
                  <a:pt x="2684487" y="230435"/>
                </a:cubicBezTo>
                <a:cubicBezTo>
                  <a:pt x="2667896" y="235426"/>
                  <a:pt x="2651018" y="237397"/>
                  <a:pt x="2633852" y="236347"/>
                </a:cubicBezTo>
                <a:lnTo>
                  <a:pt x="2632477" y="280244"/>
                </a:lnTo>
                <a:cubicBezTo>
                  <a:pt x="2661942" y="294960"/>
                  <a:pt x="2688845" y="304389"/>
                  <a:pt x="2713185" y="308530"/>
                </a:cubicBezTo>
                <a:cubicBezTo>
                  <a:pt x="2737525" y="312671"/>
                  <a:pt x="2760490" y="316459"/>
                  <a:pt x="2782081" y="319892"/>
                </a:cubicBezTo>
                <a:cubicBezTo>
                  <a:pt x="2803671" y="323325"/>
                  <a:pt x="2806296" y="328012"/>
                  <a:pt x="2789955" y="333953"/>
                </a:cubicBezTo>
                <a:cubicBezTo>
                  <a:pt x="2773615" y="339895"/>
                  <a:pt x="2754966" y="344982"/>
                  <a:pt x="2734009" y="349215"/>
                </a:cubicBezTo>
                <a:cubicBezTo>
                  <a:pt x="2713051" y="353448"/>
                  <a:pt x="2697019" y="353656"/>
                  <a:pt x="2685912" y="349840"/>
                </a:cubicBezTo>
                <a:cubicBezTo>
                  <a:pt x="2674804" y="346024"/>
                  <a:pt x="2655384" y="333120"/>
                  <a:pt x="2627653" y="311130"/>
                </a:cubicBezTo>
                <a:cubicBezTo>
                  <a:pt x="2599921" y="289140"/>
                  <a:pt x="2573039" y="267870"/>
                  <a:pt x="2547008" y="247321"/>
                </a:cubicBezTo>
                <a:cubicBezTo>
                  <a:pt x="2541724" y="255404"/>
                  <a:pt x="2532400" y="266658"/>
                  <a:pt x="2519034" y="281082"/>
                </a:cubicBezTo>
                <a:cubicBezTo>
                  <a:pt x="2505668" y="295506"/>
                  <a:pt x="2492757" y="306780"/>
                  <a:pt x="2480299" y="314905"/>
                </a:cubicBezTo>
                <a:cubicBezTo>
                  <a:pt x="2467841" y="323029"/>
                  <a:pt x="2454247" y="328700"/>
                  <a:pt x="2439514" y="331916"/>
                </a:cubicBezTo>
                <a:cubicBezTo>
                  <a:pt x="2424782" y="335133"/>
                  <a:pt x="2425436" y="330641"/>
                  <a:pt x="2441476" y="318442"/>
                </a:cubicBezTo>
                <a:cubicBezTo>
                  <a:pt x="2457517" y="306243"/>
                  <a:pt x="2474291" y="289323"/>
                  <a:pt x="2491798" y="267682"/>
                </a:cubicBezTo>
                <a:cubicBezTo>
                  <a:pt x="2509306" y="246042"/>
                  <a:pt x="2520372" y="230135"/>
                  <a:pt x="2524996" y="219960"/>
                </a:cubicBezTo>
                <a:cubicBezTo>
                  <a:pt x="2527309" y="214873"/>
                  <a:pt x="2528977" y="210408"/>
                  <a:pt x="2530002" y="206564"/>
                </a:cubicBezTo>
                <a:lnTo>
                  <a:pt x="2530691" y="200745"/>
                </a:lnTo>
                <a:lnTo>
                  <a:pt x="2506197" y="207286"/>
                </a:lnTo>
                <a:cubicBezTo>
                  <a:pt x="2494573" y="210978"/>
                  <a:pt x="2482624" y="207040"/>
                  <a:pt x="2470350" y="195474"/>
                </a:cubicBezTo>
                <a:cubicBezTo>
                  <a:pt x="2458075" y="183908"/>
                  <a:pt x="2456605" y="178655"/>
                  <a:pt x="2465937" y="179713"/>
                </a:cubicBezTo>
                <a:cubicBezTo>
                  <a:pt x="2475270" y="180771"/>
                  <a:pt x="2483928" y="180800"/>
                  <a:pt x="2491911" y="179800"/>
                </a:cubicBezTo>
                <a:cubicBezTo>
                  <a:pt x="2499894" y="178800"/>
                  <a:pt x="2515184" y="176463"/>
                  <a:pt x="2537783" y="172788"/>
                </a:cubicBezTo>
                <a:cubicBezTo>
                  <a:pt x="2560382" y="169113"/>
                  <a:pt x="2587368" y="163614"/>
                  <a:pt x="2618741" y="156289"/>
                </a:cubicBezTo>
                <a:cubicBezTo>
                  <a:pt x="2650114" y="148965"/>
                  <a:pt x="2674400" y="143190"/>
                  <a:pt x="2691599" y="138965"/>
                </a:cubicBezTo>
                <a:cubicBezTo>
                  <a:pt x="2695898" y="137909"/>
                  <a:pt x="2699969" y="137360"/>
                  <a:pt x="2703811" y="137319"/>
                </a:cubicBezTo>
                <a:close/>
                <a:moveTo>
                  <a:pt x="517431" y="110855"/>
                </a:moveTo>
                <a:cubicBezTo>
                  <a:pt x="513265" y="111904"/>
                  <a:pt x="501157" y="113313"/>
                  <a:pt x="481109" y="115079"/>
                </a:cubicBezTo>
                <a:cubicBezTo>
                  <a:pt x="482092" y="118079"/>
                  <a:pt x="485792" y="126020"/>
                  <a:pt x="492208" y="138903"/>
                </a:cubicBezTo>
                <a:cubicBezTo>
                  <a:pt x="500574" y="139019"/>
                  <a:pt x="508299" y="138628"/>
                  <a:pt x="515382" y="137728"/>
                </a:cubicBezTo>
                <a:cubicBezTo>
                  <a:pt x="521681" y="128812"/>
                  <a:pt x="524639" y="121841"/>
                  <a:pt x="524256" y="116817"/>
                </a:cubicBezTo>
                <a:cubicBezTo>
                  <a:pt x="523873" y="111792"/>
                  <a:pt x="521598" y="109805"/>
                  <a:pt x="517431" y="110855"/>
                </a:cubicBezTo>
                <a:close/>
                <a:moveTo>
                  <a:pt x="608679" y="100868"/>
                </a:moveTo>
                <a:cubicBezTo>
                  <a:pt x="604677" y="100988"/>
                  <a:pt x="598801" y="101438"/>
                  <a:pt x="591052" y="102218"/>
                </a:cubicBezTo>
                <a:cubicBezTo>
                  <a:pt x="575553" y="103776"/>
                  <a:pt x="565641" y="104805"/>
                  <a:pt x="561316" y="105305"/>
                </a:cubicBezTo>
                <a:cubicBezTo>
                  <a:pt x="556992" y="105805"/>
                  <a:pt x="556921" y="107396"/>
                  <a:pt x="561104" y="110080"/>
                </a:cubicBezTo>
                <a:cubicBezTo>
                  <a:pt x="565287" y="112763"/>
                  <a:pt x="565653" y="116379"/>
                  <a:pt x="562204" y="120929"/>
                </a:cubicBezTo>
                <a:cubicBezTo>
                  <a:pt x="558754" y="125479"/>
                  <a:pt x="554729" y="129378"/>
                  <a:pt x="550129" y="132628"/>
                </a:cubicBezTo>
                <a:cubicBezTo>
                  <a:pt x="574961" y="130578"/>
                  <a:pt x="588527" y="129545"/>
                  <a:pt x="590827" y="129528"/>
                </a:cubicBezTo>
                <a:cubicBezTo>
                  <a:pt x="594260" y="129528"/>
                  <a:pt x="596943" y="129520"/>
                  <a:pt x="598876" y="129503"/>
                </a:cubicBezTo>
                <a:cubicBezTo>
                  <a:pt x="600810" y="129487"/>
                  <a:pt x="604118" y="125083"/>
                  <a:pt x="608801" y="116292"/>
                </a:cubicBezTo>
                <a:cubicBezTo>
                  <a:pt x="613484" y="107501"/>
                  <a:pt x="615571" y="102568"/>
                  <a:pt x="615063" y="101493"/>
                </a:cubicBezTo>
                <a:cubicBezTo>
                  <a:pt x="614809" y="100955"/>
                  <a:pt x="612681" y="100747"/>
                  <a:pt x="608679" y="100868"/>
                </a:cubicBezTo>
                <a:close/>
                <a:moveTo>
                  <a:pt x="1102408" y="51649"/>
                </a:moveTo>
                <a:cubicBezTo>
                  <a:pt x="1106321" y="52209"/>
                  <a:pt x="1110954" y="54016"/>
                  <a:pt x="1116307" y="57070"/>
                </a:cubicBezTo>
                <a:cubicBezTo>
                  <a:pt x="1127015" y="63178"/>
                  <a:pt x="1136273" y="70557"/>
                  <a:pt x="1144081" y="79206"/>
                </a:cubicBezTo>
                <a:cubicBezTo>
                  <a:pt x="1151889" y="87856"/>
                  <a:pt x="1149047" y="93431"/>
                  <a:pt x="1135556" y="95930"/>
                </a:cubicBezTo>
                <a:cubicBezTo>
                  <a:pt x="1122065" y="98430"/>
                  <a:pt x="1108437" y="104417"/>
                  <a:pt x="1094671" y="113892"/>
                </a:cubicBezTo>
                <a:cubicBezTo>
                  <a:pt x="1080905" y="123366"/>
                  <a:pt x="1077422" y="120254"/>
                  <a:pt x="1084222" y="104555"/>
                </a:cubicBezTo>
                <a:cubicBezTo>
                  <a:pt x="1091021" y="88856"/>
                  <a:pt x="1093346" y="80752"/>
                  <a:pt x="1091196" y="80244"/>
                </a:cubicBezTo>
                <a:cubicBezTo>
                  <a:pt x="1089047" y="79736"/>
                  <a:pt x="1073673" y="82356"/>
                  <a:pt x="1045074" y="88106"/>
                </a:cubicBezTo>
                <a:cubicBezTo>
                  <a:pt x="1016476" y="93856"/>
                  <a:pt x="996161" y="97614"/>
                  <a:pt x="984128" y="99380"/>
                </a:cubicBezTo>
                <a:cubicBezTo>
                  <a:pt x="982695" y="107505"/>
                  <a:pt x="980560" y="114760"/>
                  <a:pt x="977725" y="121145"/>
                </a:cubicBezTo>
                <a:lnTo>
                  <a:pt x="969807" y="133494"/>
                </a:lnTo>
                <a:lnTo>
                  <a:pt x="973029" y="133578"/>
                </a:lnTo>
                <a:cubicBezTo>
                  <a:pt x="980995" y="135261"/>
                  <a:pt x="987361" y="136832"/>
                  <a:pt x="992127" y="138290"/>
                </a:cubicBezTo>
                <a:cubicBezTo>
                  <a:pt x="996894" y="139749"/>
                  <a:pt x="1003385" y="139732"/>
                  <a:pt x="1011601" y="138240"/>
                </a:cubicBezTo>
                <a:cubicBezTo>
                  <a:pt x="1019818" y="136749"/>
                  <a:pt x="1026755" y="135061"/>
                  <a:pt x="1032413" y="133178"/>
                </a:cubicBezTo>
                <a:cubicBezTo>
                  <a:pt x="1038070" y="131295"/>
                  <a:pt x="1043020" y="127858"/>
                  <a:pt x="1047262" y="122866"/>
                </a:cubicBezTo>
                <a:cubicBezTo>
                  <a:pt x="1051503" y="117875"/>
                  <a:pt x="1057507" y="117062"/>
                  <a:pt x="1065273" y="120429"/>
                </a:cubicBezTo>
                <a:cubicBezTo>
                  <a:pt x="1073039" y="123795"/>
                  <a:pt x="1080655" y="128420"/>
                  <a:pt x="1088122" y="134303"/>
                </a:cubicBezTo>
                <a:cubicBezTo>
                  <a:pt x="1095588" y="140186"/>
                  <a:pt x="1096034" y="145344"/>
                  <a:pt x="1089459" y="149777"/>
                </a:cubicBezTo>
                <a:cubicBezTo>
                  <a:pt x="1082884" y="154210"/>
                  <a:pt x="1076756" y="163976"/>
                  <a:pt x="1071073" y="179075"/>
                </a:cubicBezTo>
                <a:cubicBezTo>
                  <a:pt x="1083622" y="191208"/>
                  <a:pt x="1083864" y="198274"/>
                  <a:pt x="1071798" y="200274"/>
                </a:cubicBezTo>
                <a:cubicBezTo>
                  <a:pt x="1059732" y="202274"/>
                  <a:pt x="1037008" y="206224"/>
                  <a:pt x="1003627" y="212123"/>
                </a:cubicBezTo>
                <a:lnTo>
                  <a:pt x="1003627" y="242422"/>
                </a:lnTo>
                <a:cubicBezTo>
                  <a:pt x="1035558" y="237405"/>
                  <a:pt x="1054640" y="232755"/>
                  <a:pt x="1060873" y="228472"/>
                </a:cubicBezTo>
                <a:cubicBezTo>
                  <a:pt x="1067106" y="224189"/>
                  <a:pt x="1075031" y="224006"/>
                  <a:pt x="1084647" y="227922"/>
                </a:cubicBezTo>
                <a:cubicBezTo>
                  <a:pt x="1094263" y="231839"/>
                  <a:pt x="1102250" y="236714"/>
                  <a:pt x="1108608" y="242546"/>
                </a:cubicBezTo>
                <a:cubicBezTo>
                  <a:pt x="1114966" y="248379"/>
                  <a:pt x="1114583" y="254025"/>
                  <a:pt x="1107458" y="259483"/>
                </a:cubicBezTo>
                <a:cubicBezTo>
                  <a:pt x="1100333" y="264941"/>
                  <a:pt x="1092913" y="275611"/>
                  <a:pt x="1085197" y="291494"/>
                </a:cubicBezTo>
                <a:cubicBezTo>
                  <a:pt x="1105062" y="302910"/>
                  <a:pt x="1102708" y="309884"/>
                  <a:pt x="1078135" y="312417"/>
                </a:cubicBezTo>
                <a:cubicBezTo>
                  <a:pt x="1053561" y="314950"/>
                  <a:pt x="1028125" y="317675"/>
                  <a:pt x="1001827" y="320592"/>
                </a:cubicBezTo>
                <a:cubicBezTo>
                  <a:pt x="1000427" y="349140"/>
                  <a:pt x="994332" y="355144"/>
                  <a:pt x="983541" y="338603"/>
                </a:cubicBezTo>
                <a:cubicBezTo>
                  <a:pt x="972749" y="322063"/>
                  <a:pt x="968400" y="309955"/>
                  <a:pt x="970491" y="302280"/>
                </a:cubicBezTo>
                <a:cubicBezTo>
                  <a:pt x="972583" y="294606"/>
                  <a:pt x="974154" y="280632"/>
                  <a:pt x="975203" y="260358"/>
                </a:cubicBezTo>
                <a:cubicBezTo>
                  <a:pt x="976253" y="240084"/>
                  <a:pt x="976266" y="218681"/>
                  <a:pt x="975241" y="196149"/>
                </a:cubicBezTo>
                <a:cubicBezTo>
                  <a:pt x="974216" y="173617"/>
                  <a:pt x="971600" y="157135"/>
                  <a:pt x="967391" y="146702"/>
                </a:cubicBezTo>
                <a:cubicBezTo>
                  <a:pt x="966339" y="144094"/>
                  <a:pt x="965668" y="141865"/>
                  <a:pt x="965377" y="140014"/>
                </a:cubicBezTo>
                <a:lnTo>
                  <a:pt x="965425" y="139211"/>
                </a:lnTo>
                <a:lnTo>
                  <a:pt x="961078" y="143119"/>
                </a:lnTo>
                <a:cubicBezTo>
                  <a:pt x="955356" y="147008"/>
                  <a:pt x="950586" y="146277"/>
                  <a:pt x="946768" y="140928"/>
                </a:cubicBezTo>
                <a:cubicBezTo>
                  <a:pt x="941676" y="133795"/>
                  <a:pt x="942526" y="122991"/>
                  <a:pt x="949318" y="108517"/>
                </a:cubicBezTo>
                <a:cubicBezTo>
                  <a:pt x="956109" y="94043"/>
                  <a:pt x="959504" y="83806"/>
                  <a:pt x="959504" y="77807"/>
                </a:cubicBezTo>
                <a:cubicBezTo>
                  <a:pt x="959504" y="67291"/>
                  <a:pt x="962246" y="62678"/>
                  <a:pt x="967729" y="63970"/>
                </a:cubicBezTo>
                <a:cubicBezTo>
                  <a:pt x="973212" y="65261"/>
                  <a:pt x="978387" y="70890"/>
                  <a:pt x="983253" y="80856"/>
                </a:cubicBezTo>
                <a:cubicBezTo>
                  <a:pt x="996069" y="79906"/>
                  <a:pt x="1010806" y="77607"/>
                  <a:pt x="1027463" y="73957"/>
                </a:cubicBezTo>
                <a:cubicBezTo>
                  <a:pt x="1044120" y="70307"/>
                  <a:pt x="1057944" y="66986"/>
                  <a:pt x="1068935" y="63995"/>
                </a:cubicBezTo>
                <a:cubicBezTo>
                  <a:pt x="1079926" y="61003"/>
                  <a:pt x="1087892" y="57574"/>
                  <a:pt x="1092834" y="53708"/>
                </a:cubicBezTo>
                <a:cubicBezTo>
                  <a:pt x="1095305" y="51775"/>
                  <a:pt x="1098496" y="51088"/>
                  <a:pt x="1102408" y="51649"/>
                </a:cubicBezTo>
                <a:close/>
                <a:moveTo>
                  <a:pt x="2644999" y="39429"/>
                </a:moveTo>
                <a:cubicBezTo>
                  <a:pt x="2643282" y="39074"/>
                  <a:pt x="2641279" y="39092"/>
                  <a:pt x="2638989" y="39484"/>
                </a:cubicBezTo>
                <a:cubicBezTo>
                  <a:pt x="2629832" y="41050"/>
                  <a:pt x="2609895" y="44192"/>
                  <a:pt x="2579181" y="48908"/>
                </a:cubicBezTo>
                <a:cubicBezTo>
                  <a:pt x="2580214" y="51408"/>
                  <a:pt x="2581605" y="58924"/>
                  <a:pt x="2583355" y="71457"/>
                </a:cubicBezTo>
                <a:cubicBezTo>
                  <a:pt x="2587955" y="71574"/>
                  <a:pt x="2599250" y="69511"/>
                  <a:pt x="2617241" y="65270"/>
                </a:cubicBezTo>
                <a:cubicBezTo>
                  <a:pt x="2635231" y="61028"/>
                  <a:pt x="2644889" y="63220"/>
                  <a:pt x="2646214" y="71844"/>
                </a:cubicBezTo>
                <a:cubicBezTo>
                  <a:pt x="2647539" y="80469"/>
                  <a:pt x="2640877" y="86252"/>
                  <a:pt x="2626228" y="89193"/>
                </a:cubicBezTo>
                <a:cubicBezTo>
                  <a:pt x="2611579" y="92135"/>
                  <a:pt x="2597988" y="92556"/>
                  <a:pt x="2585455" y="90456"/>
                </a:cubicBezTo>
                <a:lnTo>
                  <a:pt x="2589630" y="121654"/>
                </a:lnTo>
                <a:cubicBezTo>
                  <a:pt x="2597313" y="119554"/>
                  <a:pt x="2607054" y="117725"/>
                  <a:pt x="2618853" y="116167"/>
                </a:cubicBezTo>
                <a:cubicBezTo>
                  <a:pt x="2630652" y="114608"/>
                  <a:pt x="2639510" y="113829"/>
                  <a:pt x="2645426" y="113829"/>
                </a:cubicBezTo>
                <a:cubicBezTo>
                  <a:pt x="2650293" y="86581"/>
                  <a:pt x="2652726" y="66207"/>
                  <a:pt x="2652726" y="52708"/>
                </a:cubicBezTo>
                <a:cubicBezTo>
                  <a:pt x="2652726" y="44921"/>
                  <a:pt x="2650151" y="40495"/>
                  <a:pt x="2644999" y="39429"/>
                </a:cubicBezTo>
                <a:close/>
                <a:moveTo>
                  <a:pt x="1726633" y="39187"/>
                </a:moveTo>
                <a:cubicBezTo>
                  <a:pt x="1731674" y="38843"/>
                  <a:pt x="1740290" y="40817"/>
                  <a:pt x="1752481" y="45109"/>
                </a:cubicBezTo>
                <a:cubicBezTo>
                  <a:pt x="1763780" y="50325"/>
                  <a:pt x="1768626" y="55962"/>
                  <a:pt x="1767018" y="62020"/>
                </a:cubicBezTo>
                <a:cubicBezTo>
                  <a:pt x="1765409" y="68078"/>
                  <a:pt x="1763831" y="80927"/>
                  <a:pt x="1762280" y="100568"/>
                </a:cubicBezTo>
                <a:cubicBezTo>
                  <a:pt x="1760731" y="120208"/>
                  <a:pt x="1760218" y="143836"/>
                  <a:pt x="1760743" y="171451"/>
                </a:cubicBezTo>
                <a:cubicBezTo>
                  <a:pt x="1761268" y="199066"/>
                  <a:pt x="1761264" y="227327"/>
                  <a:pt x="1760731" y="256233"/>
                </a:cubicBezTo>
                <a:cubicBezTo>
                  <a:pt x="1760197" y="285140"/>
                  <a:pt x="1758752" y="305784"/>
                  <a:pt x="1756393" y="318167"/>
                </a:cubicBezTo>
                <a:cubicBezTo>
                  <a:pt x="1754035" y="330549"/>
                  <a:pt x="1749990" y="336741"/>
                  <a:pt x="1744257" y="336741"/>
                </a:cubicBezTo>
                <a:cubicBezTo>
                  <a:pt x="1740107" y="336741"/>
                  <a:pt x="1735391" y="331054"/>
                  <a:pt x="1730108" y="319679"/>
                </a:cubicBezTo>
                <a:cubicBezTo>
                  <a:pt x="1724824" y="308305"/>
                  <a:pt x="1723495" y="298797"/>
                  <a:pt x="1726120" y="291156"/>
                </a:cubicBezTo>
                <a:cubicBezTo>
                  <a:pt x="1728745" y="283515"/>
                  <a:pt x="1731099" y="263679"/>
                  <a:pt x="1733182" y="231647"/>
                </a:cubicBezTo>
                <a:cubicBezTo>
                  <a:pt x="1695651" y="257012"/>
                  <a:pt x="1673665" y="273811"/>
                  <a:pt x="1667224" y="282044"/>
                </a:cubicBezTo>
                <a:cubicBezTo>
                  <a:pt x="1660783" y="290277"/>
                  <a:pt x="1652279" y="291252"/>
                  <a:pt x="1641713" y="284969"/>
                </a:cubicBezTo>
                <a:cubicBezTo>
                  <a:pt x="1631147" y="278686"/>
                  <a:pt x="1624926" y="272795"/>
                  <a:pt x="1623051" y="267295"/>
                </a:cubicBezTo>
                <a:cubicBezTo>
                  <a:pt x="1621177" y="261795"/>
                  <a:pt x="1624155" y="258404"/>
                  <a:pt x="1631988" y="257121"/>
                </a:cubicBezTo>
                <a:cubicBezTo>
                  <a:pt x="1639821" y="255837"/>
                  <a:pt x="1652183" y="251608"/>
                  <a:pt x="1669074" y="244434"/>
                </a:cubicBezTo>
                <a:cubicBezTo>
                  <a:pt x="1685964" y="237259"/>
                  <a:pt x="1707334" y="226722"/>
                  <a:pt x="1733182" y="212823"/>
                </a:cubicBezTo>
                <a:lnTo>
                  <a:pt x="1733182" y="153202"/>
                </a:lnTo>
                <a:cubicBezTo>
                  <a:pt x="1701501" y="163618"/>
                  <a:pt x="1681085" y="170405"/>
                  <a:pt x="1671936" y="173563"/>
                </a:cubicBezTo>
                <a:cubicBezTo>
                  <a:pt x="1662787" y="176721"/>
                  <a:pt x="1653187" y="171997"/>
                  <a:pt x="1643138" y="159389"/>
                </a:cubicBezTo>
                <a:cubicBezTo>
                  <a:pt x="1633088" y="146782"/>
                  <a:pt x="1635084" y="141261"/>
                  <a:pt x="1649125" y="142828"/>
                </a:cubicBezTo>
                <a:cubicBezTo>
                  <a:pt x="1663166" y="144394"/>
                  <a:pt x="1690660" y="141303"/>
                  <a:pt x="1731607" y="133553"/>
                </a:cubicBezTo>
                <a:cubicBezTo>
                  <a:pt x="1731607" y="109238"/>
                  <a:pt x="1731099" y="91252"/>
                  <a:pt x="1730082" y="79594"/>
                </a:cubicBezTo>
                <a:cubicBezTo>
                  <a:pt x="1729066" y="67936"/>
                  <a:pt x="1726449" y="57129"/>
                  <a:pt x="1722233" y="47171"/>
                </a:cubicBezTo>
                <a:cubicBezTo>
                  <a:pt x="1720125" y="42192"/>
                  <a:pt x="1721591" y="39531"/>
                  <a:pt x="1726633" y="39187"/>
                </a:cubicBezTo>
                <a:close/>
                <a:moveTo>
                  <a:pt x="2277794" y="31223"/>
                </a:moveTo>
                <a:cubicBezTo>
                  <a:pt x="2284147" y="31824"/>
                  <a:pt x="2290673" y="35165"/>
                  <a:pt x="2297373" y="41246"/>
                </a:cubicBezTo>
                <a:cubicBezTo>
                  <a:pt x="2306306" y="49354"/>
                  <a:pt x="2304910" y="55391"/>
                  <a:pt x="2293186" y="59358"/>
                </a:cubicBezTo>
                <a:cubicBezTo>
                  <a:pt x="2281461" y="63324"/>
                  <a:pt x="2251251" y="68582"/>
                  <a:pt x="2202554" y="75132"/>
                </a:cubicBezTo>
                <a:cubicBezTo>
                  <a:pt x="2213003" y="84081"/>
                  <a:pt x="2213774" y="91560"/>
                  <a:pt x="2204866" y="97568"/>
                </a:cubicBezTo>
                <a:cubicBezTo>
                  <a:pt x="2195958" y="103576"/>
                  <a:pt x="2180546" y="118921"/>
                  <a:pt x="2158631" y="143603"/>
                </a:cubicBezTo>
                <a:cubicBezTo>
                  <a:pt x="2191529" y="139469"/>
                  <a:pt x="2220148" y="135591"/>
                  <a:pt x="2244488" y="131966"/>
                </a:cubicBezTo>
                <a:cubicBezTo>
                  <a:pt x="2268829" y="128341"/>
                  <a:pt x="2285173" y="124929"/>
                  <a:pt x="2293523" y="121729"/>
                </a:cubicBezTo>
                <a:cubicBezTo>
                  <a:pt x="2301872" y="118529"/>
                  <a:pt x="2309947" y="118637"/>
                  <a:pt x="2317747" y="122054"/>
                </a:cubicBezTo>
                <a:cubicBezTo>
                  <a:pt x="2325546" y="125470"/>
                  <a:pt x="2334962" y="132095"/>
                  <a:pt x="2345995" y="141928"/>
                </a:cubicBezTo>
                <a:cubicBezTo>
                  <a:pt x="2357028" y="151760"/>
                  <a:pt x="2359590" y="159897"/>
                  <a:pt x="2353682" y="166339"/>
                </a:cubicBezTo>
                <a:cubicBezTo>
                  <a:pt x="2347774" y="172780"/>
                  <a:pt x="2343312" y="183292"/>
                  <a:pt x="2340295" y="197874"/>
                </a:cubicBezTo>
                <a:cubicBezTo>
                  <a:pt x="2337279" y="212457"/>
                  <a:pt x="2334712" y="230835"/>
                  <a:pt x="2332596" y="253008"/>
                </a:cubicBezTo>
                <a:cubicBezTo>
                  <a:pt x="2330479" y="275182"/>
                  <a:pt x="2326142" y="293377"/>
                  <a:pt x="2319584" y="307593"/>
                </a:cubicBezTo>
                <a:cubicBezTo>
                  <a:pt x="2313026" y="321808"/>
                  <a:pt x="2304910" y="331787"/>
                  <a:pt x="2295235" y="337528"/>
                </a:cubicBezTo>
                <a:cubicBezTo>
                  <a:pt x="2285561" y="343270"/>
                  <a:pt x="2279190" y="338762"/>
                  <a:pt x="2276124" y="324004"/>
                </a:cubicBezTo>
                <a:cubicBezTo>
                  <a:pt x="2273058" y="309247"/>
                  <a:pt x="2270366" y="298776"/>
                  <a:pt x="2268050" y="292593"/>
                </a:cubicBezTo>
                <a:cubicBezTo>
                  <a:pt x="2255717" y="291694"/>
                  <a:pt x="2231298" y="292814"/>
                  <a:pt x="2194792" y="295956"/>
                </a:cubicBezTo>
                <a:cubicBezTo>
                  <a:pt x="2158285" y="299097"/>
                  <a:pt x="2127542" y="301626"/>
                  <a:pt x="2102560" y="303543"/>
                </a:cubicBezTo>
                <a:cubicBezTo>
                  <a:pt x="2094210" y="324625"/>
                  <a:pt x="2087061" y="329050"/>
                  <a:pt x="2081111" y="316817"/>
                </a:cubicBezTo>
                <a:cubicBezTo>
                  <a:pt x="2075161" y="304584"/>
                  <a:pt x="2071657" y="287406"/>
                  <a:pt x="2070599" y="265283"/>
                </a:cubicBezTo>
                <a:cubicBezTo>
                  <a:pt x="2069541" y="243159"/>
                  <a:pt x="2067487" y="223935"/>
                  <a:pt x="2064437" y="207611"/>
                </a:cubicBezTo>
                <a:cubicBezTo>
                  <a:pt x="2061387" y="191287"/>
                  <a:pt x="2056946" y="176276"/>
                  <a:pt x="2051113" y="162576"/>
                </a:cubicBezTo>
                <a:cubicBezTo>
                  <a:pt x="2045280" y="148877"/>
                  <a:pt x="2047330" y="142844"/>
                  <a:pt x="2057262" y="144477"/>
                </a:cubicBezTo>
                <a:cubicBezTo>
                  <a:pt x="2067195" y="146111"/>
                  <a:pt x="2074915" y="147681"/>
                  <a:pt x="2080423" y="149190"/>
                </a:cubicBezTo>
                <a:cubicBezTo>
                  <a:pt x="2085932" y="150698"/>
                  <a:pt x="2104585" y="150019"/>
                  <a:pt x="2136383" y="147152"/>
                </a:cubicBezTo>
                <a:cubicBezTo>
                  <a:pt x="2151148" y="124520"/>
                  <a:pt x="2159823" y="108805"/>
                  <a:pt x="2162406" y="100005"/>
                </a:cubicBezTo>
                <a:cubicBezTo>
                  <a:pt x="2164989" y="91206"/>
                  <a:pt x="2166281" y="84364"/>
                  <a:pt x="2166281" y="79481"/>
                </a:cubicBezTo>
                <a:cubicBezTo>
                  <a:pt x="2160915" y="80465"/>
                  <a:pt x="2154644" y="81494"/>
                  <a:pt x="2147469" y="82569"/>
                </a:cubicBezTo>
                <a:cubicBezTo>
                  <a:pt x="2140295" y="83644"/>
                  <a:pt x="2134033" y="83898"/>
                  <a:pt x="2128683" y="83331"/>
                </a:cubicBezTo>
                <a:cubicBezTo>
                  <a:pt x="2123333" y="82765"/>
                  <a:pt x="2116234" y="78294"/>
                  <a:pt x="2107384" y="69920"/>
                </a:cubicBezTo>
                <a:cubicBezTo>
                  <a:pt x="2098535" y="61545"/>
                  <a:pt x="2104076" y="57358"/>
                  <a:pt x="2124008" y="57358"/>
                </a:cubicBezTo>
                <a:cubicBezTo>
                  <a:pt x="2140391" y="57358"/>
                  <a:pt x="2161985" y="55037"/>
                  <a:pt x="2188792" y="50396"/>
                </a:cubicBezTo>
                <a:cubicBezTo>
                  <a:pt x="2215599" y="45754"/>
                  <a:pt x="2234006" y="41859"/>
                  <a:pt x="2244014" y="38709"/>
                </a:cubicBezTo>
                <a:cubicBezTo>
                  <a:pt x="2254021" y="35559"/>
                  <a:pt x="2263183" y="33168"/>
                  <a:pt x="2271499" y="31534"/>
                </a:cubicBezTo>
                <a:cubicBezTo>
                  <a:pt x="2273578" y="31126"/>
                  <a:pt x="2275677" y="31022"/>
                  <a:pt x="2277794" y="31223"/>
                </a:cubicBezTo>
                <a:close/>
                <a:moveTo>
                  <a:pt x="3491849" y="28278"/>
                </a:moveTo>
                <a:cubicBezTo>
                  <a:pt x="3495874" y="27645"/>
                  <a:pt x="3500207" y="28310"/>
                  <a:pt x="3504849" y="30272"/>
                </a:cubicBezTo>
                <a:cubicBezTo>
                  <a:pt x="3514131" y="34197"/>
                  <a:pt x="3522210" y="39546"/>
                  <a:pt x="3529085" y="46321"/>
                </a:cubicBezTo>
                <a:cubicBezTo>
                  <a:pt x="3535959" y="53096"/>
                  <a:pt x="3534355" y="58379"/>
                  <a:pt x="3524273" y="62170"/>
                </a:cubicBezTo>
                <a:cubicBezTo>
                  <a:pt x="3514189" y="65961"/>
                  <a:pt x="3499865" y="78423"/>
                  <a:pt x="3481300" y="99555"/>
                </a:cubicBezTo>
                <a:cubicBezTo>
                  <a:pt x="3462734" y="120687"/>
                  <a:pt x="3447585" y="134845"/>
                  <a:pt x="3435853" y="142028"/>
                </a:cubicBezTo>
                <a:cubicBezTo>
                  <a:pt x="3454902" y="141078"/>
                  <a:pt x="3474538" y="139049"/>
                  <a:pt x="3494762" y="135941"/>
                </a:cubicBezTo>
                <a:cubicBezTo>
                  <a:pt x="3514986" y="132832"/>
                  <a:pt x="3528268" y="129933"/>
                  <a:pt x="3534609" y="127241"/>
                </a:cubicBezTo>
                <a:cubicBezTo>
                  <a:pt x="3540950" y="124550"/>
                  <a:pt x="3547737" y="124904"/>
                  <a:pt x="3554971" y="128303"/>
                </a:cubicBezTo>
                <a:cubicBezTo>
                  <a:pt x="3562203" y="131703"/>
                  <a:pt x="3570303" y="137290"/>
                  <a:pt x="3579269" y="145065"/>
                </a:cubicBezTo>
                <a:cubicBezTo>
                  <a:pt x="3588235" y="152839"/>
                  <a:pt x="3589502" y="159956"/>
                  <a:pt x="3583069" y="166414"/>
                </a:cubicBezTo>
                <a:cubicBezTo>
                  <a:pt x="3576636" y="172872"/>
                  <a:pt x="3571645" y="183954"/>
                  <a:pt x="3568095" y="199662"/>
                </a:cubicBezTo>
                <a:cubicBezTo>
                  <a:pt x="3564545" y="215369"/>
                  <a:pt x="3560124" y="235134"/>
                  <a:pt x="3554833" y="258958"/>
                </a:cubicBezTo>
                <a:cubicBezTo>
                  <a:pt x="3549542" y="282782"/>
                  <a:pt x="3542500" y="301010"/>
                  <a:pt x="3533709" y="313642"/>
                </a:cubicBezTo>
                <a:cubicBezTo>
                  <a:pt x="3524918" y="326275"/>
                  <a:pt x="3514514" y="335112"/>
                  <a:pt x="3502499" y="340153"/>
                </a:cubicBezTo>
                <a:cubicBezTo>
                  <a:pt x="3490483" y="345194"/>
                  <a:pt x="3482696" y="342107"/>
                  <a:pt x="3479138" y="330891"/>
                </a:cubicBezTo>
                <a:cubicBezTo>
                  <a:pt x="3475579" y="319675"/>
                  <a:pt x="3469013" y="307880"/>
                  <a:pt x="3459439" y="295506"/>
                </a:cubicBezTo>
                <a:cubicBezTo>
                  <a:pt x="3449865" y="283132"/>
                  <a:pt x="3451673" y="279611"/>
                  <a:pt x="3464864" y="284944"/>
                </a:cubicBezTo>
                <a:cubicBezTo>
                  <a:pt x="3478054" y="290277"/>
                  <a:pt x="3486458" y="293152"/>
                  <a:pt x="3490075" y="293568"/>
                </a:cubicBezTo>
                <a:cubicBezTo>
                  <a:pt x="3493691" y="293985"/>
                  <a:pt x="3497132" y="293160"/>
                  <a:pt x="3500399" y="291094"/>
                </a:cubicBezTo>
                <a:cubicBezTo>
                  <a:pt x="3503665" y="289027"/>
                  <a:pt x="3508082" y="283177"/>
                  <a:pt x="3513648" y="273545"/>
                </a:cubicBezTo>
                <a:cubicBezTo>
                  <a:pt x="3519214" y="263912"/>
                  <a:pt x="3524085" y="250488"/>
                  <a:pt x="3528260" y="233272"/>
                </a:cubicBezTo>
                <a:cubicBezTo>
                  <a:pt x="3532435" y="216056"/>
                  <a:pt x="3535563" y="199432"/>
                  <a:pt x="3537647" y="183400"/>
                </a:cubicBezTo>
                <a:cubicBezTo>
                  <a:pt x="3539730" y="167368"/>
                  <a:pt x="3539842" y="158285"/>
                  <a:pt x="3537984" y="156152"/>
                </a:cubicBezTo>
                <a:cubicBezTo>
                  <a:pt x="3536126" y="154019"/>
                  <a:pt x="3533784" y="152731"/>
                  <a:pt x="3530960" y="152290"/>
                </a:cubicBezTo>
                <a:cubicBezTo>
                  <a:pt x="3528135" y="151848"/>
                  <a:pt x="3521014" y="152202"/>
                  <a:pt x="3509598" y="153352"/>
                </a:cubicBezTo>
                <a:cubicBezTo>
                  <a:pt x="3523181" y="161835"/>
                  <a:pt x="3527460" y="168597"/>
                  <a:pt x="3522435" y="173638"/>
                </a:cubicBezTo>
                <a:cubicBezTo>
                  <a:pt x="3517410" y="178680"/>
                  <a:pt x="3510198" y="189808"/>
                  <a:pt x="3500799" y="207024"/>
                </a:cubicBezTo>
                <a:cubicBezTo>
                  <a:pt x="3491400" y="224239"/>
                  <a:pt x="3476259" y="243026"/>
                  <a:pt x="3455377" y="263383"/>
                </a:cubicBezTo>
                <a:cubicBezTo>
                  <a:pt x="3434494" y="283740"/>
                  <a:pt x="3412133" y="296872"/>
                  <a:pt x="3388293" y="302780"/>
                </a:cubicBezTo>
                <a:cubicBezTo>
                  <a:pt x="3364453" y="308688"/>
                  <a:pt x="3361641" y="305518"/>
                  <a:pt x="3379856" y="293268"/>
                </a:cubicBezTo>
                <a:cubicBezTo>
                  <a:pt x="3398072" y="281019"/>
                  <a:pt x="3415920" y="265895"/>
                  <a:pt x="3433403" y="247896"/>
                </a:cubicBezTo>
                <a:cubicBezTo>
                  <a:pt x="3450885" y="229897"/>
                  <a:pt x="3464522" y="211357"/>
                  <a:pt x="3474313" y="192275"/>
                </a:cubicBezTo>
                <a:cubicBezTo>
                  <a:pt x="3484104" y="173192"/>
                  <a:pt x="3489000" y="161218"/>
                  <a:pt x="3489000" y="156352"/>
                </a:cubicBezTo>
                <a:cubicBezTo>
                  <a:pt x="3483916" y="157285"/>
                  <a:pt x="3474567" y="158410"/>
                  <a:pt x="3460951" y="159727"/>
                </a:cubicBezTo>
                <a:cubicBezTo>
                  <a:pt x="3470367" y="164626"/>
                  <a:pt x="3473063" y="170230"/>
                  <a:pt x="3469038" y="176538"/>
                </a:cubicBezTo>
                <a:cubicBezTo>
                  <a:pt x="3465014" y="182846"/>
                  <a:pt x="3453118" y="195612"/>
                  <a:pt x="3433353" y="214836"/>
                </a:cubicBezTo>
                <a:cubicBezTo>
                  <a:pt x="3413587" y="234060"/>
                  <a:pt x="3392039" y="247417"/>
                  <a:pt x="3368707" y="254908"/>
                </a:cubicBezTo>
                <a:cubicBezTo>
                  <a:pt x="3345375" y="262399"/>
                  <a:pt x="3342009" y="260041"/>
                  <a:pt x="3358608" y="247834"/>
                </a:cubicBezTo>
                <a:cubicBezTo>
                  <a:pt x="3375207" y="235626"/>
                  <a:pt x="3391201" y="221310"/>
                  <a:pt x="3406592" y="204886"/>
                </a:cubicBezTo>
                <a:cubicBezTo>
                  <a:pt x="3421983" y="188462"/>
                  <a:pt x="3432719" y="174376"/>
                  <a:pt x="3438803" y="162626"/>
                </a:cubicBezTo>
                <a:cubicBezTo>
                  <a:pt x="3429703" y="165576"/>
                  <a:pt x="3419137" y="170234"/>
                  <a:pt x="3407105" y="176601"/>
                </a:cubicBezTo>
                <a:cubicBezTo>
                  <a:pt x="3395072" y="182967"/>
                  <a:pt x="3388722" y="180417"/>
                  <a:pt x="3388056" y="168951"/>
                </a:cubicBezTo>
                <a:cubicBezTo>
                  <a:pt x="3387389" y="157485"/>
                  <a:pt x="3391964" y="149015"/>
                  <a:pt x="3401780" y="143540"/>
                </a:cubicBezTo>
                <a:cubicBezTo>
                  <a:pt x="3411596" y="138065"/>
                  <a:pt x="3423170" y="128149"/>
                  <a:pt x="3436503" y="113792"/>
                </a:cubicBezTo>
                <a:cubicBezTo>
                  <a:pt x="3449835" y="99434"/>
                  <a:pt x="3459826" y="87773"/>
                  <a:pt x="3466476" y="78806"/>
                </a:cubicBezTo>
                <a:cubicBezTo>
                  <a:pt x="3473126" y="69840"/>
                  <a:pt x="3475442" y="65357"/>
                  <a:pt x="3473426" y="65357"/>
                </a:cubicBezTo>
                <a:cubicBezTo>
                  <a:pt x="3468759" y="65357"/>
                  <a:pt x="3461218" y="66920"/>
                  <a:pt x="3450802" y="70045"/>
                </a:cubicBezTo>
                <a:cubicBezTo>
                  <a:pt x="3440386" y="73169"/>
                  <a:pt x="3430728" y="76307"/>
                  <a:pt x="3421829" y="79456"/>
                </a:cubicBezTo>
                <a:cubicBezTo>
                  <a:pt x="3412929" y="82606"/>
                  <a:pt x="3402555" y="79448"/>
                  <a:pt x="3390706" y="69982"/>
                </a:cubicBezTo>
                <a:cubicBezTo>
                  <a:pt x="3378856" y="60516"/>
                  <a:pt x="3380806" y="55783"/>
                  <a:pt x="3396555" y="55783"/>
                </a:cubicBezTo>
                <a:cubicBezTo>
                  <a:pt x="3409755" y="55783"/>
                  <a:pt x="3425374" y="53779"/>
                  <a:pt x="3443415" y="49771"/>
                </a:cubicBezTo>
                <a:cubicBezTo>
                  <a:pt x="3461455" y="45763"/>
                  <a:pt x="3473884" y="40530"/>
                  <a:pt x="3480700" y="34072"/>
                </a:cubicBezTo>
                <a:cubicBezTo>
                  <a:pt x="3484108" y="30843"/>
                  <a:pt x="3487824" y="28912"/>
                  <a:pt x="3491849" y="28278"/>
                </a:cubicBezTo>
                <a:close/>
                <a:moveTo>
                  <a:pt x="3055508" y="19823"/>
                </a:moveTo>
                <a:cubicBezTo>
                  <a:pt x="3059470" y="19598"/>
                  <a:pt x="3063276" y="20468"/>
                  <a:pt x="3066926" y="22435"/>
                </a:cubicBezTo>
                <a:cubicBezTo>
                  <a:pt x="3074225" y="26368"/>
                  <a:pt x="3081583" y="31139"/>
                  <a:pt x="3088999" y="36747"/>
                </a:cubicBezTo>
                <a:cubicBezTo>
                  <a:pt x="3096416" y="42355"/>
                  <a:pt x="3096928" y="48400"/>
                  <a:pt x="3090537" y="54883"/>
                </a:cubicBezTo>
                <a:cubicBezTo>
                  <a:pt x="3084146" y="61366"/>
                  <a:pt x="3079154" y="75115"/>
                  <a:pt x="3075563" y="96130"/>
                </a:cubicBezTo>
                <a:cubicBezTo>
                  <a:pt x="3071971" y="117146"/>
                  <a:pt x="3066567" y="140294"/>
                  <a:pt x="3059351" y="165576"/>
                </a:cubicBezTo>
                <a:cubicBezTo>
                  <a:pt x="3088233" y="163626"/>
                  <a:pt x="3106123" y="160522"/>
                  <a:pt x="3113023" y="156264"/>
                </a:cubicBezTo>
                <a:cubicBezTo>
                  <a:pt x="3119923" y="152006"/>
                  <a:pt x="3128397" y="152664"/>
                  <a:pt x="3138446" y="158239"/>
                </a:cubicBezTo>
                <a:cubicBezTo>
                  <a:pt x="3148496" y="163814"/>
                  <a:pt x="3156908" y="169259"/>
                  <a:pt x="3163682" y="174576"/>
                </a:cubicBezTo>
                <a:cubicBezTo>
                  <a:pt x="3170457" y="179892"/>
                  <a:pt x="3172207" y="185550"/>
                  <a:pt x="3168932" y="191550"/>
                </a:cubicBezTo>
                <a:cubicBezTo>
                  <a:pt x="3165657" y="197549"/>
                  <a:pt x="3163024" y="203541"/>
                  <a:pt x="3161033" y="209524"/>
                </a:cubicBezTo>
                <a:cubicBezTo>
                  <a:pt x="3159041" y="215507"/>
                  <a:pt x="3156733" y="231356"/>
                  <a:pt x="3154108" y="257071"/>
                </a:cubicBezTo>
                <a:cubicBezTo>
                  <a:pt x="3151483" y="282786"/>
                  <a:pt x="3147454" y="302980"/>
                  <a:pt x="3142021" y="317654"/>
                </a:cubicBezTo>
                <a:cubicBezTo>
                  <a:pt x="3136588" y="332329"/>
                  <a:pt x="3126006" y="344407"/>
                  <a:pt x="3110273" y="353890"/>
                </a:cubicBezTo>
                <a:cubicBezTo>
                  <a:pt x="3094541" y="363372"/>
                  <a:pt x="3086037" y="362727"/>
                  <a:pt x="3084762" y="351952"/>
                </a:cubicBezTo>
                <a:cubicBezTo>
                  <a:pt x="3083487" y="341178"/>
                  <a:pt x="3076546" y="328337"/>
                  <a:pt x="3063938" y="313430"/>
                </a:cubicBezTo>
                <a:cubicBezTo>
                  <a:pt x="3051331" y="298522"/>
                  <a:pt x="3053993" y="294727"/>
                  <a:pt x="3071925" y="302043"/>
                </a:cubicBezTo>
                <a:cubicBezTo>
                  <a:pt x="3089858" y="309359"/>
                  <a:pt x="3101120" y="311022"/>
                  <a:pt x="3105711" y="307030"/>
                </a:cubicBezTo>
                <a:cubicBezTo>
                  <a:pt x="3110302" y="303039"/>
                  <a:pt x="3114673" y="289135"/>
                  <a:pt x="3118823" y="265320"/>
                </a:cubicBezTo>
                <a:cubicBezTo>
                  <a:pt x="3122972" y="241505"/>
                  <a:pt x="3124797" y="223127"/>
                  <a:pt x="3124297" y="210186"/>
                </a:cubicBezTo>
                <a:cubicBezTo>
                  <a:pt x="3123797" y="197245"/>
                  <a:pt x="3122585" y="189221"/>
                  <a:pt x="3120660" y="186112"/>
                </a:cubicBezTo>
                <a:cubicBezTo>
                  <a:pt x="3118735" y="183004"/>
                  <a:pt x="3111302" y="181704"/>
                  <a:pt x="3098361" y="182213"/>
                </a:cubicBezTo>
                <a:cubicBezTo>
                  <a:pt x="3085421" y="182721"/>
                  <a:pt x="3064792" y="184813"/>
                  <a:pt x="3036478" y="188487"/>
                </a:cubicBezTo>
                <a:cubicBezTo>
                  <a:pt x="3008163" y="192162"/>
                  <a:pt x="2987985" y="195249"/>
                  <a:pt x="2975944" y="197749"/>
                </a:cubicBezTo>
                <a:cubicBezTo>
                  <a:pt x="2963903" y="200249"/>
                  <a:pt x="2954720" y="203907"/>
                  <a:pt x="2948396" y="208724"/>
                </a:cubicBezTo>
                <a:cubicBezTo>
                  <a:pt x="2942071" y="213540"/>
                  <a:pt x="2935421" y="210365"/>
                  <a:pt x="2928447" y="199199"/>
                </a:cubicBezTo>
                <a:cubicBezTo>
                  <a:pt x="2921472" y="188033"/>
                  <a:pt x="2919601" y="181242"/>
                  <a:pt x="2922835" y="178825"/>
                </a:cubicBezTo>
                <a:cubicBezTo>
                  <a:pt x="2926068" y="176409"/>
                  <a:pt x="2929209" y="170388"/>
                  <a:pt x="2932259" y="160764"/>
                </a:cubicBezTo>
                <a:cubicBezTo>
                  <a:pt x="2935309" y="151140"/>
                  <a:pt x="2937350" y="138982"/>
                  <a:pt x="2938384" y="124291"/>
                </a:cubicBezTo>
                <a:cubicBezTo>
                  <a:pt x="2939417" y="109600"/>
                  <a:pt x="2938105" y="97122"/>
                  <a:pt x="2934446" y="86856"/>
                </a:cubicBezTo>
                <a:cubicBezTo>
                  <a:pt x="2930788" y="76590"/>
                  <a:pt x="2934742" y="73419"/>
                  <a:pt x="2946308" y="77344"/>
                </a:cubicBezTo>
                <a:cubicBezTo>
                  <a:pt x="2957874" y="81269"/>
                  <a:pt x="2966269" y="86310"/>
                  <a:pt x="2971494" y="92468"/>
                </a:cubicBezTo>
                <a:cubicBezTo>
                  <a:pt x="2976719" y="98626"/>
                  <a:pt x="2977698" y="104092"/>
                  <a:pt x="2974431" y="108867"/>
                </a:cubicBezTo>
                <a:cubicBezTo>
                  <a:pt x="2971165" y="113642"/>
                  <a:pt x="2964957" y="136778"/>
                  <a:pt x="2955808" y="178275"/>
                </a:cubicBezTo>
                <a:cubicBezTo>
                  <a:pt x="2956041" y="178175"/>
                  <a:pt x="2959382" y="177875"/>
                  <a:pt x="2965832" y="177375"/>
                </a:cubicBezTo>
                <a:cubicBezTo>
                  <a:pt x="2972282" y="176876"/>
                  <a:pt x="2996072" y="174242"/>
                  <a:pt x="3037203" y="169476"/>
                </a:cubicBezTo>
                <a:cubicBezTo>
                  <a:pt x="3031969" y="159877"/>
                  <a:pt x="3030670" y="151777"/>
                  <a:pt x="3033303" y="145177"/>
                </a:cubicBezTo>
                <a:cubicBezTo>
                  <a:pt x="3035936" y="138578"/>
                  <a:pt x="3038815" y="128495"/>
                  <a:pt x="3041940" y="114929"/>
                </a:cubicBezTo>
                <a:cubicBezTo>
                  <a:pt x="3045065" y="101363"/>
                  <a:pt x="3047406" y="87589"/>
                  <a:pt x="3048964" y="73607"/>
                </a:cubicBezTo>
                <a:cubicBezTo>
                  <a:pt x="3050523" y="59624"/>
                  <a:pt x="3050164" y="52141"/>
                  <a:pt x="3047889" y="51158"/>
                </a:cubicBezTo>
                <a:cubicBezTo>
                  <a:pt x="3045615" y="50175"/>
                  <a:pt x="3033724" y="51716"/>
                  <a:pt x="3012217" y="55783"/>
                </a:cubicBezTo>
                <a:cubicBezTo>
                  <a:pt x="2990709" y="59849"/>
                  <a:pt x="2973652" y="63245"/>
                  <a:pt x="2961045" y="65970"/>
                </a:cubicBezTo>
                <a:cubicBezTo>
                  <a:pt x="2948437" y="68695"/>
                  <a:pt x="2937063" y="65586"/>
                  <a:pt x="2926922" y="56645"/>
                </a:cubicBezTo>
                <a:cubicBezTo>
                  <a:pt x="2916781" y="47704"/>
                  <a:pt x="2917493" y="43234"/>
                  <a:pt x="2929059" y="43234"/>
                </a:cubicBezTo>
                <a:cubicBezTo>
                  <a:pt x="2938675" y="43234"/>
                  <a:pt x="2950587" y="42730"/>
                  <a:pt x="2964795" y="41721"/>
                </a:cubicBezTo>
                <a:cubicBezTo>
                  <a:pt x="2979002" y="40713"/>
                  <a:pt x="2993476" y="38680"/>
                  <a:pt x="3008217" y="35622"/>
                </a:cubicBezTo>
                <a:cubicBezTo>
                  <a:pt x="3022958" y="32563"/>
                  <a:pt x="3034603" y="28618"/>
                  <a:pt x="3043152" y="23785"/>
                </a:cubicBezTo>
                <a:cubicBezTo>
                  <a:pt x="3047427" y="21368"/>
                  <a:pt x="3051545" y="20048"/>
                  <a:pt x="3055508" y="19823"/>
                </a:cubicBezTo>
                <a:close/>
                <a:moveTo>
                  <a:pt x="1800853" y="17163"/>
                </a:moveTo>
                <a:cubicBezTo>
                  <a:pt x="1805445" y="16311"/>
                  <a:pt x="1813769" y="18277"/>
                  <a:pt x="1825827" y="23060"/>
                </a:cubicBezTo>
                <a:cubicBezTo>
                  <a:pt x="1842609" y="29243"/>
                  <a:pt x="1849413" y="36959"/>
                  <a:pt x="1846238" y="46208"/>
                </a:cubicBezTo>
                <a:cubicBezTo>
                  <a:pt x="1843063" y="55458"/>
                  <a:pt x="1840172" y="71019"/>
                  <a:pt x="1837563" y="92893"/>
                </a:cubicBezTo>
                <a:cubicBezTo>
                  <a:pt x="1834955" y="114767"/>
                  <a:pt x="1833160" y="138994"/>
                  <a:pt x="1832176" y="165576"/>
                </a:cubicBezTo>
                <a:cubicBezTo>
                  <a:pt x="1848659" y="155810"/>
                  <a:pt x="1863728" y="144640"/>
                  <a:pt x="1877386" y="132066"/>
                </a:cubicBezTo>
                <a:cubicBezTo>
                  <a:pt x="1891044" y="119492"/>
                  <a:pt x="1897351" y="109121"/>
                  <a:pt x="1896310" y="100955"/>
                </a:cubicBezTo>
                <a:cubicBezTo>
                  <a:pt x="1895268" y="92789"/>
                  <a:pt x="1899793" y="90706"/>
                  <a:pt x="1909884" y="94706"/>
                </a:cubicBezTo>
                <a:cubicBezTo>
                  <a:pt x="1919975" y="98705"/>
                  <a:pt x="1928633" y="105655"/>
                  <a:pt x="1935857" y="115554"/>
                </a:cubicBezTo>
                <a:cubicBezTo>
                  <a:pt x="1943082" y="125454"/>
                  <a:pt x="1942049" y="132299"/>
                  <a:pt x="1932758" y="136090"/>
                </a:cubicBezTo>
                <a:cubicBezTo>
                  <a:pt x="1923467" y="139882"/>
                  <a:pt x="1911388" y="145252"/>
                  <a:pt x="1896522" y="152202"/>
                </a:cubicBezTo>
                <a:lnTo>
                  <a:pt x="1830626" y="184375"/>
                </a:lnTo>
                <a:lnTo>
                  <a:pt x="1830626" y="234672"/>
                </a:lnTo>
                <a:cubicBezTo>
                  <a:pt x="1830626" y="254937"/>
                  <a:pt x="1834593" y="268095"/>
                  <a:pt x="1842526" y="274145"/>
                </a:cubicBezTo>
                <a:cubicBezTo>
                  <a:pt x="1850459" y="280194"/>
                  <a:pt x="1865241" y="282732"/>
                  <a:pt x="1886873" y="281757"/>
                </a:cubicBezTo>
                <a:cubicBezTo>
                  <a:pt x="1908505" y="280782"/>
                  <a:pt x="1922321" y="278219"/>
                  <a:pt x="1928320" y="274070"/>
                </a:cubicBezTo>
                <a:cubicBezTo>
                  <a:pt x="1934320" y="269920"/>
                  <a:pt x="1939886" y="254479"/>
                  <a:pt x="1945019" y="227747"/>
                </a:cubicBezTo>
                <a:cubicBezTo>
                  <a:pt x="1954802" y="206165"/>
                  <a:pt x="1960127" y="205782"/>
                  <a:pt x="1960993" y="226597"/>
                </a:cubicBezTo>
                <a:cubicBezTo>
                  <a:pt x="1961860" y="247413"/>
                  <a:pt x="1962802" y="260125"/>
                  <a:pt x="1963818" y="264733"/>
                </a:cubicBezTo>
                <a:cubicBezTo>
                  <a:pt x="1964835" y="269341"/>
                  <a:pt x="1966680" y="275869"/>
                  <a:pt x="1969355" y="284319"/>
                </a:cubicBezTo>
                <a:cubicBezTo>
                  <a:pt x="1972030" y="292768"/>
                  <a:pt x="1966714" y="299956"/>
                  <a:pt x="1953406" y="305880"/>
                </a:cubicBezTo>
                <a:cubicBezTo>
                  <a:pt x="1940099" y="311805"/>
                  <a:pt x="1916946" y="314505"/>
                  <a:pt x="1883948" y="313980"/>
                </a:cubicBezTo>
                <a:cubicBezTo>
                  <a:pt x="1850950" y="313455"/>
                  <a:pt x="1829076" y="306684"/>
                  <a:pt x="1818327" y="293668"/>
                </a:cubicBezTo>
                <a:cubicBezTo>
                  <a:pt x="1807578" y="280653"/>
                  <a:pt x="1802203" y="260470"/>
                  <a:pt x="1802203" y="233122"/>
                </a:cubicBezTo>
                <a:cubicBezTo>
                  <a:pt x="1802203" y="206907"/>
                  <a:pt x="1802724" y="181779"/>
                  <a:pt x="1803765" y="157739"/>
                </a:cubicBezTo>
                <a:cubicBezTo>
                  <a:pt x="1804807" y="133699"/>
                  <a:pt x="1805590" y="109338"/>
                  <a:pt x="1806115" y="84656"/>
                </a:cubicBezTo>
                <a:cubicBezTo>
                  <a:pt x="1806640" y="59974"/>
                  <a:pt x="1804028" y="41146"/>
                  <a:pt x="1798278" y="28172"/>
                </a:cubicBezTo>
                <a:cubicBezTo>
                  <a:pt x="1795403" y="21685"/>
                  <a:pt x="1796262" y="18015"/>
                  <a:pt x="1800853" y="17163"/>
                </a:cubicBezTo>
                <a:close/>
                <a:moveTo>
                  <a:pt x="866612" y="15103"/>
                </a:moveTo>
                <a:cubicBezTo>
                  <a:pt x="868192" y="15043"/>
                  <a:pt x="870079" y="15367"/>
                  <a:pt x="872272" y="16073"/>
                </a:cubicBezTo>
                <a:cubicBezTo>
                  <a:pt x="881047" y="18898"/>
                  <a:pt x="888663" y="22781"/>
                  <a:pt x="895121" y="27722"/>
                </a:cubicBezTo>
                <a:cubicBezTo>
                  <a:pt x="901579" y="32663"/>
                  <a:pt x="902883" y="38430"/>
                  <a:pt x="899033" y="45021"/>
                </a:cubicBezTo>
                <a:cubicBezTo>
                  <a:pt x="895183" y="51612"/>
                  <a:pt x="885601" y="70882"/>
                  <a:pt x="870285" y="102830"/>
                </a:cubicBezTo>
                <a:cubicBezTo>
                  <a:pt x="885184" y="100963"/>
                  <a:pt x="895471" y="97360"/>
                  <a:pt x="901145" y="92018"/>
                </a:cubicBezTo>
                <a:cubicBezTo>
                  <a:pt x="906820" y="86677"/>
                  <a:pt x="913986" y="85677"/>
                  <a:pt x="922644" y="89018"/>
                </a:cubicBezTo>
                <a:cubicBezTo>
                  <a:pt x="931302" y="92360"/>
                  <a:pt x="938860" y="96839"/>
                  <a:pt x="945318" y="102455"/>
                </a:cubicBezTo>
                <a:cubicBezTo>
                  <a:pt x="951776" y="108071"/>
                  <a:pt x="950226" y="113113"/>
                  <a:pt x="940668" y="117579"/>
                </a:cubicBezTo>
                <a:cubicBezTo>
                  <a:pt x="931110" y="122046"/>
                  <a:pt x="919836" y="130145"/>
                  <a:pt x="906845" y="141878"/>
                </a:cubicBezTo>
                <a:cubicBezTo>
                  <a:pt x="893854" y="153610"/>
                  <a:pt x="889450" y="152852"/>
                  <a:pt x="893633" y="139603"/>
                </a:cubicBezTo>
                <a:cubicBezTo>
                  <a:pt x="897816" y="126354"/>
                  <a:pt x="900171" y="118771"/>
                  <a:pt x="900696" y="116854"/>
                </a:cubicBezTo>
                <a:cubicBezTo>
                  <a:pt x="901220" y="114938"/>
                  <a:pt x="896508" y="115813"/>
                  <a:pt x="886559" y="119479"/>
                </a:cubicBezTo>
                <a:cubicBezTo>
                  <a:pt x="876609" y="123145"/>
                  <a:pt x="869285" y="123929"/>
                  <a:pt x="864585" y="121829"/>
                </a:cubicBezTo>
                <a:cubicBezTo>
                  <a:pt x="860385" y="130045"/>
                  <a:pt x="852494" y="142311"/>
                  <a:pt x="840912" y="158627"/>
                </a:cubicBezTo>
                <a:cubicBezTo>
                  <a:pt x="829329" y="174942"/>
                  <a:pt x="815871" y="188312"/>
                  <a:pt x="800539" y="198737"/>
                </a:cubicBezTo>
                <a:cubicBezTo>
                  <a:pt x="785207" y="209161"/>
                  <a:pt x="784632" y="203761"/>
                  <a:pt x="798814" y="182538"/>
                </a:cubicBezTo>
                <a:cubicBezTo>
                  <a:pt x="812997" y="161314"/>
                  <a:pt x="825546" y="138470"/>
                  <a:pt x="836462" y="114004"/>
                </a:cubicBezTo>
                <a:cubicBezTo>
                  <a:pt x="847378" y="89539"/>
                  <a:pt x="854407" y="71107"/>
                  <a:pt x="857548" y="58708"/>
                </a:cubicBezTo>
                <a:cubicBezTo>
                  <a:pt x="860690" y="46308"/>
                  <a:pt x="861735" y="35397"/>
                  <a:pt x="860685" y="25972"/>
                </a:cubicBezTo>
                <a:cubicBezTo>
                  <a:pt x="859898" y="18904"/>
                  <a:pt x="861874" y="15281"/>
                  <a:pt x="866612" y="15103"/>
                </a:cubicBezTo>
                <a:close/>
                <a:moveTo>
                  <a:pt x="3306952" y="13646"/>
                </a:moveTo>
                <a:cubicBezTo>
                  <a:pt x="3308847" y="13433"/>
                  <a:pt x="3311321" y="13667"/>
                  <a:pt x="3314373" y="14348"/>
                </a:cubicBezTo>
                <a:cubicBezTo>
                  <a:pt x="3326580" y="17073"/>
                  <a:pt x="3336809" y="20610"/>
                  <a:pt x="3345059" y="24960"/>
                </a:cubicBezTo>
                <a:cubicBezTo>
                  <a:pt x="3353308" y="29310"/>
                  <a:pt x="3355587" y="35009"/>
                  <a:pt x="3351896" y="42059"/>
                </a:cubicBezTo>
                <a:cubicBezTo>
                  <a:pt x="3348204" y="49108"/>
                  <a:pt x="3345867" y="74590"/>
                  <a:pt x="3344884" y="118504"/>
                </a:cubicBezTo>
                <a:cubicBezTo>
                  <a:pt x="3355316" y="114438"/>
                  <a:pt x="3363815" y="111854"/>
                  <a:pt x="3370382" y="110755"/>
                </a:cubicBezTo>
                <a:cubicBezTo>
                  <a:pt x="3376948" y="109655"/>
                  <a:pt x="3381923" y="111650"/>
                  <a:pt x="3385306" y="116742"/>
                </a:cubicBezTo>
                <a:cubicBezTo>
                  <a:pt x="3388689" y="121833"/>
                  <a:pt x="3387310" y="127029"/>
                  <a:pt x="3381169" y="132328"/>
                </a:cubicBezTo>
                <a:cubicBezTo>
                  <a:pt x="3375027" y="137628"/>
                  <a:pt x="3362932" y="142653"/>
                  <a:pt x="3344884" y="147402"/>
                </a:cubicBezTo>
                <a:lnTo>
                  <a:pt x="3344884" y="201649"/>
                </a:lnTo>
                <a:cubicBezTo>
                  <a:pt x="3380431" y="182817"/>
                  <a:pt x="3395855" y="177688"/>
                  <a:pt x="3391156" y="186262"/>
                </a:cubicBezTo>
                <a:cubicBezTo>
                  <a:pt x="3386456" y="194837"/>
                  <a:pt x="3369682" y="209349"/>
                  <a:pt x="3340834" y="229797"/>
                </a:cubicBezTo>
                <a:cubicBezTo>
                  <a:pt x="3311986" y="250246"/>
                  <a:pt x="3295128" y="262987"/>
                  <a:pt x="3290262" y="268020"/>
                </a:cubicBezTo>
                <a:cubicBezTo>
                  <a:pt x="3285395" y="273053"/>
                  <a:pt x="3278283" y="272990"/>
                  <a:pt x="3268926" y="267832"/>
                </a:cubicBezTo>
                <a:cubicBezTo>
                  <a:pt x="3259568" y="262674"/>
                  <a:pt x="3253385" y="256754"/>
                  <a:pt x="3250377" y="250071"/>
                </a:cubicBezTo>
                <a:cubicBezTo>
                  <a:pt x="3247368" y="243388"/>
                  <a:pt x="3251306" y="239438"/>
                  <a:pt x="3262189" y="238222"/>
                </a:cubicBezTo>
                <a:cubicBezTo>
                  <a:pt x="3273071" y="237005"/>
                  <a:pt x="3291687" y="229072"/>
                  <a:pt x="3318035" y="214423"/>
                </a:cubicBezTo>
                <a:lnTo>
                  <a:pt x="3318035" y="153202"/>
                </a:lnTo>
                <a:cubicBezTo>
                  <a:pt x="3303019" y="156335"/>
                  <a:pt x="3291420" y="155510"/>
                  <a:pt x="3283237" y="150727"/>
                </a:cubicBezTo>
                <a:cubicBezTo>
                  <a:pt x="3275054" y="145944"/>
                  <a:pt x="3274221" y="142340"/>
                  <a:pt x="3280737" y="139915"/>
                </a:cubicBezTo>
                <a:cubicBezTo>
                  <a:pt x="3287253" y="137490"/>
                  <a:pt x="3299686" y="132895"/>
                  <a:pt x="3318035" y="126129"/>
                </a:cubicBezTo>
                <a:cubicBezTo>
                  <a:pt x="3318035" y="116029"/>
                  <a:pt x="3317523" y="99984"/>
                  <a:pt x="3316498" y="77994"/>
                </a:cubicBezTo>
                <a:cubicBezTo>
                  <a:pt x="3315473" y="56004"/>
                  <a:pt x="3311811" y="39217"/>
                  <a:pt x="3305511" y="27635"/>
                </a:cubicBezTo>
                <a:cubicBezTo>
                  <a:pt x="3300786" y="18948"/>
                  <a:pt x="3301266" y="14285"/>
                  <a:pt x="3306952" y="13646"/>
                </a:cubicBezTo>
                <a:close/>
                <a:moveTo>
                  <a:pt x="2655404" y="13495"/>
                </a:moveTo>
                <a:cubicBezTo>
                  <a:pt x="2658489" y="13247"/>
                  <a:pt x="2661576" y="13552"/>
                  <a:pt x="2664663" y="14410"/>
                </a:cubicBezTo>
                <a:cubicBezTo>
                  <a:pt x="2670837" y="16127"/>
                  <a:pt x="2679049" y="20293"/>
                  <a:pt x="2689299" y="26910"/>
                </a:cubicBezTo>
                <a:cubicBezTo>
                  <a:pt x="2699548" y="33526"/>
                  <a:pt x="2702711" y="39426"/>
                  <a:pt x="2698786" y="44609"/>
                </a:cubicBezTo>
                <a:cubicBezTo>
                  <a:pt x="2694861" y="49792"/>
                  <a:pt x="2691403" y="55866"/>
                  <a:pt x="2688411" y="62832"/>
                </a:cubicBezTo>
                <a:cubicBezTo>
                  <a:pt x="2685420" y="69799"/>
                  <a:pt x="2681266" y="83119"/>
                  <a:pt x="2675950" y="102793"/>
                </a:cubicBezTo>
                <a:cubicBezTo>
                  <a:pt x="2670633" y="122466"/>
                  <a:pt x="2665134" y="134220"/>
                  <a:pt x="2659451" y="138053"/>
                </a:cubicBezTo>
                <a:cubicBezTo>
                  <a:pt x="2653768" y="141886"/>
                  <a:pt x="2649001" y="140136"/>
                  <a:pt x="2645152" y="132803"/>
                </a:cubicBezTo>
                <a:cubicBezTo>
                  <a:pt x="2633969" y="134903"/>
                  <a:pt x="2615112" y="137845"/>
                  <a:pt x="2588580" y="141628"/>
                </a:cubicBezTo>
                <a:cubicBezTo>
                  <a:pt x="2588580" y="146911"/>
                  <a:pt x="2585930" y="150685"/>
                  <a:pt x="2580630" y="152952"/>
                </a:cubicBezTo>
                <a:cubicBezTo>
                  <a:pt x="2575331" y="155219"/>
                  <a:pt x="2570856" y="148452"/>
                  <a:pt x="2567206" y="132653"/>
                </a:cubicBezTo>
                <a:cubicBezTo>
                  <a:pt x="2563556" y="116854"/>
                  <a:pt x="2559444" y="100209"/>
                  <a:pt x="2554870" y="82719"/>
                </a:cubicBezTo>
                <a:cubicBezTo>
                  <a:pt x="2550295" y="65228"/>
                  <a:pt x="2545329" y="51916"/>
                  <a:pt x="2539970" y="42784"/>
                </a:cubicBezTo>
                <a:cubicBezTo>
                  <a:pt x="2534612" y="33651"/>
                  <a:pt x="2536558" y="29630"/>
                  <a:pt x="2545808" y="30722"/>
                </a:cubicBezTo>
                <a:cubicBezTo>
                  <a:pt x="2555057" y="31814"/>
                  <a:pt x="2561557" y="32339"/>
                  <a:pt x="2565306" y="32297"/>
                </a:cubicBezTo>
                <a:cubicBezTo>
                  <a:pt x="2569056" y="32255"/>
                  <a:pt x="2581926" y="30189"/>
                  <a:pt x="2603917" y="26097"/>
                </a:cubicBezTo>
                <a:cubicBezTo>
                  <a:pt x="2625907" y="22006"/>
                  <a:pt x="2639985" y="18606"/>
                  <a:pt x="2646151" y="15898"/>
                </a:cubicBezTo>
                <a:cubicBezTo>
                  <a:pt x="2649235" y="14544"/>
                  <a:pt x="2652319" y="13743"/>
                  <a:pt x="2655404" y="13495"/>
                </a:cubicBezTo>
                <a:close/>
                <a:moveTo>
                  <a:pt x="1432099" y="13133"/>
                </a:moveTo>
                <a:cubicBezTo>
                  <a:pt x="1434294" y="13066"/>
                  <a:pt x="1437007" y="13513"/>
                  <a:pt x="1440238" y="14473"/>
                </a:cubicBezTo>
                <a:cubicBezTo>
                  <a:pt x="1453162" y="18314"/>
                  <a:pt x="1462865" y="22785"/>
                  <a:pt x="1469348" y="27885"/>
                </a:cubicBezTo>
                <a:cubicBezTo>
                  <a:pt x="1475831" y="32984"/>
                  <a:pt x="1476594" y="38584"/>
                  <a:pt x="1471636" y="44684"/>
                </a:cubicBezTo>
                <a:cubicBezTo>
                  <a:pt x="1466678" y="50783"/>
                  <a:pt x="1460820" y="60583"/>
                  <a:pt x="1454062" y="74082"/>
                </a:cubicBezTo>
                <a:cubicBezTo>
                  <a:pt x="1447304" y="87581"/>
                  <a:pt x="1437342" y="101347"/>
                  <a:pt x="1424176" y="115379"/>
                </a:cubicBezTo>
                <a:cubicBezTo>
                  <a:pt x="1457124" y="114463"/>
                  <a:pt x="1477494" y="111096"/>
                  <a:pt x="1485285" y="105280"/>
                </a:cubicBezTo>
                <a:cubicBezTo>
                  <a:pt x="1493076" y="99464"/>
                  <a:pt x="1502105" y="98797"/>
                  <a:pt x="1512371" y="103280"/>
                </a:cubicBezTo>
                <a:cubicBezTo>
                  <a:pt x="1522637" y="107763"/>
                  <a:pt x="1530899" y="113367"/>
                  <a:pt x="1537157" y="120091"/>
                </a:cubicBezTo>
                <a:cubicBezTo>
                  <a:pt x="1543415" y="126816"/>
                  <a:pt x="1543886" y="133074"/>
                  <a:pt x="1538569" y="138865"/>
                </a:cubicBezTo>
                <a:cubicBezTo>
                  <a:pt x="1533253" y="144657"/>
                  <a:pt x="1529565" y="158389"/>
                  <a:pt x="1527507" y="180063"/>
                </a:cubicBezTo>
                <a:cubicBezTo>
                  <a:pt x="1525449" y="201736"/>
                  <a:pt x="1523637" y="223535"/>
                  <a:pt x="1522070" y="245459"/>
                </a:cubicBezTo>
                <a:cubicBezTo>
                  <a:pt x="1520504" y="267382"/>
                  <a:pt x="1515879" y="286294"/>
                  <a:pt x="1508196" y="302193"/>
                </a:cubicBezTo>
                <a:cubicBezTo>
                  <a:pt x="1500513" y="318092"/>
                  <a:pt x="1488593" y="330179"/>
                  <a:pt x="1472436" y="338453"/>
                </a:cubicBezTo>
                <a:cubicBezTo>
                  <a:pt x="1456278" y="346728"/>
                  <a:pt x="1447587" y="344649"/>
                  <a:pt x="1446362" y="332216"/>
                </a:cubicBezTo>
                <a:cubicBezTo>
                  <a:pt x="1445137" y="319783"/>
                  <a:pt x="1438488" y="305634"/>
                  <a:pt x="1426413" y="289769"/>
                </a:cubicBezTo>
                <a:cubicBezTo>
                  <a:pt x="1414339" y="273903"/>
                  <a:pt x="1415972" y="269687"/>
                  <a:pt x="1431313" y="277119"/>
                </a:cubicBezTo>
                <a:cubicBezTo>
                  <a:pt x="1446654" y="284552"/>
                  <a:pt x="1457366" y="288735"/>
                  <a:pt x="1463449" y="289669"/>
                </a:cubicBezTo>
                <a:cubicBezTo>
                  <a:pt x="1469532" y="290602"/>
                  <a:pt x="1475194" y="285015"/>
                  <a:pt x="1480435" y="272907"/>
                </a:cubicBezTo>
                <a:cubicBezTo>
                  <a:pt x="1485677" y="260800"/>
                  <a:pt x="1489343" y="242463"/>
                  <a:pt x="1491435" y="217898"/>
                </a:cubicBezTo>
                <a:cubicBezTo>
                  <a:pt x="1493526" y="193333"/>
                  <a:pt x="1494572" y="172784"/>
                  <a:pt x="1494572" y="156252"/>
                </a:cubicBezTo>
                <a:cubicBezTo>
                  <a:pt x="1494572" y="141336"/>
                  <a:pt x="1493134" y="132916"/>
                  <a:pt x="1490260" y="130991"/>
                </a:cubicBezTo>
                <a:cubicBezTo>
                  <a:pt x="1487385" y="129066"/>
                  <a:pt x="1480240" y="129537"/>
                  <a:pt x="1468823" y="132403"/>
                </a:cubicBezTo>
                <a:lnTo>
                  <a:pt x="1436125" y="140603"/>
                </a:lnTo>
                <a:cubicBezTo>
                  <a:pt x="1428193" y="141686"/>
                  <a:pt x="1421143" y="139086"/>
                  <a:pt x="1414977" y="132803"/>
                </a:cubicBezTo>
                <a:cubicBezTo>
                  <a:pt x="1399028" y="150919"/>
                  <a:pt x="1382424" y="164860"/>
                  <a:pt x="1365167" y="174626"/>
                </a:cubicBezTo>
                <a:cubicBezTo>
                  <a:pt x="1360853" y="177067"/>
                  <a:pt x="1357605" y="178553"/>
                  <a:pt x="1355423" y="179083"/>
                </a:cubicBezTo>
                <a:lnTo>
                  <a:pt x="1353491" y="178347"/>
                </a:lnTo>
                <a:lnTo>
                  <a:pt x="1353121" y="184813"/>
                </a:lnTo>
                <a:cubicBezTo>
                  <a:pt x="1352881" y="193333"/>
                  <a:pt x="1353022" y="203866"/>
                  <a:pt x="1353543" y="216411"/>
                </a:cubicBezTo>
                <a:cubicBezTo>
                  <a:pt x="1354585" y="241501"/>
                  <a:pt x="1353760" y="260500"/>
                  <a:pt x="1351068" y="273407"/>
                </a:cubicBezTo>
                <a:cubicBezTo>
                  <a:pt x="1348377" y="286315"/>
                  <a:pt x="1344760" y="296697"/>
                  <a:pt x="1340219" y="304555"/>
                </a:cubicBezTo>
                <a:cubicBezTo>
                  <a:pt x="1335677" y="312413"/>
                  <a:pt x="1330815" y="312530"/>
                  <a:pt x="1325632" y="304905"/>
                </a:cubicBezTo>
                <a:cubicBezTo>
                  <a:pt x="1320449" y="297281"/>
                  <a:pt x="1316483" y="290948"/>
                  <a:pt x="1313733" y="285906"/>
                </a:cubicBezTo>
                <a:cubicBezTo>
                  <a:pt x="1310983" y="280865"/>
                  <a:pt x="1308296" y="278140"/>
                  <a:pt x="1305671" y="277732"/>
                </a:cubicBezTo>
                <a:cubicBezTo>
                  <a:pt x="1303046" y="277324"/>
                  <a:pt x="1290001" y="279036"/>
                  <a:pt x="1266536" y="282869"/>
                </a:cubicBezTo>
                <a:cubicBezTo>
                  <a:pt x="1261069" y="306234"/>
                  <a:pt x="1254832" y="312626"/>
                  <a:pt x="1247824" y="302043"/>
                </a:cubicBezTo>
                <a:cubicBezTo>
                  <a:pt x="1240817" y="291460"/>
                  <a:pt x="1237313" y="277369"/>
                  <a:pt x="1237313" y="259770"/>
                </a:cubicBezTo>
                <a:cubicBezTo>
                  <a:pt x="1237313" y="243188"/>
                  <a:pt x="1236800" y="222585"/>
                  <a:pt x="1235775" y="197962"/>
                </a:cubicBezTo>
                <a:cubicBezTo>
                  <a:pt x="1234750" y="173338"/>
                  <a:pt x="1231092" y="155514"/>
                  <a:pt x="1224801" y="144490"/>
                </a:cubicBezTo>
                <a:cubicBezTo>
                  <a:pt x="1218509" y="133466"/>
                  <a:pt x="1219580" y="127953"/>
                  <a:pt x="1228013" y="127953"/>
                </a:cubicBezTo>
                <a:cubicBezTo>
                  <a:pt x="1233579" y="127953"/>
                  <a:pt x="1240087" y="128462"/>
                  <a:pt x="1247537" y="129478"/>
                </a:cubicBezTo>
                <a:cubicBezTo>
                  <a:pt x="1255536" y="119429"/>
                  <a:pt x="1264461" y="103888"/>
                  <a:pt x="1274310" y="82856"/>
                </a:cubicBezTo>
                <a:cubicBezTo>
                  <a:pt x="1284160" y="61824"/>
                  <a:pt x="1287255" y="45254"/>
                  <a:pt x="1283597" y="33147"/>
                </a:cubicBezTo>
                <a:cubicBezTo>
                  <a:pt x="1279939" y="21039"/>
                  <a:pt x="1289151" y="19777"/>
                  <a:pt x="1311233" y="29360"/>
                </a:cubicBezTo>
                <a:cubicBezTo>
                  <a:pt x="1330065" y="38459"/>
                  <a:pt x="1335886" y="46471"/>
                  <a:pt x="1328694" y="53396"/>
                </a:cubicBezTo>
                <a:cubicBezTo>
                  <a:pt x="1321503" y="60320"/>
                  <a:pt x="1313758" y="70007"/>
                  <a:pt x="1305458" y="82456"/>
                </a:cubicBezTo>
                <a:cubicBezTo>
                  <a:pt x="1297159" y="94906"/>
                  <a:pt x="1284443" y="110580"/>
                  <a:pt x="1267311" y="129478"/>
                </a:cubicBezTo>
                <a:cubicBezTo>
                  <a:pt x="1287476" y="126579"/>
                  <a:pt x="1301492" y="121671"/>
                  <a:pt x="1309358" y="114754"/>
                </a:cubicBezTo>
                <a:cubicBezTo>
                  <a:pt x="1317224" y="107838"/>
                  <a:pt x="1325740" y="106613"/>
                  <a:pt x="1334907" y="111080"/>
                </a:cubicBezTo>
                <a:cubicBezTo>
                  <a:pt x="1344073" y="115546"/>
                  <a:pt x="1352093" y="120196"/>
                  <a:pt x="1358968" y="125029"/>
                </a:cubicBezTo>
                <a:cubicBezTo>
                  <a:pt x="1365842" y="129862"/>
                  <a:pt x="1367396" y="135532"/>
                  <a:pt x="1363630" y="142040"/>
                </a:cubicBezTo>
                <a:cubicBezTo>
                  <a:pt x="1359863" y="148548"/>
                  <a:pt x="1356980" y="156298"/>
                  <a:pt x="1354980" y="165289"/>
                </a:cubicBezTo>
                <a:cubicBezTo>
                  <a:pt x="1354480" y="167537"/>
                  <a:pt x="1354075" y="170287"/>
                  <a:pt x="1353766" y="173541"/>
                </a:cubicBezTo>
                <a:lnTo>
                  <a:pt x="1353741" y="173974"/>
                </a:lnTo>
                <a:lnTo>
                  <a:pt x="1355123" y="170796"/>
                </a:lnTo>
                <a:cubicBezTo>
                  <a:pt x="1357205" y="167504"/>
                  <a:pt x="1360353" y="163256"/>
                  <a:pt x="1364567" y="158052"/>
                </a:cubicBezTo>
                <a:cubicBezTo>
                  <a:pt x="1381425" y="137236"/>
                  <a:pt x="1396849" y="113442"/>
                  <a:pt x="1410840" y="86669"/>
                </a:cubicBezTo>
                <a:cubicBezTo>
                  <a:pt x="1424830" y="59895"/>
                  <a:pt x="1429997" y="40209"/>
                  <a:pt x="1426338" y="27610"/>
                </a:cubicBezTo>
                <a:cubicBezTo>
                  <a:pt x="1423595" y="18160"/>
                  <a:pt x="1425515" y="13335"/>
                  <a:pt x="1432099" y="13133"/>
                </a:cubicBezTo>
                <a:close/>
                <a:moveTo>
                  <a:pt x="120237" y="12535"/>
                </a:moveTo>
                <a:cubicBezTo>
                  <a:pt x="122301" y="12429"/>
                  <a:pt x="124928" y="12783"/>
                  <a:pt x="128118" y="13598"/>
                </a:cubicBezTo>
                <a:cubicBezTo>
                  <a:pt x="140875" y="16856"/>
                  <a:pt x="151366" y="20635"/>
                  <a:pt x="159591" y="24935"/>
                </a:cubicBezTo>
                <a:cubicBezTo>
                  <a:pt x="167815" y="29235"/>
                  <a:pt x="169557" y="36205"/>
                  <a:pt x="164815" y="45846"/>
                </a:cubicBezTo>
                <a:cubicBezTo>
                  <a:pt x="160074" y="55487"/>
                  <a:pt x="157212" y="85456"/>
                  <a:pt x="156228" y="135753"/>
                </a:cubicBezTo>
                <a:cubicBezTo>
                  <a:pt x="186793" y="131670"/>
                  <a:pt x="211379" y="127254"/>
                  <a:pt x="229986" y="122504"/>
                </a:cubicBezTo>
                <a:cubicBezTo>
                  <a:pt x="248594" y="117754"/>
                  <a:pt x="262655" y="119500"/>
                  <a:pt x="272171" y="127741"/>
                </a:cubicBezTo>
                <a:cubicBezTo>
                  <a:pt x="281687" y="135982"/>
                  <a:pt x="284046" y="141753"/>
                  <a:pt x="279246" y="145052"/>
                </a:cubicBezTo>
                <a:cubicBezTo>
                  <a:pt x="274446" y="148352"/>
                  <a:pt x="256310" y="151310"/>
                  <a:pt x="224837" y="153927"/>
                </a:cubicBezTo>
                <a:cubicBezTo>
                  <a:pt x="193364" y="156543"/>
                  <a:pt x="169819" y="159235"/>
                  <a:pt x="154204" y="162001"/>
                </a:cubicBezTo>
                <a:lnTo>
                  <a:pt x="151529" y="185600"/>
                </a:lnTo>
                <a:cubicBezTo>
                  <a:pt x="175211" y="219548"/>
                  <a:pt x="195526" y="245251"/>
                  <a:pt x="212475" y="262708"/>
                </a:cubicBezTo>
                <a:cubicBezTo>
                  <a:pt x="229424" y="280165"/>
                  <a:pt x="247927" y="293785"/>
                  <a:pt x="267984" y="303568"/>
                </a:cubicBezTo>
                <a:cubicBezTo>
                  <a:pt x="288041" y="313351"/>
                  <a:pt x="306590" y="322371"/>
                  <a:pt x="323631" y="330629"/>
                </a:cubicBezTo>
                <a:cubicBezTo>
                  <a:pt x="340671" y="338886"/>
                  <a:pt x="334518" y="343015"/>
                  <a:pt x="305169" y="343015"/>
                </a:cubicBezTo>
                <a:cubicBezTo>
                  <a:pt x="279921" y="343015"/>
                  <a:pt x="260097" y="342736"/>
                  <a:pt x="245698" y="342178"/>
                </a:cubicBezTo>
                <a:cubicBezTo>
                  <a:pt x="231299" y="341620"/>
                  <a:pt x="218883" y="333924"/>
                  <a:pt x="208450" y="319092"/>
                </a:cubicBezTo>
                <a:cubicBezTo>
                  <a:pt x="198018" y="304259"/>
                  <a:pt x="188301" y="289431"/>
                  <a:pt x="179302" y="274607"/>
                </a:cubicBezTo>
                <a:cubicBezTo>
                  <a:pt x="170303" y="259783"/>
                  <a:pt x="159453" y="237613"/>
                  <a:pt x="146754" y="208099"/>
                </a:cubicBezTo>
                <a:cubicBezTo>
                  <a:pt x="138138" y="248313"/>
                  <a:pt x="124380" y="278140"/>
                  <a:pt x="105482" y="297581"/>
                </a:cubicBezTo>
                <a:cubicBezTo>
                  <a:pt x="86583" y="317021"/>
                  <a:pt x="63617" y="330762"/>
                  <a:pt x="36586" y="338803"/>
                </a:cubicBezTo>
                <a:cubicBezTo>
                  <a:pt x="9554" y="346844"/>
                  <a:pt x="5388" y="344494"/>
                  <a:pt x="24087" y="331754"/>
                </a:cubicBezTo>
                <a:cubicBezTo>
                  <a:pt x="42785" y="319013"/>
                  <a:pt x="58772" y="305497"/>
                  <a:pt x="72046" y="291206"/>
                </a:cubicBezTo>
                <a:cubicBezTo>
                  <a:pt x="85320" y="276915"/>
                  <a:pt x="96632" y="258596"/>
                  <a:pt x="105982" y="236247"/>
                </a:cubicBezTo>
                <a:cubicBezTo>
                  <a:pt x="115331" y="213898"/>
                  <a:pt x="121039" y="190925"/>
                  <a:pt x="123105" y="167326"/>
                </a:cubicBezTo>
                <a:cubicBezTo>
                  <a:pt x="90207" y="172559"/>
                  <a:pt x="69846" y="176221"/>
                  <a:pt x="62022" y="178313"/>
                </a:cubicBezTo>
                <a:cubicBezTo>
                  <a:pt x="54197" y="180404"/>
                  <a:pt x="43077" y="175667"/>
                  <a:pt x="28661" y="164101"/>
                </a:cubicBezTo>
                <a:cubicBezTo>
                  <a:pt x="14245" y="152535"/>
                  <a:pt x="16624" y="147281"/>
                  <a:pt x="35798" y="148340"/>
                </a:cubicBezTo>
                <a:cubicBezTo>
                  <a:pt x="54972" y="149398"/>
                  <a:pt x="84633" y="146994"/>
                  <a:pt x="124780" y="141128"/>
                </a:cubicBezTo>
                <a:cubicBezTo>
                  <a:pt x="125764" y="115746"/>
                  <a:pt x="125997" y="93064"/>
                  <a:pt x="125480" y="73082"/>
                </a:cubicBezTo>
                <a:cubicBezTo>
                  <a:pt x="124964" y="53100"/>
                  <a:pt x="122085" y="37376"/>
                  <a:pt x="116843" y="25910"/>
                </a:cubicBezTo>
                <a:cubicBezTo>
                  <a:pt x="112912" y="17310"/>
                  <a:pt x="114044" y="12852"/>
                  <a:pt x="120237" y="12535"/>
                </a:cubicBezTo>
                <a:close/>
                <a:moveTo>
                  <a:pt x="1012814" y="11911"/>
                </a:moveTo>
                <a:cubicBezTo>
                  <a:pt x="1024288" y="13011"/>
                  <a:pt x="1035558" y="15894"/>
                  <a:pt x="1046624" y="20560"/>
                </a:cubicBezTo>
                <a:cubicBezTo>
                  <a:pt x="1057690" y="25226"/>
                  <a:pt x="1063223" y="33334"/>
                  <a:pt x="1063223" y="44884"/>
                </a:cubicBezTo>
                <a:cubicBezTo>
                  <a:pt x="1063223" y="57483"/>
                  <a:pt x="1058903" y="62941"/>
                  <a:pt x="1050261" y="61258"/>
                </a:cubicBezTo>
                <a:cubicBezTo>
                  <a:pt x="1041620" y="59574"/>
                  <a:pt x="1029450" y="51441"/>
                  <a:pt x="1013751" y="36859"/>
                </a:cubicBezTo>
                <a:cubicBezTo>
                  <a:pt x="1001652" y="19127"/>
                  <a:pt x="1001339" y="10811"/>
                  <a:pt x="1012814" y="11911"/>
                </a:cubicBezTo>
                <a:close/>
                <a:moveTo>
                  <a:pt x="4015967" y="994"/>
                </a:moveTo>
                <a:cubicBezTo>
                  <a:pt x="4017777" y="868"/>
                  <a:pt x="4020085" y="1149"/>
                  <a:pt x="4022892" y="1836"/>
                </a:cubicBezTo>
                <a:cubicBezTo>
                  <a:pt x="4034116" y="4586"/>
                  <a:pt x="4044082" y="8761"/>
                  <a:pt x="4052790" y="14360"/>
                </a:cubicBezTo>
                <a:cubicBezTo>
                  <a:pt x="4061497" y="19960"/>
                  <a:pt x="4063147" y="26076"/>
                  <a:pt x="4057740" y="32709"/>
                </a:cubicBezTo>
                <a:cubicBezTo>
                  <a:pt x="4052331" y="39342"/>
                  <a:pt x="4046669" y="52258"/>
                  <a:pt x="4040753" y="71457"/>
                </a:cubicBezTo>
                <a:cubicBezTo>
                  <a:pt x="4053219" y="69524"/>
                  <a:pt x="4065468" y="66686"/>
                  <a:pt x="4077501" y="62945"/>
                </a:cubicBezTo>
                <a:cubicBezTo>
                  <a:pt x="4089533" y="59204"/>
                  <a:pt x="4099229" y="61428"/>
                  <a:pt x="4106587" y="69620"/>
                </a:cubicBezTo>
                <a:cubicBezTo>
                  <a:pt x="4113944" y="77811"/>
                  <a:pt x="4109920" y="84373"/>
                  <a:pt x="4094512" y="89306"/>
                </a:cubicBezTo>
                <a:cubicBezTo>
                  <a:pt x="4079105" y="94239"/>
                  <a:pt x="4059244" y="98655"/>
                  <a:pt x="4034928" y="102555"/>
                </a:cubicBezTo>
                <a:cubicBezTo>
                  <a:pt x="4031345" y="114221"/>
                  <a:pt x="4028062" y="124770"/>
                  <a:pt x="4025079" y="134203"/>
                </a:cubicBezTo>
                <a:cubicBezTo>
                  <a:pt x="4053560" y="128970"/>
                  <a:pt x="4074493" y="125354"/>
                  <a:pt x="4087875" y="123354"/>
                </a:cubicBezTo>
                <a:cubicBezTo>
                  <a:pt x="4101258" y="121354"/>
                  <a:pt x="4112478" y="118479"/>
                  <a:pt x="4121536" y="114729"/>
                </a:cubicBezTo>
                <a:cubicBezTo>
                  <a:pt x="4130593" y="110980"/>
                  <a:pt x="4139222" y="111330"/>
                  <a:pt x="4147422" y="115779"/>
                </a:cubicBezTo>
                <a:cubicBezTo>
                  <a:pt x="4155621" y="120229"/>
                  <a:pt x="4164991" y="126237"/>
                  <a:pt x="4175532" y="133803"/>
                </a:cubicBezTo>
                <a:cubicBezTo>
                  <a:pt x="4186073" y="141369"/>
                  <a:pt x="4187686" y="149898"/>
                  <a:pt x="4180370" y="159389"/>
                </a:cubicBezTo>
                <a:cubicBezTo>
                  <a:pt x="4173053" y="168880"/>
                  <a:pt x="4169395" y="192933"/>
                  <a:pt x="4169395" y="231547"/>
                </a:cubicBezTo>
                <a:cubicBezTo>
                  <a:pt x="4169395" y="270395"/>
                  <a:pt x="4168308" y="297410"/>
                  <a:pt x="4166133" y="312592"/>
                </a:cubicBezTo>
                <a:cubicBezTo>
                  <a:pt x="4163958" y="327775"/>
                  <a:pt x="4157475" y="342132"/>
                  <a:pt x="4146684" y="355665"/>
                </a:cubicBezTo>
                <a:cubicBezTo>
                  <a:pt x="4135893" y="369197"/>
                  <a:pt x="4127393" y="369372"/>
                  <a:pt x="4121186" y="356190"/>
                </a:cubicBezTo>
                <a:cubicBezTo>
                  <a:pt x="4114978" y="343007"/>
                  <a:pt x="4105220" y="329116"/>
                  <a:pt x="4091912" y="314517"/>
                </a:cubicBezTo>
                <a:cubicBezTo>
                  <a:pt x="4078605" y="299918"/>
                  <a:pt x="4079413" y="294972"/>
                  <a:pt x="4094337" y="299681"/>
                </a:cubicBezTo>
                <a:cubicBezTo>
                  <a:pt x="4109261" y="304389"/>
                  <a:pt x="4118506" y="306818"/>
                  <a:pt x="4122073" y="306968"/>
                </a:cubicBezTo>
                <a:cubicBezTo>
                  <a:pt x="4125639" y="307118"/>
                  <a:pt x="4128377" y="303126"/>
                  <a:pt x="4130285" y="294993"/>
                </a:cubicBezTo>
                <a:cubicBezTo>
                  <a:pt x="4132193" y="286860"/>
                  <a:pt x="4133926" y="272665"/>
                  <a:pt x="4135485" y="252408"/>
                </a:cubicBezTo>
                <a:cubicBezTo>
                  <a:pt x="4137043" y="232151"/>
                  <a:pt x="4138085" y="214269"/>
                  <a:pt x="4138610" y="198762"/>
                </a:cubicBezTo>
                <a:cubicBezTo>
                  <a:pt x="4139135" y="183254"/>
                  <a:pt x="4138451" y="170322"/>
                  <a:pt x="4136560" y="159964"/>
                </a:cubicBezTo>
                <a:cubicBezTo>
                  <a:pt x="4134668" y="149606"/>
                  <a:pt x="4130464" y="143536"/>
                  <a:pt x="4123948" y="141753"/>
                </a:cubicBezTo>
                <a:cubicBezTo>
                  <a:pt x="4117432" y="139969"/>
                  <a:pt x="4108857" y="140119"/>
                  <a:pt x="4098225" y="142203"/>
                </a:cubicBezTo>
                <a:cubicBezTo>
                  <a:pt x="4087592" y="144286"/>
                  <a:pt x="4074709" y="146269"/>
                  <a:pt x="4059577" y="148152"/>
                </a:cubicBezTo>
                <a:cubicBezTo>
                  <a:pt x="4070043" y="152369"/>
                  <a:pt x="4072772" y="157593"/>
                  <a:pt x="4067764" y="163826"/>
                </a:cubicBezTo>
                <a:cubicBezTo>
                  <a:pt x="4062756" y="170059"/>
                  <a:pt x="4054802" y="180050"/>
                  <a:pt x="4043903" y="193799"/>
                </a:cubicBezTo>
                <a:cubicBezTo>
                  <a:pt x="4048019" y="192916"/>
                  <a:pt x="4054523" y="190866"/>
                  <a:pt x="4063414" y="187650"/>
                </a:cubicBezTo>
                <a:cubicBezTo>
                  <a:pt x="4072305" y="184433"/>
                  <a:pt x="4079901" y="186637"/>
                  <a:pt x="4086200" y="194262"/>
                </a:cubicBezTo>
                <a:cubicBezTo>
                  <a:pt x="4092500" y="201886"/>
                  <a:pt x="4090342" y="207649"/>
                  <a:pt x="4079726" y="211548"/>
                </a:cubicBezTo>
                <a:cubicBezTo>
                  <a:pt x="4069109" y="215448"/>
                  <a:pt x="4052461" y="219590"/>
                  <a:pt x="4029779" y="223973"/>
                </a:cubicBezTo>
                <a:cubicBezTo>
                  <a:pt x="4033962" y="227822"/>
                  <a:pt x="4035528" y="231976"/>
                  <a:pt x="4034478" y="236434"/>
                </a:cubicBezTo>
                <a:cubicBezTo>
                  <a:pt x="4033428" y="240892"/>
                  <a:pt x="4032903" y="243938"/>
                  <a:pt x="4032903" y="245571"/>
                </a:cubicBezTo>
                <a:cubicBezTo>
                  <a:pt x="4047186" y="241638"/>
                  <a:pt x="4059548" y="237780"/>
                  <a:pt x="4069989" y="233997"/>
                </a:cubicBezTo>
                <a:cubicBezTo>
                  <a:pt x="4080430" y="230214"/>
                  <a:pt x="4090454" y="232814"/>
                  <a:pt x="4100062" y="241797"/>
                </a:cubicBezTo>
                <a:cubicBezTo>
                  <a:pt x="4109670" y="250779"/>
                  <a:pt x="4106603" y="256562"/>
                  <a:pt x="4090863" y="259146"/>
                </a:cubicBezTo>
                <a:cubicBezTo>
                  <a:pt x="4075122" y="261729"/>
                  <a:pt x="4055802" y="265345"/>
                  <a:pt x="4032903" y="269995"/>
                </a:cubicBezTo>
                <a:cubicBezTo>
                  <a:pt x="4032903" y="292443"/>
                  <a:pt x="4032070" y="310638"/>
                  <a:pt x="4030404" y="324579"/>
                </a:cubicBezTo>
                <a:cubicBezTo>
                  <a:pt x="4028737" y="338520"/>
                  <a:pt x="4025075" y="347169"/>
                  <a:pt x="4019417" y="350527"/>
                </a:cubicBezTo>
                <a:cubicBezTo>
                  <a:pt x="4013759" y="353886"/>
                  <a:pt x="4009334" y="348611"/>
                  <a:pt x="4006143" y="334703"/>
                </a:cubicBezTo>
                <a:cubicBezTo>
                  <a:pt x="4002951" y="320796"/>
                  <a:pt x="4001355" y="301085"/>
                  <a:pt x="4001355" y="275569"/>
                </a:cubicBezTo>
                <a:cubicBezTo>
                  <a:pt x="3987489" y="279703"/>
                  <a:pt x="3976078" y="282827"/>
                  <a:pt x="3967120" y="284944"/>
                </a:cubicBezTo>
                <a:cubicBezTo>
                  <a:pt x="3958162" y="287060"/>
                  <a:pt x="3949079" y="284669"/>
                  <a:pt x="3939872" y="277769"/>
                </a:cubicBezTo>
                <a:cubicBezTo>
                  <a:pt x="3930664" y="270870"/>
                  <a:pt x="3931118" y="266674"/>
                  <a:pt x="3941234" y="265183"/>
                </a:cubicBezTo>
                <a:cubicBezTo>
                  <a:pt x="3951350" y="263691"/>
                  <a:pt x="3971391" y="259562"/>
                  <a:pt x="4001355" y="252796"/>
                </a:cubicBezTo>
                <a:cubicBezTo>
                  <a:pt x="4001355" y="243413"/>
                  <a:pt x="4000747" y="235839"/>
                  <a:pt x="3999530" y="230072"/>
                </a:cubicBezTo>
                <a:cubicBezTo>
                  <a:pt x="3992131" y="233155"/>
                  <a:pt x="3985202" y="234972"/>
                  <a:pt x="3978744" y="235522"/>
                </a:cubicBezTo>
                <a:cubicBezTo>
                  <a:pt x="3972286" y="236072"/>
                  <a:pt x="3964766" y="233510"/>
                  <a:pt x="3956183" y="227835"/>
                </a:cubicBezTo>
                <a:cubicBezTo>
                  <a:pt x="3947600" y="222160"/>
                  <a:pt x="3949113" y="218235"/>
                  <a:pt x="3960720" y="216061"/>
                </a:cubicBezTo>
                <a:cubicBezTo>
                  <a:pt x="3972328" y="213886"/>
                  <a:pt x="3992372" y="208874"/>
                  <a:pt x="4020854" y="201024"/>
                </a:cubicBezTo>
                <a:cubicBezTo>
                  <a:pt x="4029820" y="175809"/>
                  <a:pt x="4032428" y="159868"/>
                  <a:pt x="4028679" y="153202"/>
                </a:cubicBezTo>
                <a:cubicBezTo>
                  <a:pt x="4013246" y="155818"/>
                  <a:pt x="3996341" y="158885"/>
                  <a:pt x="3977963" y="162401"/>
                </a:cubicBezTo>
                <a:lnTo>
                  <a:pt x="3976749" y="162639"/>
                </a:lnTo>
                <a:lnTo>
                  <a:pt x="3978707" y="163339"/>
                </a:lnTo>
                <a:cubicBezTo>
                  <a:pt x="3992889" y="170213"/>
                  <a:pt x="3999980" y="178309"/>
                  <a:pt x="3999980" y="187625"/>
                </a:cubicBezTo>
                <a:cubicBezTo>
                  <a:pt x="3999980" y="196808"/>
                  <a:pt x="3997101" y="202778"/>
                  <a:pt x="3991343" y="205536"/>
                </a:cubicBezTo>
                <a:cubicBezTo>
                  <a:pt x="3985585" y="208294"/>
                  <a:pt x="3979894" y="205865"/>
                  <a:pt x="3974270" y="198249"/>
                </a:cubicBezTo>
                <a:cubicBezTo>
                  <a:pt x="3968645" y="190633"/>
                  <a:pt x="3964108" y="182259"/>
                  <a:pt x="3960658" y="173126"/>
                </a:cubicBezTo>
                <a:lnTo>
                  <a:pt x="3960585" y="165803"/>
                </a:lnTo>
                <a:lnTo>
                  <a:pt x="3949291" y="168014"/>
                </a:lnTo>
                <a:cubicBezTo>
                  <a:pt x="3939366" y="169997"/>
                  <a:pt x="3929072" y="172092"/>
                  <a:pt x="3918410" y="174301"/>
                </a:cubicBezTo>
                <a:cubicBezTo>
                  <a:pt x="3919394" y="204032"/>
                  <a:pt x="3920414" y="235001"/>
                  <a:pt x="3921473" y="267208"/>
                </a:cubicBezTo>
                <a:cubicBezTo>
                  <a:pt x="3922531" y="299414"/>
                  <a:pt x="3920864" y="321408"/>
                  <a:pt x="3916473" y="333191"/>
                </a:cubicBezTo>
                <a:cubicBezTo>
                  <a:pt x="3912081" y="344974"/>
                  <a:pt x="3906044" y="344169"/>
                  <a:pt x="3898362" y="330779"/>
                </a:cubicBezTo>
                <a:cubicBezTo>
                  <a:pt x="3890679" y="317388"/>
                  <a:pt x="3888145" y="304268"/>
                  <a:pt x="3890762" y="291419"/>
                </a:cubicBezTo>
                <a:cubicBezTo>
                  <a:pt x="3893379" y="278569"/>
                  <a:pt x="3894170" y="257808"/>
                  <a:pt x="3893137" y="229135"/>
                </a:cubicBezTo>
                <a:cubicBezTo>
                  <a:pt x="3892104" y="200462"/>
                  <a:pt x="3888183" y="180350"/>
                  <a:pt x="3881375" y="168801"/>
                </a:cubicBezTo>
                <a:cubicBezTo>
                  <a:pt x="3874567" y="157252"/>
                  <a:pt x="3876421" y="151477"/>
                  <a:pt x="3886937" y="151477"/>
                </a:cubicBezTo>
                <a:cubicBezTo>
                  <a:pt x="3894553" y="151477"/>
                  <a:pt x="3901428" y="151735"/>
                  <a:pt x="3907561" y="152252"/>
                </a:cubicBezTo>
                <a:cubicBezTo>
                  <a:pt x="3913694" y="152769"/>
                  <a:pt x="3943559" y="148569"/>
                  <a:pt x="3997156" y="139653"/>
                </a:cubicBezTo>
                <a:cubicBezTo>
                  <a:pt x="4001122" y="123837"/>
                  <a:pt x="4004088" y="112671"/>
                  <a:pt x="4006055" y="106155"/>
                </a:cubicBezTo>
                <a:cubicBezTo>
                  <a:pt x="3998856" y="107188"/>
                  <a:pt x="3991385" y="107438"/>
                  <a:pt x="3983644" y="106905"/>
                </a:cubicBezTo>
                <a:cubicBezTo>
                  <a:pt x="3975903" y="106371"/>
                  <a:pt x="3966724" y="103230"/>
                  <a:pt x="3956108" y="97480"/>
                </a:cubicBezTo>
                <a:cubicBezTo>
                  <a:pt x="3945492" y="91731"/>
                  <a:pt x="3946013" y="88068"/>
                  <a:pt x="3957671" y="86494"/>
                </a:cubicBezTo>
                <a:cubicBezTo>
                  <a:pt x="3969328" y="84919"/>
                  <a:pt x="3986664" y="82215"/>
                  <a:pt x="4009680" y="78382"/>
                </a:cubicBezTo>
                <a:cubicBezTo>
                  <a:pt x="4016679" y="45134"/>
                  <a:pt x="4017825" y="23377"/>
                  <a:pt x="4013117" y="13111"/>
                </a:cubicBezTo>
                <a:cubicBezTo>
                  <a:pt x="4009586" y="5411"/>
                  <a:pt x="4010536" y="1372"/>
                  <a:pt x="4015967" y="994"/>
                </a:cubicBezTo>
                <a:close/>
                <a:moveTo>
                  <a:pt x="522322" y="55"/>
                </a:moveTo>
                <a:cubicBezTo>
                  <a:pt x="525994" y="-357"/>
                  <a:pt x="531181" y="1578"/>
                  <a:pt x="537880" y="5861"/>
                </a:cubicBezTo>
                <a:cubicBezTo>
                  <a:pt x="551279" y="14427"/>
                  <a:pt x="555679" y="20756"/>
                  <a:pt x="551079" y="24847"/>
                </a:cubicBezTo>
                <a:cubicBezTo>
                  <a:pt x="546480" y="28939"/>
                  <a:pt x="543022" y="31409"/>
                  <a:pt x="540705" y="32259"/>
                </a:cubicBezTo>
                <a:cubicBezTo>
                  <a:pt x="545638" y="32259"/>
                  <a:pt x="550713" y="31789"/>
                  <a:pt x="555929" y="30847"/>
                </a:cubicBezTo>
                <a:cubicBezTo>
                  <a:pt x="561145" y="29905"/>
                  <a:pt x="568491" y="27285"/>
                  <a:pt x="577965" y="22985"/>
                </a:cubicBezTo>
                <a:cubicBezTo>
                  <a:pt x="587440" y="18685"/>
                  <a:pt x="594756" y="17702"/>
                  <a:pt x="599914" y="20035"/>
                </a:cubicBezTo>
                <a:cubicBezTo>
                  <a:pt x="605072" y="22368"/>
                  <a:pt x="612442" y="27230"/>
                  <a:pt x="622025" y="34622"/>
                </a:cubicBezTo>
                <a:cubicBezTo>
                  <a:pt x="631608" y="42013"/>
                  <a:pt x="631766" y="47100"/>
                  <a:pt x="622500" y="49883"/>
                </a:cubicBezTo>
                <a:cubicBezTo>
                  <a:pt x="613234" y="52666"/>
                  <a:pt x="602510" y="58883"/>
                  <a:pt x="590327" y="68532"/>
                </a:cubicBezTo>
                <a:cubicBezTo>
                  <a:pt x="578144" y="78182"/>
                  <a:pt x="569453" y="83856"/>
                  <a:pt x="564254" y="85556"/>
                </a:cubicBezTo>
                <a:cubicBezTo>
                  <a:pt x="596635" y="82540"/>
                  <a:pt x="615784" y="79694"/>
                  <a:pt x="621700" y="77019"/>
                </a:cubicBezTo>
                <a:cubicBezTo>
                  <a:pt x="627616" y="74344"/>
                  <a:pt x="634445" y="75540"/>
                  <a:pt x="642186" y="80606"/>
                </a:cubicBezTo>
                <a:cubicBezTo>
                  <a:pt x="649928" y="85673"/>
                  <a:pt x="656390" y="90610"/>
                  <a:pt x="661573" y="95418"/>
                </a:cubicBezTo>
                <a:cubicBezTo>
                  <a:pt x="666756" y="100226"/>
                  <a:pt x="666206" y="104613"/>
                  <a:pt x="659923" y="108580"/>
                </a:cubicBezTo>
                <a:cubicBezTo>
                  <a:pt x="653640" y="112546"/>
                  <a:pt x="642361" y="124112"/>
                  <a:pt x="626087" y="143278"/>
                </a:cubicBezTo>
                <a:lnTo>
                  <a:pt x="621827" y="147605"/>
                </a:lnTo>
                <a:lnTo>
                  <a:pt x="628034" y="148293"/>
                </a:lnTo>
                <a:cubicBezTo>
                  <a:pt x="632478" y="149682"/>
                  <a:pt x="638199" y="152110"/>
                  <a:pt x="645199" y="155577"/>
                </a:cubicBezTo>
                <a:cubicBezTo>
                  <a:pt x="659198" y="162510"/>
                  <a:pt x="661398" y="168947"/>
                  <a:pt x="651798" y="174888"/>
                </a:cubicBezTo>
                <a:cubicBezTo>
                  <a:pt x="642199" y="180829"/>
                  <a:pt x="621383" y="196183"/>
                  <a:pt x="589352" y="220948"/>
                </a:cubicBezTo>
                <a:cubicBezTo>
                  <a:pt x="611817" y="234564"/>
                  <a:pt x="636695" y="245234"/>
                  <a:pt x="663985" y="252958"/>
                </a:cubicBezTo>
                <a:cubicBezTo>
                  <a:pt x="691275" y="260683"/>
                  <a:pt x="711915" y="265383"/>
                  <a:pt x="725906" y="267058"/>
                </a:cubicBezTo>
                <a:cubicBezTo>
                  <a:pt x="739897" y="268732"/>
                  <a:pt x="747301" y="271370"/>
                  <a:pt x="748117" y="274970"/>
                </a:cubicBezTo>
                <a:cubicBezTo>
                  <a:pt x="748934" y="278569"/>
                  <a:pt x="739526" y="283227"/>
                  <a:pt x="719894" y="288944"/>
                </a:cubicBezTo>
                <a:cubicBezTo>
                  <a:pt x="700262" y="294660"/>
                  <a:pt x="685996" y="297518"/>
                  <a:pt x="677097" y="297518"/>
                </a:cubicBezTo>
                <a:cubicBezTo>
                  <a:pt x="667664" y="297518"/>
                  <a:pt x="655731" y="292439"/>
                  <a:pt x="641299" y="282282"/>
                </a:cubicBezTo>
                <a:cubicBezTo>
                  <a:pt x="626866" y="272124"/>
                  <a:pt x="606934" y="257854"/>
                  <a:pt x="581503" y="239472"/>
                </a:cubicBezTo>
                <a:cubicBezTo>
                  <a:pt x="590919" y="254871"/>
                  <a:pt x="595627" y="274186"/>
                  <a:pt x="595627" y="297418"/>
                </a:cubicBezTo>
                <a:cubicBezTo>
                  <a:pt x="595627" y="321500"/>
                  <a:pt x="589344" y="340611"/>
                  <a:pt x="576778" y="354752"/>
                </a:cubicBezTo>
                <a:cubicBezTo>
                  <a:pt x="564212" y="368893"/>
                  <a:pt x="555687" y="370976"/>
                  <a:pt x="551204" y="361002"/>
                </a:cubicBezTo>
                <a:cubicBezTo>
                  <a:pt x="546721" y="351027"/>
                  <a:pt x="538068" y="340274"/>
                  <a:pt x="525243" y="328741"/>
                </a:cubicBezTo>
                <a:cubicBezTo>
                  <a:pt x="512419" y="317209"/>
                  <a:pt x="510390" y="312517"/>
                  <a:pt x="519156" y="314667"/>
                </a:cubicBezTo>
                <a:cubicBezTo>
                  <a:pt x="527922" y="316817"/>
                  <a:pt x="537351" y="318388"/>
                  <a:pt x="547442" y="319379"/>
                </a:cubicBezTo>
                <a:cubicBezTo>
                  <a:pt x="557533" y="320371"/>
                  <a:pt x="562824" y="310888"/>
                  <a:pt x="563316" y="290931"/>
                </a:cubicBezTo>
                <a:cubicBezTo>
                  <a:pt x="563808" y="270974"/>
                  <a:pt x="561654" y="254871"/>
                  <a:pt x="556854" y="242621"/>
                </a:cubicBezTo>
                <a:cubicBezTo>
                  <a:pt x="547121" y="257504"/>
                  <a:pt x="532418" y="272120"/>
                  <a:pt x="512744" y="286469"/>
                </a:cubicBezTo>
                <a:cubicBezTo>
                  <a:pt x="493070" y="300818"/>
                  <a:pt x="475496" y="311463"/>
                  <a:pt x="460022" y="318404"/>
                </a:cubicBezTo>
                <a:cubicBezTo>
                  <a:pt x="444548" y="325346"/>
                  <a:pt x="432399" y="329091"/>
                  <a:pt x="423575" y="329641"/>
                </a:cubicBezTo>
                <a:cubicBezTo>
                  <a:pt x="414750" y="330191"/>
                  <a:pt x="415842" y="326400"/>
                  <a:pt x="426849" y="318267"/>
                </a:cubicBezTo>
                <a:cubicBezTo>
                  <a:pt x="437857" y="310134"/>
                  <a:pt x="454731" y="298314"/>
                  <a:pt x="477471" y="282807"/>
                </a:cubicBezTo>
                <a:cubicBezTo>
                  <a:pt x="500212" y="267299"/>
                  <a:pt x="521756" y="246921"/>
                  <a:pt x="542105" y="221673"/>
                </a:cubicBezTo>
                <a:cubicBezTo>
                  <a:pt x="535555" y="216840"/>
                  <a:pt x="531389" y="212840"/>
                  <a:pt x="529606" y="209674"/>
                </a:cubicBezTo>
                <a:cubicBezTo>
                  <a:pt x="501007" y="239655"/>
                  <a:pt x="472934" y="258391"/>
                  <a:pt x="445386" y="265883"/>
                </a:cubicBezTo>
                <a:cubicBezTo>
                  <a:pt x="417838" y="273374"/>
                  <a:pt x="412925" y="271507"/>
                  <a:pt x="430649" y="260283"/>
                </a:cubicBezTo>
                <a:cubicBezTo>
                  <a:pt x="448373" y="249059"/>
                  <a:pt x="464685" y="237030"/>
                  <a:pt x="479584" y="224198"/>
                </a:cubicBezTo>
                <a:cubicBezTo>
                  <a:pt x="494483" y="211365"/>
                  <a:pt x="504866" y="200599"/>
                  <a:pt x="510732" y="191900"/>
                </a:cubicBezTo>
                <a:lnTo>
                  <a:pt x="505507" y="186150"/>
                </a:lnTo>
                <a:cubicBezTo>
                  <a:pt x="483142" y="202699"/>
                  <a:pt x="463781" y="212586"/>
                  <a:pt x="447423" y="215811"/>
                </a:cubicBezTo>
                <a:cubicBezTo>
                  <a:pt x="431066" y="219035"/>
                  <a:pt x="427624" y="216831"/>
                  <a:pt x="437099" y="209199"/>
                </a:cubicBezTo>
                <a:cubicBezTo>
                  <a:pt x="446573" y="201566"/>
                  <a:pt x="457943" y="192904"/>
                  <a:pt x="471209" y="183213"/>
                </a:cubicBezTo>
                <a:cubicBezTo>
                  <a:pt x="484475" y="173522"/>
                  <a:pt x="495033" y="165085"/>
                  <a:pt x="502882" y="157902"/>
                </a:cubicBezTo>
                <a:cubicBezTo>
                  <a:pt x="503249" y="157902"/>
                  <a:pt x="499524" y="158293"/>
                  <a:pt x="491708" y="159077"/>
                </a:cubicBezTo>
                <a:cubicBezTo>
                  <a:pt x="490025" y="172942"/>
                  <a:pt x="482979" y="170418"/>
                  <a:pt x="470572" y="151502"/>
                </a:cubicBezTo>
                <a:cubicBezTo>
                  <a:pt x="458164" y="132587"/>
                  <a:pt x="448161" y="118175"/>
                  <a:pt x="440561" y="108267"/>
                </a:cubicBezTo>
                <a:cubicBezTo>
                  <a:pt x="432962" y="98359"/>
                  <a:pt x="435695" y="94197"/>
                  <a:pt x="448761" y="95780"/>
                </a:cubicBezTo>
                <a:cubicBezTo>
                  <a:pt x="461826" y="97364"/>
                  <a:pt x="475342" y="97372"/>
                  <a:pt x="489308" y="95805"/>
                </a:cubicBezTo>
                <a:cubicBezTo>
                  <a:pt x="503274" y="94239"/>
                  <a:pt x="520948" y="91522"/>
                  <a:pt x="542330" y="87656"/>
                </a:cubicBezTo>
                <a:cubicBezTo>
                  <a:pt x="551063" y="78940"/>
                  <a:pt x="559741" y="69124"/>
                  <a:pt x="568366" y="58208"/>
                </a:cubicBezTo>
                <a:cubicBezTo>
                  <a:pt x="576990" y="47292"/>
                  <a:pt x="576082" y="43925"/>
                  <a:pt x="565641" y="48108"/>
                </a:cubicBezTo>
                <a:cubicBezTo>
                  <a:pt x="555200" y="52291"/>
                  <a:pt x="543530" y="51766"/>
                  <a:pt x="530631" y="46533"/>
                </a:cubicBezTo>
                <a:cubicBezTo>
                  <a:pt x="509582" y="66082"/>
                  <a:pt x="490021" y="78815"/>
                  <a:pt x="471947" y="84731"/>
                </a:cubicBezTo>
                <a:cubicBezTo>
                  <a:pt x="453873" y="90647"/>
                  <a:pt x="449973" y="89089"/>
                  <a:pt x="460247" y="80056"/>
                </a:cubicBezTo>
                <a:cubicBezTo>
                  <a:pt x="470522" y="71024"/>
                  <a:pt x="482034" y="59366"/>
                  <a:pt x="494783" y="45084"/>
                </a:cubicBezTo>
                <a:cubicBezTo>
                  <a:pt x="507532" y="30801"/>
                  <a:pt x="514552" y="18552"/>
                  <a:pt x="515844" y="8336"/>
                </a:cubicBezTo>
                <a:cubicBezTo>
                  <a:pt x="516490" y="3228"/>
                  <a:pt x="518649" y="468"/>
                  <a:pt x="522322" y="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3359696" y="3420291"/>
            <a:ext cx="1080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猴山</a:t>
            </a: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2495600" y="4144439"/>
            <a:ext cx="1044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鹿苑</a:t>
            </a: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5267764" y="4144439"/>
            <a:ext cx="1548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熊猫馆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614107" y="1687857"/>
            <a:ext cx="1357413" cy="361251"/>
          </a:xfrm>
          <a:custGeom>
            <a:avLst/>
            <a:gdLst/>
            <a:ahLst/>
            <a:cxnLst/>
            <a:rect l="l" t="t" r="r" b="b"/>
            <a:pathLst>
              <a:path w="1357413" h="361251">
                <a:moveTo>
                  <a:pt x="1064802" y="273768"/>
                </a:moveTo>
                <a:cubicBezTo>
                  <a:pt x="1068716" y="273505"/>
                  <a:pt x="1075692" y="275557"/>
                  <a:pt x="1085729" y="279924"/>
                </a:cubicBezTo>
                <a:cubicBezTo>
                  <a:pt x="1105803" y="288657"/>
                  <a:pt x="1119168" y="297494"/>
                  <a:pt x="1125826" y="306435"/>
                </a:cubicBezTo>
                <a:cubicBezTo>
                  <a:pt x="1132484" y="315376"/>
                  <a:pt x="1134138" y="326725"/>
                  <a:pt x="1130789" y="340483"/>
                </a:cubicBezTo>
                <a:cubicBezTo>
                  <a:pt x="1127439" y="354240"/>
                  <a:pt x="1120393" y="355757"/>
                  <a:pt x="1109652" y="345032"/>
                </a:cubicBezTo>
                <a:cubicBezTo>
                  <a:pt x="1098911" y="334308"/>
                  <a:pt x="1088899" y="323146"/>
                  <a:pt x="1079617" y="311547"/>
                </a:cubicBezTo>
                <a:cubicBezTo>
                  <a:pt x="1072450" y="301298"/>
                  <a:pt x="1066659" y="291281"/>
                  <a:pt x="1062243" y="281499"/>
                </a:cubicBezTo>
                <a:cubicBezTo>
                  <a:pt x="1060034" y="276607"/>
                  <a:pt x="1060888" y="274030"/>
                  <a:pt x="1064802" y="273768"/>
                </a:cubicBezTo>
                <a:close/>
                <a:moveTo>
                  <a:pt x="245652" y="273768"/>
                </a:moveTo>
                <a:cubicBezTo>
                  <a:pt x="249566" y="273505"/>
                  <a:pt x="256542" y="275557"/>
                  <a:pt x="266579" y="279924"/>
                </a:cubicBezTo>
                <a:cubicBezTo>
                  <a:pt x="286652" y="288657"/>
                  <a:pt x="300018" y="297494"/>
                  <a:pt x="306676" y="306435"/>
                </a:cubicBezTo>
                <a:cubicBezTo>
                  <a:pt x="313334" y="315376"/>
                  <a:pt x="314988" y="326725"/>
                  <a:pt x="311638" y="340483"/>
                </a:cubicBezTo>
                <a:cubicBezTo>
                  <a:pt x="308289" y="354240"/>
                  <a:pt x="301243" y="355757"/>
                  <a:pt x="290502" y="345032"/>
                </a:cubicBezTo>
                <a:cubicBezTo>
                  <a:pt x="279761" y="334308"/>
                  <a:pt x="269749" y="323146"/>
                  <a:pt x="260467" y="311547"/>
                </a:cubicBezTo>
                <a:cubicBezTo>
                  <a:pt x="253300" y="301298"/>
                  <a:pt x="247509" y="291281"/>
                  <a:pt x="243093" y="281499"/>
                </a:cubicBezTo>
                <a:cubicBezTo>
                  <a:pt x="240884" y="276607"/>
                  <a:pt x="241738" y="274030"/>
                  <a:pt x="245652" y="273768"/>
                </a:cubicBezTo>
                <a:close/>
                <a:moveTo>
                  <a:pt x="1304400" y="253550"/>
                </a:moveTo>
                <a:cubicBezTo>
                  <a:pt x="1300481" y="253771"/>
                  <a:pt x="1296670" y="255259"/>
                  <a:pt x="1292966" y="258013"/>
                </a:cubicBezTo>
                <a:cubicBezTo>
                  <a:pt x="1285558" y="263521"/>
                  <a:pt x="1281854" y="270862"/>
                  <a:pt x="1281854" y="280036"/>
                </a:cubicBezTo>
                <a:cubicBezTo>
                  <a:pt x="1281854" y="289211"/>
                  <a:pt x="1285979" y="296098"/>
                  <a:pt x="1294229" y="300698"/>
                </a:cubicBezTo>
                <a:cubicBezTo>
                  <a:pt x="1302478" y="305297"/>
                  <a:pt x="1310553" y="305064"/>
                  <a:pt x="1318452" y="299998"/>
                </a:cubicBezTo>
                <a:cubicBezTo>
                  <a:pt x="1326352" y="294915"/>
                  <a:pt x="1330064" y="287582"/>
                  <a:pt x="1329589" y="277999"/>
                </a:cubicBezTo>
                <a:cubicBezTo>
                  <a:pt x="1329114" y="268416"/>
                  <a:pt x="1324743" y="261312"/>
                  <a:pt x="1316477" y="256688"/>
                </a:cubicBezTo>
                <a:cubicBezTo>
                  <a:pt x="1312344" y="254375"/>
                  <a:pt x="1308318" y="253330"/>
                  <a:pt x="1304400" y="253550"/>
                </a:cubicBezTo>
                <a:close/>
                <a:moveTo>
                  <a:pt x="1307284" y="226915"/>
                </a:moveTo>
                <a:cubicBezTo>
                  <a:pt x="1313700" y="227056"/>
                  <a:pt x="1320260" y="228535"/>
                  <a:pt x="1326964" y="231352"/>
                </a:cubicBezTo>
                <a:cubicBezTo>
                  <a:pt x="1340372" y="236985"/>
                  <a:pt x="1349275" y="245909"/>
                  <a:pt x="1353675" y="258125"/>
                </a:cubicBezTo>
                <a:cubicBezTo>
                  <a:pt x="1358075" y="270341"/>
                  <a:pt x="1358591" y="282424"/>
                  <a:pt x="1355225" y="294373"/>
                </a:cubicBezTo>
                <a:cubicBezTo>
                  <a:pt x="1351858" y="306322"/>
                  <a:pt x="1345559" y="315468"/>
                  <a:pt x="1336326" y="321809"/>
                </a:cubicBezTo>
                <a:cubicBezTo>
                  <a:pt x="1327093" y="328150"/>
                  <a:pt x="1316123" y="331321"/>
                  <a:pt x="1303416" y="331321"/>
                </a:cubicBezTo>
                <a:cubicBezTo>
                  <a:pt x="1290708" y="331321"/>
                  <a:pt x="1279200" y="326163"/>
                  <a:pt x="1268893" y="315847"/>
                </a:cubicBezTo>
                <a:cubicBezTo>
                  <a:pt x="1258585" y="305531"/>
                  <a:pt x="1253431" y="294440"/>
                  <a:pt x="1253431" y="282574"/>
                </a:cubicBezTo>
                <a:cubicBezTo>
                  <a:pt x="1253431" y="270708"/>
                  <a:pt x="1256206" y="260329"/>
                  <a:pt x="1261756" y="251438"/>
                </a:cubicBezTo>
                <a:cubicBezTo>
                  <a:pt x="1267305" y="242547"/>
                  <a:pt x="1276209" y="235568"/>
                  <a:pt x="1288466" y="230502"/>
                </a:cubicBezTo>
                <a:cubicBezTo>
                  <a:pt x="1294595" y="227969"/>
                  <a:pt x="1300868" y="226773"/>
                  <a:pt x="1307284" y="226915"/>
                </a:cubicBezTo>
                <a:close/>
                <a:moveTo>
                  <a:pt x="698930" y="140334"/>
                </a:moveTo>
                <a:cubicBezTo>
                  <a:pt x="717733" y="139075"/>
                  <a:pt x="733506" y="141832"/>
                  <a:pt x="746249" y="148607"/>
                </a:cubicBezTo>
                <a:cubicBezTo>
                  <a:pt x="763240" y="157640"/>
                  <a:pt x="770723" y="165772"/>
                  <a:pt x="768698" y="173005"/>
                </a:cubicBezTo>
                <a:cubicBezTo>
                  <a:pt x="766673" y="180238"/>
                  <a:pt x="758499" y="183334"/>
                  <a:pt x="744175" y="182292"/>
                </a:cubicBezTo>
                <a:cubicBezTo>
                  <a:pt x="729850" y="181251"/>
                  <a:pt x="709722" y="180730"/>
                  <a:pt x="683791" y="180730"/>
                </a:cubicBezTo>
                <a:cubicBezTo>
                  <a:pt x="657892" y="180730"/>
                  <a:pt x="630069" y="182034"/>
                  <a:pt x="600321" y="184642"/>
                </a:cubicBezTo>
                <a:cubicBezTo>
                  <a:pt x="570573" y="187250"/>
                  <a:pt x="545674" y="190354"/>
                  <a:pt x="525625" y="193954"/>
                </a:cubicBezTo>
                <a:cubicBezTo>
                  <a:pt x="505577" y="197554"/>
                  <a:pt x="488078" y="200954"/>
                  <a:pt x="473129" y="204153"/>
                </a:cubicBezTo>
                <a:cubicBezTo>
                  <a:pt x="458180" y="207353"/>
                  <a:pt x="442622" y="203878"/>
                  <a:pt x="426456" y="193729"/>
                </a:cubicBezTo>
                <a:cubicBezTo>
                  <a:pt x="411807" y="177613"/>
                  <a:pt x="410766" y="170351"/>
                  <a:pt x="423332" y="171943"/>
                </a:cubicBezTo>
                <a:cubicBezTo>
                  <a:pt x="435898" y="173534"/>
                  <a:pt x="457425" y="173035"/>
                  <a:pt x="487915" y="170443"/>
                </a:cubicBezTo>
                <a:cubicBezTo>
                  <a:pt x="518405" y="167852"/>
                  <a:pt x="550953" y="163931"/>
                  <a:pt x="585559" y="158681"/>
                </a:cubicBezTo>
                <a:cubicBezTo>
                  <a:pt x="620165" y="153432"/>
                  <a:pt x="651351" y="148182"/>
                  <a:pt x="679116" y="142932"/>
                </a:cubicBezTo>
                <a:cubicBezTo>
                  <a:pt x="686057" y="141620"/>
                  <a:pt x="692662" y="140754"/>
                  <a:pt x="698930" y="140334"/>
                </a:cubicBezTo>
                <a:close/>
                <a:moveTo>
                  <a:pt x="1061155" y="121896"/>
                </a:moveTo>
                <a:cubicBezTo>
                  <a:pt x="1050764" y="123454"/>
                  <a:pt x="1033819" y="127050"/>
                  <a:pt x="1010321" y="132683"/>
                </a:cubicBezTo>
                <a:lnTo>
                  <a:pt x="1010321" y="147607"/>
                </a:lnTo>
                <a:cubicBezTo>
                  <a:pt x="1021770" y="146674"/>
                  <a:pt x="1031511" y="144607"/>
                  <a:pt x="1039544" y="141407"/>
                </a:cubicBezTo>
                <a:cubicBezTo>
                  <a:pt x="1047577" y="138207"/>
                  <a:pt x="1054910" y="139074"/>
                  <a:pt x="1061543" y="144007"/>
                </a:cubicBezTo>
                <a:cubicBezTo>
                  <a:pt x="1068176" y="148940"/>
                  <a:pt x="1068630" y="153652"/>
                  <a:pt x="1062905" y="158144"/>
                </a:cubicBezTo>
                <a:cubicBezTo>
                  <a:pt x="1057180" y="162635"/>
                  <a:pt x="1048827" y="165693"/>
                  <a:pt x="1037844" y="167318"/>
                </a:cubicBezTo>
                <a:cubicBezTo>
                  <a:pt x="1026862" y="168943"/>
                  <a:pt x="1017687" y="169231"/>
                  <a:pt x="1010321" y="168181"/>
                </a:cubicBezTo>
                <a:lnTo>
                  <a:pt x="1010321" y="180530"/>
                </a:lnTo>
                <a:cubicBezTo>
                  <a:pt x="1017620" y="180663"/>
                  <a:pt x="1026645" y="178867"/>
                  <a:pt x="1037394" y="175143"/>
                </a:cubicBezTo>
                <a:cubicBezTo>
                  <a:pt x="1048144" y="171418"/>
                  <a:pt x="1056776" y="172472"/>
                  <a:pt x="1063293" y="178305"/>
                </a:cubicBezTo>
                <a:cubicBezTo>
                  <a:pt x="1069809" y="184138"/>
                  <a:pt x="1069026" y="188871"/>
                  <a:pt x="1060943" y="192504"/>
                </a:cubicBezTo>
                <a:cubicBezTo>
                  <a:pt x="1052860" y="196137"/>
                  <a:pt x="1044169" y="198741"/>
                  <a:pt x="1034869" y="200316"/>
                </a:cubicBezTo>
                <a:cubicBezTo>
                  <a:pt x="1025570" y="201891"/>
                  <a:pt x="1017387" y="201112"/>
                  <a:pt x="1010321" y="197979"/>
                </a:cubicBezTo>
                <a:lnTo>
                  <a:pt x="1010321" y="215053"/>
                </a:lnTo>
                <a:cubicBezTo>
                  <a:pt x="1019787" y="215153"/>
                  <a:pt x="1029878" y="213349"/>
                  <a:pt x="1040594" y="209641"/>
                </a:cubicBezTo>
                <a:cubicBezTo>
                  <a:pt x="1051310" y="205933"/>
                  <a:pt x="1059922" y="206978"/>
                  <a:pt x="1066430" y="212778"/>
                </a:cubicBezTo>
                <a:cubicBezTo>
                  <a:pt x="1072938" y="218578"/>
                  <a:pt x="1072471" y="223302"/>
                  <a:pt x="1065030" y="226952"/>
                </a:cubicBezTo>
                <a:cubicBezTo>
                  <a:pt x="1057589" y="230602"/>
                  <a:pt x="1048144" y="232960"/>
                  <a:pt x="1036694" y="234027"/>
                </a:cubicBezTo>
                <a:cubicBezTo>
                  <a:pt x="1025245" y="235093"/>
                  <a:pt x="1016320" y="235102"/>
                  <a:pt x="1009921" y="234052"/>
                </a:cubicBezTo>
                <a:cubicBezTo>
                  <a:pt x="1009104" y="246684"/>
                  <a:pt x="1008713" y="252376"/>
                  <a:pt x="1008746" y="251126"/>
                </a:cubicBezTo>
                <a:cubicBezTo>
                  <a:pt x="1037461" y="248042"/>
                  <a:pt x="1060435" y="245151"/>
                  <a:pt x="1077667" y="242451"/>
                </a:cubicBezTo>
                <a:cubicBezTo>
                  <a:pt x="1078650" y="208553"/>
                  <a:pt x="1079142" y="182196"/>
                  <a:pt x="1079142" y="163381"/>
                </a:cubicBezTo>
                <a:cubicBezTo>
                  <a:pt x="1079142" y="145049"/>
                  <a:pt x="1078742" y="133162"/>
                  <a:pt x="1077942" y="127721"/>
                </a:cubicBezTo>
                <a:cubicBezTo>
                  <a:pt x="1077142" y="122279"/>
                  <a:pt x="1071546" y="120338"/>
                  <a:pt x="1061155" y="121896"/>
                </a:cubicBezTo>
                <a:close/>
                <a:moveTo>
                  <a:pt x="242005" y="121896"/>
                </a:moveTo>
                <a:cubicBezTo>
                  <a:pt x="231614" y="123454"/>
                  <a:pt x="214669" y="127050"/>
                  <a:pt x="191171" y="132683"/>
                </a:cubicBezTo>
                <a:lnTo>
                  <a:pt x="191171" y="147607"/>
                </a:lnTo>
                <a:cubicBezTo>
                  <a:pt x="202620" y="146674"/>
                  <a:pt x="212361" y="144607"/>
                  <a:pt x="220394" y="141407"/>
                </a:cubicBezTo>
                <a:cubicBezTo>
                  <a:pt x="228427" y="138207"/>
                  <a:pt x="235760" y="139074"/>
                  <a:pt x="242393" y="144007"/>
                </a:cubicBezTo>
                <a:cubicBezTo>
                  <a:pt x="249026" y="148940"/>
                  <a:pt x="249480" y="153652"/>
                  <a:pt x="243755" y="158144"/>
                </a:cubicBezTo>
                <a:cubicBezTo>
                  <a:pt x="238030" y="162635"/>
                  <a:pt x="229677" y="165693"/>
                  <a:pt x="218694" y="167318"/>
                </a:cubicBezTo>
                <a:cubicBezTo>
                  <a:pt x="207712" y="168943"/>
                  <a:pt x="198537" y="169231"/>
                  <a:pt x="191171" y="168181"/>
                </a:cubicBezTo>
                <a:lnTo>
                  <a:pt x="191171" y="180530"/>
                </a:lnTo>
                <a:cubicBezTo>
                  <a:pt x="198470" y="180663"/>
                  <a:pt x="207495" y="178867"/>
                  <a:pt x="218244" y="175143"/>
                </a:cubicBezTo>
                <a:cubicBezTo>
                  <a:pt x="228994" y="171418"/>
                  <a:pt x="237626" y="172472"/>
                  <a:pt x="244143" y="178305"/>
                </a:cubicBezTo>
                <a:cubicBezTo>
                  <a:pt x="250659" y="184138"/>
                  <a:pt x="249876" y="188871"/>
                  <a:pt x="241793" y="192504"/>
                </a:cubicBezTo>
                <a:cubicBezTo>
                  <a:pt x="233710" y="196137"/>
                  <a:pt x="225019" y="198741"/>
                  <a:pt x="215719" y="200316"/>
                </a:cubicBezTo>
                <a:cubicBezTo>
                  <a:pt x="206420" y="201891"/>
                  <a:pt x="198237" y="201112"/>
                  <a:pt x="191171" y="197979"/>
                </a:cubicBezTo>
                <a:lnTo>
                  <a:pt x="191171" y="215053"/>
                </a:lnTo>
                <a:cubicBezTo>
                  <a:pt x="200637" y="215153"/>
                  <a:pt x="210728" y="213349"/>
                  <a:pt x="221444" y="209641"/>
                </a:cubicBezTo>
                <a:cubicBezTo>
                  <a:pt x="232160" y="205933"/>
                  <a:pt x="240772" y="206978"/>
                  <a:pt x="247280" y="212778"/>
                </a:cubicBezTo>
                <a:cubicBezTo>
                  <a:pt x="253788" y="218578"/>
                  <a:pt x="253321" y="223302"/>
                  <a:pt x="245880" y="226952"/>
                </a:cubicBezTo>
                <a:cubicBezTo>
                  <a:pt x="238439" y="230602"/>
                  <a:pt x="228994" y="232960"/>
                  <a:pt x="217544" y="234027"/>
                </a:cubicBezTo>
                <a:cubicBezTo>
                  <a:pt x="206095" y="235093"/>
                  <a:pt x="197170" y="235102"/>
                  <a:pt x="190771" y="234052"/>
                </a:cubicBezTo>
                <a:cubicBezTo>
                  <a:pt x="189954" y="246684"/>
                  <a:pt x="189563" y="252376"/>
                  <a:pt x="189596" y="251126"/>
                </a:cubicBezTo>
                <a:cubicBezTo>
                  <a:pt x="218311" y="248042"/>
                  <a:pt x="241284" y="245151"/>
                  <a:pt x="258517" y="242451"/>
                </a:cubicBezTo>
                <a:cubicBezTo>
                  <a:pt x="259500" y="208553"/>
                  <a:pt x="259992" y="182196"/>
                  <a:pt x="259992" y="163381"/>
                </a:cubicBezTo>
                <a:cubicBezTo>
                  <a:pt x="259992" y="145049"/>
                  <a:pt x="259592" y="133162"/>
                  <a:pt x="258792" y="127721"/>
                </a:cubicBezTo>
                <a:cubicBezTo>
                  <a:pt x="257992" y="122279"/>
                  <a:pt x="252396" y="120338"/>
                  <a:pt x="242005" y="121896"/>
                </a:cubicBezTo>
                <a:close/>
                <a:moveTo>
                  <a:pt x="876140" y="21839"/>
                </a:moveTo>
                <a:cubicBezTo>
                  <a:pt x="877999" y="21560"/>
                  <a:pt x="880387" y="21694"/>
                  <a:pt x="883304" y="22240"/>
                </a:cubicBezTo>
                <a:cubicBezTo>
                  <a:pt x="894970" y="24423"/>
                  <a:pt x="904936" y="27968"/>
                  <a:pt x="913202" y="32876"/>
                </a:cubicBezTo>
                <a:cubicBezTo>
                  <a:pt x="921468" y="37784"/>
                  <a:pt x="923772" y="44213"/>
                  <a:pt x="920114" y="52163"/>
                </a:cubicBezTo>
                <a:cubicBezTo>
                  <a:pt x="916456" y="60112"/>
                  <a:pt x="914627" y="86694"/>
                  <a:pt x="914627" y="131908"/>
                </a:cubicBezTo>
                <a:cubicBezTo>
                  <a:pt x="916593" y="132058"/>
                  <a:pt x="922305" y="130529"/>
                  <a:pt x="931763" y="127321"/>
                </a:cubicBezTo>
                <a:cubicBezTo>
                  <a:pt x="941221" y="124112"/>
                  <a:pt x="948833" y="126096"/>
                  <a:pt x="954599" y="133270"/>
                </a:cubicBezTo>
                <a:cubicBezTo>
                  <a:pt x="960366" y="140445"/>
                  <a:pt x="958220" y="145678"/>
                  <a:pt x="948162" y="148969"/>
                </a:cubicBezTo>
                <a:cubicBezTo>
                  <a:pt x="938104" y="152261"/>
                  <a:pt x="926851" y="155240"/>
                  <a:pt x="914402" y="157906"/>
                </a:cubicBezTo>
                <a:cubicBezTo>
                  <a:pt x="913502" y="181188"/>
                  <a:pt x="913052" y="201279"/>
                  <a:pt x="913052" y="218178"/>
                </a:cubicBezTo>
                <a:cubicBezTo>
                  <a:pt x="926818" y="210861"/>
                  <a:pt x="940196" y="204328"/>
                  <a:pt x="953187" y="198579"/>
                </a:cubicBezTo>
                <a:cubicBezTo>
                  <a:pt x="966178" y="192829"/>
                  <a:pt x="971461" y="193929"/>
                  <a:pt x="969036" y="201879"/>
                </a:cubicBezTo>
                <a:cubicBezTo>
                  <a:pt x="966611" y="209828"/>
                  <a:pt x="949329" y="223286"/>
                  <a:pt x="917189" y="242251"/>
                </a:cubicBezTo>
                <a:cubicBezTo>
                  <a:pt x="885049" y="261217"/>
                  <a:pt x="865625" y="274003"/>
                  <a:pt x="858918" y="280611"/>
                </a:cubicBezTo>
                <a:cubicBezTo>
                  <a:pt x="852210" y="287219"/>
                  <a:pt x="843056" y="284840"/>
                  <a:pt x="831457" y="273474"/>
                </a:cubicBezTo>
                <a:cubicBezTo>
                  <a:pt x="819857" y="262108"/>
                  <a:pt x="816458" y="255571"/>
                  <a:pt x="821257" y="253863"/>
                </a:cubicBezTo>
                <a:cubicBezTo>
                  <a:pt x="826057" y="252155"/>
                  <a:pt x="830494" y="251051"/>
                  <a:pt x="834569" y="250551"/>
                </a:cubicBezTo>
                <a:cubicBezTo>
                  <a:pt x="838644" y="250051"/>
                  <a:pt x="846443" y="247292"/>
                  <a:pt x="857968" y="242276"/>
                </a:cubicBezTo>
                <a:cubicBezTo>
                  <a:pt x="869492" y="237260"/>
                  <a:pt x="878379" y="232518"/>
                  <a:pt x="884628" y="228052"/>
                </a:cubicBezTo>
                <a:lnTo>
                  <a:pt x="884628" y="165031"/>
                </a:lnTo>
                <a:cubicBezTo>
                  <a:pt x="882312" y="166031"/>
                  <a:pt x="877912" y="167327"/>
                  <a:pt x="871429" y="168918"/>
                </a:cubicBezTo>
                <a:cubicBezTo>
                  <a:pt x="864946" y="170510"/>
                  <a:pt x="858405" y="171022"/>
                  <a:pt x="851805" y="170456"/>
                </a:cubicBezTo>
                <a:cubicBezTo>
                  <a:pt x="845206" y="169889"/>
                  <a:pt x="838831" y="166047"/>
                  <a:pt x="832682" y="158931"/>
                </a:cubicBezTo>
                <a:cubicBezTo>
                  <a:pt x="826532" y="151815"/>
                  <a:pt x="828515" y="147907"/>
                  <a:pt x="838631" y="147207"/>
                </a:cubicBezTo>
                <a:cubicBezTo>
                  <a:pt x="848747" y="146507"/>
                  <a:pt x="864080" y="143815"/>
                  <a:pt x="884628" y="139132"/>
                </a:cubicBezTo>
                <a:cubicBezTo>
                  <a:pt x="884628" y="127216"/>
                  <a:pt x="884116" y="109713"/>
                  <a:pt x="883091" y="86623"/>
                </a:cubicBezTo>
                <a:cubicBezTo>
                  <a:pt x="882066" y="63533"/>
                  <a:pt x="878929" y="46484"/>
                  <a:pt x="873679" y="35476"/>
                </a:cubicBezTo>
                <a:cubicBezTo>
                  <a:pt x="869742" y="27221"/>
                  <a:pt x="870562" y="22675"/>
                  <a:pt x="876140" y="21839"/>
                </a:cubicBezTo>
                <a:close/>
                <a:moveTo>
                  <a:pt x="56990" y="21839"/>
                </a:moveTo>
                <a:cubicBezTo>
                  <a:pt x="58849" y="21560"/>
                  <a:pt x="61237" y="21694"/>
                  <a:pt x="64154" y="22240"/>
                </a:cubicBezTo>
                <a:cubicBezTo>
                  <a:pt x="75820" y="24423"/>
                  <a:pt x="85786" y="27968"/>
                  <a:pt x="94052" y="32876"/>
                </a:cubicBezTo>
                <a:cubicBezTo>
                  <a:pt x="102318" y="37784"/>
                  <a:pt x="104622" y="44213"/>
                  <a:pt x="100964" y="52163"/>
                </a:cubicBezTo>
                <a:cubicBezTo>
                  <a:pt x="97306" y="60112"/>
                  <a:pt x="95477" y="86694"/>
                  <a:pt x="95477" y="131908"/>
                </a:cubicBezTo>
                <a:cubicBezTo>
                  <a:pt x="97443" y="132058"/>
                  <a:pt x="103155" y="130529"/>
                  <a:pt x="112613" y="127321"/>
                </a:cubicBezTo>
                <a:cubicBezTo>
                  <a:pt x="122071" y="124112"/>
                  <a:pt x="129683" y="126096"/>
                  <a:pt x="135449" y="133270"/>
                </a:cubicBezTo>
                <a:cubicBezTo>
                  <a:pt x="141216" y="140445"/>
                  <a:pt x="139070" y="145678"/>
                  <a:pt x="129012" y="148969"/>
                </a:cubicBezTo>
                <a:cubicBezTo>
                  <a:pt x="118954" y="152261"/>
                  <a:pt x="107701" y="155240"/>
                  <a:pt x="95252" y="157906"/>
                </a:cubicBezTo>
                <a:cubicBezTo>
                  <a:pt x="94352" y="181188"/>
                  <a:pt x="93902" y="201279"/>
                  <a:pt x="93902" y="218178"/>
                </a:cubicBezTo>
                <a:cubicBezTo>
                  <a:pt x="107668" y="210861"/>
                  <a:pt x="121046" y="204328"/>
                  <a:pt x="134037" y="198579"/>
                </a:cubicBezTo>
                <a:cubicBezTo>
                  <a:pt x="147028" y="192829"/>
                  <a:pt x="152311" y="193929"/>
                  <a:pt x="149886" y="201879"/>
                </a:cubicBezTo>
                <a:cubicBezTo>
                  <a:pt x="147461" y="209828"/>
                  <a:pt x="130179" y="223286"/>
                  <a:pt x="98039" y="242251"/>
                </a:cubicBezTo>
                <a:cubicBezTo>
                  <a:pt x="65899" y="261217"/>
                  <a:pt x="46476" y="274003"/>
                  <a:pt x="39768" y="280611"/>
                </a:cubicBezTo>
                <a:cubicBezTo>
                  <a:pt x="33060" y="287219"/>
                  <a:pt x="23906" y="284840"/>
                  <a:pt x="12307" y="273474"/>
                </a:cubicBezTo>
                <a:cubicBezTo>
                  <a:pt x="707" y="262108"/>
                  <a:pt x="-2692" y="255571"/>
                  <a:pt x="2107" y="253863"/>
                </a:cubicBezTo>
                <a:cubicBezTo>
                  <a:pt x="6907" y="252155"/>
                  <a:pt x="11344" y="251051"/>
                  <a:pt x="15419" y="250551"/>
                </a:cubicBezTo>
                <a:cubicBezTo>
                  <a:pt x="19494" y="250051"/>
                  <a:pt x="27293" y="247292"/>
                  <a:pt x="38818" y="242276"/>
                </a:cubicBezTo>
                <a:cubicBezTo>
                  <a:pt x="50342" y="237260"/>
                  <a:pt x="59229" y="232518"/>
                  <a:pt x="65478" y="228052"/>
                </a:cubicBezTo>
                <a:lnTo>
                  <a:pt x="65478" y="165031"/>
                </a:lnTo>
                <a:cubicBezTo>
                  <a:pt x="63162" y="166031"/>
                  <a:pt x="58762" y="167327"/>
                  <a:pt x="52279" y="168918"/>
                </a:cubicBezTo>
                <a:cubicBezTo>
                  <a:pt x="45796" y="170510"/>
                  <a:pt x="39255" y="171022"/>
                  <a:pt x="32656" y="170456"/>
                </a:cubicBezTo>
                <a:cubicBezTo>
                  <a:pt x="26056" y="169889"/>
                  <a:pt x="19681" y="166047"/>
                  <a:pt x="13532" y="158931"/>
                </a:cubicBezTo>
                <a:cubicBezTo>
                  <a:pt x="7382" y="151815"/>
                  <a:pt x="9365" y="147907"/>
                  <a:pt x="19481" y="147207"/>
                </a:cubicBezTo>
                <a:cubicBezTo>
                  <a:pt x="29597" y="146507"/>
                  <a:pt x="44930" y="143815"/>
                  <a:pt x="65478" y="139132"/>
                </a:cubicBezTo>
                <a:cubicBezTo>
                  <a:pt x="65478" y="127216"/>
                  <a:pt x="64966" y="109713"/>
                  <a:pt x="63941" y="86623"/>
                </a:cubicBezTo>
                <a:cubicBezTo>
                  <a:pt x="62916" y="63533"/>
                  <a:pt x="59779" y="46484"/>
                  <a:pt x="54529" y="35476"/>
                </a:cubicBezTo>
                <a:cubicBezTo>
                  <a:pt x="50592" y="27221"/>
                  <a:pt x="51412" y="22675"/>
                  <a:pt x="56990" y="21839"/>
                </a:cubicBezTo>
                <a:close/>
                <a:moveTo>
                  <a:pt x="1038419" y="241"/>
                </a:moveTo>
                <a:cubicBezTo>
                  <a:pt x="1045769" y="1358"/>
                  <a:pt x="1054689" y="4382"/>
                  <a:pt x="1065180" y="9315"/>
                </a:cubicBezTo>
                <a:cubicBezTo>
                  <a:pt x="1075671" y="14248"/>
                  <a:pt x="1078979" y="19606"/>
                  <a:pt x="1075104" y="25389"/>
                </a:cubicBezTo>
                <a:cubicBezTo>
                  <a:pt x="1071230" y="31172"/>
                  <a:pt x="1065842" y="41055"/>
                  <a:pt x="1058943" y="55038"/>
                </a:cubicBezTo>
                <a:cubicBezTo>
                  <a:pt x="1070125" y="53171"/>
                  <a:pt x="1080429" y="50613"/>
                  <a:pt x="1089853" y="47363"/>
                </a:cubicBezTo>
                <a:cubicBezTo>
                  <a:pt x="1099278" y="44113"/>
                  <a:pt x="1107465" y="45955"/>
                  <a:pt x="1114415" y="52888"/>
                </a:cubicBezTo>
                <a:cubicBezTo>
                  <a:pt x="1121364" y="59821"/>
                  <a:pt x="1121656" y="64791"/>
                  <a:pt x="1115290" y="67799"/>
                </a:cubicBezTo>
                <a:cubicBezTo>
                  <a:pt x="1108923" y="70807"/>
                  <a:pt x="1100349" y="73395"/>
                  <a:pt x="1089566" y="75561"/>
                </a:cubicBezTo>
                <a:lnTo>
                  <a:pt x="1053018" y="82836"/>
                </a:lnTo>
                <a:cubicBezTo>
                  <a:pt x="1049268" y="93169"/>
                  <a:pt x="1046019" y="100635"/>
                  <a:pt x="1043269" y="105234"/>
                </a:cubicBezTo>
                <a:cubicBezTo>
                  <a:pt x="1057101" y="102435"/>
                  <a:pt x="1066380" y="99122"/>
                  <a:pt x="1071105" y="95298"/>
                </a:cubicBezTo>
                <a:cubicBezTo>
                  <a:pt x="1075829" y="91473"/>
                  <a:pt x="1083100" y="91539"/>
                  <a:pt x="1092916" y="95498"/>
                </a:cubicBezTo>
                <a:cubicBezTo>
                  <a:pt x="1102732" y="99456"/>
                  <a:pt x="1110765" y="104772"/>
                  <a:pt x="1117014" y="111447"/>
                </a:cubicBezTo>
                <a:cubicBezTo>
                  <a:pt x="1123264" y="118121"/>
                  <a:pt x="1124010" y="124333"/>
                  <a:pt x="1119252" y="130083"/>
                </a:cubicBezTo>
                <a:cubicBezTo>
                  <a:pt x="1114494" y="135833"/>
                  <a:pt x="1111606" y="147290"/>
                  <a:pt x="1110590" y="164456"/>
                </a:cubicBezTo>
                <a:cubicBezTo>
                  <a:pt x="1109573" y="181622"/>
                  <a:pt x="1108565" y="206328"/>
                  <a:pt x="1107565" y="238576"/>
                </a:cubicBezTo>
                <a:cubicBezTo>
                  <a:pt x="1123514" y="235527"/>
                  <a:pt x="1136709" y="233197"/>
                  <a:pt x="1147150" y="231589"/>
                </a:cubicBezTo>
                <a:cubicBezTo>
                  <a:pt x="1157591" y="229981"/>
                  <a:pt x="1167199" y="234235"/>
                  <a:pt x="1175973" y="244351"/>
                </a:cubicBezTo>
                <a:cubicBezTo>
                  <a:pt x="1184748" y="254467"/>
                  <a:pt x="1184477" y="260250"/>
                  <a:pt x="1175161" y="261700"/>
                </a:cubicBezTo>
                <a:cubicBezTo>
                  <a:pt x="1165845" y="263150"/>
                  <a:pt x="1153587" y="263612"/>
                  <a:pt x="1138388" y="263087"/>
                </a:cubicBezTo>
                <a:cubicBezTo>
                  <a:pt x="1123189" y="262562"/>
                  <a:pt x="1103207" y="263596"/>
                  <a:pt x="1078442" y="266187"/>
                </a:cubicBezTo>
                <a:cubicBezTo>
                  <a:pt x="1053676" y="268779"/>
                  <a:pt x="1030553" y="271641"/>
                  <a:pt x="1009071" y="274774"/>
                </a:cubicBezTo>
                <a:lnTo>
                  <a:pt x="1007372" y="275040"/>
                </a:lnTo>
                <a:lnTo>
                  <a:pt x="1007859" y="275199"/>
                </a:lnTo>
                <a:cubicBezTo>
                  <a:pt x="1016983" y="279749"/>
                  <a:pt x="1024303" y="284774"/>
                  <a:pt x="1029820" y="290273"/>
                </a:cubicBezTo>
                <a:cubicBezTo>
                  <a:pt x="1035636" y="296323"/>
                  <a:pt x="1034861" y="301885"/>
                  <a:pt x="1027495" y="306960"/>
                </a:cubicBezTo>
                <a:cubicBezTo>
                  <a:pt x="1020129" y="312034"/>
                  <a:pt x="1009821" y="320134"/>
                  <a:pt x="996572" y="331258"/>
                </a:cubicBezTo>
                <a:cubicBezTo>
                  <a:pt x="983322" y="342383"/>
                  <a:pt x="967369" y="351186"/>
                  <a:pt x="948712" y="357669"/>
                </a:cubicBezTo>
                <a:cubicBezTo>
                  <a:pt x="930055" y="364152"/>
                  <a:pt x="926897" y="361836"/>
                  <a:pt x="939238" y="350720"/>
                </a:cubicBezTo>
                <a:cubicBezTo>
                  <a:pt x="951579" y="339604"/>
                  <a:pt x="962578" y="328200"/>
                  <a:pt x="972236" y="316509"/>
                </a:cubicBezTo>
                <a:cubicBezTo>
                  <a:pt x="981893" y="304818"/>
                  <a:pt x="987964" y="293873"/>
                  <a:pt x="990447" y="283674"/>
                </a:cubicBezTo>
                <a:cubicBezTo>
                  <a:pt x="991068" y="281124"/>
                  <a:pt x="991896" y="279035"/>
                  <a:pt x="992932" y="277407"/>
                </a:cubicBezTo>
                <a:lnTo>
                  <a:pt x="993065" y="277282"/>
                </a:lnTo>
                <a:lnTo>
                  <a:pt x="981510" y="279093"/>
                </a:lnTo>
                <a:cubicBezTo>
                  <a:pt x="973877" y="280405"/>
                  <a:pt x="967798" y="281590"/>
                  <a:pt x="963274" y="282649"/>
                </a:cubicBezTo>
                <a:cubicBezTo>
                  <a:pt x="954224" y="284765"/>
                  <a:pt x="944346" y="281353"/>
                  <a:pt x="933638" y="272412"/>
                </a:cubicBezTo>
                <a:cubicBezTo>
                  <a:pt x="922930" y="263471"/>
                  <a:pt x="925976" y="259000"/>
                  <a:pt x="942775" y="259000"/>
                </a:cubicBezTo>
                <a:cubicBezTo>
                  <a:pt x="956241" y="259000"/>
                  <a:pt x="969848" y="258142"/>
                  <a:pt x="983597" y="256425"/>
                </a:cubicBezTo>
                <a:cubicBezTo>
                  <a:pt x="984547" y="239360"/>
                  <a:pt x="985022" y="215144"/>
                  <a:pt x="985022" y="183780"/>
                </a:cubicBezTo>
                <a:cubicBezTo>
                  <a:pt x="985022" y="153532"/>
                  <a:pt x="982410" y="133666"/>
                  <a:pt x="977185" y="124183"/>
                </a:cubicBezTo>
                <a:cubicBezTo>
                  <a:pt x="971961" y="114701"/>
                  <a:pt x="973777" y="110776"/>
                  <a:pt x="982635" y="112409"/>
                </a:cubicBezTo>
                <a:cubicBezTo>
                  <a:pt x="991493" y="114042"/>
                  <a:pt x="996759" y="114826"/>
                  <a:pt x="998434" y="114759"/>
                </a:cubicBezTo>
                <a:cubicBezTo>
                  <a:pt x="1000109" y="114692"/>
                  <a:pt x="1006854" y="113876"/>
                  <a:pt x="1018670" y="112309"/>
                </a:cubicBezTo>
                <a:cubicBezTo>
                  <a:pt x="1020337" y="107376"/>
                  <a:pt x="1022720" y="98810"/>
                  <a:pt x="1025820" y="86611"/>
                </a:cubicBezTo>
                <a:cubicBezTo>
                  <a:pt x="1016120" y="88694"/>
                  <a:pt x="1008600" y="90260"/>
                  <a:pt x="1003259" y="91310"/>
                </a:cubicBezTo>
                <a:cubicBezTo>
                  <a:pt x="997917" y="92360"/>
                  <a:pt x="990405" y="89506"/>
                  <a:pt x="980723" y="82748"/>
                </a:cubicBezTo>
                <a:cubicBezTo>
                  <a:pt x="971040" y="75990"/>
                  <a:pt x="971948" y="71253"/>
                  <a:pt x="983447" y="68537"/>
                </a:cubicBezTo>
                <a:cubicBezTo>
                  <a:pt x="994947" y="65820"/>
                  <a:pt x="1010321" y="63145"/>
                  <a:pt x="1029570" y="60512"/>
                </a:cubicBezTo>
                <a:cubicBezTo>
                  <a:pt x="1031253" y="54596"/>
                  <a:pt x="1032615" y="46126"/>
                  <a:pt x="1033657" y="35101"/>
                </a:cubicBezTo>
                <a:cubicBezTo>
                  <a:pt x="1034699" y="24077"/>
                  <a:pt x="1033915" y="15232"/>
                  <a:pt x="1031307" y="8565"/>
                </a:cubicBezTo>
                <a:cubicBezTo>
                  <a:pt x="1028699" y="1899"/>
                  <a:pt x="1031070" y="-876"/>
                  <a:pt x="1038419" y="241"/>
                </a:cubicBezTo>
                <a:close/>
                <a:moveTo>
                  <a:pt x="219269" y="241"/>
                </a:moveTo>
                <a:cubicBezTo>
                  <a:pt x="226619" y="1358"/>
                  <a:pt x="235539" y="4382"/>
                  <a:pt x="246030" y="9315"/>
                </a:cubicBezTo>
                <a:cubicBezTo>
                  <a:pt x="256521" y="14248"/>
                  <a:pt x="259829" y="19606"/>
                  <a:pt x="255954" y="25389"/>
                </a:cubicBezTo>
                <a:cubicBezTo>
                  <a:pt x="252080" y="31172"/>
                  <a:pt x="246692" y="41055"/>
                  <a:pt x="239793" y="55038"/>
                </a:cubicBezTo>
                <a:cubicBezTo>
                  <a:pt x="250976" y="53171"/>
                  <a:pt x="261279" y="50613"/>
                  <a:pt x="270703" y="47363"/>
                </a:cubicBezTo>
                <a:cubicBezTo>
                  <a:pt x="280128" y="44113"/>
                  <a:pt x="288315" y="45955"/>
                  <a:pt x="295264" y="52888"/>
                </a:cubicBezTo>
                <a:cubicBezTo>
                  <a:pt x="302214" y="59821"/>
                  <a:pt x="302506" y="64791"/>
                  <a:pt x="296139" y="67799"/>
                </a:cubicBezTo>
                <a:cubicBezTo>
                  <a:pt x="289773" y="70807"/>
                  <a:pt x="281199" y="73395"/>
                  <a:pt x="270416" y="75561"/>
                </a:cubicBezTo>
                <a:lnTo>
                  <a:pt x="233868" y="82836"/>
                </a:lnTo>
                <a:cubicBezTo>
                  <a:pt x="230118" y="93169"/>
                  <a:pt x="226869" y="100635"/>
                  <a:pt x="224119" y="105234"/>
                </a:cubicBezTo>
                <a:cubicBezTo>
                  <a:pt x="237951" y="102435"/>
                  <a:pt x="247230" y="99122"/>
                  <a:pt x="251955" y="95298"/>
                </a:cubicBezTo>
                <a:cubicBezTo>
                  <a:pt x="256679" y="91473"/>
                  <a:pt x="263950" y="91539"/>
                  <a:pt x="273766" y="95498"/>
                </a:cubicBezTo>
                <a:cubicBezTo>
                  <a:pt x="283582" y="99456"/>
                  <a:pt x="291615" y="104772"/>
                  <a:pt x="297864" y="111447"/>
                </a:cubicBezTo>
                <a:cubicBezTo>
                  <a:pt x="304114" y="118121"/>
                  <a:pt x="304860" y="124333"/>
                  <a:pt x="300102" y="130083"/>
                </a:cubicBezTo>
                <a:cubicBezTo>
                  <a:pt x="295344" y="135833"/>
                  <a:pt x="292456" y="147290"/>
                  <a:pt x="291440" y="164456"/>
                </a:cubicBezTo>
                <a:cubicBezTo>
                  <a:pt x="290423" y="181622"/>
                  <a:pt x="289415" y="206328"/>
                  <a:pt x="288415" y="238576"/>
                </a:cubicBezTo>
                <a:cubicBezTo>
                  <a:pt x="304364" y="235527"/>
                  <a:pt x="317559" y="233197"/>
                  <a:pt x="328000" y="231589"/>
                </a:cubicBezTo>
                <a:cubicBezTo>
                  <a:pt x="338441" y="229981"/>
                  <a:pt x="348049" y="234235"/>
                  <a:pt x="356823" y="244351"/>
                </a:cubicBezTo>
                <a:cubicBezTo>
                  <a:pt x="365598" y="254467"/>
                  <a:pt x="365327" y="260250"/>
                  <a:pt x="356011" y="261700"/>
                </a:cubicBezTo>
                <a:cubicBezTo>
                  <a:pt x="346695" y="263150"/>
                  <a:pt x="334437" y="263612"/>
                  <a:pt x="319238" y="263087"/>
                </a:cubicBezTo>
                <a:cubicBezTo>
                  <a:pt x="304039" y="262562"/>
                  <a:pt x="284057" y="263596"/>
                  <a:pt x="259292" y="266187"/>
                </a:cubicBezTo>
                <a:cubicBezTo>
                  <a:pt x="234527" y="268779"/>
                  <a:pt x="211403" y="271641"/>
                  <a:pt x="189921" y="274774"/>
                </a:cubicBezTo>
                <a:lnTo>
                  <a:pt x="188222" y="275040"/>
                </a:lnTo>
                <a:lnTo>
                  <a:pt x="188708" y="275199"/>
                </a:lnTo>
                <a:cubicBezTo>
                  <a:pt x="197833" y="279749"/>
                  <a:pt x="205153" y="284774"/>
                  <a:pt x="210670" y="290273"/>
                </a:cubicBezTo>
                <a:cubicBezTo>
                  <a:pt x="216486" y="296323"/>
                  <a:pt x="215711" y="301885"/>
                  <a:pt x="208345" y="306960"/>
                </a:cubicBezTo>
                <a:cubicBezTo>
                  <a:pt x="200979" y="312034"/>
                  <a:pt x="190671" y="320134"/>
                  <a:pt x="177422" y="331258"/>
                </a:cubicBezTo>
                <a:cubicBezTo>
                  <a:pt x="164172" y="342383"/>
                  <a:pt x="148219" y="351186"/>
                  <a:pt x="129562" y="357669"/>
                </a:cubicBezTo>
                <a:cubicBezTo>
                  <a:pt x="110905" y="364152"/>
                  <a:pt x="107747" y="361836"/>
                  <a:pt x="120088" y="350720"/>
                </a:cubicBezTo>
                <a:cubicBezTo>
                  <a:pt x="132429" y="339604"/>
                  <a:pt x="143428" y="328200"/>
                  <a:pt x="153086" y="316509"/>
                </a:cubicBezTo>
                <a:cubicBezTo>
                  <a:pt x="162743" y="304818"/>
                  <a:pt x="168814" y="293873"/>
                  <a:pt x="171297" y="283674"/>
                </a:cubicBezTo>
                <a:cubicBezTo>
                  <a:pt x="171918" y="281124"/>
                  <a:pt x="172746" y="279035"/>
                  <a:pt x="173782" y="277407"/>
                </a:cubicBezTo>
                <a:lnTo>
                  <a:pt x="173915" y="277282"/>
                </a:lnTo>
                <a:lnTo>
                  <a:pt x="162360" y="279093"/>
                </a:lnTo>
                <a:cubicBezTo>
                  <a:pt x="154727" y="280405"/>
                  <a:pt x="148648" y="281590"/>
                  <a:pt x="144124" y="282649"/>
                </a:cubicBezTo>
                <a:cubicBezTo>
                  <a:pt x="135074" y="284765"/>
                  <a:pt x="125196" y="281353"/>
                  <a:pt x="114488" y="272412"/>
                </a:cubicBezTo>
                <a:cubicBezTo>
                  <a:pt x="103780" y="263471"/>
                  <a:pt x="106826" y="259000"/>
                  <a:pt x="123625" y="259000"/>
                </a:cubicBezTo>
                <a:cubicBezTo>
                  <a:pt x="137091" y="259000"/>
                  <a:pt x="150698" y="258142"/>
                  <a:pt x="164447" y="256425"/>
                </a:cubicBezTo>
                <a:cubicBezTo>
                  <a:pt x="165397" y="239360"/>
                  <a:pt x="165872" y="215144"/>
                  <a:pt x="165872" y="183780"/>
                </a:cubicBezTo>
                <a:cubicBezTo>
                  <a:pt x="165872" y="153532"/>
                  <a:pt x="163260" y="133666"/>
                  <a:pt x="158035" y="124183"/>
                </a:cubicBezTo>
                <a:cubicBezTo>
                  <a:pt x="152811" y="114701"/>
                  <a:pt x="154627" y="110776"/>
                  <a:pt x="163485" y="112409"/>
                </a:cubicBezTo>
                <a:cubicBezTo>
                  <a:pt x="172343" y="114042"/>
                  <a:pt x="177609" y="114826"/>
                  <a:pt x="179284" y="114759"/>
                </a:cubicBezTo>
                <a:cubicBezTo>
                  <a:pt x="180959" y="114692"/>
                  <a:pt x="187704" y="113876"/>
                  <a:pt x="199520" y="112309"/>
                </a:cubicBezTo>
                <a:cubicBezTo>
                  <a:pt x="201187" y="107376"/>
                  <a:pt x="203570" y="98810"/>
                  <a:pt x="206670" y="86611"/>
                </a:cubicBezTo>
                <a:cubicBezTo>
                  <a:pt x="196970" y="88694"/>
                  <a:pt x="189450" y="90260"/>
                  <a:pt x="184109" y="91310"/>
                </a:cubicBezTo>
                <a:cubicBezTo>
                  <a:pt x="178767" y="92360"/>
                  <a:pt x="171255" y="89506"/>
                  <a:pt x="161573" y="82748"/>
                </a:cubicBezTo>
                <a:cubicBezTo>
                  <a:pt x="151890" y="75990"/>
                  <a:pt x="152798" y="71253"/>
                  <a:pt x="164297" y="68537"/>
                </a:cubicBezTo>
                <a:cubicBezTo>
                  <a:pt x="175797" y="65820"/>
                  <a:pt x="191171" y="63145"/>
                  <a:pt x="210420" y="60512"/>
                </a:cubicBezTo>
                <a:cubicBezTo>
                  <a:pt x="212103" y="54596"/>
                  <a:pt x="213465" y="46126"/>
                  <a:pt x="214507" y="35101"/>
                </a:cubicBezTo>
                <a:cubicBezTo>
                  <a:pt x="215549" y="24077"/>
                  <a:pt x="214765" y="15232"/>
                  <a:pt x="212157" y="8565"/>
                </a:cubicBezTo>
                <a:cubicBezTo>
                  <a:pt x="209549" y="1899"/>
                  <a:pt x="211920" y="-876"/>
                  <a:pt x="219269" y="2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89978" y="1514436"/>
            <a:ext cx="3539137" cy="1144376"/>
          </a:xfrm>
          <a:custGeom>
            <a:avLst/>
            <a:gdLst/>
            <a:ahLst/>
            <a:cxnLst/>
            <a:rect l="l" t="t" r="r" b="b"/>
            <a:pathLst>
              <a:path w="3539137" h="1144376">
                <a:moveTo>
                  <a:pt x="784357" y="1071082"/>
                </a:moveTo>
                <a:cubicBezTo>
                  <a:pt x="780985" y="1071272"/>
                  <a:pt x="777706" y="1072552"/>
                  <a:pt x="774519" y="1074921"/>
                </a:cubicBezTo>
                <a:cubicBezTo>
                  <a:pt x="768144" y="1079661"/>
                  <a:pt x="764957" y="1085978"/>
                  <a:pt x="764957" y="1093872"/>
                </a:cubicBezTo>
                <a:cubicBezTo>
                  <a:pt x="764957" y="1101766"/>
                  <a:pt x="768506" y="1107692"/>
                  <a:pt x="775605" y="1111650"/>
                </a:cubicBezTo>
                <a:cubicBezTo>
                  <a:pt x="782703" y="1115608"/>
                  <a:pt x="789651" y="1115407"/>
                  <a:pt x="796448" y="1111048"/>
                </a:cubicBezTo>
                <a:cubicBezTo>
                  <a:pt x="803246" y="1106674"/>
                  <a:pt x="806440" y="1100364"/>
                  <a:pt x="806031" y="1092119"/>
                </a:cubicBezTo>
                <a:cubicBezTo>
                  <a:pt x="805622" y="1083873"/>
                  <a:pt x="801862" y="1077761"/>
                  <a:pt x="794749" y="1073781"/>
                </a:cubicBezTo>
                <a:cubicBezTo>
                  <a:pt x="791193" y="1071792"/>
                  <a:pt x="787729" y="1070892"/>
                  <a:pt x="784357" y="1071082"/>
                </a:cubicBezTo>
                <a:close/>
                <a:moveTo>
                  <a:pt x="786839" y="1048162"/>
                </a:moveTo>
                <a:cubicBezTo>
                  <a:pt x="792360" y="1048284"/>
                  <a:pt x="798004" y="1049557"/>
                  <a:pt x="803773" y="1051981"/>
                </a:cubicBezTo>
                <a:cubicBezTo>
                  <a:pt x="815309" y="1056827"/>
                  <a:pt x="822971" y="1064507"/>
                  <a:pt x="826756" y="1075018"/>
                </a:cubicBezTo>
                <a:cubicBezTo>
                  <a:pt x="830542" y="1085529"/>
                  <a:pt x="830987" y="1095926"/>
                  <a:pt x="828090" y="1106208"/>
                </a:cubicBezTo>
                <a:cubicBezTo>
                  <a:pt x="825193" y="1116490"/>
                  <a:pt x="819773" y="1124359"/>
                  <a:pt x="811828" y="1129816"/>
                </a:cubicBezTo>
                <a:cubicBezTo>
                  <a:pt x="803884" y="1135272"/>
                  <a:pt x="794444" y="1138000"/>
                  <a:pt x="783510" y="1138000"/>
                </a:cubicBezTo>
                <a:cubicBezTo>
                  <a:pt x="772575" y="1138000"/>
                  <a:pt x="762674" y="1133562"/>
                  <a:pt x="753804" y="1124685"/>
                </a:cubicBezTo>
                <a:cubicBezTo>
                  <a:pt x="744935" y="1115809"/>
                  <a:pt x="740500" y="1106265"/>
                  <a:pt x="740500" y="1096055"/>
                </a:cubicBezTo>
                <a:cubicBezTo>
                  <a:pt x="740500" y="1085845"/>
                  <a:pt x="742888" y="1076915"/>
                  <a:pt x="747663" y="1069264"/>
                </a:cubicBezTo>
                <a:cubicBezTo>
                  <a:pt x="752438" y="1061614"/>
                  <a:pt x="760099" y="1055609"/>
                  <a:pt x="770647" y="1051249"/>
                </a:cubicBezTo>
                <a:cubicBezTo>
                  <a:pt x="775920" y="1049069"/>
                  <a:pt x="781318" y="1048041"/>
                  <a:pt x="786839" y="1048162"/>
                </a:cubicBezTo>
                <a:close/>
                <a:moveTo>
                  <a:pt x="121451" y="985565"/>
                </a:moveTo>
                <a:cubicBezTo>
                  <a:pt x="125052" y="985929"/>
                  <a:pt x="128127" y="987278"/>
                  <a:pt x="130676" y="989611"/>
                </a:cubicBezTo>
                <a:cubicBezTo>
                  <a:pt x="135774" y="994279"/>
                  <a:pt x="136161" y="998757"/>
                  <a:pt x="131837" y="1003045"/>
                </a:cubicBezTo>
                <a:cubicBezTo>
                  <a:pt x="127514" y="1007332"/>
                  <a:pt x="116174" y="1011132"/>
                  <a:pt x="97819" y="1014445"/>
                </a:cubicBezTo>
                <a:cubicBezTo>
                  <a:pt x="104114" y="1016008"/>
                  <a:pt x="106814" y="1019030"/>
                  <a:pt x="105918" y="1023512"/>
                </a:cubicBezTo>
                <a:cubicBezTo>
                  <a:pt x="105021" y="1027993"/>
                  <a:pt x="104573" y="1039555"/>
                  <a:pt x="104573" y="1058197"/>
                </a:cubicBezTo>
                <a:cubicBezTo>
                  <a:pt x="115099" y="1055687"/>
                  <a:pt x="123323" y="1053712"/>
                  <a:pt x="129245" y="1052271"/>
                </a:cubicBezTo>
                <a:cubicBezTo>
                  <a:pt x="135168" y="1050830"/>
                  <a:pt x="138835" y="1052077"/>
                  <a:pt x="140248" y="1056014"/>
                </a:cubicBezTo>
                <a:cubicBezTo>
                  <a:pt x="141660" y="1059950"/>
                  <a:pt x="136226" y="1064249"/>
                  <a:pt x="123943" y="1068909"/>
                </a:cubicBezTo>
                <a:cubicBezTo>
                  <a:pt x="111661" y="1073570"/>
                  <a:pt x="96206" y="1080105"/>
                  <a:pt x="77578" y="1088516"/>
                </a:cubicBezTo>
                <a:cubicBezTo>
                  <a:pt x="58950" y="1096926"/>
                  <a:pt x="47019" y="1102551"/>
                  <a:pt x="41785" y="1105391"/>
                </a:cubicBezTo>
                <a:cubicBezTo>
                  <a:pt x="36550" y="1108230"/>
                  <a:pt x="28358" y="1104738"/>
                  <a:pt x="17209" y="1094915"/>
                </a:cubicBezTo>
                <a:cubicBezTo>
                  <a:pt x="6059" y="1085092"/>
                  <a:pt x="7501" y="1079912"/>
                  <a:pt x="21533" y="1079374"/>
                </a:cubicBezTo>
                <a:cubicBezTo>
                  <a:pt x="35564" y="1078836"/>
                  <a:pt x="55565" y="1073957"/>
                  <a:pt x="81536" y="1064736"/>
                </a:cubicBezTo>
                <a:cubicBezTo>
                  <a:pt x="82382" y="1043943"/>
                  <a:pt x="81048" y="1029223"/>
                  <a:pt x="77535" y="1020575"/>
                </a:cubicBezTo>
                <a:cubicBezTo>
                  <a:pt x="64585" y="1022368"/>
                  <a:pt x="53906" y="1021163"/>
                  <a:pt x="45495" y="1016962"/>
                </a:cubicBezTo>
                <a:cubicBezTo>
                  <a:pt x="37085" y="1012760"/>
                  <a:pt x="36923" y="1009623"/>
                  <a:pt x="45011" y="1007551"/>
                </a:cubicBezTo>
                <a:cubicBezTo>
                  <a:pt x="53099" y="1005479"/>
                  <a:pt x="63471" y="1002410"/>
                  <a:pt x="76126" y="998345"/>
                </a:cubicBezTo>
                <a:cubicBezTo>
                  <a:pt x="88781" y="994279"/>
                  <a:pt x="99762" y="990640"/>
                  <a:pt x="109069" y="987428"/>
                </a:cubicBezTo>
                <a:cubicBezTo>
                  <a:pt x="113722" y="985822"/>
                  <a:pt x="117849" y="985201"/>
                  <a:pt x="121451" y="985565"/>
                </a:cubicBezTo>
                <a:close/>
                <a:moveTo>
                  <a:pt x="220734" y="968730"/>
                </a:moveTo>
                <a:cubicBezTo>
                  <a:pt x="223814" y="968659"/>
                  <a:pt x="227082" y="969359"/>
                  <a:pt x="230538" y="970833"/>
                </a:cubicBezTo>
                <a:cubicBezTo>
                  <a:pt x="237449" y="973780"/>
                  <a:pt x="242705" y="977254"/>
                  <a:pt x="246305" y="981255"/>
                </a:cubicBezTo>
                <a:cubicBezTo>
                  <a:pt x="249904" y="985256"/>
                  <a:pt x="249187" y="989973"/>
                  <a:pt x="244154" y="995408"/>
                </a:cubicBezTo>
                <a:cubicBezTo>
                  <a:pt x="239120" y="1000843"/>
                  <a:pt x="235295" y="1015151"/>
                  <a:pt x="232678" y="1038332"/>
                </a:cubicBezTo>
                <a:cubicBezTo>
                  <a:pt x="230061" y="1061513"/>
                  <a:pt x="230466" y="1079087"/>
                  <a:pt x="233893" y="1091054"/>
                </a:cubicBezTo>
                <a:cubicBezTo>
                  <a:pt x="237320" y="1103021"/>
                  <a:pt x="243196" y="1109987"/>
                  <a:pt x="251521" y="1111951"/>
                </a:cubicBezTo>
                <a:cubicBezTo>
                  <a:pt x="259845" y="1113916"/>
                  <a:pt x="267424" y="1114540"/>
                  <a:pt x="274257" y="1113823"/>
                </a:cubicBezTo>
                <a:cubicBezTo>
                  <a:pt x="281090" y="1113106"/>
                  <a:pt x="285310" y="1110137"/>
                  <a:pt x="286916" y="1104917"/>
                </a:cubicBezTo>
                <a:cubicBezTo>
                  <a:pt x="288522" y="1099698"/>
                  <a:pt x="291111" y="1089932"/>
                  <a:pt x="294681" y="1075620"/>
                </a:cubicBezTo>
                <a:cubicBezTo>
                  <a:pt x="298252" y="1061309"/>
                  <a:pt x="300966" y="1060839"/>
                  <a:pt x="302823" y="1074211"/>
                </a:cubicBezTo>
                <a:cubicBezTo>
                  <a:pt x="304680" y="1087584"/>
                  <a:pt x="306476" y="1096654"/>
                  <a:pt x="308211" y="1101422"/>
                </a:cubicBezTo>
                <a:cubicBezTo>
                  <a:pt x="309946" y="1106190"/>
                  <a:pt x="312660" y="1110661"/>
                  <a:pt x="316353" y="1114834"/>
                </a:cubicBezTo>
                <a:cubicBezTo>
                  <a:pt x="320046" y="1119007"/>
                  <a:pt x="318784" y="1123886"/>
                  <a:pt x="312567" y="1129471"/>
                </a:cubicBezTo>
                <a:cubicBezTo>
                  <a:pt x="306351" y="1135057"/>
                  <a:pt x="298008" y="1138549"/>
                  <a:pt x="287540" y="1139947"/>
                </a:cubicBezTo>
                <a:cubicBezTo>
                  <a:pt x="277072" y="1141345"/>
                  <a:pt x="265180" y="1140868"/>
                  <a:pt x="251865" y="1138517"/>
                </a:cubicBezTo>
                <a:cubicBezTo>
                  <a:pt x="238550" y="1136165"/>
                  <a:pt x="227967" y="1130558"/>
                  <a:pt x="220116" y="1121695"/>
                </a:cubicBezTo>
                <a:cubicBezTo>
                  <a:pt x="212264" y="1112833"/>
                  <a:pt x="209013" y="1092807"/>
                  <a:pt x="210361" y="1061617"/>
                </a:cubicBezTo>
                <a:cubicBezTo>
                  <a:pt x="211709" y="1030427"/>
                  <a:pt x="212835" y="1010838"/>
                  <a:pt x="213738" y="1002851"/>
                </a:cubicBezTo>
                <a:cubicBezTo>
                  <a:pt x="214641" y="994863"/>
                  <a:pt x="213699" y="991085"/>
                  <a:pt x="210909" y="991515"/>
                </a:cubicBezTo>
                <a:cubicBezTo>
                  <a:pt x="208120" y="991945"/>
                  <a:pt x="196523" y="993795"/>
                  <a:pt x="176116" y="997065"/>
                </a:cubicBezTo>
                <a:cubicBezTo>
                  <a:pt x="176116" y="1006171"/>
                  <a:pt x="175213" y="1019923"/>
                  <a:pt x="173406" y="1038322"/>
                </a:cubicBezTo>
                <a:cubicBezTo>
                  <a:pt x="184118" y="1039067"/>
                  <a:pt x="192647" y="1040763"/>
                  <a:pt x="198993" y="1043409"/>
                </a:cubicBezTo>
                <a:cubicBezTo>
                  <a:pt x="205338" y="1046054"/>
                  <a:pt x="208511" y="1052361"/>
                  <a:pt x="208511" y="1062327"/>
                </a:cubicBezTo>
                <a:cubicBezTo>
                  <a:pt x="208511" y="1074086"/>
                  <a:pt x="202936" y="1076033"/>
                  <a:pt x="191787" y="1068167"/>
                </a:cubicBezTo>
                <a:cubicBezTo>
                  <a:pt x="180637" y="1060301"/>
                  <a:pt x="174138" y="1054784"/>
                  <a:pt x="172288" y="1051615"/>
                </a:cubicBezTo>
                <a:cubicBezTo>
                  <a:pt x="168330" y="1077241"/>
                  <a:pt x="158844" y="1096855"/>
                  <a:pt x="143829" y="1110456"/>
                </a:cubicBezTo>
                <a:cubicBezTo>
                  <a:pt x="128815" y="1124058"/>
                  <a:pt x="114443" y="1132723"/>
                  <a:pt x="100712" y="1136452"/>
                </a:cubicBezTo>
                <a:cubicBezTo>
                  <a:pt x="86981" y="1140180"/>
                  <a:pt x="84551" y="1137929"/>
                  <a:pt x="93420" y="1129697"/>
                </a:cubicBezTo>
                <a:cubicBezTo>
                  <a:pt x="102289" y="1121466"/>
                  <a:pt x="111123" y="1113389"/>
                  <a:pt x="119921" y="1105466"/>
                </a:cubicBezTo>
                <a:cubicBezTo>
                  <a:pt x="128718" y="1097543"/>
                  <a:pt x="135530" y="1087885"/>
                  <a:pt x="140356" y="1076492"/>
                </a:cubicBezTo>
                <a:cubicBezTo>
                  <a:pt x="145181" y="1065098"/>
                  <a:pt x="148271" y="1053372"/>
                  <a:pt x="149626" y="1041311"/>
                </a:cubicBezTo>
                <a:cubicBezTo>
                  <a:pt x="150982" y="1029251"/>
                  <a:pt x="151222" y="1018926"/>
                  <a:pt x="150347" y="1010337"/>
                </a:cubicBezTo>
                <a:cubicBezTo>
                  <a:pt x="149472" y="1001747"/>
                  <a:pt x="147673" y="993852"/>
                  <a:pt x="144948" y="986654"/>
                </a:cubicBezTo>
                <a:cubicBezTo>
                  <a:pt x="142223" y="979455"/>
                  <a:pt x="144453" y="976558"/>
                  <a:pt x="151638" y="977964"/>
                </a:cubicBezTo>
                <a:cubicBezTo>
                  <a:pt x="158822" y="979369"/>
                  <a:pt x="164193" y="980046"/>
                  <a:pt x="167749" y="979996"/>
                </a:cubicBezTo>
                <a:cubicBezTo>
                  <a:pt x="171305" y="979946"/>
                  <a:pt x="178228" y="979286"/>
                  <a:pt x="188517" y="978017"/>
                </a:cubicBezTo>
                <a:cubicBezTo>
                  <a:pt x="198806" y="976748"/>
                  <a:pt x="206654" y="974497"/>
                  <a:pt x="212060" y="971263"/>
                </a:cubicBezTo>
                <a:cubicBezTo>
                  <a:pt x="214763" y="969646"/>
                  <a:pt x="217655" y="968802"/>
                  <a:pt x="220734" y="968730"/>
                </a:cubicBezTo>
                <a:close/>
                <a:moveTo>
                  <a:pt x="189960" y="929668"/>
                </a:moveTo>
                <a:cubicBezTo>
                  <a:pt x="193037" y="929698"/>
                  <a:pt x="196944" y="930134"/>
                  <a:pt x="201681" y="930974"/>
                </a:cubicBezTo>
                <a:cubicBezTo>
                  <a:pt x="220632" y="934337"/>
                  <a:pt x="229821" y="942235"/>
                  <a:pt x="229247" y="954668"/>
                </a:cubicBezTo>
                <a:cubicBezTo>
                  <a:pt x="228673" y="967101"/>
                  <a:pt x="221725" y="970313"/>
                  <a:pt x="208403" y="964305"/>
                </a:cubicBezTo>
                <a:cubicBezTo>
                  <a:pt x="200215" y="957923"/>
                  <a:pt x="192310" y="949932"/>
                  <a:pt x="184688" y="940331"/>
                </a:cubicBezTo>
                <a:cubicBezTo>
                  <a:pt x="178972" y="933131"/>
                  <a:pt x="180729" y="929576"/>
                  <a:pt x="189960" y="929668"/>
                </a:cubicBezTo>
                <a:close/>
                <a:moveTo>
                  <a:pt x="87601" y="866626"/>
                </a:moveTo>
                <a:cubicBezTo>
                  <a:pt x="93495" y="867587"/>
                  <a:pt x="100723" y="869960"/>
                  <a:pt x="109284" y="873746"/>
                </a:cubicBezTo>
                <a:cubicBezTo>
                  <a:pt x="117845" y="877532"/>
                  <a:pt x="120663" y="881493"/>
                  <a:pt x="117737" y="885631"/>
                </a:cubicBezTo>
                <a:cubicBezTo>
                  <a:pt x="114812" y="889768"/>
                  <a:pt x="110424" y="895558"/>
                  <a:pt x="104573" y="903000"/>
                </a:cubicBezTo>
                <a:cubicBezTo>
                  <a:pt x="108474" y="903000"/>
                  <a:pt x="116777" y="900971"/>
                  <a:pt x="129482" y="896913"/>
                </a:cubicBezTo>
                <a:cubicBezTo>
                  <a:pt x="142188" y="892854"/>
                  <a:pt x="150437" y="894690"/>
                  <a:pt x="154230" y="902419"/>
                </a:cubicBezTo>
                <a:cubicBezTo>
                  <a:pt x="158023" y="910149"/>
                  <a:pt x="151390" y="916025"/>
                  <a:pt x="134333" y="920047"/>
                </a:cubicBezTo>
                <a:cubicBezTo>
                  <a:pt x="117275" y="924069"/>
                  <a:pt x="105347" y="922481"/>
                  <a:pt x="98550" y="915282"/>
                </a:cubicBezTo>
                <a:cubicBezTo>
                  <a:pt x="94847" y="921409"/>
                  <a:pt x="91069" y="927048"/>
                  <a:pt x="87218" y="932199"/>
                </a:cubicBezTo>
                <a:lnTo>
                  <a:pt x="84370" y="935582"/>
                </a:lnTo>
                <a:lnTo>
                  <a:pt x="87066" y="935109"/>
                </a:lnTo>
                <a:cubicBezTo>
                  <a:pt x="89889" y="935149"/>
                  <a:pt x="93445" y="935595"/>
                  <a:pt x="97733" y="936449"/>
                </a:cubicBezTo>
                <a:cubicBezTo>
                  <a:pt x="114884" y="939862"/>
                  <a:pt x="122613" y="947537"/>
                  <a:pt x="120921" y="959475"/>
                </a:cubicBezTo>
                <a:cubicBezTo>
                  <a:pt x="119229" y="971414"/>
                  <a:pt x="112912" y="974421"/>
                  <a:pt x="101970" y="968499"/>
                </a:cubicBezTo>
                <a:cubicBezTo>
                  <a:pt x="94542" y="962921"/>
                  <a:pt x="87691" y="955331"/>
                  <a:pt x="81417" y="945730"/>
                </a:cubicBezTo>
                <a:lnTo>
                  <a:pt x="79557" y="941297"/>
                </a:lnTo>
                <a:lnTo>
                  <a:pt x="75440" y="946187"/>
                </a:lnTo>
                <a:cubicBezTo>
                  <a:pt x="67440" y="954537"/>
                  <a:pt x="59143" y="960935"/>
                  <a:pt x="50550" y="965380"/>
                </a:cubicBezTo>
                <a:cubicBezTo>
                  <a:pt x="33363" y="974271"/>
                  <a:pt x="29559" y="972891"/>
                  <a:pt x="39139" y="961239"/>
                </a:cubicBezTo>
                <a:cubicBezTo>
                  <a:pt x="48718" y="949588"/>
                  <a:pt x="58842" y="934724"/>
                  <a:pt x="69511" y="916648"/>
                </a:cubicBezTo>
                <a:cubicBezTo>
                  <a:pt x="80180" y="898573"/>
                  <a:pt x="84389" y="885476"/>
                  <a:pt x="82138" y="877360"/>
                </a:cubicBezTo>
                <a:cubicBezTo>
                  <a:pt x="79886" y="869243"/>
                  <a:pt x="81708" y="865665"/>
                  <a:pt x="87601" y="866626"/>
                </a:cubicBezTo>
                <a:close/>
                <a:moveTo>
                  <a:pt x="187205" y="860017"/>
                </a:moveTo>
                <a:cubicBezTo>
                  <a:pt x="188659" y="859847"/>
                  <a:pt x="190430" y="860060"/>
                  <a:pt x="192518" y="860657"/>
                </a:cubicBezTo>
                <a:cubicBezTo>
                  <a:pt x="200871" y="863045"/>
                  <a:pt x="207873" y="865934"/>
                  <a:pt x="213523" y="869326"/>
                </a:cubicBezTo>
                <a:cubicBezTo>
                  <a:pt x="219173" y="872717"/>
                  <a:pt x="220302" y="876671"/>
                  <a:pt x="216911" y="881189"/>
                </a:cubicBezTo>
                <a:cubicBezTo>
                  <a:pt x="213519" y="885706"/>
                  <a:pt x="209816" y="890266"/>
                  <a:pt x="205801" y="894869"/>
                </a:cubicBezTo>
                <a:cubicBezTo>
                  <a:pt x="214978" y="894052"/>
                  <a:pt x="226547" y="891600"/>
                  <a:pt x="240508" y="887513"/>
                </a:cubicBezTo>
                <a:cubicBezTo>
                  <a:pt x="254468" y="883426"/>
                  <a:pt x="264097" y="885247"/>
                  <a:pt x="269396" y="892976"/>
                </a:cubicBezTo>
                <a:cubicBezTo>
                  <a:pt x="274695" y="900706"/>
                  <a:pt x="267127" y="906582"/>
                  <a:pt x="246692" y="910604"/>
                </a:cubicBezTo>
                <a:cubicBezTo>
                  <a:pt x="226257" y="914626"/>
                  <a:pt x="210827" y="914386"/>
                  <a:pt x="200402" y="909883"/>
                </a:cubicBezTo>
                <a:cubicBezTo>
                  <a:pt x="187854" y="927192"/>
                  <a:pt x="174568" y="939844"/>
                  <a:pt x="160543" y="947838"/>
                </a:cubicBezTo>
                <a:cubicBezTo>
                  <a:pt x="146518" y="955833"/>
                  <a:pt x="143600" y="954256"/>
                  <a:pt x="151788" y="943106"/>
                </a:cubicBezTo>
                <a:cubicBezTo>
                  <a:pt x="159977" y="931957"/>
                  <a:pt x="167623" y="919775"/>
                  <a:pt x="174729" y="906560"/>
                </a:cubicBezTo>
                <a:cubicBezTo>
                  <a:pt x="181835" y="893346"/>
                  <a:pt x="184488" y="881794"/>
                  <a:pt x="182688" y="871907"/>
                </a:cubicBezTo>
                <a:cubicBezTo>
                  <a:pt x="181338" y="864491"/>
                  <a:pt x="182844" y="860528"/>
                  <a:pt x="187205" y="860017"/>
                </a:cubicBezTo>
                <a:close/>
                <a:moveTo>
                  <a:pt x="452165" y="857850"/>
                </a:moveTo>
                <a:cubicBezTo>
                  <a:pt x="459801" y="859255"/>
                  <a:pt x="467029" y="861299"/>
                  <a:pt x="473847" y="863980"/>
                </a:cubicBezTo>
                <a:cubicBezTo>
                  <a:pt x="480666" y="866662"/>
                  <a:pt x="483161" y="871971"/>
                  <a:pt x="481333" y="879909"/>
                </a:cubicBezTo>
                <a:cubicBezTo>
                  <a:pt x="479505" y="887846"/>
                  <a:pt x="478379" y="897232"/>
                  <a:pt x="477956" y="908066"/>
                </a:cubicBezTo>
                <a:cubicBezTo>
                  <a:pt x="477533" y="918900"/>
                  <a:pt x="477321" y="932950"/>
                  <a:pt x="477321" y="950215"/>
                </a:cubicBezTo>
                <a:cubicBezTo>
                  <a:pt x="478053" y="950387"/>
                  <a:pt x="480247" y="949756"/>
                  <a:pt x="483903" y="948322"/>
                </a:cubicBezTo>
                <a:cubicBezTo>
                  <a:pt x="487560" y="946888"/>
                  <a:pt x="491425" y="948645"/>
                  <a:pt x="495498" y="953592"/>
                </a:cubicBezTo>
                <a:cubicBezTo>
                  <a:pt x="499570" y="958540"/>
                  <a:pt x="498520" y="963003"/>
                  <a:pt x="492346" y="966983"/>
                </a:cubicBezTo>
                <a:cubicBezTo>
                  <a:pt x="486173" y="970962"/>
                  <a:pt x="481164" y="973597"/>
                  <a:pt x="477321" y="974888"/>
                </a:cubicBezTo>
                <a:lnTo>
                  <a:pt x="477321" y="1005561"/>
                </a:lnTo>
                <a:cubicBezTo>
                  <a:pt x="487442" y="1000162"/>
                  <a:pt x="493051" y="998304"/>
                  <a:pt x="494150" y="999987"/>
                </a:cubicBezTo>
                <a:lnTo>
                  <a:pt x="493871" y="1001958"/>
                </a:lnTo>
                <a:lnTo>
                  <a:pt x="496250" y="998377"/>
                </a:lnTo>
                <a:cubicBezTo>
                  <a:pt x="503578" y="988984"/>
                  <a:pt x="510150" y="979143"/>
                  <a:pt x="515965" y="968854"/>
                </a:cubicBezTo>
                <a:cubicBezTo>
                  <a:pt x="521780" y="958565"/>
                  <a:pt x="526899" y="948770"/>
                  <a:pt x="531323" y="939471"/>
                </a:cubicBezTo>
                <a:cubicBezTo>
                  <a:pt x="535747" y="930171"/>
                  <a:pt x="539974" y="918254"/>
                  <a:pt x="544003" y="903721"/>
                </a:cubicBezTo>
                <a:cubicBezTo>
                  <a:pt x="548033" y="889187"/>
                  <a:pt x="549148" y="879271"/>
                  <a:pt x="547348" y="873972"/>
                </a:cubicBezTo>
                <a:cubicBezTo>
                  <a:pt x="545548" y="868673"/>
                  <a:pt x="546803" y="865432"/>
                  <a:pt x="551112" y="864249"/>
                </a:cubicBezTo>
                <a:cubicBezTo>
                  <a:pt x="555422" y="863066"/>
                  <a:pt x="562871" y="865339"/>
                  <a:pt x="573462" y="871068"/>
                </a:cubicBezTo>
                <a:cubicBezTo>
                  <a:pt x="584052" y="876797"/>
                  <a:pt x="587221" y="882357"/>
                  <a:pt x="582969" y="887749"/>
                </a:cubicBezTo>
                <a:cubicBezTo>
                  <a:pt x="578717" y="893141"/>
                  <a:pt x="575494" y="898691"/>
                  <a:pt x="573300" y="904398"/>
                </a:cubicBezTo>
                <a:cubicBezTo>
                  <a:pt x="571106" y="910106"/>
                  <a:pt x="566134" y="921166"/>
                  <a:pt x="558383" y="937578"/>
                </a:cubicBezTo>
                <a:cubicBezTo>
                  <a:pt x="550632" y="953990"/>
                  <a:pt x="545154" y="964025"/>
                  <a:pt x="541949" y="967682"/>
                </a:cubicBezTo>
                <a:cubicBezTo>
                  <a:pt x="538744" y="971338"/>
                  <a:pt x="535650" y="973618"/>
                  <a:pt x="532667" y="974522"/>
                </a:cubicBezTo>
                <a:cubicBezTo>
                  <a:pt x="554508" y="971898"/>
                  <a:pt x="573576" y="968822"/>
                  <a:pt x="589874" y="965294"/>
                </a:cubicBezTo>
                <a:cubicBezTo>
                  <a:pt x="606172" y="961766"/>
                  <a:pt x="617981" y="957923"/>
                  <a:pt x="625302" y="953764"/>
                </a:cubicBezTo>
                <a:cubicBezTo>
                  <a:pt x="632622" y="949606"/>
                  <a:pt x="640814" y="949670"/>
                  <a:pt x="649877" y="953958"/>
                </a:cubicBezTo>
                <a:cubicBezTo>
                  <a:pt x="658940" y="958246"/>
                  <a:pt x="665741" y="962645"/>
                  <a:pt x="670280" y="967155"/>
                </a:cubicBezTo>
                <a:cubicBezTo>
                  <a:pt x="674818" y="971665"/>
                  <a:pt x="674542" y="976214"/>
                  <a:pt x="669451" y="980803"/>
                </a:cubicBezTo>
                <a:cubicBezTo>
                  <a:pt x="664361" y="985392"/>
                  <a:pt x="659614" y="998700"/>
                  <a:pt x="655212" y="1020726"/>
                </a:cubicBezTo>
                <a:cubicBezTo>
                  <a:pt x="650809" y="1042753"/>
                  <a:pt x="647464" y="1059255"/>
                  <a:pt x="645177" y="1070232"/>
                </a:cubicBezTo>
                <a:cubicBezTo>
                  <a:pt x="642890" y="1081209"/>
                  <a:pt x="639143" y="1091907"/>
                  <a:pt x="633938" y="1102325"/>
                </a:cubicBezTo>
                <a:cubicBezTo>
                  <a:pt x="628732" y="1112744"/>
                  <a:pt x="619748" y="1121068"/>
                  <a:pt x="606985" y="1127299"/>
                </a:cubicBezTo>
                <a:cubicBezTo>
                  <a:pt x="594223" y="1133530"/>
                  <a:pt x="587841" y="1130773"/>
                  <a:pt x="587841" y="1119028"/>
                </a:cubicBezTo>
                <a:cubicBezTo>
                  <a:pt x="587841" y="1110137"/>
                  <a:pt x="584016" y="1100027"/>
                  <a:pt x="576366" y="1088699"/>
                </a:cubicBezTo>
                <a:cubicBezTo>
                  <a:pt x="568715" y="1077370"/>
                  <a:pt x="570081" y="1074093"/>
                  <a:pt x="580463" y="1078868"/>
                </a:cubicBezTo>
                <a:lnTo>
                  <a:pt x="599371" y="1089667"/>
                </a:lnTo>
                <a:cubicBezTo>
                  <a:pt x="602870" y="1092090"/>
                  <a:pt x="607448" y="1086745"/>
                  <a:pt x="613105" y="1073631"/>
                </a:cubicBezTo>
                <a:cubicBezTo>
                  <a:pt x="618762" y="1060517"/>
                  <a:pt x="623839" y="1041197"/>
                  <a:pt x="628334" y="1015671"/>
                </a:cubicBezTo>
                <a:cubicBezTo>
                  <a:pt x="632830" y="990146"/>
                  <a:pt x="631959" y="977383"/>
                  <a:pt x="625721" y="977383"/>
                </a:cubicBezTo>
                <a:cubicBezTo>
                  <a:pt x="618049" y="977383"/>
                  <a:pt x="609072" y="978516"/>
                  <a:pt x="598790" y="980781"/>
                </a:cubicBezTo>
                <a:cubicBezTo>
                  <a:pt x="610492" y="989586"/>
                  <a:pt x="614159" y="996154"/>
                  <a:pt x="609793" y="1000485"/>
                </a:cubicBezTo>
                <a:cubicBezTo>
                  <a:pt x="605426" y="1004816"/>
                  <a:pt x="598518" y="1014183"/>
                  <a:pt x="589067" y="1028588"/>
                </a:cubicBezTo>
                <a:cubicBezTo>
                  <a:pt x="579617" y="1042993"/>
                  <a:pt x="566191" y="1058892"/>
                  <a:pt x="548789" y="1076287"/>
                </a:cubicBezTo>
                <a:cubicBezTo>
                  <a:pt x="531387" y="1093682"/>
                  <a:pt x="514649" y="1104942"/>
                  <a:pt x="498573" y="1110069"/>
                </a:cubicBezTo>
                <a:cubicBezTo>
                  <a:pt x="482498" y="1115196"/>
                  <a:pt x="480189" y="1112557"/>
                  <a:pt x="491647" y="1102153"/>
                </a:cubicBezTo>
                <a:cubicBezTo>
                  <a:pt x="503105" y="1091749"/>
                  <a:pt x="514688" y="1080475"/>
                  <a:pt x="526397" y="1068328"/>
                </a:cubicBezTo>
                <a:cubicBezTo>
                  <a:pt x="538106" y="1056182"/>
                  <a:pt x="548581" y="1043287"/>
                  <a:pt x="557824" y="1029642"/>
                </a:cubicBezTo>
                <a:cubicBezTo>
                  <a:pt x="567066" y="1015997"/>
                  <a:pt x="572824" y="1005543"/>
                  <a:pt x="575096" y="998280"/>
                </a:cubicBezTo>
                <a:cubicBezTo>
                  <a:pt x="577369" y="991017"/>
                  <a:pt x="578915" y="986747"/>
                  <a:pt x="579732" y="985471"/>
                </a:cubicBezTo>
                <a:cubicBezTo>
                  <a:pt x="570482" y="987249"/>
                  <a:pt x="562438" y="988755"/>
                  <a:pt x="555597" y="989988"/>
                </a:cubicBezTo>
                <a:cubicBezTo>
                  <a:pt x="561907" y="993329"/>
                  <a:pt x="563502" y="996821"/>
                  <a:pt x="560383" y="1000463"/>
                </a:cubicBezTo>
                <a:cubicBezTo>
                  <a:pt x="557264" y="1004106"/>
                  <a:pt x="553708" y="1008365"/>
                  <a:pt x="549714" y="1013240"/>
                </a:cubicBezTo>
                <a:cubicBezTo>
                  <a:pt x="545721" y="1018116"/>
                  <a:pt x="540017" y="1024031"/>
                  <a:pt x="532603" y="1030986"/>
                </a:cubicBezTo>
                <a:cubicBezTo>
                  <a:pt x="525189" y="1037941"/>
                  <a:pt x="518209" y="1043290"/>
                  <a:pt x="511663" y="1047033"/>
                </a:cubicBezTo>
                <a:cubicBezTo>
                  <a:pt x="505116" y="1050776"/>
                  <a:pt x="498179" y="1053601"/>
                  <a:pt x="490851" y="1055508"/>
                </a:cubicBezTo>
                <a:cubicBezTo>
                  <a:pt x="483523" y="1057415"/>
                  <a:pt x="484007" y="1054074"/>
                  <a:pt x="492303" y="1045484"/>
                </a:cubicBezTo>
                <a:cubicBezTo>
                  <a:pt x="500599" y="1036895"/>
                  <a:pt x="507927" y="1028291"/>
                  <a:pt x="514287" y="1019672"/>
                </a:cubicBezTo>
                <a:cubicBezTo>
                  <a:pt x="520647" y="1011054"/>
                  <a:pt x="526171" y="1004324"/>
                  <a:pt x="530860" y="999485"/>
                </a:cubicBezTo>
                <a:cubicBezTo>
                  <a:pt x="535550" y="994645"/>
                  <a:pt x="537471" y="992225"/>
                  <a:pt x="536625" y="992225"/>
                </a:cubicBezTo>
                <a:cubicBezTo>
                  <a:pt x="533155" y="992225"/>
                  <a:pt x="529821" y="990877"/>
                  <a:pt x="526623" y="988181"/>
                </a:cubicBezTo>
                <a:cubicBezTo>
                  <a:pt x="518707" y="997674"/>
                  <a:pt x="509834" y="1004095"/>
                  <a:pt x="500004" y="1007443"/>
                </a:cubicBezTo>
                <a:cubicBezTo>
                  <a:pt x="495089" y="1009118"/>
                  <a:pt x="492318" y="1009199"/>
                  <a:pt x="491693" y="1007688"/>
                </a:cubicBezTo>
                <a:lnTo>
                  <a:pt x="492299" y="1004559"/>
                </a:lnTo>
                <a:lnTo>
                  <a:pt x="477192" y="1022404"/>
                </a:lnTo>
                <a:cubicBezTo>
                  <a:pt x="476375" y="1047700"/>
                  <a:pt x="475966" y="1069110"/>
                  <a:pt x="475966" y="1086634"/>
                </a:cubicBezTo>
                <a:cubicBezTo>
                  <a:pt x="475966" y="1103039"/>
                  <a:pt x="475246" y="1115576"/>
                  <a:pt x="473804" y="1124244"/>
                </a:cubicBezTo>
                <a:cubicBezTo>
                  <a:pt x="472363" y="1132913"/>
                  <a:pt x="469115" y="1139173"/>
                  <a:pt x="464060" y="1143023"/>
                </a:cubicBezTo>
                <a:cubicBezTo>
                  <a:pt x="459005" y="1146873"/>
                  <a:pt x="454302" y="1142510"/>
                  <a:pt x="449949" y="1129934"/>
                </a:cubicBezTo>
                <a:cubicBezTo>
                  <a:pt x="445597" y="1117358"/>
                  <a:pt x="444769" y="1107158"/>
                  <a:pt x="447465" y="1099336"/>
                </a:cubicBezTo>
                <a:cubicBezTo>
                  <a:pt x="450161" y="1091513"/>
                  <a:pt x="451961" y="1071103"/>
                  <a:pt x="452864" y="1038106"/>
                </a:cubicBezTo>
                <a:cubicBezTo>
                  <a:pt x="421473" y="1062628"/>
                  <a:pt x="403143" y="1077757"/>
                  <a:pt x="397873" y="1083493"/>
                </a:cubicBezTo>
                <a:cubicBezTo>
                  <a:pt x="392603" y="1089229"/>
                  <a:pt x="386404" y="1089365"/>
                  <a:pt x="379277" y="1083902"/>
                </a:cubicBezTo>
                <a:cubicBezTo>
                  <a:pt x="372150" y="1078438"/>
                  <a:pt x="367784" y="1073641"/>
                  <a:pt x="366177" y="1069511"/>
                </a:cubicBezTo>
                <a:cubicBezTo>
                  <a:pt x="364571" y="1065381"/>
                  <a:pt x="367518" y="1062513"/>
                  <a:pt x="375018" y="1060907"/>
                </a:cubicBezTo>
                <a:cubicBezTo>
                  <a:pt x="382518" y="1059301"/>
                  <a:pt x="391940" y="1055229"/>
                  <a:pt x="403283" y="1048689"/>
                </a:cubicBezTo>
                <a:cubicBezTo>
                  <a:pt x="414626" y="1042150"/>
                  <a:pt x="431605" y="1031058"/>
                  <a:pt x="454219" y="1015413"/>
                </a:cubicBezTo>
                <a:lnTo>
                  <a:pt x="454219" y="980072"/>
                </a:lnTo>
                <a:cubicBezTo>
                  <a:pt x="443564" y="983671"/>
                  <a:pt x="434889" y="985012"/>
                  <a:pt x="428192" y="984094"/>
                </a:cubicBezTo>
                <a:cubicBezTo>
                  <a:pt x="421495" y="983176"/>
                  <a:pt x="416612" y="981835"/>
                  <a:pt x="413543" y="980072"/>
                </a:cubicBezTo>
                <a:cubicBezTo>
                  <a:pt x="403763" y="991214"/>
                  <a:pt x="392574" y="999624"/>
                  <a:pt x="379976" y="1005303"/>
                </a:cubicBezTo>
                <a:cubicBezTo>
                  <a:pt x="367379" y="1010982"/>
                  <a:pt x="366314" y="1007544"/>
                  <a:pt x="376782" y="994989"/>
                </a:cubicBezTo>
                <a:cubicBezTo>
                  <a:pt x="387250" y="982434"/>
                  <a:pt x="396023" y="969797"/>
                  <a:pt x="403100" y="957077"/>
                </a:cubicBezTo>
                <a:cubicBezTo>
                  <a:pt x="410177" y="944357"/>
                  <a:pt x="412815" y="933287"/>
                  <a:pt x="411016" y="923865"/>
                </a:cubicBezTo>
                <a:cubicBezTo>
                  <a:pt x="409216" y="914444"/>
                  <a:pt x="415544" y="914228"/>
                  <a:pt x="429999" y="923220"/>
                </a:cubicBezTo>
                <a:cubicBezTo>
                  <a:pt x="444454" y="932211"/>
                  <a:pt x="449462" y="939446"/>
                  <a:pt x="445024" y="944924"/>
                </a:cubicBezTo>
                <a:cubicBezTo>
                  <a:pt x="440585" y="950402"/>
                  <a:pt x="432903" y="957572"/>
                  <a:pt x="421975" y="966434"/>
                </a:cubicBezTo>
                <a:cubicBezTo>
                  <a:pt x="420627" y="966434"/>
                  <a:pt x="423610" y="965574"/>
                  <a:pt x="430924" y="963853"/>
                </a:cubicBezTo>
                <a:cubicBezTo>
                  <a:pt x="438237" y="962132"/>
                  <a:pt x="446002" y="959780"/>
                  <a:pt x="454219" y="956797"/>
                </a:cubicBezTo>
                <a:cubicBezTo>
                  <a:pt x="454219" y="927486"/>
                  <a:pt x="453782" y="907159"/>
                  <a:pt x="452907" y="895816"/>
                </a:cubicBezTo>
                <a:cubicBezTo>
                  <a:pt x="452032" y="884473"/>
                  <a:pt x="449781" y="874958"/>
                  <a:pt x="446153" y="867271"/>
                </a:cubicBezTo>
                <a:cubicBezTo>
                  <a:pt x="442525" y="859585"/>
                  <a:pt x="444529" y="856445"/>
                  <a:pt x="452165" y="857850"/>
                </a:cubicBezTo>
                <a:close/>
                <a:moveTo>
                  <a:pt x="1890732" y="642156"/>
                </a:moveTo>
                <a:cubicBezTo>
                  <a:pt x="1892684" y="641130"/>
                  <a:pt x="1896779" y="644299"/>
                  <a:pt x="1903017" y="651663"/>
                </a:cubicBezTo>
                <a:cubicBezTo>
                  <a:pt x="1910015" y="663035"/>
                  <a:pt x="1918676" y="672593"/>
                  <a:pt x="1929001" y="680336"/>
                </a:cubicBezTo>
                <a:cubicBezTo>
                  <a:pt x="1939326" y="688080"/>
                  <a:pt x="1952448" y="692805"/>
                  <a:pt x="1968365" y="694512"/>
                </a:cubicBezTo>
                <a:cubicBezTo>
                  <a:pt x="1984283" y="696218"/>
                  <a:pt x="1997426" y="696534"/>
                  <a:pt x="2007794" y="695458"/>
                </a:cubicBezTo>
                <a:cubicBezTo>
                  <a:pt x="2018162" y="694383"/>
                  <a:pt x="2022037" y="691515"/>
                  <a:pt x="2019420" y="686854"/>
                </a:cubicBezTo>
                <a:cubicBezTo>
                  <a:pt x="2016803" y="682193"/>
                  <a:pt x="2014103" y="675081"/>
                  <a:pt x="2011321" y="665516"/>
                </a:cubicBezTo>
                <a:cubicBezTo>
                  <a:pt x="2008539" y="655951"/>
                  <a:pt x="2013261" y="657367"/>
                  <a:pt x="2025486" y="669764"/>
                </a:cubicBezTo>
                <a:cubicBezTo>
                  <a:pt x="2037711" y="682161"/>
                  <a:pt x="2048308" y="690281"/>
                  <a:pt x="2057278" y="694124"/>
                </a:cubicBezTo>
                <a:cubicBezTo>
                  <a:pt x="2066248" y="697968"/>
                  <a:pt x="2065764" y="703026"/>
                  <a:pt x="2055826" y="709300"/>
                </a:cubicBezTo>
                <a:cubicBezTo>
                  <a:pt x="2045888" y="715574"/>
                  <a:pt x="2032341" y="719629"/>
                  <a:pt x="2015182" y="721464"/>
                </a:cubicBezTo>
                <a:cubicBezTo>
                  <a:pt x="1998024" y="723300"/>
                  <a:pt x="1980422" y="722844"/>
                  <a:pt x="1962375" y="720098"/>
                </a:cubicBezTo>
                <a:cubicBezTo>
                  <a:pt x="1944327" y="717352"/>
                  <a:pt x="1929138" y="710992"/>
                  <a:pt x="1916805" y="701019"/>
                </a:cubicBezTo>
                <a:cubicBezTo>
                  <a:pt x="1904473" y="691045"/>
                  <a:pt x="1895972" y="676644"/>
                  <a:pt x="1891305" y="657815"/>
                </a:cubicBezTo>
                <a:cubicBezTo>
                  <a:pt x="1888971" y="648401"/>
                  <a:pt x="1888780" y="643181"/>
                  <a:pt x="1890732" y="642156"/>
                </a:cubicBezTo>
                <a:close/>
                <a:moveTo>
                  <a:pt x="1868512" y="634968"/>
                </a:moveTo>
                <a:cubicBezTo>
                  <a:pt x="1870765" y="635719"/>
                  <a:pt x="1873139" y="639166"/>
                  <a:pt x="1875634" y="645307"/>
                </a:cubicBezTo>
                <a:cubicBezTo>
                  <a:pt x="1880625" y="657589"/>
                  <a:pt x="1879689" y="672012"/>
                  <a:pt x="1872827" y="688575"/>
                </a:cubicBezTo>
                <a:cubicBezTo>
                  <a:pt x="1865965" y="705138"/>
                  <a:pt x="1859889" y="710522"/>
                  <a:pt x="1854597" y="704729"/>
                </a:cubicBezTo>
                <a:cubicBezTo>
                  <a:pt x="1849306" y="698936"/>
                  <a:pt x="1846187" y="693053"/>
                  <a:pt x="1845240" y="687080"/>
                </a:cubicBezTo>
                <a:cubicBezTo>
                  <a:pt x="1844294" y="681107"/>
                  <a:pt x="1845620" y="674514"/>
                  <a:pt x="1849220" y="667301"/>
                </a:cubicBezTo>
                <a:cubicBezTo>
                  <a:pt x="1853794" y="658912"/>
                  <a:pt x="1858093" y="650078"/>
                  <a:pt x="1862115" y="640800"/>
                </a:cubicBezTo>
                <a:cubicBezTo>
                  <a:pt x="1864126" y="636161"/>
                  <a:pt x="1866259" y="634217"/>
                  <a:pt x="1868512" y="634968"/>
                </a:cubicBezTo>
                <a:close/>
                <a:moveTo>
                  <a:pt x="1943779" y="633659"/>
                </a:moveTo>
                <a:cubicBezTo>
                  <a:pt x="1950949" y="633659"/>
                  <a:pt x="1957918" y="635588"/>
                  <a:pt x="1964687" y="639445"/>
                </a:cubicBezTo>
                <a:cubicBezTo>
                  <a:pt x="1972201" y="643747"/>
                  <a:pt x="1976457" y="648261"/>
                  <a:pt x="1977453" y="652986"/>
                </a:cubicBezTo>
                <a:cubicBezTo>
                  <a:pt x="1978450" y="657711"/>
                  <a:pt x="1977310" y="662666"/>
                  <a:pt x="1974033" y="667850"/>
                </a:cubicBezTo>
                <a:cubicBezTo>
                  <a:pt x="1970757" y="673034"/>
                  <a:pt x="1965956" y="673170"/>
                  <a:pt x="1959632" y="668258"/>
                </a:cubicBezTo>
                <a:cubicBezTo>
                  <a:pt x="1953308" y="663347"/>
                  <a:pt x="1946823" y="656352"/>
                  <a:pt x="1940176" y="647275"/>
                </a:cubicBezTo>
                <a:cubicBezTo>
                  <a:pt x="1933529" y="638198"/>
                  <a:pt x="1934730" y="633659"/>
                  <a:pt x="1943779" y="633659"/>
                </a:cubicBezTo>
                <a:close/>
                <a:moveTo>
                  <a:pt x="2278775" y="620200"/>
                </a:moveTo>
                <a:cubicBezTo>
                  <a:pt x="2281098" y="620070"/>
                  <a:pt x="2284169" y="620591"/>
                  <a:pt x="2287987" y="621764"/>
                </a:cubicBezTo>
                <a:cubicBezTo>
                  <a:pt x="2303259" y="626453"/>
                  <a:pt x="2314308" y="631995"/>
                  <a:pt x="2321134" y="638391"/>
                </a:cubicBezTo>
                <a:cubicBezTo>
                  <a:pt x="2327960" y="644787"/>
                  <a:pt x="2330222" y="653043"/>
                  <a:pt x="2327921" y="663160"/>
                </a:cubicBezTo>
                <a:cubicBezTo>
                  <a:pt x="2325619" y="673277"/>
                  <a:pt x="2319019" y="674521"/>
                  <a:pt x="2308121" y="666892"/>
                </a:cubicBezTo>
                <a:cubicBezTo>
                  <a:pt x="2297222" y="659263"/>
                  <a:pt x="2287198" y="649949"/>
                  <a:pt x="2278049" y="638951"/>
                </a:cubicBezTo>
                <a:cubicBezTo>
                  <a:pt x="2271564" y="626840"/>
                  <a:pt x="2271806" y="620590"/>
                  <a:pt x="2278775" y="620200"/>
                </a:cubicBezTo>
                <a:close/>
                <a:moveTo>
                  <a:pt x="2024765" y="617462"/>
                </a:moveTo>
                <a:cubicBezTo>
                  <a:pt x="2032122" y="617462"/>
                  <a:pt x="2040905" y="618387"/>
                  <a:pt x="2051115" y="620237"/>
                </a:cubicBezTo>
                <a:cubicBezTo>
                  <a:pt x="2062229" y="622273"/>
                  <a:pt x="2071428" y="627037"/>
                  <a:pt x="2078713" y="634530"/>
                </a:cubicBezTo>
                <a:cubicBezTo>
                  <a:pt x="2085998" y="642023"/>
                  <a:pt x="2087855" y="648946"/>
                  <a:pt x="2084284" y="655298"/>
                </a:cubicBezTo>
                <a:cubicBezTo>
                  <a:pt x="2080714" y="661651"/>
                  <a:pt x="2074157" y="662192"/>
                  <a:pt x="2064613" y="656922"/>
                </a:cubicBezTo>
                <a:cubicBezTo>
                  <a:pt x="2055070" y="651652"/>
                  <a:pt x="2043555" y="643758"/>
                  <a:pt x="2030068" y="633240"/>
                </a:cubicBezTo>
                <a:cubicBezTo>
                  <a:pt x="2016581" y="622721"/>
                  <a:pt x="2014813" y="617462"/>
                  <a:pt x="2024765" y="617462"/>
                </a:cubicBezTo>
                <a:close/>
                <a:moveTo>
                  <a:pt x="1654144" y="601017"/>
                </a:moveTo>
                <a:cubicBezTo>
                  <a:pt x="1658082" y="601440"/>
                  <a:pt x="1663052" y="602447"/>
                  <a:pt x="1669053" y="604039"/>
                </a:cubicBezTo>
                <a:cubicBezTo>
                  <a:pt x="1691238" y="608858"/>
                  <a:pt x="1705431" y="616558"/>
                  <a:pt x="1711633" y="627141"/>
                </a:cubicBezTo>
                <a:cubicBezTo>
                  <a:pt x="1717835" y="637724"/>
                  <a:pt x="1719556" y="647777"/>
                  <a:pt x="1716795" y="657299"/>
                </a:cubicBezTo>
                <a:cubicBezTo>
                  <a:pt x="1714035" y="666821"/>
                  <a:pt x="1709098" y="670108"/>
                  <a:pt x="1701986" y="667161"/>
                </a:cubicBezTo>
                <a:cubicBezTo>
                  <a:pt x="1694873" y="664214"/>
                  <a:pt x="1686107" y="657532"/>
                  <a:pt x="1675689" y="647114"/>
                </a:cubicBezTo>
                <a:cubicBezTo>
                  <a:pt x="1665271" y="636695"/>
                  <a:pt x="1655559" y="625320"/>
                  <a:pt x="1646554" y="612988"/>
                </a:cubicBezTo>
                <a:cubicBezTo>
                  <a:pt x="1639799" y="603738"/>
                  <a:pt x="1642330" y="599748"/>
                  <a:pt x="1654144" y="601017"/>
                </a:cubicBezTo>
                <a:close/>
                <a:moveTo>
                  <a:pt x="178655" y="600038"/>
                </a:moveTo>
                <a:cubicBezTo>
                  <a:pt x="170438" y="600899"/>
                  <a:pt x="158693" y="602168"/>
                  <a:pt x="143421" y="603846"/>
                </a:cubicBezTo>
                <a:cubicBezTo>
                  <a:pt x="132823" y="619835"/>
                  <a:pt x="129751" y="628149"/>
                  <a:pt x="134204" y="628787"/>
                </a:cubicBezTo>
                <a:cubicBezTo>
                  <a:pt x="138656" y="629425"/>
                  <a:pt x="147909" y="632390"/>
                  <a:pt x="161963" y="637681"/>
                </a:cubicBezTo>
                <a:cubicBezTo>
                  <a:pt x="167785" y="629135"/>
                  <a:pt x="173349" y="616587"/>
                  <a:pt x="178655" y="600038"/>
                </a:cubicBezTo>
                <a:close/>
                <a:moveTo>
                  <a:pt x="1509880" y="596244"/>
                </a:moveTo>
                <a:cubicBezTo>
                  <a:pt x="1512943" y="596820"/>
                  <a:pt x="1515219" y="601580"/>
                  <a:pt x="1516707" y="610525"/>
                </a:cubicBezTo>
                <a:cubicBezTo>
                  <a:pt x="1519682" y="628414"/>
                  <a:pt x="1515437" y="646210"/>
                  <a:pt x="1503973" y="663913"/>
                </a:cubicBezTo>
                <a:cubicBezTo>
                  <a:pt x="1492507" y="681616"/>
                  <a:pt x="1483932" y="684599"/>
                  <a:pt x="1478246" y="672862"/>
                </a:cubicBezTo>
                <a:cubicBezTo>
                  <a:pt x="1472560" y="661124"/>
                  <a:pt x="1473127" y="650620"/>
                  <a:pt x="1479945" y="641349"/>
                </a:cubicBezTo>
                <a:cubicBezTo>
                  <a:pt x="1486764" y="632078"/>
                  <a:pt x="1492891" y="620652"/>
                  <a:pt x="1498326" y="607072"/>
                </a:cubicBezTo>
                <a:cubicBezTo>
                  <a:pt x="1502965" y="599278"/>
                  <a:pt x="1506816" y="595669"/>
                  <a:pt x="1509880" y="596244"/>
                </a:cubicBezTo>
                <a:close/>
                <a:moveTo>
                  <a:pt x="2286312" y="584847"/>
                </a:moveTo>
                <a:cubicBezTo>
                  <a:pt x="2289512" y="584033"/>
                  <a:pt x="2295286" y="584960"/>
                  <a:pt x="2303636" y="587627"/>
                </a:cubicBezTo>
                <a:cubicBezTo>
                  <a:pt x="2320335" y="592961"/>
                  <a:pt x="2328684" y="601573"/>
                  <a:pt x="2328684" y="613461"/>
                </a:cubicBezTo>
                <a:cubicBezTo>
                  <a:pt x="2328684" y="626109"/>
                  <a:pt x="2321005" y="628081"/>
                  <a:pt x="2305647" y="619376"/>
                </a:cubicBezTo>
                <a:cubicBezTo>
                  <a:pt x="2295408" y="610055"/>
                  <a:pt x="2288338" y="601099"/>
                  <a:pt x="2284438" y="592510"/>
                </a:cubicBezTo>
                <a:cubicBezTo>
                  <a:pt x="2282488" y="588215"/>
                  <a:pt x="2283112" y="585660"/>
                  <a:pt x="2286312" y="584847"/>
                </a:cubicBezTo>
                <a:close/>
                <a:moveTo>
                  <a:pt x="3027224" y="571342"/>
                </a:moveTo>
                <a:cubicBezTo>
                  <a:pt x="3029543" y="571653"/>
                  <a:pt x="3032347" y="572288"/>
                  <a:pt x="3035638" y="573247"/>
                </a:cubicBezTo>
                <a:cubicBezTo>
                  <a:pt x="3048803" y="577083"/>
                  <a:pt x="3058278" y="582895"/>
                  <a:pt x="3064065" y="590681"/>
                </a:cubicBezTo>
                <a:cubicBezTo>
                  <a:pt x="3069851" y="598468"/>
                  <a:pt x="3071278" y="608047"/>
                  <a:pt x="3068345" y="619419"/>
                </a:cubicBezTo>
                <a:cubicBezTo>
                  <a:pt x="3065412" y="630791"/>
                  <a:pt x="3056167" y="628109"/>
                  <a:pt x="3040607" y="611374"/>
                </a:cubicBezTo>
                <a:cubicBezTo>
                  <a:pt x="3028920" y="595184"/>
                  <a:pt x="3021879" y="583823"/>
                  <a:pt x="3019484" y="577291"/>
                </a:cubicBezTo>
                <a:cubicBezTo>
                  <a:pt x="3017688" y="572392"/>
                  <a:pt x="3020268" y="570409"/>
                  <a:pt x="3027224" y="571342"/>
                </a:cubicBezTo>
                <a:close/>
                <a:moveTo>
                  <a:pt x="1993726" y="559556"/>
                </a:moveTo>
                <a:cubicBezTo>
                  <a:pt x="1988707" y="559556"/>
                  <a:pt x="1973664" y="561345"/>
                  <a:pt x="1948597" y="564923"/>
                </a:cubicBezTo>
                <a:cubicBezTo>
                  <a:pt x="1923531" y="568501"/>
                  <a:pt x="1908452" y="570856"/>
                  <a:pt x="1903361" y="571989"/>
                </a:cubicBezTo>
                <a:lnTo>
                  <a:pt x="1907964" y="586379"/>
                </a:lnTo>
                <a:cubicBezTo>
                  <a:pt x="1923136" y="584658"/>
                  <a:pt x="1937089" y="581980"/>
                  <a:pt x="1949823" y="578345"/>
                </a:cubicBezTo>
                <a:cubicBezTo>
                  <a:pt x="1962557" y="574710"/>
                  <a:pt x="1971947" y="575499"/>
                  <a:pt x="1977991" y="580711"/>
                </a:cubicBezTo>
                <a:cubicBezTo>
                  <a:pt x="1984036" y="585924"/>
                  <a:pt x="1977486" y="591122"/>
                  <a:pt x="1958341" y="596306"/>
                </a:cubicBezTo>
                <a:cubicBezTo>
                  <a:pt x="1939197" y="601490"/>
                  <a:pt x="1923122" y="604082"/>
                  <a:pt x="1910115" y="604082"/>
                </a:cubicBezTo>
                <a:lnTo>
                  <a:pt x="1912460" y="618795"/>
                </a:lnTo>
                <a:cubicBezTo>
                  <a:pt x="1917737" y="618795"/>
                  <a:pt x="1928507" y="617218"/>
                  <a:pt x="1944768" y="614063"/>
                </a:cubicBezTo>
                <a:cubicBezTo>
                  <a:pt x="1961030" y="610908"/>
                  <a:pt x="1972868" y="609783"/>
                  <a:pt x="1980282" y="610686"/>
                </a:cubicBezTo>
                <a:cubicBezTo>
                  <a:pt x="1985645" y="602225"/>
                  <a:pt x="1989886" y="591588"/>
                  <a:pt x="1993005" y="578775"/>
                </a:cubicBezTo>
                <a:cubicBezTo>
                  <a:pt x="1996124" y="565962"/>
                  <a:pt x="1996365" y="559556"/>
                  <a:pt x="1993726" y="559556"/>
                </a:cubicBezTo>
                <a:close/>
                <a:moveTo>
                  <a:pt x="2951092" y="544015"/>
                </a:moveTo>
                <a:cubicBezTo>
                  <a:pt x="2946167" y="544452"/>
                  <a:pt x="2933629" y="546678"/>
                  <a:pt x="2913481" y="550694"/>
                </a:cubicBezTo>
                <a:lnTo>
                  <a:pt x="2914664" y="589090"/>
                </a:lnTo>
                <a:cubicBezTo>
                  <a:pt x="2922594" y="588344"/>
                  <a:pt x="2929195" y="586580"/>
                  <a:pt x="2934465" y="583798"/>
                </a:cubicBezTo>
                <a:cubicBezTo>
                  <a:pt x="2939735" y="581016"/>
                  <a:pt x="2945428" y="582633"/>
                  <a:pt x="2951544" y="588649"/>
                </a:cubicBezTo>
                <a:cubicBezTo>
                  <a:pt x="2957660" y="594664"/>
                  <a:pt x="2955903" y="599640"/>
                  <a:pt x="2946274" y="603577"/>
                </a:cubicBezTo>
                <a:cubicBezTo>
                  <a:pt x="2936644" y="607513"/>
                  <a:pt x="2926165" y="609481"/>
                  <a:pt x="2914837" y="609481"/>
                </a:cubicBezTo>
                <a:lnTo>
                  <a:pt x="2915998" y="644414"/>
                </a:lnTo>
                <a:cubicBezTo>
                  <a:pt x="2920529" y="644543"/>
                  <a:pt x="2927284" y="642776"/>
                  <a:pt x="2936261" y="639112"/>
                </a:cubicBezTo>
                <a:cubicBezTo>
                  <a:pt x="2945238" y="635448"/>
                  <a:pt x="2951257" y="635641"/>
                  <a:pt x="2954319" y="639693"/>
                </a:cubicBezTo>
                <a:cubicBezTo>
                  <a:pt x="2957380" y="643744"/>
                  <a:pt x="2959635" y="643486"/>
                  <a:pt x="2961084" y="638918"/>
                </a:cubicBezTo>
                <a:cubicBezTo>
                  <a:pt x="2962532" y="634351"/>
                  <a:pt x="2963482" y="618835"/>
                  <a:pt x="2963934" y="592370"/>
                </a:cubicBezTo>
                <a:cubicBezTo>
                  <a:pt x="2964386" y="565905"/>
                  <a:pt x="2963590" y="551120"/>
                  <a:pt x="2961546" y="548016"/>
                </a:cubicBezTo>
                <a:cubicBezTo>
                  <a:pt x="2959503" y="544911"/>
                  <a:pt x="2956018" y="543577"/>
                  <a:pt x="2951092" y="544015"/>
                </a:cubicBezTo>
                <a:close/>
                <a:moveTo>
                  <a:pt x="945881" y="539798"/>
                </a:moveTo>
                <a:cubicBezTo>
                  <a:pt x="944841" y="539659"/>
                  <a:pt x="943572" y="540071"/>
                  <a:pt x="942073" y="541035"/>
                </a:cubicBezTo>
                <a:cubicBezTo>
                  <a:pt x="936079" y="544893"/>
                  <a:pt x="928285" y="550428"/>
                  <a:pt x="918691" y="557641"/>
                </a:cubicBezTo>
                <a:lnTo>
                  <a:pt x="917224" y="585793"/>
                </a:lnTo>
                <a:lnTo>
                  <a:pt x="919013" y="584275"/>
                </a:lnTo>
                <a:cubicBezTo>
                  <a:pt x="920057" y="584165"/>
                  <a:pt x="921542" y="584458"/>
                  <a:pt x="923467" y="585153"/>
                </a:cubicBezTo>
                <a:cubicBezTo>
                  <a:pt x="931168" y="587935"/>
                  <a:pt x="936115" y="589735"/>
                  <a:pt x="938309" y="590552"/>
                </a:cubicBezTo>
                <a:cubicBezTo>
                  <a:pt x="940503" y="591370"/>
                  <a:pt x="942507" y="589258"/>
                  <a:pt x="944321" y="584218"/>
                </a:cubicBezTo>
                <a:cubicBezTo>
                  <a:pt x="946135" y="579177"/>
                  <a:pt x="947713" y="569755"/>
                  <a:pt x="949053" y="555953"/>
                </a:cubicBezTo>
                <a:cubicBezTo>
                  <a:pt x="950059" y="545601"/>
                  <a:pt x="949002" y="540216"/>
                  <a:pt x="945881" y="539798"/>
                </a:cubicBezTo>
                <a:close/>
                <a:moveTo>
                  <a:pt x="2000741" y="537761"/>
                </a:moveTo>
                <a:cubicBezTo>
                  <a:pt x="2004030" y="537925"/>
                  <a:pt x="2007356" y="538978"/>
                  <a:pt x="2010719" y="540917"/>
                </a:cubicBezTo>
                <a:cubicBezTo>
                  <a:pt x="2017445" y="544796"/>
                  <a:pt x="2023955" y="549722"/>
                  <a:pt x="2030250" y="555695"/>
                </a:cubicBezTo>
                <a:cubicBezTo>
                  <a:pt x="2036546" y="561667"/>
                  <a:pt x="2037499" y="566091"/>
                  <a:pt x="2033111" y="568967"/>
                </a:cubicBezTo>
                <a:cubicBezTo>
                  <a:pt x="2028723" y="571842"/>
                  <a:pt x="2022793" y="580758"/>
                  <a:pt x="2015322" y="595715"/>
                </a:cubicBezTo>
                <a:cubicBezTo>
                  <a:pt x="2007851" y="610672"/>
                  <a:pt x="2000760" y="621882"/>
                  <a:pt x="1994049" y="629346"/>
                </a:cubicBezTo>
                <a:cubicBezTo>
                  <a:pt x="1987337" y="636810"/>
                  <a:pt x="1982175" y="636039"/>
                  <a:pt x="1978561" y="627034"/>
                </a:cubicBezTo>
                <a:cubicBezTo>
                  <a:pt x="1951759" y="630561"/>
                  <a:pt x="1929819" y="633602"/>
                  <a:pt x="1912740" y="636154"/>
                </a:cubicBezTo>
                <a:cubicBezTo>
                  <a:pt x="1904781" y="647167"/>
                  <a:pt x="1898951" y="647124"/>
                  <a:pt x="1895252" y="636025"/>
                </a:cubicBezTo>
                <a:cubicBezTo>
                  <a:pt x="1891552" y="624926"/>
                  <a:pt x="1888189" y="612701"/>
                  <a:pt x="1885163" y="599350"/>
                </a:cubicBezTo>
                <a:cubicBezTo>
                  <a:pt x="1882138" y="585999"/>
                  <a:pt x="1876964" y="575101"/>
                  <a:pt x="1869644" y="566654"/>
                </a:cubicBezTo>
                <a:cubicBezTo>
                  <a:pt x="1862323" y="558208"/>
                  <a:pt x="1864703" y="554436"/>
                  <a:pt x="1876785" y="555340"/>
                </a:cubicBezTo>
                <a:cubicBezTo>
                  <a:pt x="1888867" y="556243"/>
                  <a:pt x="1909312" y="554705"/>
                  <a:pt x="1938122" y="550726"/>
                </a:cubicBezTo>
                <a:cubicBezTo>
                  <a:pt x="1966931" y="546746"/>
                  <a:pt x="1984552" y="543147"/>
                  <a:pt x="1990983" y="539928"/>
                </a:cubicBezTo>
                <a:cubicBezTo>
                  <a:pt x="1994199" y="538318"/>
                  <a:pt x="1997452" y="537596"/>
                  <a:pt x="2000741" y="537761"/>
                </a:cubicBezTo>
                <a:close/>
                <a:moveTo>
                  <a:pt x="142211" y="527148"/>
                </a:moveTo>
                <a:cubicBezTo>
                  <a:pt x="143566" y="526497"/>
                  <a:pt x="145823" y="526796"/>
                  <a:pt x="148981" y="528043"/>
                </a:cubicBezTo>
                <a:cubicBezTo>
                  <a:pt x="155298" y="530538"/>
                  <a:pt x="161400" y="534123"/>
                  <a:pt x="167286" y="538798"/>
                </a:cubicBezTo>
                <a:cubicBezTo>
                  <a:pt x="173173" y="543473"/>
                  <a:pt x="174213" y="548672"/>
                  <a:pt x="170405" y="554393"/>
                </a:cubicBezTo>
                <a:cubicBezTo>
                  <a:pt x="166598" y="560115"/>
                  <a:pt x="160851" y="569429"/>
                  <a:pt x="153165" y="582335"/>
                </a:cubicBezTo>
                <a:cubicBezTo>
                  <a:pt x="164508" y="582378"/>
                  <a:pt x="173449" y="582091"/>
                  <a:pt x="179988" y="581475"/>
                </a:cubicBezTo>
                <a:cubicBezTo>
                  <a:pt x="178196" y="571250"/>
                  <a:pt x="180160" y="566884"/>
                  <a:pt x="185882" y="568375"/>
                </a:cubicBezTo>
                <a:cubicBezTo>
                  <a:pt x="191604" y="569866"/>
                  <a:pt x="197828" y="572720"/>
                  <a:pt x="204553" y="576936"/>
                </a:cubicBezTo>
                <a:cubicBezTo>
                  <a:pt x="243300" y="574326"/>
                  <a:pt x="268224" y="572100"/>
                  <a:pt x="279323" y="570257"/>
                </a:cubicBezTo>
                <a:cubicBezTo>
                  <a:pt x="290422" y="568414"/>
                  <a:pt x="299571" y="570003"/>
                  <a:pt x="306770" y="575022"/>
                </a:cubicBezTo>
                <a:cubicBezTo>
                  <a:pt x="313969" y="580041"/>
                  <a:pt x="318063" y="585917"/>
                  <a:pt x="319053" y="592650"/>
                </a:cubicBezTo>
                <a:cubicBezTo>
                  <a:pt x="320042" y="599382"/>
                  <a:pt x="313915" y="601397"/>
                  <a:pt x="300672" y="598694"/>
                </a:cubicBezTo>
                <a:cubicBezTo>
                  <a:pt x="287429" y="595991"/>
                  <a:pt x="256393" y="595937"/>
                  <a:pt x="207565" y="598533"/>
                </a:cubicBezTo>
                <a:cubicBezTo>
                  <a:pt x="203492" y="614006"/>
                  <a:pt x="196609" y="630389"/>
                  <a:pt x="186915" y="647684"/>
                </a:cubicBezTo>
                <a:cubicBezTo>
                  <a:pt x="225103" y="666039"/>
                  <a:pt x="247247" y="680440"/>
                  <a:pt x="253349" y="690887"/>
                </a:cubicBezTo>
                <a:cubicBezTo>
                  <a:pt x="259451" y="701334"/>
                  <a:pt x="260964" y="710626"/>
                  <a:pt x="257888" y="718765"/>
                </a:cubicBezTo>
                <a:cubicBezTo>
                  <a:pt x="254812" y="726903"/>
                  <a:pt x="247348" y="725175"/>
                  <a:pt x="235496" y="713581"/>
                </a:cubicBezTo>
                <a:cubicBezTo>
                  <a:pt x="223643" y="701986"/>
                  <a:pt x="203119" y="685735"/>
                  <a:pt x="173922" y="664827"/>
                </a:cubicBezTo>
                <a:cubicBezTo>
                  <a:pt x="157890" y="683441"/>
                  <a:pt x="139893" y="695519"/>
                  <a:pt x="119932" y="701062"/>
                </a:cubicBezTo>
                <a:cubicBezTo>
                  <a:pt x="99970" y="706604"/>
                  <a:pt x="84744" y="708583"/>
                  <a:pt x="74254" y="706998"/>
                </a:cubicBezTo>
                <a:cubicBezTo>
                  <a:pt x="63765" y="705414"/>
                  <a:pt x="64521" y="702517"/>
                  <a:pt x="76524" y="698308"/>
                </a:cubicBezTo>
                <a:cubicBezTo>
                  <a:pt x="88526" y="694099"/>
                  <a:pt x="101089" y="688715"/>
                  <a:pt x="114210" y="682154"/>
                </a:cubicBezTo>
                <a:cubicBezTo>
                  <a:pt x="127331" y="675593"/>
                  <a:pt x="140259" y="666276"/>
                  <a:pt x="152993" y="654201"/>
                </a:cubicBezTo>
                <a:cubicBezTo>
                  <a:pt x="132486" y="645052"/>
                  <a:pt x="119713" y="640162"/>
                  <a:pt x="114672" y="639531"/>
                </a:cubicBezTo>
                <a:cubicBezTo>
                  <a:pt x="109632" y="638900"/>
                  <a:pt x="108513" y="634885"/>
                  <a:pt x="111317" y="627486"/>
                </a:cubicBezTo>
                <a:cubicBezTo>
                  <a:pt x="114120" y="620086"/>
                  <a:pt x="117666" y="613188"/>
                  <a:pt x="121953" y="606793"/>
                </a:cubicBezTo>
                <a:cubicBezTo>
                  <a:pt x="84526" y="610378"/>
                  <a:pt x="59305" y="613299"/>
                  <a:pt x="46291" y="615558"/>
                </a:cubicBezTo>
                <a:cubicBezTo>
                  <a:pt x="33277" y="617817"/>
                  <a:pt x="23963" y="617447"/>
                  <a:pt x="18349" y="614450"/>
                </a:cubicBezTo>
                <a:cubicBezTo>
                  <a:pt x="12735" y="611453"/>
                  <a:pt x="8128" y="606699"/>
                  <a:pt x="4529" y="600189"/>
                </a:cubicBezTo>
                <a:cubicBezTo>
                  <a:pt x="929" y="593678"/>
                  <a:pt x="3894" y="591108"/>
                  <a:pt x="13423" y="592477"/>
                </a:cubicBezTo>
                <a:cubicBezTo>
                  <a:pt x="22952" y="593847"/>
                  <a:pt x="37884" y="593868"/>
                  <a:pt x="58218" y="592542"/>
                </a:cubicBezTo>
                <a:cubicBezTo>
                  <a:pt x="78553" y="591215"/>
                  <a:pt x="101892" y="588853"/>
                  <a:pt x="128235" y="585454"/>
                </a:cubicBezTo>
                <a:cubicBezTo>
                  <a:pt x="133971" y="572347"/>
                  <a:pt x="137731" y="561427"/>
                  <a:pt x="139517" y="552694"/>
                </a:cubicBezTo>
                <a:cubicBezTo>
                  <a:pt x="141302" y="543961"/>
                  <a:pt x="141747" y="537045"/>
                  <a:pt x="140850" y="531947"/>
                </a:cubicBezTo>
                <a:cubicBezTo>
                  <a:pt x="140402" y="529398"/>
                  <a:pt x="140856" y="527799"/>
                  <a:pt x="142211" y="527148"/>
                </a:cubicBezTo>
                <a:close/>
                <a:moveTo>
                  <a:pt x="1692846" y="523865"/>
                </a:moveTo>
                <a:cubicBezTo>
                  <a:pt x="1700438" y="523793"/>
                  <a:pt x="1706689" y="524480"/>
                  <a:pt x="1711601" y="525924"/>
                </a:cubicBezTo>
                <a:cubicBezTo>
                  <a:pt x="1721424" y="528814"/>
                  <a:pt x="1729487" y="534916"/>
                  <a:pt x="1735789" y="544230"/>
                </a:cubicBezTo>
                <a:cubicBezTo>
                  <a:pt x="1742092" y="553544"/>
                  <a:pt x="1732405" y="557527"/>
                  <a:pt x="1706729" y="556179"/>
                </a:cubicBezTo>
                <a:cubicBezTo>
                  <a:pt x="1681052" y="554831"/>
                  <a:pt x="1645299" y="555347"/>
                  <a:pt x="1599467" y="557727"/>
                </a:cubicBezTo>
                <a:cubicBezTo>
                  <a:pt x="1608459" y="563220"/>
                  <a:pt x="1611606" y="569074"/>
                  <a:pt x="1608910" y="575291"/>
                </a:cubicBezTo>
                <a:cubicBezTo>
                  <a:pt x="1606215" y="581507"/>
                  <a:pt x="1605981" y="598920"/>
                  <a:pt x="1608211" y="627529"/>
                </a:cubicBezTo>
                <a:cubicBezTo>
                  <a:pt x="1610441" y="656137"/>
                  <a:pt x="1610857" y="676052"/>
                  <a:pt x="1609459" y="687273"/>
                </a:cubicBezTo>
                <a:cubicBezTo>
                  <a:pt x="1608061" y="698495"/>
                  <a:pt x="1603436" y="709031"/>
                  <a:pt x="1595585" y="718883"/>
                </a:cubicBezTo>
                <a:cubicBezTo>
                  <a:pt x="1587734" y="728735"/>
                  <a:pt x="1581797" y="730039"/>
                  <a:pt x="1577774" y="722798"/>
                </a:cubicBezTo>
                <a:cubicBezTo>
                  <a:pt x="1573752" y="715556"/>
                  <a:pt x="1565309" y="705632"/>
                  <a:pt x="1552446" y="693027"/>
                </a:cubicBezTo>
                <a:cubicBezTo>
                  <a:pt x="1539583" y="680422"/>
                  <a:pt x="1537224" y="675056"/>
                  <a:pt x="1545369" y="676927"/>
                </a:cubicBezTo>
                <a:cubicBezTo>
                  <a:pt x="1553514" y="678798"/>
                  <a:pt x="1560319" y="680372"/>
                  <a:pt x="1565782" y="681648"/>
                </a:cubicBezTo>
                <a:cubicBezTo>
                  <a:pt x="1571246" y="682925"/>
                  <a:pt x="1575272" y="683477"/>
                  <a:pt x="1577860" y="683305"/>
                </a:cubicBezTo>
                <a:cubicBezTo>
                  <a:pt x="1580449" y="683133"/>
                  <a:pt x="1581524" y="664652"/>
                  <a:pt x="1581087" y="627862"/>
                </a:cubicBezTo>
                <a:cubicBezTo>
                  <a:pt x="1580650" y="591072"/>
                  <a:pt x="1578710" y="568748"/>
                  <a:pt x="1575268" y="560890"/>
                </a:cubicBezTo>
                <a:cubicBezTo>
                  <a:pt x="1548538" y="565392"/>
                  <a:pt x="1527566" y="568762"/>
                  <a:pt x="1512351" y="570999"/>
                </a:cubicBezTo>
                <a:cubicBezTo>
                  <a:pt x="1497136" y="573236"/>
                  <a:pt x="1486209" y="574588"/>
                  <a:pt x="1479569" y="575054"/>
                </a:cubicBezTo>
                <a:cubicBezTo>
                  <a:pt x="1472930" y="575520"/>
                  <a:pt x="1467136" y="575509"/>
                  <a:pt x="1462189" y="575022"/>
                </a:cubicBezTo>
                <a:cubicBezTo>
                  <a:pt x="1457241" y="574534"/>
                  <a:pt x="1450286" y="570236"/>
                  <a:pt x="1441324" y="562126"/>
                </a:cubicBezTo>
                <a:cubicBezTo>
                  <a:pt x="1432361" y="554017"/>
                  <a:pt x="1434655" y="549962"/>
                  <a:pt x="1448207" y="549962"/>
                </a:cubicBezTo>
                <a:cubicBezTo>
                  <a:pt x="1459980" y="549962"/>
                  <a:pt x="1476016" y="549080"/>
                  <a:pt x="1496315" y="547316"/>
                </a:cubicBezTo>
                <a:cubicBezTo>
                  <a:pt x="1516613" y="545553"/>
                  <a:pt x="1544842" y="542412"/>
                  <a:pt x="1581001" y="537895"/>
                </a:cubicBezTo>
                <a:cubicBezTo>
                  <a:pt x="1617160" y="533378"/>
                  <a:pt x="1645510" y="529531"/>
                  <a:pt x="1666053" y="526355"/>
                </a:cubicBezTo>
                <a:cubicBezTo>
                  <a:pt x="1676324" y="524766"/>
                  <a:pt x="1685255" y="523937"/>
                  <a:pt x="1692846" y="523865"/>
                </a:cubicBezTo>
                <a:close/>
                <a:moveTo>
                  <a:pt x="3445341" y="520407"/>
                </a:moveTo>
                <a:lnTo>
                  <a:pt x="3422562" y="523978"/>
                </a:lnTo>
                <a:lnTo>
                  <a:pt x="3422562" y="543187"/>
                </a:lnTo>
                <a:lnTo>
                  <a:pt x="3443986" y="539852"/>
                </a:lnTo>
                <a:cubicBezTo>
                  <a:pt x="3443986" y="533887"/>
                  <a:pt x="3444438" y="527405"/>
                  <a:pt x="3445341" y="520407"/>
                </a:cubicBezTo>
                <a:close/>
                <a:moveTo>
                  <a:pt x="2647270" y="519052"/>
                </a:moveTo>
                <a:cubicBezTo>
                  <a:pt x="2617528" y="522594"/>
                  <a:pt x="2597337" y="525118"/>
                  <a:pt x="2586697" y="526624"/>
                </a:cubicBezTo>
                <a:cubicBezTo>
                  <a:pt x="2588461" y="545624"/>
                  <a:pt x="2590569" y="564647"/>
                  <a:pt x="2593021" y="583691"/>
                </a:cubicBezTo>
                <a:cubicBezTo>
                  <a:pt x="2606873" y="582873"/>
                  <a:pt x="2624956" y="580815"/>
                  <a:pt x="2647270" y="577517"/>
                </a:cubicBezTo>
                <a:close/>
                <a:moveTo>
                  <a:pt x="2278436" y="513653"/>
                </a:moveTo>
                <a:lnTo>
                  <a:pt x="2270650" y="523827"/>
                </a:lnTo>
                <a:cubicBezTo>
                  <a:pt x="2275540" y="524315"/>
                  <a:pt x="2279946" y="526028"/>
                  <a:pt x="2283868" y="528968"/>
                </a:cubicBezTo>
                <a:cubicBezTo>
                  <a:pt x="2287790" y="531908"/>
                  <a:pt x="2291981" y="534848"/>
                  <a:pt x="2296441" y="537787"/>
                </a:cubicBezTo>
                <a:cubicBezTo>
                  <a:pt x="2301703" y="531062"/>
                  <a:pt x="2305217" y="525584"/>
                  <a:pt x="2306981" y="521354"/>
                </a:cubicBezTo>
                <a:cubicBezTo>
                  <a:pt x="2308744" y="517123"/>
                  <a:pt x="2308300" y="515008"/>
                  <a:pt x="2305647" y="515008"/>
                </a:cubicBezTo>
                <a:cubicBezTo>
                  <a:pt x="2301646" y="515008"/>
                  <a:pt x="2297150" y="515682"/>
                  <a:pt x="2292160" y="517030"/>
                </a:cubicBezTo>
                <a:cubicBezTo>
                  <a:pt x="2287170" y="518378"/>
                  <a:pt x="2282595" y="517252"/>
                  <a:pt x="2278436" y="513653"/>
                </a:cubicBezTo>
                <a:close/>
                <a:moveTo>
                  <a:pt x="2727802" y="509765"/>
                </a:moveTo>
                <a:cubicBezTo>
                  <a:pt x="2725039" y="509431"/>
                  <a:pt x="2721387" y="509602"/>
                  <a:pt x="2716845" y="510276"/>
                </a:cubicBezTo>
                <a:cubicBezTo>
                  <a:pt x="2707760" y="511624"/>
                  <a:pt x="2694012" y="513502"/>
                  <a:pt x="2675599" y="515911"/>
                </a:cubicBezTo>
                <a:cubicBezTo>
                  <a:pt x="2674824" y="537450"/>
                  <a:pt x="2674437" y="556444"/>
                  <a:pt x="2674437" y="572892"/>
                </a:cubicBezTo>
                <a:cubicBezTo>
                  <a:pt x="2690814" y="572060"/>
                  <a:pt x="2709757" y="569995"/>
                  <a:pt x="2731267" y="566697"/>
                </a:cubicBezTo>
                <a:cubicBezTo>
                  <a:pt x="2733777" y="551568"/>
                  <a:pt x="2735254" y="539386"/>
                  <a:pt x="2735699" y="530151"/>
                </a:cubicBezTo>
                <a:cubicBezTo>
                  <a:pt x="2736143" y="520916"/>
                  <a:pt x="2735383" y="514958"/>
                  <a:pt x="2733419" y="512276"/>
                </a:cubicBezTo>
                <a:cubicBezTo>
                  <a:pt x="2732436" y="510935"/>
                  <a:pt x="2730564" y="510098"/>
                  <a:pt x="2727802" y="509765"/>
                </a:cubicBezTo>
                <a:close/>
                <a:moveTo>
                  <a:pt x="3445546" y="482299"/>
                </a:moveTo>
                <a:cubicBezTo>
                  <a:pt x="3444653" y="482025"/>
                  <a:pt x="3443441" y="482097"/>
                  <a:pt x="3441910" y="482517"/>
                </a:cubicBezTo>
                <a:cubicBezTo>
                  <a:pt x="3438849" y="483356"/>
                  <a:pt x="3432399" y="485288"/>
                  <a:pt x="3422562" y="488314"/>
                </a:cubicBezTo>
                <a:lnTo>
                  <a:pt x="3422562" y="505393"/>
                </a:lnTo>
                <a:lnTo>
                  <a:pt x="3446847" y="501951"/>
                </a:lnTo>
                <a:cubicBezTo>
                  <a:pt x="3447636" y="492028"/>
                  <a:pt x="3447775" y="486098"/>
                  <a:pt x="3447266" y="484162"/>
                </a:cubicBezTo>
                <a:cubicBezTo>
                  <a:pt x="3447012" y="483194"/>
                  <a:pt x="3446438" y="482573"/>
                  <a:pt x="3445546" y="482299"/>
                </a:cubicBezTo>
                <a:close/>
                <a:moveTo>
                  <a:pt x="1270225" y="479839"/>
                </a:moveTo>
                <a:cubicBezTo>
                  <a:pt x="1272003" y="479963"/>
                  <a:pt x="1274135" y="480504"/>
                  <a:pt x="1276619" y="481463"/>
                </a:cubicBezTo>
                <a:cubicBezTo>
                  <a:pt x="1286557" y="485299"/>
                  <a:pt x="1294232" y="489877"/>
                  <a:pt x="1299646" y="495197"/>
                </a:cubicBezTo>
                <a:cubicBezTo>
                  <a:pt x="1305059" y="500517"/>
                  <a:pt x="1305859" y="505307"/>
                  <a:pt x="1302044" y="509566"/>
                </a:cubicBezTo>
                <a:cubicBezTo>
                  <a:pt x="1298230" y="513825"/>
                  <a:pt x="1293455" y="522802"/>
                  <a:pt x="1287719" y="536497"/>
                </a:cubicBezTo>
                <a:cubicBezTo>
                  <a:pt x="1281982" y="550192"/>
                  <a:pt x="1276519" y="561829"/>
                  <a:pt x="1271328" y="571408"/>
                </a:cubicBezTo>
                <a:cubicBezTo>
                  <a:pt x="1279129" y="577976"/>
                  <a:pt x="1287790" y="586017"/>
                  <a:pt x="1297312" y="595532"/>
                </a:cubicBezTo>
                <a:cubicBezTo>
                  <a:pt x="1306834" y="605047"/>
                  <a:pt x="1312982" y="614339"/>
                  <a:pt x="1315757" y="623409"/>
                </a:cubicBezTo>
                <a:cubicBezTo>
                  <a:pt x="1318532" y="632479"/>
                  <a:pt x="1318005" y="640076"/>
                  <a:pt x="1314176" y="646199"/>
                </a:cubicBezTo>
                <a:cubicBezTo>
                  <a:pt x="1310347" y="652323"/>
                  <a:pt x="1302844" y="649308"/>
                  <a:pt x="1291666" y="637154"/>
                </a:cubicBezTo>
                <a:cubicBezTo>
                  <a:pt x="1280487" y="625001"/>
                  <a:pt x="1268323" y="610829"/>
                  <a:pt x="1255173" y="594639"/>
                </a:cubicBezTo>
                <a:cubicBezTo>
                  <a:pt x="1246139" y="607416"/>
                  <a:pt x="1235663" y="618853"/>
                  <a:pt x="1223747" y="628948"/>
                </a:cubicBezTo>
                <a:cubicBezTo>
                  <a:pt x="1211830" y="639044"/>
                  <a:pt x="1198533" y="646648"/>
                  <a:pt x="1183856" y="651760"/>
                </a:cubicBezTo>
                <a:cubicBezTo>
                  <a:pt x="1169179" y="656872"/>
                  <a:pt x="1166730" y="655076"/>
                  <a:pt x="1176510" y="646372"/>
                </a:cubicBezTo>
                <a:cubicBezTo>
                  <a:pt x="1186290" y="637667"/>
                  <a:pt x="1196457" y="627374"/>
                  <a:pt x="1207012" y="615494"/>
                </a:cubicBezTo>
                <a:cubicBezTo>
                  <a:pt x="1217566" y="603613"/>
                  <a:pt x="1227253" y="590653"/>
                  <a:pt x="1236072" y="576614"/>
                </a:cubicBezTo>
                <a:cubicBezTo>
                  <a:pt x="1231240" y="572355"/>
                  <a:pt x="1224833" y="566002"/>
                  <a:pt x="1216853" y="557555"/>
                </a:cubicBezTo>
                <a:cubicBezTo>
                  <a:pt x="1208872" y="549109"/>
                  <a:pt x="1200182" y="539655"/>
                  <a:pt x="1190782" y="529194"/>
                </a:cubicBezTo>
                <a:cubicBezTo>
                  <a:pt x="1181382" y="518733"/>
                  <a:pt x="1182494" y="515632"/>
                  <a:pt x="1194116" y="519891"/>
                </a:cubicBezTo>
                <a:cubicBezTo>
                  <a:pt x="1205739" y="524150"/>
                  <a:pt x="1217075" y="529732"/>
                  <a:pt x="1228124" y="536637"/>
                </a:cubicBezTo>
                <a:cubicBezTo>
                  <a:pt x="1239173" y="543541"/>
                  <a:pt x="1246827" y="549324"/>
                  <a:pt x="1251086" y="553985"/>
                </a:cubicBezTo>
                <a:cubicBezTo>
                  <a:pt x="1253768" y="548206"/>
                  <a:pt x="1256887" y="538483"/>
                  <a:pt x="1260444" y="524817"/>
                </a:cubicBezTo>
                <a:cubicBezTo>
                  <a:pt x="1264000" y="511150"/>
                  <a:pt x="1265100" y="499549"/>
                  <a:pt x="1263745" y="490013"/>
                </a:cubicBezTo>
                <a:cubicBezTo>
                  <a:pt x="1262729" y="482861"/>
                  <a:pt x="1264889" y="479470"/>
                  <a:pt x="1270225" y="479839"/>
                </a:cubicBezTo>
                <a:close/>
                <a:moveTo>
                  <a:pt x="236673" y="476187"/>
                </a:moveTo>
                <a:cubicBezTo>
                  <a:pt x="240656" y="476700"/>
                  <a:pt x="245028" y="478276"/>
                  <a:pt x="249789" y="480914"/>
                </a:cubicBezTo>
                <a:cubicBezTo>
                  <a:pt x="259311" y="486191"/>
                  <a:pt x="267410" y="493010"/>
                  <a:pt x="274085" y="501370"/>
                </a:cubicBezTo>
                <a:cubicBezTo>
                  <a:pt x="280761" y="509731"/>
                  <a:pt x="278007" y="514976"/>
                  <a:pt x="265825" y="517105"/>
                </a:cubicBezTo>
                <a:cubicBezTo>
                  <a:pt x="253643" y="519235"/>
                  <a:pt x="239669" y="524143"/>
                  <a:pt x="223902" y="531829"/>
                </a:cubicBezTo>
                <a:cubicBezTo>
                  <a:pt x="208135" y="539515"/>
                  <a:pt x="205424" y="536289"/>
                  <a:pt x="215771" y="522149"/>
                </a:cubicBezTo>
                <a:cubicBezTo>
                  <a:pt x="226117" y="508010"/>
                  <a:pt x="229311" y="500811"/>
                  <a:pt x="225354" y="500553"/>
                </a:cubicBezTo>
                <a:cubicBezTo>
                  <a:pt x="221396" y="500295"/>
                  <a:pt x="205457" y="502166"/>
                  <a:pt x="177536" y="506167"/>
                </a:cubicBezTo>
                <a:cubicBezTo>
                  <a:pt x="149616" y="510168"/>
                  <a:pt x="121573" y="513882"/>
                  <a:pt x="93409" y="517310"/>
                </a:cubicBezTo>
                <a:cubicBezTo>
                  <a:pt x="92649" y="525713"/>
                  <a:pt x="87684" y="535977"/>
                  <a:pt x="78513" y="548102"/>
                </a:cubicBezTo>
                <a:cubicBezTo>
                  <a:pt x="69343" y="560226"/>
                  <a:pt x="62144" y="561567"/>
                  <a:pt x="56917" y="552124"/>
                </a:cubicBezTo>
                <a:cubicBezTo>
                  <a:pt x="51690" y="542681"/>
                  <a:pt x="52916" y="532646"/>
                  <a:pt x="60595" y="522020"/>
                </a:cubicBezTo>
                <a:cubicBezTo>
                  <a:pt x="68275" y="511394"/>
                  <a:pt x="73387" y="500567"/>
                  <a:pt x="75932" y="489540"/>
                </a:cubicBezTo>
                <a:cubicBezTo>
                  <a:pt x="78478" y="478512"/>
                  <a:pt x="82063" y="476512"/>
                  <a:pt x="86687" y="483538"/>
                </a:cubicBezTo>
                <a:cubicBezTo>
                  <a:pt x="91312" y="490565"/>
                  <a:pt x="94298" y="496050"/>
                  <a:pt x="95646" y="499994"/>
                </a:cubicBezTo>
                <a:cubicBezTo>
                  <a:pt x="105441" y="500065"/>
                  <a:pt x="118964" y="498775"/>
                  <a:pt x="136215" y="496122"/>
                </a:cubicBezTo>
                <a:cubicBezTo>
                  <a:pt x="153466" y="493469"/>
                  <a:pt x="171122" y="490565"/>
                  <a:pt x="189184" y="487410"/>
                </a:cubicBezTo>
                <a:cubicBezTo>
                  <a:pt x="207245" y="484255"/>
                  <a:pt x="219481" y="481065"/>
                  <a:pt x="225891" y="477838"/>
                </a:cubicBezTo>
                <a:cubicBezTo>
                  <a:pt x="229096" y="476225"/>
                  <a:pt x="232690" y="475675"/>
                  <a:pt x="236673" y="476187"/>
                </a:cubicBezTo>
                <a:close/>
                <a:moveTo>
                  <a:pt x="408818" y="474894"/>
                </a:moveTo>
                <a:cubicBezTo>
                  <a:pt x="410427" y="474835"/>
                  <a:pt x="412453" y="475157"/>
                  <a:pt x="414898" y="475859"/>
                </a:cubicBezTo>
                <a:cubicBezTo>
                  <a:pt x="421997" y="477881"/>
                  <a:pt x="429224" y="481975"/>
                  <a:pt x="436581" y="488142"/>
                </a:cubicBezTo>
                <a:cubicBezTo>
                  <a:pt x="443937" y="494308"/>
                  <a:pt x="446250" y="499442"/>
                  <a:pt x="443518" y="503543"/>
                </a:cubicBezTo>
                <a:cubicBezTo>
                  <a:pt x="440786" y="507644"/>
                  <a:pt x="438976" y="524537"/>
                  <a:pt x="438087" y="554221"/>
                </a:cubicBezTo>
                <a:cubicBezTo>
                  <a:pt x="437197" y="583906"/>
                  <a:pt x="436527" y="610102"/>
                  <a:pt x="436075" y="632809"/>
                </a:cubicBezTo>
                <a:cubicBezTo>
                  <a:pt x="435624" y="655517"/>
                  <a:pt x="433164" y="675081"/>
                  <a:pt x="428697" y="691500"/>
                </a:cubicBezTo>
                <a:cubicBezTo>
                  <a:pt x="424230" y="707920"/>
                  <a:pt x="418143" y="709913"/>
                  <a:pt x="410435" y="697480"/>
                </a:cubicBezTo>
                <a:cubicBezTo>
                  <a:pt x="402727" y="685047"/>
                  <a:pt x="399999" y="674632"/>
                  <a:pt x="402250" y="666236"/>
                </a:cubicBezTo>
                <a:cubicBezTo>
                  <a:pt x="404502" y="657840"/>
                  <a:pt x="406527" y="646002"/>
                  <a:pt x="408327" y="630723"/>
                </a:cubicBezTo>
                <a:cubicBezTo>
                  <a:pt x="410127" y="615443"/>
                  <a:pt x="411249" y="594829"/>
                  <a:pt x="411693" y="568881"/>
                </a:cubicBezTo>
                <a:cubicBezTo>
                  <a:pt x="412138" y="542932"/>
                  <a:pt x="412142" y="524928"/>
                  <a:pt x="411704" y="514868"/>
                </a:cubicBezTo>
                <a:cubicBezTo>
                  <a:pt x="411267" y="504808"/>
                  <a:pt x="409245" y="495089"/>
                  <a:pt x="405638" y="485711"/>
                </a:cubicBezTo>
                <a:cubicBezTo>
                  <a:pt x="402933" y="478677"/>
                  <a:pt x="403993" y="475071"/>
                  <a:pt x="408818" y="474894"/>
                </a:cubicBezTo>
                <a:close/>
                <a:moveTo>
                  <a:pt x="767740" y="469360"/>
                </a:moveTo>
                <a:cubicBezTo>
                  <a:pt x="771714" y="468731"/>
                  <a:pt x="778917" y="470489"/>
                  <a:pt x="789350" y="474633"/>
                </a:cubicBezTo>
                <a:cubicBezTo>
                  <a:pt x="801883" y="478950"/>
                  <a:pt x="807024" y="484815"/>
                  <a:pt x="804773" y="492229"/>
                </a:cubicBezTo>
                <a:cubicBezTo>
                  <a:pt x="802522" y="499642"/>
                  <a:pt x="801396" y="517976"/>
                  <a:pt x="801396" y="547230"/>
                </a:cubicBezTo>
                <a:cubicBezTo>
                  <a:pt x="807419" y="544721"/>
                  <a:pt x="812854" y="542294"/>
                  <a:pt x="817701" y="539949"/>
                </a:cubicBezTo>
                <a:cubicBezTo>
                  <a:pt x="822548" y="537605"/>
                  <a:pt x="827792" y="539103"/>
                  <a:pt x="833435" y="544445"/>
                </a:cubicBezTo>
                <a:cubicBezTo>
                  <a:pt x="839078" y="549787"/>
                  <a:pt x="837426" y="555164"/>
                  <a:pt x="828477" y="560578"/>
                </a:cubicBezTo>
                <a:cubicBezTo>
                  <a:pt x="819529" y="565991"/>
                  <a:pt x="810459" y="570232"/>
                  <a:pt x="801267" y="573301"/>
                </a:cubicBezTo>
                <a:lnTo>
                  <a:pt x="800041" y="621484"/>
                </a:lnTo>
                <a:cubicBezTo>
                  <a:pt x="804027" y="619075"/>
                  <a:pt x="810423" y="616221"/>
                  <a:pt x="819228" y="612923"/>
                </a:cubicBezTo>
                <a:cubicBezTo>
                  <a:pt x="828033" y="609625"/>
                  <a:pt x="831854" y="610245"/>
                  <a:pt x="830693" y="614784"/>
                </a:cubicBezTo>
                <a:cubicBezTo>
                  <a:pt x="829531" y="619322"/>
                  <a:pt x="825183" y="624180"/>
                  <a:pt x="817647" y="629357"/>
                </a:cubicBezTo>
                <a:cubicBezTo>
                  <a:pt x="810111" y="634534"/>
                  <a:pt x="798772" y="642464"/>
                  <a:pt x="783628" y="653147"/>
                </a:cubicBezTo>
                <a:cubicBezTo>
                  <a:pt x="768485" y="663831"/>
                  <a:pt x="757877" y="672274"/>
                  <a:pt x="751804" y="678476"/>
                </a:cubicBezTo>
                <a:cubicBezTo>
                  <a:pt x="745731" y="684678"/>
                  <a:pt x="739410" y="686062"/>
                  <a:pt x="732842" y="682627"/>
                </a:cubicBezTo>
                <a:cubicBezTo>
                  <a:pt x="726274" y="679193"/>
                  <a:pt x="720736" y="674127"/>
                  <a:pt x="716226" y="667430"/>
                </a:cubicBezTo>
                <a:cubicBezTo>
                  <a:pt x="711716" y="660733"/>
                  <a:pt x="713687" y="656833"/>
                  <a:pt x="722141" y="655729"/>
                </a:cubicBezTo>
                <a:cubicBezTo>
                  <a:pt x="730595" y="654624"/>
                  <a:pt x="748860" y="646415"/>
                  <a:pt x="776938" y="631099"/>
                </a:cubicBezTo>
                <a:lnTo>
                  <a:pt x="776938" y="579797"/>
                </a:lnTo>
                <a:cubicBezTo>
                  <a:pt x="761681" y="584300"/>
                  <a:pt x="749319" y="584884"/>
                  <a:pt x="739855" y="581550"/>
                </a:cubicBezTo>
                <a:cubicBezTo>
                  <a:pt x="730390" y="578216"/>
                  <a:pt x="730301" y="574645"/>
                  <a:pt x="739586" y="570838"/>
                </a:cubicBezTo>
                <a:cubicBezTo>
                  <a:pt x="748871" y="567031"/>
                  <a:pt x="760870" y="561857"/>
                  <a:pt x="775583" y="555318"/>
                </a:cubicBezTo>
                <a:cubicBezTo>
                  <a:pt x="775583" y="542097"/>
                  <a:pt x="775146" y="528674"/>
                  <a:pt x="774271" y="515051"/>
                </a:cubicBezTo>
                <a:cubicBezTo>
                  <a:pt x="773397" y="501428"/>
                  <a:pt x="770475" y="489214"/>
                  <a:pt x="765506" y="478408"/>
                </a:cubicBezTo>
                <a:cubicBezTo>
                  <a:pt x="763021" y="473006"/>
                  <a:pt x="763766" y="469990"/>
                  <a:pt x="767740" y="469360"/>
                </a:cubicBezTo>
                <a:close/>
                <a:moveTo>
                  <a:pt x="2264418" y="468166"/>
                </a:moveTo>
                <a:lnTo>
                  <a:pt x="2220703" y="472783"/>
                </a:lnTo>
                <a:cubicBezTo>
                  <a:pt x="2220703" y="505457"/>
                  <a:pt x="2220140" y="539135"/>
                  <a:pt x="2219014" y="573817"/>
                </a:cubicBezTo>
                <a:lnTo>
                  <a:pt x="2217048" y="615366"/>
                </a:lnTo>
                <a:lnTo>
                  <a:pt x="2221144" y="611869"/>
                </a:lnTo>
                <a:cubicBezTo>
                  <a:pt x="2232351" y="603552"/>
                  <a:pt x="2243912" y="593879"/>
                  <a:pt x="2255829" y="582852"/>
                </a:cubicBezTo>
                <a:cubicBezTo>
                  <a:pt x="2267746" y="571824"/>
                  <a:pt x="2278028" y="561664"/>
                  <a:pt x="2286675" y="552371"/>
                </a:cubicBezTo>
                <a:cubicBezTo>
                  <a:pt x="2275188" y="544054"/>
                  <a:pt x="2267308" y="538347"/>
                  <a:pt x="2263035" y="535249"/>
                </a:cubicBezTo>
                <a:cubicBezTo>
                  <a:pt x="2253456" y="544671"/>
                  <a:pt x="2244203" y="551077"/>
                  <a:pt x="2235276" y="554469"/>
                </a:cubicBezTo>
                <a:cubicBezTo>
                  <a:pt x="2226349" y="557860"/>
                  <a:pt x="2225987" y="554637"/>
                  <a:pt x="2234190" y="544800"/>
                </a:cubicBezTo>
                <a:cubicBezTo>
                  <a:pt x="2242392" y="534962"/>
                  <a:pt x="2249817" y="522777"/>
                  <a:pt x="2256464" y="508243"/>
                </a:cubicBezTo>
                <a:cubicBezTo>
                  <a:pt x="2263110" y="493709"/>
                  <a:pt x="2265760" y="481728"/>
                  <a:pt x="2264412" y="472299"/>
                </a:cubicBezTo>
                <a:close/>
                <a:moveTo>
                  <a:pt x="2352055" y="458995"/>
                </a:moveTo>
                <a:cubicBezTo>
                  <a:pt x="2345269" y="459669"/>
                  <a:pt x="2330930" y="461155"/>
                  <a:pt x="2309037" y="463453"/>
                </a:cubicBezTo>
                <a:lnTo>
                  <a:pt x="2281681" y="466343"/>
                </a:lnTo>
                <a:lnTo>
                  <a:pt x="2297011" y="475784"/>
                </a:lnTo>
                <a:cubicBezTo>
                  <a:pt x="2301033" y="480724"/>
                  <a:pt x="2301295" y="485119"/>
                  <a:pt x="2297796" y="488970"/>
                </a:cubicBezTo>
                <a:cubicBezTo>
                  <a:pt x="2294297" y="492820"/>
                  <a:pt x="2290195" y="496774"/>
                  <a:pt x="2285492" y="500833"/>
                </a:cubicBezTo>
                <a:cubicBezTo>
                  <a:pt x="2289679" y="500273"/>
                  <a:pt x="2294809" y="499402"/>
                  <a:pt x="2300882" y="498219"/>
                </a:cubicBezTo>
                <a:cubicBezTo>
                  <a:pt x="2306955" y="497036"/>
                  <a:pt x="2311813" y="495011"/>
                  <a:pt x="2315456" y="492143"/>
                </a:cubicBezTo>
                <a:cubicBezTo>
                  <a:pt x="2319098" y="489274"/>
                  <a:pt x="2324171" y="489059"/>
                  <a:pt x="2330674" y="491497"/>
                </a:cubicBezTo>
                <a:cubicBezTo>
                  <a:pt x="2337177" y="493935"/>
                  <a:pt x="2342971" y="497470"/>
                  <a:pt x="2348055" y="502102"/>
                </a:cubicBezTo>
                <a:cubicBezTo>
                  <a:pt x="2353138" y="506734"/>
                  <a:pt x="2353016" y="510978"/>
                  <a:pt x="2347689" y="514836"/>
                </a:cubicBezTo>
                <a:cubicBezTo>
                  <a:pt x="2342361" y="518693"/>
                  <a:pt x="2337539" y="524071"/>
                  <a:pt x="2333223" y="530969"/>
                </a:cubicBezTo>
                <a:cubicBezTo>
                  <a:pt x="2328907" y="537866"/>
                  <a:pt x="2323343" y="545108"/>
                  <a:pt x="2316531" y="552694"/>
                </a:cubicBezTo>
                <a:cubicBezTo>
                  <a:pt x="2330756" y="563005"/>
                  <a:pt x="2342763" y="570379"/>
                  <a:pt x="2352550" y="574817"/>
                </a:cubicBezTo>
                <a:cubicBezTo>
                  <a:pt x="2362337" y="579256"/>
                  <a:pt x="2373179" y="583888"/>
                  <a:pt x="2385074" y="588713"/>
                </a:cubicBezTo>
                <a:cubicBezTo>
                  <a:pt x="2396969" y="593539"/>
                  <a:pt x="2396940" y="597529"/>
                  <a:pt x="2384988" y="600684"/>
                </a:cubicBezTo>
                <a:cubicBezTo>
                  <a:pt x="2373035" y="603838"/>
                  <a:pt x="2361656" y="605645"/>
                  <a:pt x="2350851" y="606104"/>
                </a:cubicBezTo>
                <a:cubicBezTo>
                  <a:pt x="2340045" y="606563"/>
                  <a:pt x="2331997" y="603207"/>
                  <a:pt x="2326706" y="596037"/>
                </a:cubicBezTo>
                <a:cubicBezTo>
                  <a:pt x="2321414" y="588867"/>
                  <a:pt x="2313154" y="579854"/>
                  <a:pt x="2301926" y="568999"/>
                </a:cubicBezTo>
                <a:cubicBezTo>
                  <a:pt x="2294512" y="578277"/>
                  <a:pt x="2283699" y="587960"/>
                  <a:pt x="2269488" y="598049"/>
                </a:cubicBezTo>
                <a:cubicBezTo>
                  <a:pt x="2255277" y="608137"/>
                  <a:pt x="2240865" y="615042"/>
                  <a:pt x="2226252" y="618763"/>
                </a:cubicBezTo>
                <a:cubicBezTo>
                  <a:pt x="2222599" y="619693"/>
                  <a:pt x="2219753" y="620248"/>
                  <a:pt x="2217714" y="620425"/>
                </a:cubicBezTo>
                <a:lnTo>
                  <a:pt x="2216816" y="620281"/>
                </a:lnTo>
                <a:lnTo>
                  <a:pt x="2213948" y="680874"/>
                </a:lnTo>
                <a:cubicBezTo>
                  <a:pt x="2266692" y="678221"/>
                  <a:pt x="2301797" y="675998"/>
                  <a:pt x="2319263" y="674206"/>
                </a:cubicBezTo>
                <a:cubicBezTo>
                  <a:pt x="2336729" y="672413"/>
                  <a:pt x="2350116" y="671051"/>
                  <a:pt x="2359423" y="670119"/>
                </a:cubicBezTo>
                <a:cubicBezTo>
                  <a:pt x="2368729" y="669187"/>
                  <a:pt x="2375613" y="670969"/>
                  <a:pt x="2380073" y="675464"/>
                </a:cubicBezTo>
                <a:cubicBezTo>
                  <a:pt x="2384532" y="679960"/>
                  <a:pt x="2387630" y="678594"/>
                  <a:pt x="2389365" y="671367"/>
                </a:cubicBezTo>
                <a:cubicBezTo>
                  <a:pt x="2391100" y="664139"/>
                  <a:pt x="2391742" y="645504"/>
                  <a:pt x="2391290" y="615461"/>
                </a:cubicBezTo>
                <a:cubicBezTo>
                  <a:pt x="2390839" y="585418"/>
                  <a:pt x="2390168" y="555311"/>
                  <a:pt x="2389279" y="525139"/>
                </a:cubicBezTo>
                <a:cubicBezTo>
                  <a:pt x="2388390" y="494968"/>
                  <a:pt x="2385357" y="476064"/>
                  <a:pt x="2380180" y="468427"/>
                </a:cubicBezTo>
                <a:cubicBezTo>
                  <a:pt x="2375003" y="460791"/>
                  <a:pt x="2365628" y="457647"/>
                  <a:pt x="2352055" y="458995"/>
                </a:cubicBezTo>
                <a:close/>
                <a:moveTo>
                  <a:pt x="1628824" y="453757"/>
                </a:moveTo>
                <a:cubicBezTo>
                  <a:pt x="1640961" y="452870"/>
                  <a:pt x="1650646" y="454806"/>
                  <a:pt x="1657879" y="459565"/>
                </a:cubicBezTo>
                <a:cubicBezTo>
                  <a:pt x="1667522" y="465911"/>
                  <a:pt x="1665483" y="471557"/>
                  <a:pt x="1651759" y="476505"/>
                </a:cubicBezTo>
                <a:cubicBezTo>
                  <a:pt x="1638035" y="481452"/>
                  <a:pt x="1618296" y="485704"/>
                  <a:pt x="1592541" y="489260"/>
                </a:cubicBezTo>
                <a:cubicBezTo>
                  <a:pt x="1565309" y="493820"/>
                  <a:pt x="1544781" y="492483"/>
                  <a:pt x="1530957" y="485248"/>
                </a:cubicBezTo>
                <a:cubicBezTo>
                  <a:pt x="1517133" y="478014"/>
                  <a:pt x="1517495" y="473507"/>
                  <a:pt x="1532043" y="471729"/>
                </a:cubicBezTo>
                <a:cubicBezTo>
                  <a:pt x="1546591" y="469951"/>
                  <a:pt x="1559609" y="467739"/>
                  <a:pt x="1571095" y="465093"/>
                </a:cubicBezTo>
                <a:cubicBezTo>
                  <a:pt x="1582582" y="462448"/>
                  <a:pt x="1597506" y="459278"/>
                  <a:pt x="1615869" y="455586"/>
                </a:cubicBezTo>
                <a:cubicBezTo>
                  <a:pt x="1620460" y="454663"/>
                  <a:pt x="1624778" y="454053"/>
                  <a:pt x="1628824" y="453757"/>
                </a:cubicBezTo>
                <a:close/>
                <a:moveTo>
                  <a:pt x="604732" y="442276"/>
                </a:moveTo>
                <a:cubicBezTo>
                  <a:pt x="608070" y="442434"/>
                  <a:pt x="611689" y="443601"/>
                  <a:pt x="615590" y="445777"/>
                </a:cubicBezTo>
                <a:cubicBezTo>
                  <a:pt x="623391" y="450129"/>
                  <a:pt x="629880" y="454478"/>
                  <a:pt x="635057" y="458823"/>
                </a:cubicBezTo>
                <a:cubicBezTo>
                  <a:pt x="641481" y="464545"/>
                  <a:pt x="642660" y="471453"/>
                  <a:pt x="638595" y="479548"/>
                </a:cubicBezTo>
                <a:cubicBezTo>
                  <a:pt x="634529" y="487643"/>
                  <a:pt x="632719" y="502059"/>
                  <a:pt x="633164" y="522795"/>
                </a:cubicBezTo>
                <a:cubicBezTo>
                  <a:pt x="633608" y="543531"/>
                  <a:pt x="635415" y="576334"/>
                  <a:pt x="638584" y="621204"/>
                </a:cubicBezTo>
                <a:cubicBezTo>
                  <a:pt x="641753" y="666075"/>
                  <a:pt x="639559" y="696713"/>
                  <a:pt x="632002" y="713118"/>
                </a:cubicBezTo>
                <a:cubicBezTo>
                  <a:pt x="624445" y="729523"/>
                  <a:pt x="617128" y="731635"/>
                  <a:pt x="610051" y="719453"/>
                </a:cubicBezTo>
                <a:cubicBezTo>
                  <a:pt x="602974" y="707271"/>
                  <a:pt x="593678" y="695318"/>
                  <a:pt x="582163" y="683595"/>
                </a:cubicBezTo>
                <a:cubicBezTo>
                  <a:pt x="570648" y="671872"/>
                  <a:pt x="570809" y="667362"/>
                  <a:pt x="582647" y="670065"/>
                </a:cubicBezTo>
                <a:cubicBezTo>
                  <a:pt x="594484" y="672768"/>
                  <a:pt x="601694" y="674199"/>
                  <a:pt x="604275" y="674356"/>
                </a:cubicBezTo>
                <a:cubicBezTo>
                  <a:pt x="606856" y="674514"/>
                  <a:pt x="608362" y="665785"/>
                  <a:pt x="608792" y="648168"/>
                </a:cubicBezTo>
                <a:cubicBezTo>
                  <a:pt x="609223" y="630551"/>
                  <a:pt x="608986" y="608033"/>
                  <a:pt x="608083" y="580614"/>
                </a:cubicBezTo>
                <a:cubicBezTo>
                  <a:pt x="607179" y="553196"/>
                  <a:pt x="606071" y="528316"/>
                  <a:pt x="604759" y="505974"/>
                </a:cubicBezTo>
                <a:cubicBezTo>
                  <a:pt x="603447" y="483632"/>
                  <a:pt x="601909" y="471679"/>
                  <a:pt x="600145" y="470116"/>
                </a:cubicBezTo>
                <a:cubicBezTo>
                  <a:pt x="598381" y="468553"/>
                  <a:pt x="589150" y="469316"/>
                  <a:pt x="572451" y="472407"/>
                </a:cubicBezTo>
                <a:cubicBezTo>
                  <a:pt x="555752" y="475497"/>
                  <a:pt x="542978" y="477971"/>
                  <a:pt x="534130" y="479828"/>
                </a:cubicBezTo>
                <a:cubicBezTo>
                  <a:pt x="525282" y="481685"/>
                  <a:pt x="516499" y="478767"/>
                  <a:pt x="507780" y="471073"/>
                </a:cubicBezTo>
                <a:cubicBezTo>
                  <a:pt x="499061" y="463380"/>
                  <a:pt x="502825" y="459533"/>
                  <a:pt x="519073" y="459533"/>
                </a:cubicBezTo>
                <a:cubicBezTo>
                  <a:pt x="532366" y="459533"/>
                  <a:pt x="547051" y="458013"/>
                  <a:pt x="563126" y="454973"/>
                </a:cubicBezTo>
                <a:cubicBezTo>
                  <a:pt x="579201" y="451933"/>
                  <a:pt x="590014" y="448552"/>
                  <a:pt x="595564" y="444831"/>
                </a:cubicBezTo>
                <a:cubicBezTo>
                  <a:pt x="598338" y="442970"/>
                  <a:pt x="601395" y="442118"/>
                  <a:pt x="604732" y="442276"/>
                </a:cubicBezTo>
                <a:close/>
                <a:moveTo>
                  <a:pt x="1309756" y="441357"/>
                </a:moveTo>
                <a:cubicBezTo>
                  <a:pt x="1318238" y="439951"/>
                  <a:pt x="1326326" y="442382"/>
                  <a:pt x="1334019" y="448649"/>
                </a:cubicBezTo>
                <a:cubicBezTo>
                  <a:pt x="1341713" y="454915"/>
                  <a:pt x="1342136" y="459881"/>
                  <a:pt x="1335289" y="463545"/>
                </a:cubicBezTo>
                <a:cubicBezTo>
                  <a:pt x="1328441" y="467208"/>
                  <a:pt x="1314900" y="470166"/>
                  <a:pt x="1294666" y="472418"/>
                </a:cubicBezTo>
                <a:cubicBezTo>
                  <a:pt x="1274432" y="474669"/>
                  <a:pt x="1256292" y="476479"/>
                  <a:pt x="1240245" y="477849"/>
                </a:cubicBezTo>
                <a:cubicBezTo>
                  <a:pt x="1224198" y="479218"/>
                  <a:pt x="1208991" y="480355"/>
                  <a:pt x="1194622" y="481258"/>
                </a:cubicBezTo>
                <a:cubicBezTo>
                  <a:pt x="1180253" y="482162"/>
                  <a:pt x="1169319" y="482613"/>
                  <a:pt x="1161819" y="482613"/>
                </a:cubicBezTo>
                <a:cubicBezTo>
                  <a:pt x="1161001" y="514994"/>
                  <a:pt x="1160367" y="546055"/>
                  <a:pt x="1159915" y="575796"/>
                </a:cubicBezTo>
                <a:cubicBezTo>
                  <a:pt x="1159463" y="605538"/>
                  <a:pt x="1158355" y="638312"/>
                  <a:pt x="1156592" y="674120"/>
                </a:cubicBezTo>
                <a:cubicBezTo>
                  <a:pt x="1202652" y="670606"/>
                  <a:pt x="1243762" y="666129"/>
                  <a:pt x="1279921" y="660687"/>
                </a:cubicBezTo>
                <a:cubicBezTo>
                  <a:pt x="1316080" y="655245"/>
                  <a:pt x="1340784" y="656001"/>
                  <a:pt x="1354035" y="662956"/>
                </a:cubicBezTo>
                <a:cubicBezTo>
                  <a:pt x="1367285" y="669911"/>
                  <a:pt x="1372473" y="676235"/>
                  <a:pt x="1369597" y="681928"/>
                </a:cubicBezTo>
                <a:cubicBezTo>
                  <a:pt x="1366722" y="687621"/>
                  <a:pt x="1355888" y="689568"/>
                  <a:pt x="1337095" y="687768"/>
                </a:cubicBezTo>
                <a:cubicBezTo>
                  <a:pt x="1318302" y="685968"/>
                  <a:pt x="1289009" y="686417"/>
                  <a:pt x="1249215" y="689113"/>
                </a:cubicBezTo>
                <a:cubicBezTo>
                  <a:pt x="1209421" y="691808"/>
                  <a:pt x="1182909" y="694476"/>
                  <a:pt x="1169681" y="697114"/>
                </a:cubicBezTo>
                <a:cubicBezTo>
                  <a:pt x="1156452" y="699753"/>
                  <a:pt x="1147059" y="702456"/>
                  <a:pt x="1141502" y="705224"/>
                </a:cubicBezTo>
                <a:cubicBezTo>
                  <a:pt x="1135945" y="707991"/>
                  <a:pt x="1130973" y="705138"/>
                  <a:pt x="1126585" y="696663"/>
                </a:cubicBezTo>
                <a:cubicBezTo>
                  <a:pt x="1122197" y="688188"/>
                  <a:pt x="1121351" y="681344"/>
                  <a:pt x="1124046" y="676131"/>
                </a:cubicBezTo>
                <a:cubicBezTo>
                  <a:pt x="1126742" y="670918"/>
                  <a:pt x="1128990" y="663142"/>
                  <a:pt x="1130790" y="652803"/>
                </a:cubicBezTo>
                <a:cubicBezTo>
                  <a:pt x="1132590" y="642464"/>
                  <a:pt x="1133941" y="612783"/>
                  <a:pt x="1134845" y="563761"/>
                </a:cubicBezTo>
                <a:cubicBezTo>
                  <a:pt x="1135748" y="514739"/>
                  <a:pt x="1133948" y="484886"/>
                  <a:pt x="1129446" y="474203"/>
                </a:cubicBezTo>
                <a:cubicBezTo>
                  <a:pt x="1124943" y="463519"/>
                  <a:pt x="1125416" y="458178"/>
                  <a:pt x="1130865" y="458178"/>
                </a:cubicBezTo>
                <a:cubicBezTo>
                  <a:pt x="1134881" y="458178"/>
                  <a:pt x="1140487" y="459081"/>
                  <a:pt x="1147686" y="460888"/>
                </a:cubicBezTo>
                <a:cubicBezTo>
                  <a:pt x="1154885" y="462695"/>
                  <a:pt x="1164088" y="463380"/>
                  <a:pt x="1175295" y="462942"/>
                </a:cubicBezTo>
                <a:cubicBezTo>
                  <a:pt x="1186502" y="462505"/>
                  <a:pt x="1203065" y="460723"/>
                  <a:pt x="1224984" y="457597"/>
                </a:cubicBezTo>
                <a:cubicBezTo>
                  <a:pt x="1246903" y="454471"/>
                  <a:pt x="1264391" y="451334"/>
                  <a:pt x="1277447" y="448186"/>
                </a:cubicBezTo>
                <a:cubicBezTo>
                  <a:pt x="1290504" y="445039"/>
                  <a:pt x="1301274" y="442762"/>
                  <a:pt x="1309756" y="441357"/>
                </a:cubicBezTo>
                <a:close/>
                <a:moveTo>
                  <a:pt x="439547" y="438031"/>
                </a:moveTo>
                <a:cubicBezTo>
                  <a:pt x="441018" y="437561"/>
                  <a:pt x="443070" y="437562"/>
                  <a:pt x="445701" y="438033"/>
                </a:cubicBezTo>
                <a:cubicBezTo>
                  <a:pt x="456227" y="439919"/>
                  <a:pt x="465197" y="443178"/>
                  <a:pt x="472611" y="447810"/>
                </a:cubicBezTo>
                <a:cubicBezTo>
                  <a:pt x="481143" y="453173"/>
                  <a:pt x="484843" y="461662"/>
                  <a:pt x="483710" y="473278"/>
                </a:cubicBezTo>
                <a:cubicBezTo>
                  <a:pt x="482577" y="484894"/>
                  <a:pt x="477346" y="488041"/>
                  <a:pt x="468018" y="482721"/>
                </a:cubicBezTo>
                <a:cubicBezTo>
                  <a:pt x="458690" y="477401"/>
                  <a:pt x="450007" y="468151"/>
                  <a:pt x="441969" y="454973"/>
                </a:cubicBezTo>
                <a:cubicBezTo>
                  <a:pt x="435941" y="445089"/>
                  <a:pt x="435134" y="439442"/>
                  <a:pt x="439547" y="438031"/>
                </a:cubicBezTo>
                <a:close/>
                <a:moveTo>
                  <a:pt x="888057" y="437075"/>
                </a:moveTo>
                <a:cubicBezTo>
                  <a:pt x="889616" y="437044"/>
                  <a:pt x="891603" y="437381"/>
                  <a:pt x="894019" y="438087"/>
                </a:cubicBezTo>
                <a:cubicBezTo>
                  <a:pt x="903684" y="440912"/>
                  <a:pt x="912034" y="444160"/>
                  <a:pt x="919068" y="447831"/>
                </a:cubicBezTo>
                <a:cubicBezTo>
                  <a:pt x="926102" y="451502"/>
                  <a:pt x="928249" y="456374"/>
                  <a:pt x="925510" y="462448"/>
                </a:cubicBezTo>
                <a:cubicBezTo>
                  <a:pt x="922771" y="468521"/>
                  <a:pt x="920972" y="478666"/>
                  <a:pt x="920111" y="492885"/>
                </a:cubicBezTo>
                <a:cubicBezTo>
                  <a:pt x="919251" y="507103"/>
                  <a:pt x="918821" y="522071"/>
                  <a:pt x="918821" y="537787"/>
                </a:cubicBezTo>
                <a:cubicBezTo>
                  <a:pt x="930938" y="528653"/>
                  <a:pt x="938771" y="521422"/>
                  <a:pt x="942321" y="516094"/>
                </a:cubicBezTo>
                <a:cubicBezTo>
                  <a:pt x="945870" y="510767"/>
                  <a:pt x="952154" y="509286"/>
                  <a:pt x="961174" y="511652"/>
                </a:cubicBezTo>
                <a:cubicBezTo>
                  <a:pt x="970194" y="514019"/>
                  <a:pt x="977988" y="517403"/>
                  <a:pt x="984556" y="521805"/>
                </a:cubicBezTo>
                <a:cubicBezTo>
                  <a:pt x="991124" y="526208"/>
                  <a:pt x="992712" y="530399"/>
                  <a:pt x="989321" y="534378"/>
                </a:cubicBezTo>
                <a:cubicBezTo>
                  <a:pt x="985929" y="538357"/>
                  <a:pt x="982760" y="543721"/>
                  <a:pt x="979813" y="550468"/>
                </a:cubicBezTo>
                <a:cubicBezTo>
                  <a:pt x="976866" y="557215"/>
                  <a:pt x="974715" y="566432"/>
                  <a:pt x="973360" y="578119"/>
                </a:cubicBezTo>
                <a:cubicBezTo>
                  <a:pt x="972005" y="589807"/>
                  <a:pt x="969890" y="599242"/>
                  <a:pt x="967014" y="606427"/>
                </a:cubicBezTo>
                <a:cubicBezTo>
                  <a:pt x="964139" y="613611"/>
                  <a:pt x="958572" y="620416"/>
                  <a:pt x="950312" y="626840"/>
                </a:cubicBezTo>
                <a:cubicBezTo>
                  <a:pt x="942052" y="633265"/>
                  <a:pt x="936785" y="632279"/>
                  <a:pt x="934512" y="623883"/>
                </a:cubicBezTo>
                <a:cubicBezTo>
                  <a:pt x="932239" y="615486"/>
                  <a:pt x="927905" y="606237"/>
                  <a:pt x="921509" y="596134"/>
                </a:cubicBezTo>
                <a:cubicBezTo>
                  <a:pt x="919910" y="593609"/>
                  <a:pt x="918752" y="591486"/>
                  <a:pt x="918034" y="589765"/>
                </a:cubicBezTo>
                <a:lnTo>
                  <a:pt x="917219" y="585892"/>
                </a:lnTo>
                <a:lnTo>
                  <a:pt x="916949" y="591060"/>
                </a:lnTo>
                <a:cubicBezTo>
                  <a:pt x="916218" y="601222"/>
                  <a:pt x="915336" y="610406"/>
                  <a:pt x="914303" y="618613"/>
                </a:cubicBezTo>
                <a:cubicBezTo>
                  <a:pt x="912238" y="635025"/>
                  <a:pt x="908438" y="641815"/>
                  <a:pt x="902903" y="638983"/>
                </a:cubicBezTo>
                <a:cubicBezTo>
                  <a:pt x="897368" y="636151"/>
                  <a:pt x="894112" y="631045"/>
                  <a:pt x="893137" y="623667"/>
                </a:cubicBezTo>
                <a:cubicBezTo>
                  <a:pt x="892162" y="616289"/>
                  <a:pt x="892126" y="598963"/>
                  <a:pt x="893030" y="571688"/>
                </a:cubicBezTo>
                <a:cubicBezTo>
                  <a:pt x="886146" y="576864"/>
                  <a:pt x="877162" y="583009"/>
                  <a:pt x="866077" y="590122"/>
                </a:cubicBezTo>
                <a:cubicBezTo>
                  <a:pt x="865217" y="627736"/>
                  <a:pt x="868981" y="651369"/>
                  <a:pt x="877370" y="661020"/>
                </a:cubicBezTo>
                <a:cubicBezTo>
                  <a:pt x="885759" y="670671"/>
                  <a:pt x="902860" y="675281"/>
                  <a:pt x="928672" y="674851"/>
                </a:cubicBezTo>
                <a:cubicBezTo>
                  <a:pt x="954485" y="674421"/>
                  <a:pt x="972227" y="671894"/>
                  <a:pt x="981900" y="667269"/>
                </a:cubicBezTo>
                <a:cubicBezTo>
                  <a:pt x="991572" y="662644"/>
                  <a:pt x="998079" y="657819"/>
                  <a:pt x="1001420" y="652792"/>
                </a:cubicBezTo>
                <a:cubicBezTo>
                  <a:pt x="1004762" y="647766"/>
                  <a:pt x="1008701" y="635667"/>
                  <a:pt x="1013240" y="616494"/>
                </a:cubicBezTo>
                <a:cubicBezTo>
                  <a:pt x="1017779" y="597321"/>
                  <a:pt x="1021159" y="597780"/>
                  <a:pt x="1023382" y="617870"/>
                </a:cubicBezTo>
                <a:cubicBezTo>
                  <a:pt x="1025605" y="637961"/>
                  <a:pt x="1028982" y="652154"/>
                  <a:pt x="1033514" y="660450"/>
                </a:cubicBezTo>
                <a:cubicBezTo>
                  <a:pt x="1038045" y="668746"/>
                  <a:pt x="1036077" y="676006"/>
                  <a:pt x="1027609" y="682229"/>
                </a:cubicBezTo>
                <a:cubicBezTo>
                  <a:pt x="1019141" y="688453"/>
                  <a:pt x="1005927" y="693407"/>
                  <a:pt x="987966" y="697093"/>
                </a:cubicBezTo>
                <a:cubicBezTo>
                  <a:pt x="970004" y="700778"/>
                  <a:pt x="950423" y="702392"/>
                  <a:pt x="929221" y="701933"/>
                </a:cubicBezTo>
                <a:cubicBezTo>
                  <a:pt x="908019" y="701474"/>
                  <a:pt x="890495" y="698143"/>
                  <a:pt x="876650" y="691941"/>
                </a:cubicBezTo>
                <a:cubicBezTo>
                  <a:pt x="862804" y="685739"/>
                  <a:pt x="853748" y="675048"/>
                  <a:pt x="849482" y="659869"/>
                </a:cubicBezTo>
                <a:cubicBezTo>
                  <a:pt x="845216" y="644690"/>
                  <a:pt x="843083" y="624747"/>
                  <a:pt x="843083" y="600038"/>
                </a:cubicBezTo>
                <a:cubicBezTo>
                  <a:pt x="842610" y="603351"/>
                  <a:pt x="840889" y="605531"/>
                  <a:pt x="837920" y="606577"/>
                </a:cubicBezTo>
                <a:cubicBezTo>
                  <a:pt x="834952" y="607624"/>
                  <a:pt x="829671" y="605868"/>
                  <a:pt x="822078" y="601307"/>
                </a:cubicBezTo>
                <a:cubicBezTo>
                  <a:pt x="814485" y="596747"/>
                  <a:pt x="813972" y="593184"/>
                  <a:pt x="820540" y="590617"/>
                </a:cubicBezTo>
                <a:cubicBezTo>
                  <a:pt x="827108" y="588050"/>
                  <a:pt x="834170" y="584874"/>
                  <a:pt x="841728" y="581088"/>
                </a:cubicBezTo>
                <a:cubicBezTo>
                  <a:pt x="841728" y="568597"/>
                  <a:pt x="841513" y="557573"/>
                  <a:pt x="841082" y="548016"/>
                </a:cubicBezTo>
                <a:cubicBezTo>
                  <a:pt x="840652" y="538458"/>
                  <a:pt x="838627" y="529190"/>
                  <a:pt x="835006" y="520214"/>
                </a:cubicBezTo>
                <a:cubicBezTo>
                  <a:pt x="831385" y="511237"/>
                  <a:pt x="834443" y="507942"/>
                  <a:pt x="844180" y="510330"/>
                </a:cubicBezTo>
                <a:cubicBezTo>
                  <a:pt x="853917" y="512717"/>
                  <a:pt x="861370" y="515836"/>
                  <a:pt x="866540" y="519686"/>
                </a:cubicBezTo>
                <a:cubicBezTo>
                  <a:pt x="871709" y="523537"/>
                  <a:pt x="872943" y="527738"/>
                  <a:pt x="870239" y="532292"/>
                </a:cubicBezTo>
                <a:cubicBezTo>
                  <a:pt x="867536" y="536845"/>
                  <a:pt x="866185" y="549475"/>
                  <a:pt x="866185" y="570182"/>
                </a:cubicBezTo>
                <a:cubicBezTo>
                  <a:pt x="875061" y="564417"/>
                  <a:pt x="884010" y="557842"/>
                  <a:pt x="893030" y="550457"/>
                </a:cubicBezTo>
                <a:cubicBezTo>
                  <a:pt x="893030" y="522350"/>
                  <a:pt x="892811" y="500381"/>
                  <a:pt x="892374" y="484549"/>
                </a:cubicBezTo>
                <a:cubicBezTo>
                  <a:pt x="891936" y="468718"/>
                  <a:pt x="889685" y="456310"/>
                  <a:pt x="885619" y="447326"/>
                </a:cubicBezTo>
                <a:cubicBezTo>
                  <a:pt x="882570" y="440588"/>
                  <a:pt x="883383" y="437171"/>
                  <a:pt x="888057" y="437075"/>
                </a:cubicBezTo>
                <a:close/>
                <a:moveTo>
                  <a:pt x="139592" y="433893"/>
                </a:moveTo>
                <a:cubicBezTo>
                  <a:pt x="150118" y="433893"/>
                  <a:pt x="160145" y="435646"/>
                  <a:pt x="169674" y="439152"/>
                </a:cubicBezTo>
                <a:cubicBezTo>
                  <a:pt x="179203" y="442658"/>
                  <a:pt x="184459" y="448781"/>
                  <a:pt x="185441" y="457522"/>
                </a:cubicBezTo>
                <a:cubicBezTo>
                  <a:pt x="186424" y="466262"/>
                  <a:pt x="185219" y="472177"/>
                  <a:pt x="181827" y="475268"/>
                </a:cubicBezTo>
                <a:cubicBezTo>
                  <a:pt x="178436" y="478358"/>
                  <a:pt x="172169" y="477541"/>
                  <a:pt x="163027" y="472815"/>
                </a:cubicBezTo>
                <a:cubicBezTo>
                  <a:pt x="153886" y="468090"/>
                  <a:pt x="144625" y="461490"/>
                  <a:pt x="135247" y="453015"/>
                </a:cubicBezTo>
                <a:cubicBezTo>
                  <a:pt x="126385" y="440267"/>
                  <a:pt x="127833" y="433893"/>
                  <a:pt x="139592" y="433893"/>
                </a:cubicBezTo>
                <a:close/>
                <a:moveTo>
                  <a:pt x="2375367" y="431618"/>
                </a:moveTo>
                <a:cubicBezTo>
                  <a:pt x="2379777" y="431894"/>
                  <a:pt x="2384468" y="433226"/>
                  <a:pt x="2389440" y="435613"/>
                </a:cubicBezTo>
                <a:cubicBezTo>
                  <a:pt x="2399385" y="440389"/>
                  <a:pt x="2407491" y="446247"/>
                  <a:pt x="2413758" y="453187"/>
                </a:cubicBezTo>
                <a:cubicBezTo>
                  <a:pt x="2420025" y="460128"/>
                  <a:pt x="2421577" y="466922"/>
                  <a:pt x="2418415" y="473568"/>
                </a:cubicBezTo>
                <a:cubicBezTo>
                  <a:pt x="2415253" y="480215"/>
                  <a:pt x="2414342" y="505375"/>
                  <a:pt x="2415683" y="549048"/>
                </a:cubicBezTo>
                <a:cubicBezTo>
                  <a:pt x="2417024" y="592721"/>
                  <a:pt x="2418830" y="625671"/>
                  <a:pt x="2421104" y="647899"/>
                </a:cubicBezTo>
                <a:cubicBezTo>
                  <a:pt x="2423377" y="670126"/>
                  <a:pt x="2423337" y="688281"/>
                  <a:pt x="2420985" y="702363"/>
                </a:cubicBezTo>
                <a:cubicBezTo>
                  <a:pt x="2418633" y="716445"/>
                  <a:pt x="2414417" y="725859"/>
                  <a:pt x="2408337" y="730606"/>
                </a:cubicBezTo>
                <a:cubicBezTo>
                  <a:pt x="2402257" y="735353"/>
                  <a:pt x="2398037" y="733682"/>
                  <a:pt x="2395678" y="725594"/>
                </a:cubicBezTo>
                <a:cubicBezTo>
                  <a:pt x="2393319" y="717506"/>
                  <a:pt x="2388999" y="707568"/>
                  <a:pt x="2382718" y="695781"/>
                </a:cubicBezTo>
                <a:cubicBezTo>
                  <a:pt x="2357394" y="694949"/>
                  <a:pt x="2300599" y="696713"/>
                  <a:pt x="2212335" y="701072"/>
                </a:cubicBezTo>
                <a:cubicBezTo>
                  <a:pt x="2211102" y="718309"/>
                  <a:pt x="2205638" y="720299"/>
                  <a:pt x="2195944" y="707041"/>
                </a:cubicBezTo>
                <a:cubicBezTo>
                  <a:pt x="2186250" y="693784"/>
                  <a:pt x="2183203" y="680232"/>
                  <a:pt x="2186802" y="666387"/>
                </a:cubicBezTo>
                <a:cubicBezTo>
                  <a:pt x="2190402" y="652541"/>
                  <a:pt x="2192875" y="632609"/>
                  <a:pt x="2194224" y="606588"/>
                </a:cubicBezTo>
                <a:cubicBezTo>
                  <a:pt x="2195572" y="580568"/>
                  <a:pt x="2196245" y="552264"/>
                  <a:pt x="2196245" y="521676"/>
                </a:cubicBezTo>
                <a:cubicBezTo>
                  <a:pt x="2196245" y="491992"/>
                  <a:pt x="2193546" y="472640"/>
                  <a:pt x="2188147" y="463620"/>
                </a:cubicBezTo>
                <a:cubicBezTo>
                  <a:pt x="2182748" y="454600"/>
                  <a:pt x="2183225" y="450090"/>
                  <a:pt x="2189577" y="450090"/>
                </a:cubicBezTo>
                <a:cubicBezTo>
                  <a:pt x="2194582" y="450090"/>
                  <a:pt x="2199995" y="450760"/>
                  <a:pt x="2205818" y="452101"/>
                </a:cubicBezTo>
                <a:cubicBezTo>
                  <a:pt x="2211640" y="453442"/>
                  <a:pt x="2221936" y="453904"/>
                  <a:pt x="2236706" y="453488"/>
                </a:cubicBezTo>
                <a:cubicBezTo>
                  <a:pt x="2251477" y="453073"/>
                  <a:pt x="2274292" y="450631"/>
                  <a:pt x="2305152" y="446164"/>
                </a:cubicBezTo>
                <a:cubicBezTo>
                  <a:pt x="2336012" y="441697"/>
                  <a:pt x="2355289" y="437628"/>
                  <a:pt x="2362983" y="433957"/>
                </a:cubicBezTo>
                <a:cubicBezTo>
                  <a:pt x="2366829" y="432122"/>
                  <a:pt x="2370958" y="431342"/>
                  <a:pt x="2375367" y="431618"/>
                </a:cubicBezTo>
                <a:close/>
                <a:moveTo>
                  <a:pt x="3059320" y="430922"/>
                </a:moveTo>
                <a:cubicBezTo>
                  <a:pt x="3061209" y="430864"/>
                  <a:pt x="3063543" y="431249"/>
                  <a:pt x="3066323" y="432075"/>
                </a:cubicBezTo>
                <a:cubicBezTo>
                  <a:pt x="3077444" y="435380"/>
                  <a:pt x="3085793" y="439227"/>
                  <a:pt x="3091372" y="443615"/>
                </a:cubicBezTo>
                <a:cubicBezTo>
                  <a:pt x="3096950" y="448003"/>
                  <a:pt x="3097606" y="452822"/>
                  <a:pt x="3093340" y="458070"/>
                </a:cubicBezTo>
                <a:cubicBezTo>
                  <a:pt x="3089074" y="463319"/>
                  <a:pt x="3084033" y="471751"/>
                  <a:pt x="3078218" y="483366"/>
                </a:cubicBezTo>
                <a:cubicBezTo>
                  <a:pt x="3072403" y="494982"/>
                  <a:pt x="3063831" y="506827"/>
                  <a:pt x="3052503" y="518901"/>
                </a:cubicBezTo>
                <a:cubicBezTo>
                  <a:pt x="3080853" y="518113"/>
                  <a:pt x="3098381" y="515216"/>
                  <a:pt x="3105085" y="510211"/>
                </a:cubicBezTo>
                <a:cubicBezTo>
                  <a:pt x="3111788" y="505206"/>
                  <a:pt x="3119557" y="504633"/>
                  <a:pt x="3128391" y="508490"/>
                </a:cubicBezTo>
                <a:cubicBezTo>
                  <a:pt x="3137224" y="512348"/>
                  <a:pt x="3144334" y="517170"/>
                  <a:pt x="3149719" y="522956"/>
                </a:cubicBezTo>
                <a:cubicBezTo>
                  <a:pt x="3155103" y="528742"/>
                  <a:pt x="3155508" y="534127"/>
                  <a:pt x="3150934" y="539110"/>
                </a:cubicBezTo>
                <a:cubicBezTo>
                  <a:pt x="3146359" y="544094"/>
                  <a:pt x="3143187" y="555910"/>
                  <a:pt x="3141416" y="574559"/>
                </a:cubicBezTo>
                <a:cubicBezTo>
                  <a:pt x="3139644" y="593209"/>
                  <a:pt x="3138085" y="611966"/>
                  <a:pt x="3136737" y="630830"/>
                </a:cubicBezTo>
                <a:cubicBezTo>
                  <a:pt x="3135389" y="649695"/>
                  <a:pt x="3131410" y="665967"/>
                  <a:pt x="3124799" y="679648"/>
                </a:cubicBezTo>
                <a:cubicBezTo>
                  <a:pt x="3118188" y="693329"/>
                  <a:pt x="3107931" y="703729"/>
                  <a:pt x="3094028" y="710849"/>
                </a:cubicBezTo>
                <a:cubicBezTo>
                  <a:pt x="3080125" y="717969"/>
                  <a:pt x="3072647" y="716180"/>
                  <a:pt x="3071593" y="705482"/>
                </a:cubicBezTo>
                <a:cubicBezTo>
                  <a:pt x="3070539" y="694784"/>
                  <a:pt x="3064817" y="682609"/>
                  <a:pt x="3054428" y="668957"/>
                </a:cubicBezTo>
                <a:cubicBezTo>
                  <a:pt x="3044039" y="655305"/>
                  <a:pt x="3045444" y="651677"/>
                  <a:pt x="3058644" y="658073"/>
                </a:cubicBezTo>
                <a:cubicBezTo>
                  <a:pt x="3071844" y="664469"/>
                  <a:pt x="3081061" y="668068"/>
                  <a:pt x="3086295" y="668871"/>
                </a:cubicBezTo>
                <a:cubicBezTo>
                  <a:pt x="3091530" y="669674"/>
                  <a:pt x="3096402" y="664867"/>
                  <a:pt x="3100912" y="654449"/>
                </a:cubicBezTo>
                <a:cubicBezTo>
                  <a:pt x="3105421" y="644030"/>
                  <a:pt x="3108576" y="628253"/>
                  <a:pt x="3110376" y="607115"/>
                </a:cubicBezTo>
                <a:cubicBezTo>
                  <a:pt x="3112176" y="585978"/>
                  <a:pt x="3113076" y="568296"/>
                  <a:pt x="3113076" y="554071"/>
                </a:cubicBezTo>
                <a:cubicBezTo>
                  <a:pt x="3113076" y="541236"/>
                  <a:pt x="3111839" y="533991"/>
                  <a:pt x="3109365" y="532335"/>
                </a:cubicBezTo>
                <a:cubicBezTo>
                  <a:pt x="3106892" y="530678"/>
                  <a:pt x="3100743" y="531083"/>
                  <a:pt x="3090920" y="533550"/>
                </a:cubicBezTo>
                <a:lnTo>
                  <a:pt x="3062784" y="540605"/>
                </a:lnTo>
                <a:cubicBezTo>
                  <a:pt x="3055958" y="541537"/>
                  <a:pt x="3049893" y="539300"/>
                  <a:pt x="3044587" y="533894"/>
                </a:cubicBezTo>
                <a:cubicBezTo>
                  <a:pt x="3030863" y="549482"/>
                  <a:pt x="3016577" y="561477"/>
                  <a:pt x="3001728" y="569881"/>
                </a:cubicBezTo>
                <a:cubicBezTo>
                  <a:pt x="2998015" y="571982"/>
                  <a:pt x="2995220" y="573260"/>
                  <a:pt x="2993342" y="573716"/>
                </a:cubicBezTo>
                <a:lnTo>
                  <a:pt x="2991680" y="573083"/>
                </a:lnTo>
                <a:lnTo>
                  <a:pt x="2991362" y="578646"/>
                </a:lnTo>
                <a:cubicBezTo>
                  <a:pt x="2991156" y="585978"/>
                  <a:pt x="2991277" y="595041"/>
                  <a:pt x="2991725" y="605835"/>
                </a:cubicBezTo>
                <a:cubicBezTo>
                  <a:pt x="2992621" y="627425"/>
                  <a:pt x="2991911" y="643772"/>
                  <a:pt x="2989596" y="654879"/>
                </a:cubicBezTo>
                <a:cubicBezTo>
                  <a:pt x="2987280" y="665985"/>
                  <a:pt x="2984168" y="674919"/>
                  <a:pt x="2980260" y="681681"/>
                </a:cubicBezTo>
                <a:cubicBezTo>
                  <a:pt x="2976353" y="688442"/>
                  <a:pt x="2972169" y="688543"/>
                  <a:pt x="2967709" y="681982"/>
                </a:cubicBezTo>
                <a:cubicBezTo>
                  <a:pt x="2963249" y="675421"/>
                  <a:pt x="2959836" y="669972"/>
                  <a:pt x="2957470" y="665634"/>
                </a:cubicBezTo>
                <a:cubicBezTo>
                  <a:pt x="2955104" y="661296"/>
                  <a:pt x="2952792" y="658951"/>
                  <a:pt x="2950533" y="658600"/>
                </a:cubicBezTo>
                <a:cubicBezTo>
                  <a:pt x="2948275" y="658249"/>
                  <a:pt x="2937049" y="659722"/>
                  <a:pt x="2916858" y="663021"/>
                </a:cubicBezTo>
                <a:cubicBezTo>
                  <a:pt x="2912155" y="683125"/>
                  <a:pt x="2906788" y="688625"/>
                  <a:pt x="2900758" y="679519"/>
                </a:cubicBezTo>
                <a:cubicBezTo>
                  <a:pt x="2894728" y="670413"/>
                  <a:pt x="2891713" y="658288"/>
                  <a:pt x="2891713" y="643145"/>
                </a:cubicBezTo>
                <a:cubicBezTo>
                  <a:pt x="2891713" y="628876"/>
                  <a:pt x="2891272" y="611148"/>
                  <a:pt x="2890390" y="589961"/>
                </a:cubicBezTo>
                <a:cubicBezTo>
                  <a:pt x="2889508" y="568773"/>
                  <a:pt x="2886360" y="553436"/>
                  <a:pt x="2880947" y="543950"/>
                </a:cubicBezTo>
                <a:cubicBezTo>
                  <a:pt x="2875534" y="534464"/>
                  <a:pt x="2876455" y="529721"/>
                  <a:pt x="2883711" y="529721"/>
                </a:cubicBezTo>
                <a:cubicBezTo>
                  <a:pt x="2888501" y="529721"/>
                  <a:pt x="2894101" y="530158"/>
                  <a:pt x="2900511" y="531033"/>
                </a:cubicBezTo>
                <a:cubicBezTo>
                  <a:pt x="2907394" y="522386"/>
                  <a:pt x="2915073" y="509014"/>
                  <a:pt x="2923548" y="490916"/>
                </a:cubicBezTo>
                <a:cubicBezTo>
                  <a:pt x="2932023" y="472819"/>
                  <a:pt x="2934687" y="458561"/>
                  <a:pt x="2931540" y="448143"/>
                </a:cubicBezTo>
                <a:cubicBezTo>
                  <a:pt x="2928391" y="437725"/>
                  <a:pt x="2936318" y="436639"/>
                  <a:pt x="2955319" y="444884"/>
                </a:cubicBezTo>
                <a:cubicBezTo>
                  <a:pt x="2971523" y="452714"/>
                  <a:pt x="2976532" y="459608"/>
                  <a:pt x="2970344" y="465567"/>
                </a:cubicBezTo>
                <a:cubicBezTo>
                  <a:pt x="2964156" y="471525"/>
                  <a:pt x="2957491" y="479860"/>
                  <a:pt x="2950350" y="490572"/>
                </a:cubicBezTo>
                <a:cubicBezTo>
                  <a:pt x="2943209" y="501284"/>
                  <a:pt x="2932267" y="514771"/>
                  <a:pt x="2917525" y="531033"/>
                </a:cubicBezTo>
                <a:cubicBezTo>
                  <a:pt x="2934877" y="528538"/>
                  <a:pt x="2946937" y="524315"/>
                  <a:pt x="2953706" y="518364"/>
                </a:cubicBezTo>
                <a:cubicBezTo>
                  <a:pt x="2960474" y="512412"/>
                  <a:pt x="2967802" y="511358"/>
                  <a:pt x="2975689" y="515202"/>
                </a:cubicBezTo>
                <a:cubicBezTo>
                  <a:pt x="2983576" y="519045"/>
                  <a:pt x="2990478" y="523046"/>
                  <a:pt x="2996393" y="527204"/>
                </a:cubicBezTo>
                <a:cubicBezTo>
                  <a:pt x="3002308" y="531363"/>
                  <a:pt x="3003645" y="536242"/>
                  <a:pt x="3000405" y="541842"/>
                </a:cubicBezTo>
                <a:cubicBezTo>
                  <a:pt x="2997164" y="547442"/>
                  <a:pt x="2994683" y="554110"/>
                  <a:pt x="2992962" y="561847"/>
                </a:cubicBezTo>
                <a:cubicBezTo>
                  <a:pt x="2992532" y="563781"/>
                  <a:pt x="2992183" y="566148"/>
                  <a:pt x="2991917" y="568948"/>
                </a:cubicBezTo>
                <a:lnTo>
                  <a:pt x="2991895" y="569320"/>
                </a:lnTo>
                <a:lnTo>
                  <a:pt x="2993084" y="566586"/>
                </a:lnTo>
                <a:cubicBezTo>
                  <a:pt x="2994876" y="563753"/>
                  <a:pt x="2997585" y="560097"/>
                  <a:pt x="3001211" y="555619"/>
                </a:cubicBezTo>
                <a:cubicBezTo>
                  <a:pt x="3015716" y="537709"/>
                  <a:pt x="3028988" y="517234"/>
                  <a:pt x="3041027" y="494197"/>
                </a:cubicBezTo>
                <a:cubicBezTo>
                  <a:pt x="3053065" y="471159"/>
                  <a:pt x="3057511" y="454220"/>
                  <a:pt x="3054363" y="443379"/>
                </a:cubicBezTo>
                <a:cubicBezTo>
                  <a:pt x="3052002" y="435248"/>
                  <a:pt x="3053655" y="431096"/>
                  <a:pt x="3059320" y="430922"/>
                </a:cubicBezTo>
                <a:close/>
                <a:moveTo>
                  <a:pt x="2639494" y="422879"/>
                </a:moveTo>
                <a:cubicBezTo>
                  <a:pt x="2641175" y="422610"/>
                  <a:pt x="2643380" y="422711"/>
                  <a:pt x="2646108" y="423180"/>
                </a:cubicBezTo>
                <a:cubicBezTo>
                  <a:pt x="2657021" y="425059"/>
                  <a:pt x="2666945" y="428368"/>
                  <a:pt x="2675878" y="433107"/>
                </a:cubicBezTo>
                <a:cubicBezTo>
                  <a:pt x="2684812" y="437847"/>
                  <a:pt x="2687236" y="443034"/>
                  <a:pt x="2683149" y="448670"/>
                </a:cubicBezTo>
                <a:cubicBezTo>
                  <a:pt x="2679062" y="454306"/>
                  <a:pt x="2676610" y="470962"/>
                  <a:pt x="2675792" y="498639"/>
                </a:cubicBezTo>
                <a:cubicBezTo>
                  <a:pt x="2705233" y="494294"/>
                  <a:pt x="2724062" y="489834"/>
                  <a:pt x="2732278" y="485259"/>
                </a:cubicBezTo>
                <a:cubicBezTo>
                  <a:pt x="2740495" y="480685"/>
                  <a:pt x="2748225" y="480577"/>
                  <a:pt x="2755467" y="484937"/>
                </a:cubicBezTo>
                <a:cubicBezTo>
                  <a:pt x="2762709" y="489296"/>
                  <a:pt x="2770137" y="494351"/>
                  <a:pt x="2777751" y="500101"/>
                </a:cubicBezTo>
                <a:cubicBezTo>
                  <a:pt x="2785366" y="505852"/>
                  <a:pt x="2785904" y="511333"/>
                  <a:pt x="2779365" y="516546"/>
                </a:cubicBezTo>
                <a:cubicBezTo>
                  <a:pt x="2772825" y="521759"/>
                  <a:pt x="2764845" y="538160"/>
                  <a:pt x="2755424" y="565751"/>
                </a:cubicBezTo>
                <a:cubicBezTo>
                  <a:pt x="2768918" y="580191"/>
                  <a:pt x="2766494" y="587942"/>
                  <a:pt x="2748153" y="589004"/>
                </a:cubicBezTo>
                <a:cubicBezTo>
                  <a:pt x="2729812" y="590065"/>
                  <a:pt x="2705240" y="592259"/>
                  <a:pt x="2674437" y="595586"/>
                </a:cubicBezTo>
                <a:cubicBezTo>
                  <a:pt x="2674437" y="661551"/>
                  <a:pt x="2673466" y="702055"/>
                  <a:pt x="2671523" y="717097"/>
                </a:cubicBezTo>
                <a:cubicBezTo>
                  <a:pt x="2669580" y="732140"/>
                  <a:pt x="2665543" y="740239"/>
                  <a:pt x="2659412" y="741393"/>
                </a:cubicBezTo>
                <a:cubicBezTo>
                  <a:pt x="2653282" y="742548"/>
                  <a:pt x="2649725" y="733284"/>
                  <a:pt x="2648743" y="713602"/>
                </a:cubicBezTo>
                <a:cubicBezTo>
                  <a:pt x="2647761" y="693920"/>
                  <a:pt x="2647270" y="655169"/>
                  <a:pt x="2647270" y="597350"/>
                </a:cubicBezTo>
                <a:cubicBezTo>
                  <a:pt x="2633460" y="598210"/>
                  <a:pt x="2615391" y="600296"/>
                  <a:pt x="2593064" y="603609"/>
                </a:cubicBezTo>
                <a:cubicBezTo>
                  <a:pt x="2592318" y="611023"/>
                  <a:pt x="2590841" y="616555"/>
                  <a:pt x="2588633" y="620204"/>
                </a:cubicBezTo>
                <a:cubicBezTo>
                  <a:pt x="2586424" y="623854"/>
                  <a:pt x="2583330" y="624470"/>
                  <a:pt x="2579351" y="622054"/>
                </a:cubicBezTo>
                <a:cubicBezTo>
                  <a:pt x="2575371" y="619638"/>
                  <a:pt x="2572468" y="613629"/>
                  <a:pt x="2570639" y="604029"/>
                </a:cubicBezTo>
                <a:cubicBezTo>
                  <a:pt x="2568811" y="594428"/>
                  <a:pt x="2565867" y="580145"/>
                  <a:pt x="2561809" y="561180"/>
                </a:cubicBezTo>
                <a:cubicBezTo>
                  <a:pt x="2557751" y="542215"/>
                  <a:pt x="2553209" y="528179"/>
                  <a:pt x="2548182" y="519073"/>
                </a:cubicBezTo>
                <a:cubicBezTo>
                  <a:pt x="2543156" y="509967"/>
                  <a:pt x="2544723" y="505414"/>
                  <a:pt x="2552882" y="505414"/>
                </a:cubicBezTo>
                <a:cubicBezTo>
                  <a:pt x="2558762" y="505414"/>
                  <a:pt x="2564588" y="506085"/>
                  <a:pt x="2570360" y="507426"/>
                </a:cubicBezTo>
                <a:cubicBezTo>
                  <a:pt x="2576132" y="508766"/>
                  <a:pt x="2586618" y="508788"/>
                  <a:pt x="2601818" y="507490"/>
                </a:cubicBezTo>
                <a:cubicBezTo>
                  <a:pt x="2617019" y="506192"/>
                  <a:pt x="2632169" y="504353"/>
                  <a:pt x="2647270" y="501973"/>
                </a:cubicBezTo>
                <a:cubicBezTo>
                  <a:pt x="2647270" y="467427"/>
                  <a:pt x="2644348" y="445189"/>
                  <a:pt x="2638504" y="435258"/>
                </a:cubicBezTo>
                <a:cubicBezTo>
                  <a:pt x="2634122" y="427811"/>
                  <a:pt x="2634452" y="423684"/>
                  <a:pt x="2639494" y="422879"/>
                </a:cubicBezTo>
                <a:close/>
                <a:moveTo>
                  <a:pt x="1940676" y="419093"/>
                </a:moveTo>
                <a:cubicBezTo>
                  <a:pt x="1942795" y="419115"/>
                  <a:pt x="1945521" y="419588"/>
                  <a:pt x="1948855" y="420513"/>
                </a:cubicBezTo>
                <a:cubicBezTo>
                  <a:pt x="1959883" y="423510"/>
                  <a:pt x="1967655" y="427572"/>
                  <a:pt x="1972173" y="432699"/>
                </a:cubicBezTo>
                <a:cubicBezTo>
                  <a:pt x="1976690" y="437825"/>
                  <a:pt x="1977453" y="444952"/>
                  <a:pt x="1974463" y="454080"/>
                </a:cubicBezTo>
                <a:lnTo>
                  <a:pt x="1973616" y="455774"/>
                </a:lnTo>
                <a:lnTo>
                  <a:pt x="1999523" y="450133"/>
                </a:lnTo>
                <a:cubicBezTo>
                  <a:pt x="2007804" y="447380"/>
                  <a:pt x="2016344" y="449244"/>
                  <a:pt x="2025142" y="455726"/>
                </a:cubicBezTo>
                <a:cubicBezTo>
                  <a:pt x="2033939" y="462207"/>
                  <a:pt x="2032799" y="467180"/>
                  <a:pt x="2021722" y="470643"/>
                </a:cubicBezTo>
                <a:cubicBezTo>
                  <a:pt x="2010644" y="474106"/>
                  <a:pt x="1998186" y="476282"/>
                  <a:pt x="1984347" y="477171"/>
                </a:cubicBezTo>
                <a:cubicBezTo>
                  <a:pt x="1997856" y="481301"/>
                  <a:pt x="2002391" y="486173"/>
                  <a:pt x="1997953" y="491788"/>
                </a:cubicBezTo>
                <a:cubicBezTo>
                  <a:pt x="1993514" y="497402"/>
                  <a:pt x="1985380" y="504640"/>
                  <a:pt x="1973549" y="513502"/>
                </a:cubicBezTo>
                <a:cubicBezTo>
                  <a:pt x="2012669" y="509042"/>
                  <a:pt x="2039715" y="505450"/>
                  <a:pt x="2054686" y="502726"/>
                </a:cubicBezTo>
                <a:cubicBezTo>
                  <a:pt x="2069657" y="500001"/>
                  <a:pt x="2081251" y="501654"/>
                  <a:pt x="2089468" y="507684"/>
                </a:cubicBezTo>
                <a:cubicBezTo>
                  <a:pt x="2097685" y="513714"/>
                  <a:pt x="2099757" y="518468"/>
                  <a:pt x="2095685" y="521945"/>
                </a:cubicBezTo>
                <a:cubicBezTo>
                  <a:pt x="2091612" y="525423"/>
                  <a:pt x="2081022" y="527161"/>
                  <a:pt x="2063914" y="527161"/>
                </a:cubicBezTo>
                <a:cubicBezTo>
                  <a:pt x="2048828" y="527161"/>
                  <a:pt x="2033753" y="527825"/>
                  <a:pt x="2018689" y="529151"/>
                </a:cubicBezTo>
                <a:cubicBezTo>
                  <a:pt x="2003624" y="530477"/>
                  <a:pt x="1980619" y="533177"/>
                  <a:pt x="1949673" y="537250"/>
                </a:cubicBezTo>
                <a:cubicBezTo>
                  <a:pt x="1918727" y="541322"/>
                  <a:pt x="1895058" y="544922"/>
                  <a:pt x="1878667" y="548048"/>
                </a:cubicBezTo>
                <a:cubicBezTo>
                  <a:pt x="1862276" y="551174"/>
                  <a:pt x="1850453" y="553422"/>
                  <a:pt x="1843197" y="554791"/>
                </a:cubicBezTo>
                <a:cubicBezTo>
                  <a:pt x="1835941" y="556161"/>
                  <a:pt x="1827480" y="553225"/>
                  <a:pt x="1817815" y="545983"/>
                </a:cubicBezTo>
                <a:cubicBezTo>
                  <a:pt x="1808149" y="538741"/>
                  <a:pt x="1807396" y="535120"/>
                  <a:pt x="1815556" y="535120"/>
                </a:cubicBezTo>
                <a:cubicBezTo>
                  <a:pt x="1820848" y="535120"/>
                  <a:pt x="1832761" y="534016"/>
                  <a:pt x="1851295" y="531808"/>
                </a:cubicBezTo>
                <a:cubicBezTo>
                  <a:pt x="1869830" y="529599"/>
                  <a:pt x="1904616" y="524537"/>
                  <a:pt x="1955653" y="516621"/>
                </a:cubicBezTo>
                <a:cubicBezTo>
                  <a:pt x="1960342" y="508820"/>
                  <a:pt x="1964020" y="501675"/>
                  <a:pt x="1966687" y="495186"/>
                </a:cubicBezTo>
                <a:cubicBezTo>
                  <a:pt x="1969355" y="488697"/>
                  <a:pt x="1969828" y="483158"/>
                  <a:pt x="1968107" y="478570"/>
                </a:cubicBezTo>
                <a:cubicBezTo>
                  <a:pt x="1954341" y="481222"/>
                  <a:pt x="1937713" y="483395"/>
                  <a:pt x="1918225" y="485087"/>
                </a:cubicBezTo>
                <a:cubicBezTo>
                  <a:pt x="1926026" y="485919"/>
                  <a:pt x="1930898" y="489916"/>
                  <a:pt x="1932841" y="497079"/>
                </a:cubicBezTo>
                <a:cubicBezTo>
                  <a:pt x="1934784" y="504242"/>
                  <a:pt x="1933110" y="510595"/>
                  <a:pt x="1927818" y="516137"/>
                </a:cubicBezTo>
                <a:cubicBezTo>
                  <a:pt x="1922527" y="521680"/>
                  <a:pt x="1917579" y="520167"/>
                  <a:pt x="1912976" y="511599"/>
                </a:cubicBezTo>
                <a:cubicBezTo>
                  <a:pt x="1908373" y="503030"/>
                  <a:pt x="1905362" y="494717"/>
                  <a:pt x="1903942" y="486657"/>
                </a:cubicBezTo>
                <a:cubicBezTo>
                  <a:pt x="1897503" y="487561"/>
                  <a:pt x="1890598" y="485245"/>
                  <a:pt x="1883227" y="479710"/>
                </a:cubicBezTo>
                <a:cubicBezTo>
                  <a:pt x="1875857" y="474174"/>
                  <a:pt x="1879843" y="470575"/>
                  <a:pt x="1895187" y="468911"/>
                </a:cubicBezTo>
                <a:cubicBezTo>
                  <a:pt x="1910531" y="467248"/>
                  <a:pt x="1929686" y="464391"/>
                  <a:pt x="1952652" y="460340"/>
                </a:cubicBezTo>
                <a:lnTo>
                  <a:pt x="1960293" y="458676"/>
                </a:lnTo>
                <a:lnTo>
                  <a:pt x="1958578" y="457489"/>
                </a:lnTo>
                <a:cubicBezTo>
                  <a:pt x="1950978" y="450635"/>
                  <a:pt x="1944123" y="441833"/>
                  <a:pt x="1938014" y="431085"/>
                </a:cubicBezTo>
                <a:cubicBezTo>
                  <a:pt x="1933433" y="423024"/>
                  <a:pt x="1934320" y="419027"/>
                  <a:pt x="1940676" y="419093"/>
                </a:cubicBezTo>
                <a:close/>
                <a:moveTo>
                  <a:pt x="3398158" y="417072"/>
                </a:moveTo>
                <a:cubicBezTo>
                  <a:pt x="3406297" y="418477"/>
                  <a:pt x="3413520" y="420563"/>
                  <a:pt x="3419830" y="423331"/>
                </a:cubicBezTo>
                <a:cubicBezTo>
                  <a:pt x="3426140" y="426099"/>
                  <a:pt x="3428173" y="430067"/>
                  <a:pt x="3425928" y="435237"/>
                </a:cubicBezTo>
                <a:cubicBezTo>
                  <a:pt x="3423684" y="440407"/>
                  <a:pt x="3422562" y="451646"/>
                  <a:pt x="3422562" y="468954"/>
                </a:cubicBezTo>
                <a:cubicBezTo>
                  <a:pt x="3433532" y="466545"/>
                  <a:pt x="3441262" y="463469"/>
                  <a:pt x="3445750" y="459726"/>
                </a:cubicBezTo>
                <a:cubicBezTo>
                  <a:pt x="3450238" y="455984"/>
                  <a:pt x="3455724" y="455320"/>
                  <a:pt x="3462205" y="457737"/>
                </a:cubicBezTo>
                <a:cubicBezTo>
                  <a:pt x="3468687" y="460153"/>
                  <a:pt x="3475173" y="463559"/>
                  <a:pt x="3481661" y="467954"/>
                </a:cubicBezTo>
                <a:cubicBezTo>
                  <a:pt x="3488150" y="472349"/>
                  <a:pt x="3489258" y="476734"/>
                  <a:pt x="3484985" y="481108"/>
                </a:cubicBezTo>
                <a:cubicBezTo>
                  <a:pt x="3480712" y="485481"/>
                  <a:pt x="3476546" y="490881"/>
                  <a:pt x="3472487" y="497305"/>
                </a:cubicBezTo>
                <a:cubicBezTo>
                  <a:pt x="3483328" y="494709"/>
                  <a:pt x="3492833" y="492709"/>
                  <a:pt x="3500999" y="491304"/>
                </a:cubicBezTo>
                <a:cubicBezTo>
                  <a:pt x="3509166" y="489898"/>
                  <a:pt x="3517032" y="493724"/>
                  <a:pt x="3524596" y="502779"/>
                </a:cubicBezTo>
                <a:cubicBezTo>
                  <a:pt x="3532160" y="511835"/>
                  <a:pt x="3528715" y="516363"/>
                  <a:pt x="3514260" y="516363"/>
                </a:cubicBezTo>
                <a:cubicBezTo>
                  <a:pt x="3502645" y="516363"/>
                  <a:pt x="3487387" y="516772"/>
                  <a:pt x="3468486" y="517589"/>
                </a:cubicBezTo>
                <a:cubicBezTo>
                  <a:pt x="3467483" y="520099"/>
                  <a:pt x="3466572" y="527104"/>
                  <a:pt x="3465754" y="538605"/>
                </a:cubicBezTo>
                <a:cubicBezTo>
                  <a:pt x="3472050" y="548327"/>
                  <a:pt x="3470867" y="553956"/>
                  <a:pt x="3462205" y="555490"/>
                </a:cubicBezTo>
                <a:lnTo>
                  <a:pt x="3422562" y="561685"/>
                </a:lnTo>
                <a:lnTo>
                  <a:pt x="3422562" y="576936"/>
                </a:lnTo>
                <a:cubicBezTo>
                  <a:pt x="3427265" y="577008"/>
                  <a:pt x="3434177" y="575674"/>
                  <a:pt x="3443298" y="572935"/>
                </a:cubicBezTo>
                <a:cubicBezTo>
                  <a:pt x="3452418" y="570196"/>
                  <a:pt x="3460915" y="571910"/>
                  <a:pt x="3468787" y="578076"/>
                </a:cubicBezTo>
                <a:cubicBezTo>
                  <a:pt x="3476660" y="584243"/>
                  <a:pt x="3475753" y="588541"/>
                  <a:pt x="3466066" y="590972"/>
                </a:cubicBezTo>
                <a:cubicBezTo>
                  <a:pt x="3456380" y="593402"/>
                  <a:pt x="3441878" y="595822"/>
                  <a:pt x="3422562" y="598231"/>
                </a:cubicBezTo>
                <a:lnTo>
                  <a:pt x="3422562" y="610686"/>
                </a:lnTo>
                <a:cubicBezTo>
                  <a:pt x="3447786" y="608090"/>
                  <a:pt x="3464550" y="605416"/>
                  <a:pt x="3472853" y="602663"/>
                </a:cubicBezTo>
                <a:cubicBezTo>
                  <a:pt x="3481156" y="599909"/>
                  <a:pt x="3489695" y="602204"/>
                  <a:pt x="3498472" y="609546"/>
                </a:cubicBezTo>
                <a:cubicBezTo>
                  <a:pt x="3507248" y="616888"/>
                  <a:pt x="3502688" y="621638"/>
                  <a:pt x="3484791" y="623796"/>
                </a:cubicBezTo>
                <a:cubicBezTo>
                  <a:pt x="3466894" y="625955"/>
                  <a:pt x="3446151" y="628253"/>
                  <a:pt x="3422562" y="630691"/>
                </a:cubicBezTo>
                <a:cubicBezTo>
                  <a:pt x="3422562" y="666641"/>
                  <a:pt x="3420311" y="685076"/>
                  <a:pt x="3415807" y="685994"/>
                </a:cubicBezTo>
                <a:cubicBezTo>
                  <a:pt x="3428255" y="688976"/>
                  <a:pt x="3442344" y="691342"/>
                  <a:pt x="3458075" y="693092"/>
                </a:cubicBezTo>
                <a:cubicBezTo>
                  <a:pt x="3478725" y="695774"/>
                  <a:pt x="3499114" y="696655"/>
                  <a:pt x="3519240" y="695738"/>
                </a:cubicBezTo>
                <a:cubicBezTo>
                  <a:pt x="3539366" y="694820"/>
                  <a:pt x="3544224" y="697960"/>
                  <a:pt x="3533813" y="705159"/>
                </a:cubicBezTo>
                <a:cubicBezTo>
                  <a:pt x="3523402" y="712358"/>
                  <a:pt x="3509220" y="717786"/>
                  <a:pt x="3491266" y="721443"/>
                </a:cubicBezTo>
                <a:cubicBezTo>
                  <a:pt x="3473312" y="725099"/>
                  <a:pt x="3458054" y="726014"/>
                  <a:pt x="3445492" y="724185"/>
                </a:cubicBezTo>
                <a:cubicBezTo>
                  <a:pt x="3432930" y="722357"/>
                  <a:pt x="3412893" y="714330"/>
                  <a:pt x="3385381" y="700104"/>
                </a:cubicBezTo>
                <a:cubicBezTo>
                  <a:pt x="3357869" y="685879"/>
                  <a:pt x="3329200" y="669624"/>
                  <a:pt x="3299372" y="651340"/>
                </a:cubicBezTo>
                <a:cubicBezTo>
                  <a:pt x="3290682" y="664075"/>
                  <a:pt x="3280508" y="674640"/>
                  <a:pt x="3268849" y="683036"/>
                </a:cubicBezTo>
                <a:cubicBezTo>
                  <a:pt x="3257190" y="691432"/>
                  <a:pt x="3245672" y="696795"/>
                  <a:pt x="3234293" y="699126"/>
                </a:cubicBezTo>
                <a:cubicBezTo>
                  <a:pt x="3222914" y="701456"/>
                  <a:pt x="3221010" y="699384"/>
                  <a:pt x="3228582" y="692909"/>
                </a:cubicBezTo>
                <a:cubicBezTo>
                  <a:pt x="3236153" y="686435"/>
                  <a:pt x="3244338" y="679236"/>
                  <a:pt x="3253136" y="671313"/>
                </a:cubicBezTo>
                <a:cubicBezTo>
                  <a:pt x="3261933" y="663390"/>
                  <a:pt x="3271107" y="653154"/>
                  <a:pt x="3280658" y="640607"/>
                </a:cubicBezTo>
                <a:cubicBezTo>
                  <a:pt x="3268928" y="634125"/>
                  <a:pt x="3257674" y="629676"/>
                  <a:pt x="3246898" y="627260"/>
                </a:cubicBezTo>
                <a:cubicBezTo>
                  <a:pt x="3236121" y="624843"/>
                  <a:pt x="3234773" y="621025"/>
                  <a:pt x="3242854" y="615805"/>
                </a:cubicBezTo>
                <a:cubicBezTo>
                  <a:pt x="3250935" y="610586"/>
                  <a:pt x="3257452" y="609220"/>
                  <a:pt x="3262407" y="611708"/>
                </a:cubicBezTo>
                <a:cubicBezTo>
                  <a:pt x="3267362" y="614196"/>
                  <a:pt x="3275467" y="618351"/>
                  <a:pt x="3286724" y="624173"/>
                </a:cubicBezTo>
                <a:cubicBezTo>
                  <a:pt x="3292604" y="612213"/>
                  <a:pt x="3295988" y="601293"/>
                  <a:pt x="3296877" y="591413"/>
                </a:cubicBezTo>
                <a:cubicBezTo>
                  <a:pt x="3297766" y="581532"/>
                  <a:pt x="3297253" y="576452"/>
                  <a:pt x="3295339" y="576173"/>
                </a:cubicBezTo>
                <a:cubicBezTo>
                  <a:pt x="3293424" y="575893"/>
                  <a:pt x="3290320" y="576875"/>
                  <a:pt x="3286025" y="579119"/>
                </a:cubicBezTo>
                <a:cubicBezTo>
                  <a:pt x="3281730" y="581364"/>
                  <a:pt x="3277514" y="579589"/>
                  <a:pt x="3273377" y="573796"/>
                </a:cubicBezTo>
                <a:cubicBezTo>
                  <a:pt x="3269240" y="568002"/>
                  <a:pt x="3269240" y="562660"/>
                  <a:pt x="3273377" y="557771"/>
                </a:cubicBezTo>
                <a:cubicBezTo>
                  <a:pt x="3277514" y="552880"/>
                  <a:pt x="3282261" y="545076"/>
                  <a:pt x="3287617" y="534357"/>
                </a:cubicBezTo>
                <a:cubicBezTo>
                  <a:pt x="3292973" y="523637"/>
                  <a:pt x="3296304" y="516148"/>
                  <a:pt x="3297608" y="511889"/>
                </a:cubicBezTo>
                <a:cubicBezTo>
                  <a:pt x="3298913" y="507630"/>
                  <a:pt x="3299401" y="505285"/>
                  <a:pt x="3299071" y="504855"/>
                </a:cubicBezTo>
                <a:cubicBezTo>
                  <a:pt x="3298741" y="504425"/>
                  <a:pt x="3294640" y="505784"/>
                  <a:pt x="3286767" y="508931"/>
                </a:cubicBezTo>
                <a:cubicBezTo>
                  <a:pt x="3278894" y="512079"/>
                  <a:pt x="3270961" y="510609"/>
                  <a:pt x="3262966" y="504522"/>
                </a:cubicBezTo>
                <a:cubicBezTo>
                  <a:pt x="3254972" y="498434"/>
                  <a:pt x="3254886" y="495054"/>
                  <a:pt x="3262708" y="494380"/>
                </a:cubicBezTo>
                <a:cubicBezTo>
                  <a:pt x="3270530" y="493706"/>
                  <a:pt x="3277332" y="492748"/>
                  <a:pt x="3283110" y="491508"/>
                </a:cubicBezTo>
                <a:cubicBezTo>
                  <a:pt x="3288890" y="490268"/>
                  <a:pt x="3293855" y="487772"/>
                  <a:pt x="3298006" y="484022"/>
                </a:cubicBezTo>
                <a:cubicBezTo>
                  <a:pt x="3302158" y="480272"/>
                  <a:pt x="3309841" y="481330"/>
                  <a:pt x="3321054" y="487195"/>
                </a:cubicBezTo>
                <a:cubicBezTo>
                  <a:pt x="3333832" y="494982"/>
                  <a:pt x="3337370" y="501338"/>
                  <a:pt x="3331670" y="506264"/>
                </a:cubicBezTo>
                <a:cubicBezTo>
                  <a:pt x="3325970" y="511190"/>
                  <a:pt x="3321033" y="517826"/>
                  <a:pt x="3316860" y="526172"/>
                </a:cubicBezTo>
                <a:cubicBezTo>
                  <a:pt x="3312687" y="534518"/>
                  <a:pt x="3306528" y="546047"/>
                  <a:pt x="3298383" y="560760"/>
                </a:cubicBezTo>
                <a:cubicBezTo>
                  <a:pt x="3300175" y="560760"/>
                  <a:pt x="3302774" y="559857"/>
                  <a:pt x="3306180" y="558050"/>
                </a:cubicBezTo>
                <a:cubicBezTo>
                  <a:pt x="3309586" y="556243"/>
                  <a:pt x="3314759" y="558803"/>
                  <a:pt x="3321700" y="565729"/>
                </a:cubicBezTo>
                <a:cubicBezTo>
                  <a:pt x="3328641" y="572656"/>
                  <a:pt x="3330494" y="577951"/>
                  <a:pt x="3327260" y="581615"/>
                </a:cubicBezTo>
                <a:cubicBezTo>
                  <a:pt x="3324027" y="585279"/>
                  <a:pt x="3321757" y="591900"/>
                  <a:pt x="3320452" y="601480"/>
                </a:cubicBezTo>
                <a:cubicBezTo>
                  <a:pt x="3319148" y="611059"/>
                  <a:pt x="3315390" y="623255"/>
                  <a:pt x="3309181" y="638069"/>
                </a:cubicBezTo>
                <a:cubicBezTo>
                  <a:pt x="3358124" y="660583"/>
                  <a:pt x="3389930" y="674858"/>
                  <a:pt x="3404601" y="680896"/>
                </a:cubicBezTo>
                <a:cubicBezTo>
                  <a:pt x="3406522" y="680896"/>
                  <a:pt x="3406601" y="680888"/>
                  <a:pt x="3404837" y="680874"/>
                </a:cubicBezTo>
                <a:cubicBezTo>
                  <a:pt x="3401238" y="679125"/>
                  <a:pt x="3399438" y="663429"/>
                  <a:pt x="3399438" y="633788"/>
                </a:cubicBezTo>
                <a:cubicBezTo>
                  <a:pt x="3375060" y="639080"/>
                  <a:pt x="3359189" y="642876"/>
                  <a:pt x="3351825" y="645178"/>
                </a:cubicBezTo>
                <a:cubicBezTo>
                  <a:pt x="3344461" y="647479"/>
                  <a:pt x="3336384" y="644859"/>
                  <a:pt x="3327594" y="637316"/>
                </a:cubicBezTo>
                <a:cubicBezTo>
                  <a:pt x="3318803" y="629773"/>
                  <a:pt x="3320617" y="625711"/>
                  <a:pt x="3333036" y="625130"/>
                </a:cubicBezTo>
                <a:cubicBezTo>
                  <a:pt x="3345455" y="624549"/>
                  <a:pt x="3367589" y="621326"/>
                  <a:pt x="3399438" y="615461"/>
                </a:cubicBezTo>
                <a:lnTo>
                  <a:pt x="3399438" y="602749"/>
                </a:lnTo>
                <a:cubicBezTo>
                  <a:pt x="3391150" y="604498"/>
                  <a:pt x="3383997" y="606058"/>
                  <a:pt x="3377981" y="607427"/>
                </a:cubicBezTo>
                <a:cubicBezTo>
                  <a:pt x="3371966" y="608797"/>
                  <a:pt x="3365266" y="606237"/>
                  <a:pt x="3357880" y="599748"/>
                </a:cubicBezTo>
                <a:cubicBezTo>
                  <a:pt x="3350495" y="593259"/>
                  <a:pt x="3352230" y="589434"/>
                  <a:pt x="3363086" y="588272"/>
                </a:cubicBezTo>
                <a:cubicBezTo>
                  <a:pt x="3373941" y="587111"/>
                  <a:pt x="3386059" y="585354"/>
                  <a:pt x="3399438" y="583002"/>
                </a:cubicBezTo>
                <a:lnTo>
                  <a:pt x="3399438" y="567644"/>
                </a:lnTo>
                <a:cubicBezTo>
                  <a:pt x="3392985" y="569365"/>
                  <a:pt x="3386109" y="571146"/>
                  <a:pt x="3378810" y="572989"/>
                </a:cubicBezTo>
                <a:cubicBezTo>
                  <a:pt x="3371511" y="574832"/>
                  <a:pt x="3363677" y="572806"/>
                  <a:pt x="3355310" y="566912"/>
                </a:cubicBezTo>
                <a:cubicBezTo>
                  <a:pt x="3346942" y="561019"/>
                  <a:pt x="3348695" y="557186"/>
                  <a:pt x="3360569" y="555415"/>
                </a:cubicBezTo>
                <a:cubicBezTo>
                  <a:pt x="3372443" y="553644"/>
                  <a:pt x="3385399" y="551195"/>
                  <a:pt x="3399438" y="548069"/>
                </a:cubicBezTo>
                <a:lnTo>
                  <a:pt x="3399438" y="527161"/>
                </a:lnTo>
                <a:cubicBezTo>
                  <a:pt x="3374214" y="533356"/>
                  <a:pt x="3358379" y="537605"/>
                  <a:pt x="3351933" y="539906"/>
                </a:cubicBezTo>
                <a:cubicBezTo>
                  <a:pt x="3345487" y="542208"/>
                  <a:pt x="3337395" y="539358"/>
                  <a:pt x="3327658" y="531356"/>
                </a:cubicBezTo>
                <a:cubicBezTo>
                  <a:pt x="3317922" y="523354"/>
                  <a:pt x="3319714" y="519066"/>
                  <a:pt x="3333036" y="518493"/>
                </a:cubicBezTo>
                <a:cubicBezTo>
                  <a:pt x="3346358" y="517919"/>
                  <a:pt x="3368492" y="514707"/>
                  <a:pt x="3399438" y="508856"/>
                </a:cubicBezTo>
                <a:lnTo>
                  <a:pt x="3399438" y="493412"/>
                </a:lnTo>
                <a:cubicBezTo>
                  <a:pt x="3390504" y="496108"/>
                  <a:pt x="3383442" y="498130"/>
                  <a:pt x="3378250" y="499478"/>
                </a:cubicBezTo>
                <a:cubicBezTo>
                  <a:pt x="3373059" y="500826"/>
                  <a:pt x="3366746" y="498495"/>
                  <a:pt x="3359311" y="492487"/>
                </a:cubicBezTo>
                <a:cubicBezTo>
                  <a:pt x="3351876" y="486478"/>
                  <a:pt x="3353377" y="482879"/>
                  <a:pt x="3363817" y="481689"/>
                </a:cubicBezTo>
                <a:cubicBezTo>
                  <a:pt x="3374257" y="480498"/>
                  <a:pt x="3385686" y="478347"/>
                  <a:pt x="3398104" y="475235"/>
                </a:cubicBezTo>
                <a:cubicBezTo>
                  <a:pt x="3398104" y="466904"/>
                  <a:pt x="3397671" y="458400"/>
                  <a:pt x="3396803" y="449724"/>
                </a:cubicBezTo>
                <a:cubicBezTo>
                  <a:pt x="3395936" y="441048"/>
                  <a:pt x="3393910" y="433086"/>
                  <a:pt x="3390726" y="425837"/>
                </a:cubicBezTo>
                <a:cubicBezTo>
                  <a:pt x="3387543" y="418588"/>
                  <a:pt x="3390020" y="415666"/>
                  <a:pt x="3398158" y="417072"/>
                </a:cubicBezTo>
                <a:close/>
                <a:moveTo>
                  <a:pt x="614826" y="220205"/>
                </a:moveTo>
                <a:cubicBezTo>
                  <a:pt x="613916" y="219223"/>
                  <a:pt x="603049" y="220510"/>
                  <a:pt x="582227" y="224066"/>
                </a:cubicBezTo>
                <a:lnTo>
                  <a:pt x="556953" y="226454"/>
                </a:lnTo>
                <a:cubicBezTo>
                  <a:pt x="558702" y="237181"/>
                  <a:pt x="559971" y="248954"/>
                  <a:pt x="560760" y="261774"/>
                </a:cubicBezTo>
                <a:cubicBezTo>
                  <a:pt x="575559" y="261846"/>
                  <a:pt x="592366" y="259838"/>
                  <a:pt x="611180" y="255751"/>
                </a:cubicBezTo>
                <a:cubicBezTo>
                  <a:pt x="613632" y="244308"/>
                  <a:pt x="615081" y="235768"/>
                  <a:pt x="615525" y="230132"/>
                </a:cubicBezTo>
                <a:cubicBezTo>
                  <a:pt x="615970" y="224497"/>
                  <a:pt x="615737" y="221188"/>
                  <a:pt x="614826" y="220205"/>
                </a:cubicBezTo>
                <a:close/>
                <a:moveTo>
                  <a:pt x="918756" y="195780"/>
                </a:moveTo>
                <a:cubicBezTo>
                  <a:pt x="910052" y="195780"/>
                  <a:pt x="885329" y="198326"/>
                  <a:pt x="844588" y="203417"/>
                </a:cubicBezTo>
                <a:cubicBezTo>
                  <a:pt x="845449" y="222432"/>
                  <a:pt x="846689" y="241432"/>
                  <a:pt x="848310" y="260419"/>
                </a:cubicBezTo>
                <a:cubicBezTo>
                  <a:pt x="872946" y="258712"/>
                  <a:pt x="897439" y="256181"/>
                  <a:pt x="921789" y="252826"/>
                </a:cubicBezTo>
                <a:cubicBezTo>
                  <a:pt x="925116" y="237023"/>
                  <a:pt x="927228" y="223565"/>
                  <a:pt x="928124" y="212451"/>
                </a:cubicBezTo>
                <a:cubicBezTo>
                  <a:pt x="929020" y="201337"/>
                  <a:pt x="925897" y="195780"/>
                  <a:pt x="918756" y="195780"/>
                </a:cubicBezTo>
                <a:close/>
                <a:moveTo>
                  <a:pt x="2752140" y="182326"/>
                </a:moveTo>
                <a:cubicBezTo>
                  <a:pt x="2753483" y="181956"/>
                  <a:pt x="2755531" y="182182"/>
                  <a:pt x="2758284" y="183003"/>
                </a:cubicBezTo>
                <a:cubicBezTo>
                  <a:pt x="2769298" y="186287"/>
                  <a:pt x="2779379" y="190209"/>
                  <a:pt x="2788528" y="194769"/>
                </a:cubicBezTo>
                <a:cubicBezTo>
                  <a:pt x="2799068" y="199559"/>
                  <a:pt x="2807432" y="206277"/>
                  <a:pt x="2813620" y="214925"/>
                </a:cubicBezTo>
                <a:cubicBezTo>
                  <a:pt x="2819807" y="223572"/>
                  <a:pt x="2821837" y="232441"/>
                  <a:pt x="2819707" y="241533"/>
                </a:cubicBezTo>
                <a:cubicBezTo>
                  <a:pt x="2817578" y="250624"/>
                  <a:pt x="2813835" y="254916"/>
                  <a:pt x="2808479" y="254407"/>
                </a:cubicBezTo>
                <a:cubicBezTo>
                  <a:pt x="2803123" y="253898"/>
                  <a:pt x="2796440" y="248929"/>
                  <a:pt x="2788431" y="239500"/>
                </a:cubicBezTo>
                <a:cubicBezTo>
                  <a:pt x="2780422" y="230071"/>
                  <a:pt x="2770642" y="217477"/>
                  <a:pt x="2759091" y="201717"/>
                </a:cubicBezTo>
                <a:cubicBezTo>
                  <a:pt x="2750428" y="189897"/>
                  <a:pt x="2748111" y="183433"/>
                  <a:pt x="2752140" y="182326"/>
                </a:cubicBezTo>
                <a:close/>
                <a:moveTo>
                  <a:pt x="2653754" y="174689"/>
                </a:moveTo>
                <a:cubicBezTo>
                  <a:pt x="2654830" y="175116"/>
                  <a:pt x="2655738" y="176224"/>
                  <a:pt x="2656476" y="178013"/>
                </a:cubicBezTo>
                <a:cubicBezTo>
                  <a:pt x="2659430" y="185169"/>
                  <a:pt x="2660441" y="194174"/>
                  <a:pt x="2659509" y="205030"/>
                </a:cubicBezTo>
                <a:cubicBezTo>
                  <a:pt x="2658577" y="215885"/>
                  <a:pt x="2653777" y="228308"/>
                  <a:pt x="2645108" y="242296"/>
                </a:cubicBezTo>
                <a:cubicBezTo>
                  <a:pt x="2636439" y="256285"/>
                  <a:pt x="2629459" y="258117"/>
                  <a:pt x="2624168" y="247792"/>
                </a:cubicBezTo>
                <a:cubicBezTo>
                  <a:pt x="2618876" y="237467"/>
                  <a:pt x="2618736" y="228325"/>
                  <a:pt x="2623748" y="220367"/>
                </a:cubicBezTo>
                <a:cubicBezTo>
                  <a:pt x="2628760" y="212408"/>
                  <a:pt x="2634012" y="202033"/>
                  <a:pt x="2639504" y="189241"/>
                </a:cubicBezTo>
                <a:cubicBezTo>
                  <a:pt x="2645775" y="178260"/>
                  <a:pt x="2650524" y="173410"/>
                  <a:pt x="2653754" y="174689"/>
                </a:cubicBezTo>
                <a:close/>
                <a:moveTo>
                  <a:pt x="1985229" y="171495"/>
                </a:moveTo>
                <a:cubicBezTo>
                  <a:pt x="1976152" y="172370"/>
                  <a:pt x="1964164" y="173962"/>
                  <a:pt x="1949264" y="176270"/>
                </a:cubicBezTo>
                <a:cubicBezTo>
                  <a:pt x="1951917" y="200749"/>
                  <a:pt x="1954484" y="225651"/>
                  <a:pt x="1956965" y="250976"/>
                </a:cubicBezTo>
                <a:lnTo>
                  <a:pt x="1986886" y="246244"/>
                </a:lnTo>
                <a:lnTo>
                  <a:pt x="1986886" y="221442"/>
                </a:lnTo>
                <a:cubicBezTo>
                  <a:pt x="1976374" y="223235"/>
                  <a:pt x="1967673" y="221202"/>
                  <a:pt x="1960783" y="215344"/>
                </a:cubicBezTo>
                <a:cubicBezTo>
                  <a:pt x="1953892" y="209486"/>
                  <a:pt x="1953799" y="205636"/>
                  <a:pt x="1960503" y="203793"/>
                </a:cubicBezTo>
                <a:cubicBezTo>
                  <a:pt x="1967207" y="201950"/>
                  <a:pt x="1976001" y="200391"/>
                  <a:pt x="1986886" y="199114"/>
                </a:cubicBezTo>
                <a:cubicBezTo>
                  <a:pt x="1986886" y="184717"/>
                  <a:pt x="1986334" y="175510"/>
                  <a:pt x="1985229" y="171495"/>
                </a:cubicBezTo>
                <a:close/>
                <a:moveTo>
                  <a:pt x="2047717" y="162052"/>
                </a:moveTo>
                <a:cubicBezTo>
                  <a:pt x="2041651" y="162052"/>
                  <a:pt x="2029978" y="163522"/>
                  <a:pt x="2012698" y="166462"/>
                </a:cubicBezTo>
                <a:cubicBezTo>
                  <a:pt x="2016297" y="171624"/>
                  <a:pt x="2017405" y="176145"/>
                  <a:pt x="2016021" y="180024"/>
                </a:cubicBezTo>
                <a:cubicBezTo>
                  <a:pt x="2014638" y="183903"/>
                  <a:pt x="2013530" y="188653"/>
                  <a:pt x="2012698" y="194275"/>
                </a:cubicBezTo>
                <a:cubicBezTo>
                  <a:pt x="2014706" y="194346"/>
                  <a:pt x="2019076" y="193464"/>
                  <a:pt x="2025809" y="191629"/>
                </a:cubicBezTo>
                <a:cubicBezTo>
                  <a:pt x="2032541" y="189793"/>
                  <a:pt x="2038338" y="192256"/>
                  <a:pt x="2043200" y="199018"/>
                </a:cubicBezTo>
                <a:cubicBezTo>
                  <a:pt x="2048061" y="205779"/>
                  <a:pt x="2047122" y="210049"/>
                  <a:pt x="2040382" y="211827"/>
                </a:cubicBezTo>
                <a:cubicBezTo>
                  <a:pt x="2033642" y="213605"/>
                  <a:pt x="2024342" y="215670"/>
                  <a:pt x="2012483" y="218022"/>
                </a:cubicBezTo>
                <a:lnTo>
                  <a:pt x="2011343" y="241511"/>
                </a:lnTo>
                <a:cubicBezTo>
                  <a:pt x="2020449" y="240708"/>
                  <a:pt x="2028211" y="239833"/>
                  <a:pt x="2034628" y="238887"/>
                </a:cubicBezTo>
                <a:cubicBezTo>
                  <a:pt x="2041045" y="237941"/>
                  <a:pt x="2045512" y="239493"/>
                  <a:pt x="2048029" y="243544"/>
                </a:cubicBezTo>
                <a:cubicBezTo>
                  <a:pt x="2050545" y="247595"/>
                  <a:pt x="2053134" y="242400"/>
                  <a:pt x="2055794" y="227960"/>
                </a:cubicBezTo>
                <a:cubicBezTo>
                  <a:pt x="2058454" y="213519"/>
                  <a:pt x="2060010" y="199649"/>
                  <a:pt x="2060462" y="186348"/>
                </a:cubicBezTo>
                <a:cubicBezTo>
                  <a:pt x="2060913" y="173048"/>
                  <a:pt x="2060401" y="165673"/>
                  <a:pt x="2058924" y="164225"/>
                </a:cubicBezTo>
                <a:cubicBezTo>
                  <a:pt x="2057447" y="162776"/>
                  <a:pt x="2053711" y="162052"/>
                  <a:pt x="2047717" y="162052"/>
                </a:cubicBezTo>
                <a:close/>
                <a:moveTo>
                  <a:pt x="1598474" y="152242"/>
                </a:moveTo>
                <a:cubicBezTo>
                  <a:pt x="1600793" y="152553"/>
                  <a:pt x="1603597" y="153188"/>
                  <a:pt x="1606889" y="154147"/>
                </a:cubicBezTo>
                <a:cubicBezTo>
                  <a:pt x="1620053" y="157983"/>
                  <a:pt x="1629528" y="163795"/>
                  <a:pt x="1635314" y="171581"/>
                </a:cubicBezTo>
                <a:cubicBezTo>
                  <a:pt x="1641101" y="179368"/>
                  <a:pt x="1642528" y="188947"/>
                  <a:pt x="1639595" y="200319"/>
                </a:cubicBezTo>
                <a:cubicBezTo>
                  <a:pt x="1636662" y="211691"/>
                  <a:pt x="1627416" y="209009"/>
                  <a:pt x="1611857" y="192274"/>
                </a:cubicBezTo>
                <a:cubicBezTo>
                  <a:pt x="1600170" y="176084"/>
                  <a:pt x="1593129" y="164723"/>
                  <a:pt x="1590734" y="158191"/>
                </a:cubicBezTo>
                <a:cubicBezTo>
                  <a:pt x="1588938" y="153292"/>
                  <a:pt x="1591518" y="151309"/>
                  <a:pt x="1598474" y="152242"/>
                </a:cubicBezTo>
                <a:close/>
                <a:moveTo>
                  <a:pt x="1178532" y="143145"/>
                </a:moveTo>
                <a:cubicBezTo>
                  <a:pt x="1171792" y="144005"/>
                  <a:pt x="1159983" y="145618"/>
                  <a:pt x="1143105" y="147984"/>
                </a:cubicBezTo>
                <a:cubicBezTo>
                  <a:pt x="1145743" y="171287"/>
                  <a:pt x="1147518" y="190664"/>
                  <a:pt x="1148428" y="206116"/>
                </a:cubicBezTo>
                <a:cubicBezTo>
                  <a:pt x="1149339" y="221568"/>
                  <a:pt x="1150181" y="234728"/>
                  <a:pt x="1150956" y="245598"/>
                </a:cubicBezTo>
                <a:cubicBezTo>
                  <a:pt x="1157438" y="245598"/>
                  <a:pt x="1169613" y="244817"/>
                  <a:pt x="1187480" y="243254"/>
                </a:cubicBezTo>
                <a:cubicBezTo>
                  <a:pt x="1187480" y="201237"/>
                  <a:pt x="1186598" y="175159"/>
                  <a:pt x="1184835" y="165021"/>
                </a:cubicBezTo>
                <a:cubicBezTo>
                  <a:pt x="1183071" y="154882"/>
                  <a:pt x="1180970" y="147590"/>
                  <a:pt x="1178532" y="143145"/>
                </a:cubicBezTo>
                <a:close/>
                <a:moveTo>
                  <a:pt x="1245257" y="136390"/>
                </a:moveTo>
                <a:cubicBezTo>
                  <a:pt x="1228178" y="138154"/>
                  <a:pt x="1213924" y="139667"/>
                  <a:pt x="1202495" y="140929"/>
                </a:cubicBezTo>
                <a:cubicBezTo>
                  <a:pt x="1205090" y="141890"/>
                  <a:pt x="1206639" y="143356"/>
                  <a:pt x="1207141" y="145328"/>
                </a:cubicBezTo>
                <a:cubicBezTo>
                  <a:pt x="1207643" y="147300"/>
                  <a:pt x="1207894" y="151469"/>
                  <a:pt x="1207894" y="157836"/>
                </a:cubicBezTo>
                <a:cubicBezTo>
                  <a:pt x="1213357" y="157922"/>
                  <a:pt x="1219932" y="156592"/>
                  <a:pt x="1227619" y="153846"/>
                </a:cubicBezTo>
                <a:cubicBezTo>
                  <a:pt x="1235305" y="151100"/>
                  <a:pt x="1241364" y="153143"/>
                  <a:pt x="1245795" y="159976"/>
                </a:cubicBezTo>
                <a:cubicBezTo>
                  <a:pt x="1250226" y="166810"/>
                  <a:pt x="1247326" y="171337"/>
                  <a:pt x="1237094" y="173560"/>
                </a:cubicBezTo>
                <a:cubicBezTo>
                  <a:pt x="1226862" y="175783"/>
                  <a:pt x="1217129" y="176894"/>
                  <a:pt x="1207894" y="176894"/>
                </a:cubicBezTo>
                <a:lnTo>
                  <a:pt x="1207894" y="195630"/>
                </a:lnTo>
                <a:cubicBezTo>
                  <a:pt x="1213314" y="195730"/>
                  <a:pt x="1219412" y="194630"/>
                  <a:pt x="1226188" y="192328"/>
                </a:cubicBezTo>
                <a:cubicBezTo>
                  <a:pt x="1232964" y="190026"/>
                  <a:pt x="1238582" y="191984"/>
                  <a:pt x="1243042" y="198200"/>
                </a:cubicBezTo>
                <a:cubicBezTo>
                  <a:pt x="1247501" y="204417"/>
                  <a:pt x="1245339" y="208945"/>
                  <a:pt x="1236556" y="211784"/>
                </a:cubicBezTo>
                <a:cubicBezTo>
                  <a:pt x="1227773" y="214623"/>
                  <a:pt x="1218219" y="216043"/>
                  <a:pt x="1207894" y="216043"/>
                </a:cubicBezTo>
                <a:lnTo>
                  <a:pt x="1207894" y="240178"/>
                </a:lnTo>
                <a:lnTo>
                  <a:pt x="1244375" y="236607"/>
                </a:lnTo>
                <a:cubicBezTo>
                  <a:pt x="1246039" y="219011"/>
                  <a:pt x="1247096" y="199598"/>
                  <a:pt x="1247548" y="178368"/>
                </a:cubicBezTo>
                <a:cubicBezTo>
                  <a:pt x="1248000" y="157137"/>
                  <a:pt x="1247236" y="143145"/>
                  <a:pt x="1245257" y="136390"/>
                </a:cubicBezTo>
                <a:close/>
                <a:moveTo>
                  <a:pt x="2059437" y="135992"/>
                </a:moveTo>
                <a:cubicBezTo>
                  <a:pt x="2063135" y="135784"/>
                  <a:pt x="2066761" y="136398"/>
                  <a:pt x="2070313" y="137832"/>
                </a:cubicBezTo>
                <a:cubicBezTo>
                  <a:pt x="2077419" y="140700"/>
                  <a:pt x="2085342" y="144941"/>
                  <a:pt x="2094082" y="150555"/>
                </a:cubicBezTo>
                <a:cubicBezTo>
                  <a:pt x="2102823" y="156169"/>
                  <a:pt x="2104683" y="162450"/>
                  <a:pt x="2099664" y="169398"/>
                </a:cubicBezTo>
                <a:cubicBezTo>
                  <a:pt x="2094645" y="176346"/>
                  <a:pt x="2090565" y="193740"/>
                  <a:pt x="2087425" y="221582"/>
                </a:cubicBezTo>
                <a:cubicBezTo>
                  <a:pt x="2084284" y="249424"/>
                  <a:pt x="2077935" y="269858"/>
                  <a:pt x="2068377" y="282886"/>
                </a:cubicBezTo>
                <a:cubicBezTo>
                  <a:pt x="2058820" y="295914"/>
                  <a:pt x="2052531" y="297166"/>
                  <a:pt x="2049513" y="286640"/>
                </a:cubicBezTo>
                <a:cubicBezTo>
                  <a:pt x="2046494" y="276114"/>
                  <a:pt x="2043974" y="267833"/>
                  <a:pt x="2041952" y="261796"/>
                </a:cubicBezTo>
                <a:cubicBezTo>
                  <a:pt x="2023554" y="260978"/>
                  <a:pt x="1995095" y="263143"/>
                  <a:pt x="1956578" y="268292"/>
                </a:cubicBezTo>
                <a:cubicBezTo>
                  <a:pt x="1950755" y="283851"/>
                  <a:pt x="1945353" y="283646"/>
                  <a:pt x="1940370" y="267679"/>
                </a:cubicBezTo>
                <a:cubicBezTo>
                  <a:pt x="1935386" y="251711"/>
                  <a:pt x="1931117" y="233732"/>
                  <a:pt x="1927560" y="213741"/>
                </a:cubicBezTo>
                <a:cubicBezTo>
                  <a:pt x="1924004" y="193751"/>
                  <a:pt x="1919730" y="179547"/>
                  <a:pt x="1914740" y="171130"/>
                </a:cubicBezTo>
                <a:cubicBezTo>
                  <a:pt x="1909750" y="162712"/>
                  <a:pt x="1910244" y="157940"/>
                  <a:pt x="1916224" y="156814"/>
                </a:cubicBezTo>
                <a:cubicBezTo>
                  <a:pt x="1922204" y="155689"/>
                  <a:pt x="1928295" y="155803"/>
                  <a:pt x="1934497" y="157159"/>
                </a:cubicBezTo>
                <a:cubicBezTo>
                  <a:pt x="1940699" y="158514"/>
                  <a:pt x="1952365" y="157840"/>
                  <a:pt x="1969495" y="155137"/>
                </a:cubicBezTo>
                <a:cubicBezTo>
                  <a:pt x="1986624" y="152433"/>
                  <a:pt x="2002090" y="150006"/>
                  <a:pt x="2015892" y="147855"/>
                </a:cubicBezTo>
                <a:cubicBezTo>
                  <a:pt x="2029695" y="145704"/>
                  <a:pt x="2040439" y="142779"/>
                  <a:pt x="2048125" y="139079"/>
                </a:cubicBezTo>
                <a:cubicBezTo>
                  <a:pt x="2051969" y="137229"/>
                  <a:pt x="2055739" y="136200"/>
                  <a:pt x="2059437" y="135992"/>
                </a:cubicBezTo>
                <a:close/>
                <a:moveTo>
                  <a:pt x="1316284" y="128550"/>
                </a:moveTo>
                <a:cubicBezTo>
                  <a:pt x="1312169" y="127482"/>
                  <a:pt x="1296731" y="128833"/>
                  <a:pt x="1269972" y="132605"/>
                </a:cubicBezTo>
                <a:cubicBezTo>
                  <a:pt x="1278978" y="139545"/>
                  <a:pt x="1282101" y="145496"/>
                  <a:pt x="1279340" y="150458"/>
                </a:cubicBezTo>
                <a:cubicBezTo>
                  <a:pt x="1276580" y="155420"/>
                  <a:pt x="1274310" y="164354"/>
                  <a:pt x="1272532" y="177260"/>
                </a:cubicBezTo>
                <a:cubicBezTo>
                  <a:pt x="1270754" y="190166"/>
                  <a:pt x="1269004" y="208887"/>
                  <a:pt x="1267284" y="233423"/>
                </a:cubicBezTo>
                <a:cubicBezTo>
                  <a:pt x="1280964" y="231617"/>
                  <a:pt x="1290734" y="231735"/>
                  <a:pt x="1296591" y="233778"/>
                </a:cubicBezTo>
                <a:cubicBezTo>
                  <a:pt x="1302449" y="235822"/>
                  <a:pt x="1305941" y="238747"/>
                  <a:pt x="1307067" y="242555"/>
                </a:cubicBezTo>
                <a:cubicBezTo>
                  <a:pt x="1308193" y="246362"/>
                  <a:pt x="1310365" y="241067"/>
                  <a:pt x="1313585" y="226669"/>
                </a:cubicBezTo>
                <a:cubicBezTo>
                  <a:pt x="1316804" y="212272"/>
                  <a:pt x="1319088" y="197397"/>
                  <a:pt x="1320436" y="182046"/>
                </a:cubicBezTo>
                <a:cubicBezTo>
                  <a:pt x="1321784" y="166695"/>
                  <a:pt x="1322458" y="153699"/>
                  <a:pt x="1322458" y="143059"/>
                </a:cubicBezTo>
                <a:cubicBezTo>
                  <a:pt x="1322458" y="134454"/>
                  <a:pt x="1320400" y="129618"/>
                  <a:pt x="1316284" y="128550"/>
                </a:cubicBezTo>
                <a:close/>
                <a:moveTo>
                  <a:pt x="1522342" y="124915"/>
                </a:moveTo>
                <a:cubicBezTo>
                  <a:pt x="1517416" y="125352"/>
                  <a:pt x="1504879" y="127578"/>
                  <a:pt x="1484731" y="131594"/>
                </a:cubicBezTo>
                <a:lnTo>
                  <a:pt x="1485915" y="169989"/>
                </a:lnTo>
                <a:cubicBezTo>
                  <a:pt x="1493845" y="169244"/>
                  <a:pt x="1500445" y="167480"/>
                  <a:pt x="1505715" y="164698"/>
                </a:cubicBezTo>
                <a:cubicBezTo>
                  <a:pt x="1510985" y="161916"/>
                  <a:pt x="1516678" y="163533"/>
                  <a:pt x="1522794" y="169549"/>
                </a:cubicBezTo>
                <a:cubicBezTo>
                  <a:pt x="1528910" y="175564"/>
                  <a:pt x="1527153" y="180540"/>
                  <a:pt x="1517524" y="184477"/>
                </a:cubicBezTo>
                <a:cubicBezTo>
                  <a:pt x="1507895" y="188413"/>
                  <a:pt x="1497415" y="190381"/>
                  <a:pt x="1486087" y="190381"/>
                </a:cubicBezTo>
                <a:lnTo>
                  <a:pt x="1487248" y="225314"/>
                </a:lnTo>
                <a:cubicBezTo>
                  <a:pt x="1491780" y="225443"/>
                  <a:pt x="1498534" y="223676"/>
                  <a:pt x="1507511" y="220012"/>
                </a:cubicBezTo>
                <a:cubicBezTo>
                  <a:pt x="1516488" y="216348"/>
                  <a:pt x="1522507" y="216541"/>
                  <a:pt x="1525569" y="220592"/>
                </a:cubicBezTo>
                <a:cubicBezTo>
                  <a:pt x="1528630" y="224644"/>
                  <a:pt x="1530885" y="224385"/>
                  <a:pt x="1532334" y="219818"/>
                </a:cubicBezTo>
                <a:cubicBezTo>
                  <a:pt x="1533782" y="215251"/>
                  <a:pt x="1534732" y="199735"/>
                  <a:pt x="1535184" y="173270"/>
                </a:cubicBezTo>
                <a:cubicBezTo>
                  <a:pt x="1535636" y="146805"/>
                  <a:pt x="1534840" y="132020"/>
                  <a:pt x="1532796" y="128916"/>
                </a:cubicBezTo>
                <a:cubicBezTo>
                  <a:pt x="1530753" y="125811"/>
                  <a:pt x="1527268" y="124477"/>
                  <a:pt x="1522342" y="124915"/>
                </a:cubicBezTo>
                <a:close/>
                <a:moveTo>
                  <a:pt x="2789846" y="106945"/>
                </a:moveTo>
                <a:cubicBezTo>
                  <a:pt x="2795980" y="107650"/>
                  <a:pt x="2801097" y="109388"/>
                  <a:pt x="2805198" y="112159"/>
                </a:cubicBezTo>
                <a:cubicBezTo>
                  <a:pt x="2813401" y="117701"/>
                  <a:pt x="2817180" y="122903"/>
                  <a:pt x="2816534" y="127765"/>
                </a:cubicBezTo>
                <a:cubicBezTo>
                  <a:pt x="2815889" y="132626"/>
                  <a:pt x="2811322" y="134831"/>
                  <a:pt x="2802832" y="134379"/>
                </a:cubicBezTo>
                <a:cubicBezTo>
                  <a:pt x="2794343" y="133927"/>
                  <a:pt x="2782563" y="133702"/>
                  <a:pt x="2767491" y="133702"/>
                </a:cubicBezTo>
                <a:cubicBezTo>
                  <a:pt x="2752577" y="133702"/>
                  <a:pt x="2736853" y="134741"/>
                  <a:pt x="2720319" y="136821"/>
                </a:cubicBezTo>
                <a:cubicBezTo>
                  <a:pt x="2726629" y="142571"/>
                  <a:pt x="2729106" y="148698"/>
                  <a:pt x="2727751" y="155201"/>
                </a:cubicBezTo>
                <a:cubicBezTo>
                  <a:pt x="2726395" y="161704"/>
                  <a:pt x="2725718" y="176557"/>
                  <a:pt x="2725718" y="199760"/>
                </a:cubicBezTo>
                <a:cubicBezTo>
                  <a:pt x="2725718" y="224038"/>
                  <a:pt x="2725940" y="241017"/>
                  <a:pt x="2726385" y="250696"/>
                </a:cubicBezTo>
                <a:cubicBezTo>
                  <a:pt x="2726829" y="260376"/>
                  <a:pt x="2725625" y="269500"/>
                  <a:pt x="2722771" y="278068"/>
                </a:cubicBezTo>
                <a:cubicBezTo>
                  <a:pt x="2719917" y="286636"/>
                  <a:pt x="2715207" y="294186"/>
                  <a:pt x="2708639" y="300718"/>
                </a:cubicBezTo>
                <a:cubicBezTo>
                  <a:pt x="2702071" y="307250"/>
                  <a:pt x="2696629" y="306003"/>
                  <a:pt x="2692312" y="296976"/>
                </a:cubicBezTo>
                <a:cubicBezTo>
                  <a:pt x="2687996" y="287948"/>
                  <a:pt x="2680535" y="278247"/>
                  <a:pt x="2669931" y="267872"/>
                </a:cubicBezTo>
                <a:cubicBezTo>
                  <a:pt x="2659326" y="257497"/>
                  <a:pt x="2658900" y="253453"/>
                  <a:pt x="2668651" y="255740"/>
                </a:cubicBezTo>
                <a:cubicBezTo>
                  <a:pt x="2678402" y="258028"/>
                  <a:pt x="2685056" y="259153"/>
                  <a:pt x="2688613" y="259117"/>
                </a:cubicBezTo>
                <a:cubicBezTo>
                  <a:pt x="2692169" y="259082"/>
                  <a:pt x="2694492" y="257243"/>
                  <a:pt x="2695582" y="253600"/>
                </a:cubicBezTo>
                <a:cubicBezTo>
                  <a:pt x="2696672" y="249958"/>
                  <a:pt x="2697443" y="238969"/>
                  <a:pt x="2697894" y="220636"/>
                </a:cubicBezTo>
                <a:cubicBezTo>
                  <a:pt x="2698346" y="202302"/>
                  <a:pt x="2698353" y="185294"/>
                  <a:pt x="2697916" y="169613"/>
                </a:cubicBezTo>
                <a:cubicBezTo>
                  <a:pt x="2697479" y="153932"/>
                  <a:pt x="2695804" y="144213"/>
                  <a:pt x="2692893" y="140456"/>
                </a:cubicBezTo>
                <a:cubicBezTo>
                  <a:pt x="2673505" y="144055"/>
                  <a:pt x="2659308" y="146755"/>
                  <a:pt x="2650303" y="148554"/>
                </a:cubicBezTo>
                <a:cubicBezTo>
                  <a:pt x="2641297" y="150354"/>
                  <a:pt x="2632693" y="147181"/>
                  <a:pt x="2624490" y="139036"/>
                </a:cubicBezTo>
                <a:cubicBezTo>
                  <a:pt x="2616288" y="130891"/>
                  <a:pt x="2618962" y="126818"/>
                  <a:pt x="2632514" y="126818"/>
                </a:cubicBezTo>
                <a:cubicBezTo>
                  <a:pt x="2643068" y="126818"/>
                  <a:pt x="2664270" y="124352"/>
                  <a:pt x="2696120" y="119419"/>
                </a:cubicBezTo>
                <a:cubicBezTo>
                  <a:pt x="2727969" y="114486"/>
                  <a:pt x="2752061" y="110657"/>
                  <a:pt x="2768394" y="107932"/>
                </a:cubicBezTo>
                <a:cubicBezTo>
                  <a:pt x="2776561" y="106570"/>
                  <a:pt x="2783712" y="106241"/>
                  <a:pt x="2789846" y="106945"/>
                </a:cubicBezTo>
                <a:close/>
                <a:moveTo>
                  <a:pt x="2947984" y="68929"/>
                </a:moveTo>
                <a:cubicBezTo>
                  <a:pt x="2940964" y="69613"/>
                  <a:pt x="2930812" y="71207"/>
                  <a:pt x="2917525" y="73709"/>
                </a:cubicBezTo>
                <a:lnTo>
                  <a:pt x="2917525" y="111933"/>
                </a:lnTo>
                <a:cubicBezTo>
                  <a:pt x="2922042" y="112048"/>
                  <a:pt x="2927610" y="110729"/>
                  <a:pt x="2934228" y="107975"/>
                </a:cubicBezTo>
                <a:cubicBezTo>
                  <a:pt x="2940846" y="105222"/>
                  <a:pt x="2946916" y="106979"/>
                  <a:pt x="2952437" y="113245"/>
                </a:cubicBezTo>
                <a:cubicBezTo>
                  <a:pt x="2957957" y="119512"/>
                  <a:pt x="2955193" y="124036"/>
                  <a:pt x="2944145" y="126818"/>
                </a:cubicBezTo>
                <a:cubicBezTo>
                  <a:pt x="2933095" y="129600"/>
                  <a:pt x="2924143" y="130991"/>
                  <a:pt x="2917289" y="130991"/>
                </a:cubicBezTo>
                <a:cubicBezTo>
                  <a:pt x="2916500" y="148300"/>
                  <a:pt x="2915683" y="160396"/>
                  <a:pt x="2914837" y="167279"/>
                </a:cubicBezTo>
                <a:cubicBezTo>
                  <a:pt x="2921304" y="167365"/>
                  <a:pt x="2929252" y="166487"/>
                  <a:pt x="2938681" y="164644"/>
                </a:cubicBezTo>
                <a:cubicBezTo>
                  <a:pt x="2948109" y="162801"/>
                  <a:pt x="2955032" y="162784"/>
                  <a:pt x="2959449" y="164590"/>
                </a:cubicBezTo>
                <a:cubicBezTo>
                  <a:pt x="2961084" y="140126"/>
                  <a:pt x="2961901" y="118551"/>
                  <a:pt x="2961901" y="99866"/>
                </a:cubicBezTo>
                <a:cubicBezTo>
                  <a:pt x="2961901" y="81955"/>
                  <a:pt x="2961148" y="71867"/>
                  <a:pt x="2959642" y="69601"/>
                </a:cubicBezTo>
                <a:cubicBezTo>
                  <a:pt x="2958890" y="68468"/>
                  <a:pt x="2955004" y="68244"/>
                  <a:pt x="2947984" y="68929"/>
                </a:cubicBezTo>
                <a:close/>
                <a:moveTo>
                  <a:pt x="594660" y="59469"/>
                </a:moveTo>
                <a:cubicBezTo>
                  <a:pt x="591491" y="59469"/>
                  <a:pt x="574276" y="62001"/>
                  <a:pt x="543014" y="67063"/>
                </a:cubicBezTo>
                <a:cubicBezTo>
                  <a:pt x="541451" y="79496"/>
                  <a:pt x="540246" y="90853"/>
                  <a:pt x="539400" y="101135"/>
                </a:cubicBezTo>
                <a:lnTo>
                  <a:pt x="592143" y="91090"/>
                </a:lnTo>
                <a:cubicBezTo>
                  <a:pt x="593778" y="80521"/>
                  <a:pt x="595044" y="72609"/>
                  <a:pt x="595940" y="67353"/>
                </a:cubicBezTo>
                <a:cubicBezTo>
                  <a:pt x="596836" y="62097"/>
                  <a:pt x="596410" y="59469"/>
                  <a:pt x="594660" y="59469"/>
                </a:cubicBezTo>
                <a:close/>
                <a:moveTo>
                  <a:pt x="2195799" y="52944"/>
                </a:moveTo>
                <a:cubicBezTo>
                  <a:pt x="2200166" y="52874"/>
                  <a:pt x="2207087" y="54285"/>
                  <a:pt x="2216562" y="57179"/>
                </a:cubicBezTo>
                <a:cubicBezTo>
                  <a:pt x="2235513" y="62965"/>
                  <a:pt x="2243353" y="73792"/>
                  <a:pt x="2240084" y="89659"/>
                </a:cubicBezTo>
                <a:cubicBezTo>
                  <a:pt x="2236814" y="105527"/>
                  <a:pt x="2227220" y="106046"/>
                  <a:pt x="2211303" y="91219"/>
                </a:cubicBezTo>
                <a:cubicBezTo>
                  <a:pt x="2198827" y="74871"/>
                  <a:pt x="2191847" y="63664"/>
                  <a:pt x="2190362" y="57598"/>
                </a:cubicBezTo>
                <a:cubicBezTo>
                  <a:pt x="2189620" y="54565"/>
                  <a:pt x="2191433" y="53014"/>
                  <a:pt x="2195799" y="52944"/>
                </a:cubicBezTo>
                <a:close/>
                <a:moveTo>
                  <a:pt x="218035" y="52691"/>
                </a:moveTo>
                <a:cubicBezTo>
                  <a:pt x="216131" y="51994"/>
                  <a:pt x="213530" y="52192"/>
                  <a:pt x="210232" y="53285"/>
                </a:cubicBezTo>
                <a:cubicBezTo>
                  <a:pt x="203635" y="55472"/>
                  <a:pt x="192264" y="59391"/>
                  <a:pt x="176116" y="65041"/>
                </a:cubicBezTo>
                <a:lnTo>
                  <a:pt x="176116" y="86293"/>
                </a:lnTo>
                <a:cubicBezTo>
                  <a:pt x="183215" y="84629"/>
                  <a:pt x="189654" y="82640"/>
                  <a:pt x="195433" y="80324"/>
                </a:cubicBezTo>
                <a:cubicBezTo>
                  <a:pt x="201212" y="78008"/>
                  <a:pt x="206410" y="79363"/>
                  <a:pt x="211028" y="84389"/>
                </a:cubicBezTo>
                <a:cubicBezTo>
                  <a:pt x="215645" y="89415"/>
                  <a:pt x="213362" y="94166"/>
                  <a:pt x="204177" y="98640"/>
                </a:cubicBezTo>
                <a:cubicBezTo>
                  <a:pt x="194992" y="103114"/>
                  <a:pt x="185638" y="105351"/>
                  <a:pt x="176116" y="105351"/>
                </a:cubicBezTo>
                <a:lnTo>
                  <a:pt x="176116" y="130841"/>
                </a:lnTo>
                <a:cubicBezTo>
                  <a:pt x="190256" y="126510"/>
                  <a:pt x="202882" y="123154"/>
                  <a:pt x="213996" y="120774"/>
                </a:cubicBezTo>
                <a:cubicBezTo>
                  <a:pt x="220119" y="83547"/>
                  <a:pt x="222672" y="62445"/>
                  <a:pt x="221654" y="57469"/>
                </a:cubicBezTo>
                <a:cubicBezTo>
                  <a:pt x="221145" y="54981"/>
                  <a:pt x="219938" y="53388"/>
                  <a:pt x="218035" y="52691"/>
                </a:cubicBezTo>
                <a:close/>
                <a:moveTo>
                  <a:pt x="2746037" y="45477"/>
                </a:moveTo>
                <a:cubicBezTo>
                  <a:pt x="2752162" y="45570"/>
                  <a:pt x="2757797" y="46907"/>
                  <a:pt x="2762941" y="49489"/>
                </a:cubicBezTo>
                <a:cubicBezTo>
                  <a:pt x="2773231" y="54651"/>
                  <a:pt x="2773586" y="59609"/>
                  <a:pt x="2764006" y="64363"/>
                </a:cubicBezTo>
                <a:cubicBezTo>
                  <a:pt x="2754427" y="69117"/>
                  <a:pt x="2743184" y="72863"/>
                  <a:pt x="2730278" y="75602"/>
                </a:cubicBezTo>
                <a:cubicBezTo>
                  <a:pt x="2717372" y="78341"/>
                  <a:pt x="2705645" y="80611"/>
                  <a:pt x="2695098" y="82410"/>
                </a:cubicBezTo>
                <a:cubicBezTo>
                  <a:pt x="2684551" y="84210"/>
                  <a:pt x="2673495" y="82005"/>
                  <a:pt x="2661929" y="75796"/>
                </a:cubicBezTo>
                <a:cubicBezTo>
                  <a:pt x="2650364" y="69586"/>
                  <a:pt x="2651418" y="65302"/>
                  <a:pt x="2665091" y="62943"/>
                </a:cubicBezTo>
                <a:cubicBezTo>
                  <a:pt x="2678765" y="60584"/>
                  <a:pt x="2689552" y="58527"/>
                  <a:pt x="2697453" y="56770"/>
                </a:cubicBezTo>
                <a:cubicBezTo>
                  <a:pt x="2705355" y="55013"/>
                  <a:pt x="2714934" y="52400"/>
                  <a:pt x="2726191" y="48929"/>
                </a:cubicBezTo>
                <a:cubicBezTo>
                  <a:pt x="2733297" y="46535"/>
                  <a:pt x="2739912" y="45384"/>
                  <a:pt x="2746037" y="45477"/>
                </a:cubicBezTo>
                <a:close/>
                <a:moveTo>
                  <a:pt x="2964375" y="44388"/>
                </a:moveTo>
                <a:cubicBezTo>
                  <a:pt x="2967666" y="44089"/>
                  <a:pt x="2971036" y="44670"/>
                  <a:pt x="2974485" y="46133"/>
                </a:cubicBezTo>
                <a:cubicBezTo>
                  <a:pt x="2981382" y="49058"/>
                  <a:pt x="2988011" y="53353"/>
                  <a:pt x="2994371" y="59018"/>
                </a:cubicBezTo>
                <a:cubicBezTo>
                  <a:pt x="3000731" y="64682"/>
                  <a:pt x="3001849" y="70486"/>
                  <a:pt x="2997727" y="76430"/>
                </a:cubicBezTo>
                <a:cubicBezTo>
                  <a:pt x="2993604" y="82374"/>
                  <a:pt x="2990897" y="89860"/>
                  <a:pt x="2989606" y="98887"/>
                </a:cubicBezTo>
                <a:cubicBezTo>
                  <a:pt x="2988316" y="107914"/>
                  <a:pt x="2988352" y="124685"/>
                  <a:pt x="2989714" y="149200"/>
                </a:cubicBezTo>
                <a:cubicBezTo>
                  <a:pt x="2991076" y="173714"/>
                  <a:pt x="2987749" y="192332"/>
                  <a:pt x="2979733" y="205051"/>
                </a:cubicBezTo>
                <a:cubicBezTo>
                  <a:pt x="2971717" y="217771"/>
                  <a:pt x="2965852" y="219345"/>
                  <a:pt x="2962138" y="209773"/>
                </a:cubicBezTo>
                <a:cubicBezTo>
                  <a:pt x="2958424" y="200201"/>
                  <a:pt x="2956230" y="191937"/>
                  <a:pt x="2955556" y="184982"/>
                </a:cubicBezTo>
                <a:cubicBezTo>
                  <a:pt x="2940541" y="185857"/>
                  <a:pt x="2926732" y="187083"/>
                  <a:pt x="2914127" y="188660"/>
                </a:cubicBezTo>
                <a:cubicBezTo>
                  <a:pt x="2908534" y="211404"/>
                  <a:pt x="2902278" y="217707"/>
                  <a:pt x="2895359" y="207568"/>
                </a:cubicBezTo>
                <a:cubicBezTo>
                  <a:pt x="2888440" y="197429"/>
                  <a:pt x="2886106" y="187671"/>
                  <a:pt x="2888357" y="178292"/>
                </a:cubicBezTo>
                <a:cubicBezTo>
                  <a:pt x="2890609" y="168914"/>
                  <a:pt x="2892183" y="149845"/>
                  <a:pt x="2893079" y="121086"/>
                </a:cubicBezTo>
                <a:cubicBezTo>
                  <a:pt x="2893975" y="92326"/>
                  <a:pt x="2892398" y="73265"/>
                  <a:pt x="2888347" y="63901"/>
                </a:cubicBezTo>
                <a:cubicBezTo>
                  <a:pt x="2884295" y="54536"/>
                  <a:pt x="2885733" y="50338"/>
                  <a:pt x="2892659" y="51306"/>
                </a:cubicBezTo>
                <a:cubicBezTo>
                  <a:pt x="2899586" y="52274"/>
                  <a:pt x="2904318" y="53400"/>
                  <a:pt x="2906856" y="54683"/>
                </a:cubicBezTo>
                <a:cubicBezTo>
                  <a:pt x="2909394" y="55967"/>
                  <a:pt x="2912388" y="56619"/>
                  <a:pt x="2915837" y="56641"/>
                </a:cubicBezTo>
                <a:cubicBezTo>
                  <a:pt x="2919286" y="56662"/>
                  <a:pt x="2925065" y="56247"/>
                  <a:pt x="2933174" y="55393"/>
                </a:cubicBezTo>
                <a:cubicBezTo>
                  <a:pt x="2941284" y="54540"/>
                  <a:pt x="2948471" y="52052"/>
                  <a:pt x="2954738" y="47929"/>
                </a:cubicBezTo>
                <a:cubicBezTo>
                  <a:pt x="2957872" y="45868"/>
                  <a:pt x="2961084" y="44687"/>
                  <a:pt x="2964375" y="44388"/>
                </a:cubicBezTo>
                <a:close/>
                <a:moveTo>
                  <a:pt x="2370463" y="41713"/>
                </a:moveTo>
                <a:cubicBezTo>
                  <a:pt x="2375815" y="41792"/>
                  <a:pt x="2382926" y="42756"/>
                  <a:pt x="2391796" y="44606"/>
                </a:cubicBezTo>
                <a:cubicBezTo>
                  <a:pt x="2410911" y="46642"/>
                  <a:pt x="2419652" y="54350"/>
                  <a:pt x="2418017" y="67729"/>
                </a:cubicBezTo>
                <a:cubicBezTo>
                  <a:pt x="2416382" y="81109"/>
                  <a:pt x="2405333" y="81367"/>
                  <a:pt x="2384869" y="68504"/>
                </a:cubicBezTo>
                <a:cubicBezTo>
                  <a:pt x="2364406" y="55641"/>
                  <a:pt x="2356010" y="47517"/>
                  <a:pt x="2359681" y="44133"/>
                </a:cubicBezTo>
                <a:cubicBezTo>
                  <a:pt x="2361516" y="42440"/>
                  <a:pt x="2365110" y="41634"/>
                  <a:pt x="2370463" y="41713"/>
                </a:cubicBezTo>
                <a:close/>
                <a:moveTo>
                  <a:pt x="603028" y="33066"/>
                </a:moveTo>
                <a:cubicBezTo>
                  <a:pt x="606165" y="32847"/>
                  <a:pt x="609653" y="33334"/>
                  <a:pt x="613492" y="34528"/>
                </a:cubicBezTo>
                <a:cubicBezTo>
                  <a:pt x="621172" y="36916"/>
                  <a:pt x="628740" y="40583"/>
                  <a:pt x="636197" y="45531"/>
                </a:cubicBezTo>
                <a:cubicBezTo>
                  <a:pt x="643654" y="50478"/>
                  <a:pt x="642972" y="56497"/>
                  <a:pt x="634153" y="63589"/>
                </a:cubicBezTo>
                <a:cubicBezTo>
                  <a:pt x="625334" y="70680"/>
                  <a:pt x="618501" y="79130"/>
                  <a:pt x="613654" y="88939"/>
                </a:cubicBezTo>
                <a:cubicBezTo>
                  <a:pt x="623548" y="102160"/>
                  <a:pt x="622337" y="109320"/>
                  <a:pt x="610019" y="110417"/>
                </a:cubicBezTo>
                <a:cubicBezTo>
                  <a:pt x="597700" y="111514"/>
                  <a:pt x="573551" y="114629"/>
                  <a:pt x="537572" y="119763"/>
                </a:cubicBezTo>
                <a:cubicBezTo>
                  <a:pt x="535191" y="135953"/>
                  <a:pt x="533105" y="148200"/>
                  <a:pt x="531312" y="156503"/>
                </a:cubicBezTo>
                <a:cubicBezTo>
                  <a:pt x="539945" y="156503"/>
                  <a:pt x="553518" y="154889"/>
                  <a:pt x="572031" y="151663"/>
                </a:cubicBezTo>
                <a:cubicBezTo>
                  <a:pt x="574469" y="139244"/>
                  <a:pt x="574340" y="129518"/>
                  <a:pt x="571644" y="122484"/>
                </a:cubicBezTo>
                <a:cubicBezTo>
                  <a:pt x="568948" y="115450"/>
                  <a:pt x="571522" y="112890"/>
                  <a:pt x="579366" y="114805"/>
                </a:cubicBezTo>
                <a:cubicBezTo>
                  <a:pt x="587210" y="116719"/>
                  <a:pt x="594434" y="119605"/>
                  <a:pt x="601038" y="123463"/>
                </a:cubicBezTo>
                <a:cubicBezTo>
                  <a:pt x="607642" y="127320"/>
                  <a:pt x="609276" y="131475"/>
                  <a:pt x="605942" y="135928"/>
                </a:cubicBezTo>
                <a:cubicBezTo>
                  <a:pt x="602608" y="140381"/>
                  <a:pt x="599780" y="144536"/>
                  <a:pt x="597456" y="148393"/>
                </a:cubicBezTo>
                <a:cubicBezTo>
                  <a:pt x="612141" y="145769"/>
                  <a:pt x="626847" y="142861"/>
                  <a:pt x="641574" y="139671"/>
                </a:cubicBezTo>
                <a:cubicBezTo>
                  <a:pt x="656302" y="136480"/>
                  <a:pt x="667928" y="139603"/>
                  <a:pt x="676453" y="149038"/>
                </a:cubicBezTo>
                <a:cubicBezTo>
                  <a:pt x="684978" y="158474"/>
                  <a:pt x="677378" y="163447"/>
                  <a:pt x="653652" y="163956"/>
                </a:cubicBezTo>
                <a:cubicBezTo>
                  <a:pt x="629926" y="164465"/>
                  <a:pt x="609531" y="166340"/>
                  <a:pt x="592466" y="169581"/>
                </a:cubicBezTo>
                <a:cubicBezTo>
                  <a:pt x="589412" y="179504"/>
                  <a:pt x="584321" y="192238"/>
                  <a:pt x="577194" y="207783"/>
                </a:cubicBezTo>
                <a:cubicBezTo>
                  <a:pt x="594617" y="204427"/>
                  <a:pt x="605587" y="201111"/>
                  <a:pt x="610105" y="197835"/>
                </a:cubicBezTo>
                <a:cubicBezTo>
                  <a:pt x="614622" y="194558"/>
                  <a:pt x="621014" y="194601"/>
                  <a:pt x="629281" y="197964"/>
                </a:cubicBezTo>
                <a:cubicBezTo>
                  <a:pt x="637548" y="201326"/>
                  <a:pt x="645331" y="206227"/>
                  <a:pt x="652630" y="212666"/>
                </a:cubicBezTo>
                <a:cubicBezTo>
                  <a:pt x="659930" y="219105"/>
                  <a:pt x="660084" y="224647"/>
                  <a:pt x="653093" y="229293"/>
                </a:cubicBezTo>
                <a:cubicBezTo>
                  <a:pt x="646102" y="233940"/>
                  <a:pt x="640154" y="242838"/>
                  <a:pt x="635250" y="255988"/>
                </a:cubicBezTo>
                <a:cubicBezTo>
                  <a:pt x="647841" y="269840"/>
                  <a:pt x="647626" y="276544"/>
                  <a:pt x="634605" y="276100"/>
                </a:cubicBezTo>
                <a:cubicBezTo>
                  <a:pt x="621584" y="275655"/>
                  <a:pt x="596740" y="277140"/>
                  <a:pt x="560072" y="280552"/>
                </a:cubicBezTo>
                <a:cubicBezTo>
                  <a:pt x="554823" y="294233"/>
                  <a:pt x="550051" y="297191"/>
                  <a:pt x="545756" y="289426"/>
                </a:cubicBezTo>
                <a:cubicBezTo>
                  <a:pt x="541462" y="281660"/>
                  <a:pt x="538192" y="270382"/>
                  <a:pt x="535948" y="255590"/>
                </a:cubicBezTo>
                <a:cubicBezTo>
                  <a:pt x="533703" y="240798"/>
                  <a:pt x="530319" y="228232"/>
                  <a:pt x="525795" y="217893"/>
                </a:cubicBezTo>
                <a:cubicBezTo>
                  <a:pt x="521271" y="207554"/>
                  <a:pt x="521945" y="202861"/>
                  <a:pt x="527817" y="203814"/>
                </a:cubicBezTo>
                <a:cubicBezTo>
                  <a:pt x="533689" y="204768"/>
                  <a:pt x="538568" y="205890"/>
                  <a:pt x="542455" y="207181"/>
                </a:cubicBezTo>
                <a:cubicBezTo>
                  <a:pt x="546341" y="208471"/>
                  <a:pt x="551324" y="209246"/>
                  <a:pt x="557404" y="209504"/>
                </a:cubicBezTo>
                <a:cubicBezTo>
                  <a:pt x="563298" y="187678"/>
                  <a:pt x="566697" y="175009"/>
                  <a:pt x="567600" y="171495"/>
                </a:cubicBezTo>
                <a:cubicBezTo>
                  <a:pt x="555483" y="173273"/>
                  <a:pt x="547158" y="174618"/>
                  <a:pt x="542627" y="175528"/>
                </a:cubicBezTo>
                <a:cubicBezTo>
                  <a:pt x="538095" y="176439"/>
                  <a:pt x="533564" y="174643"/>
                  <a:pt x="529032" y="170140"/>
                </a:cubicBezTo>
                <a:cubicBezTo>
                  <a:pt x="526867" y="187893"/>
                  <a:pt x="521425" y="208701"/>
                  <a:pt x="512706" y="232563"/>
                </a:cubicBezTo>
                <a:cubicBezTo>
                  <a:pt x="503987" y="256425"/>
                  <a:pt x="491160" y="274709"/>
                  <a:pt x="474224" y="287414"/>
                </a:cubicBezTo>
                <a:cubicBezTo>
                  <a:pt x="457288" y="300120"/>
                  <a:pt x="454015" y="298919"/>
                  <a:pt x="464404" y="283811"/>
                </a:cubicBezTo>
                <a:cubicBezTo>
                  <a:pt x="474794" y="268704"/>
                  <a:pt x="483567" y="250872"/>
                  <a:pt x="490722" y="230315"/>
                </a:cubicBezTo>
                <a:cubicBezTo>
                  <a:pt x="497878" y="209758"/>
                  <a:pt x="503263" y="187735"/>
                  <a:pt x="506877" y="164246"/>
                </a:cubicBezTo>
                <a:cubicBezTo>
                  <a:pt x="510490" y="140757"/>
                  <a:pt x="513190" y="119609"/>
                  <a:pt x="514975" y="100802"/>
                </a:cubicBezTo>
                <a:cubicBezTo>
                  <a:pt x="516761" y="81994"/>
                  <a:pt x="515402" y="68131"/>
                  <a:pt x="510899" y="59211"/>
                </a:cubicBezTo>
                <a:cubicBezTo>
                  <a:pt x="506396" y="50292"/>
                  <a:pt x="507321" y="45832"/>
                  <a:pt x="513674" y="45832"/>
                </a:cubicBezTo>
                <a:cubicBezTo>
                  <a:pt x="518592" y="45832"/>
                  <a:pt x="523708" y="46276"/>
                  <a:pt x="529021" y="47166"/>
                </a:cubicBezTo>
                <a:cubicBezTo>
                  <a:pt x="534334" y="48055"/>
                  <a:pt x="540594" y="48295"/>
                  <a:pt x="547800" y="47886"/>
                </a:cubicBezTo>
                <a:cubicBezTo>
                  <a:pt x="555006" y="47477"/>
                  <a:pt x="563402" y="46183"/>
                  <a:pt x="572988" y="44004"/>
                </a:cubicBezTo>
                <a:cubicBezTo>
                  <a:pt x="582575" y="41824"/>
                  <a:pt x="589802" y="39103"/>
                  <a:pt x="594671" y="35840"/>
                </a:cubicBezTo>
                <a:cubicBezTo>
                  <a:pt x="597105" y="34209"/>
                  <a:pt x="599891" y="33284"/>
                  <a:pt x="603028" y="33066"/>
                </a:cubicBezTo>
                <a:close/>
                <a:moveTo>
                  <a:pt x="3425425" y="29316"/>
                </a:moveTo>
                <a:cubicBezTo>
                  <a:pt x="3433414" y="28528"/>
                  <a:pt x="3440878" y="30721"/>
                  <a:pt x="3447815" y="35894"/>
                </a:cubicBezTo>
                <a:cubicBezTo>
                  <a:pt x="3457064" y="42792"/>
                  <a:pt x="3455960" y="48216"/>
                  <a:pt x="3444502" y="52167"/>
                </a:cubicBezTo>
                <a:cubicBezTo>
                  <a:pt x="3433045" y="56117"/>
                  <a:pt x="3409082" y="60882"/>
                  <a:pt x="3372615" y="66460"/>
                </a:cubicBezTo>
                <a:cubicBezTo>
                  <a:pt x="3380717" y="73372"/>
                  <a:pt x="3383847" y="79055"/>
                  <a:pt x="3382004" y="83507"/>
                </a:cubicBezTo>
                <a:cubicBezTo>
                  <a:pt x="3380162" y="87960"/>
                  <a:pt x="3378379" y="101035"/>
                  <a:pt x="3376659" y="122731"/>
                </a:cubicBezTo>
                <a:cubicBezTo>
                  <a:pt x="3402543" y="117511"/>
                  <a:pt x="3422239" y="113059"/>
                  <a:pt x="3435747" y="109373"/>
                </a:cubicBezTo>
                <a:cubicBezTo>
                  <a:pt x="3449256" y="105688"/>
                  <a:pt x="3461008" y="108703"/>
                  <a:pt x="3471003" y="118418"/>
                </a:cubicBezTo>
                <a:cubicBezTo>
                  <a:pt x="3480998" y="128134"/>
                  <a:pt x="3476911" y="133777"/>
                  <a:pt x="3458742" y="135347"/>
                </a:cubicBezTo>
                <a:cubicBezTo>
                  <a:pt x="3440573" y="136917"/>
                  <a:pt x="3424992" y="138610"/>
                  <a:pt x="3412000" y="140424"/>
                </a:cubicBezTo>
                <a:cubicBezTo>
                  <a:pt x="3399008" y="142238"/>
                  <a:pt x="3386639" y="144285"/>
                  <a:pt x="3374895" y="146565"/>
                </a:cubicBezTo>
                <a:cubicBezTo>
                  <a:pt x="3374236" y="152702"/>
                  <a:pt x="3373475" y="158582"/>
                  <a:pt x="3372615" y="164203"/>
                </a:cubicBezTo>
                <a:cubicBezTo>
                  <a:pt x="3392734" y="187779"/>
                  <a:pt x="3411083" y="206285"/>
                  <a:pt x="3427660" y="219721"/>
                </a:cubicBezTo>
                <a:cubicBezTo>
                  <a:pt x="3444237" y="233158"/>
                  <a:pt x="3457337" y="242938"/>
                  <a:pt x="3466959" y="249061"/>
                </a:cubicBezTo>
                <a:cubicBezTo>
                  <a:pt x="3476582" y="255185"/>
                  <a:pt x="3486010" y="259508"/>
                  <a:pt x="3495245" y="262032"/>
                </a:cubicBezTo>
                <a:cubicBezTo>
                  <a:pt x="3504480" y="264556"/>
                  <a:pt x="3513572" y="267342"/>
                  <a:pt x="3522520" y="270389"/>
                </a:cubicBezTo>
                <a:cubicBezTo>
                  <a:pt x="3531468" y="273436"/>
                  <a:pt x="3535942" y="276889"/>
                  <a:pt x="3535942" y="280746"/>
                </a:cubicBezTo>
                <a:cubicBezTo>
                  <a:pt x="3535942" y="285034"/>
                  <a:pt x="3526460" y="288142"/>
                  <a:pt x="3507495" y="290071"/>
                </a:cubicBezTo>
                <a:cubicBezTo>
                  <a:pt x="3488531" y="292000"/>
                  <a:pt x="3475111" y="292236"/>
                  <a:pt x="3467239" y="290781"/>
                </a:cubicBezTo>
                <a:cubicBezTo>
                  <a:pt x="3459366" y="289325"/>
                  <a:pt x="3452153" y="285321"/>
                  <a:pt x="3445599" y="278767"/>
                </a:cubicBezTo>
                <a:cubicBezTo>
                  <a:pt x="3439046" y="272214"/>
                  <a:pt x="3428915" y="260713"/>
                  <a:pt x="3415205" y="244265"/>
                </a:cubicBezTo>
                <a:cubicBezTo>
                  <a:pt x="3401496" y="227816"/>
                  <a:pt x="3385923" y="206256"/>
                  <a:pt x="3368485" y="179583"/>
                </a:cubicBezTo>
                <a:cubicBezTo>
                  <a:pt x="3359106" y="210916"/>
                  <a:pt x="3343755" y="234929"/>
                  <a:pt x="3322431" y="251621"/>
                </a:cubicBezTo>
                <a:cubicBezTo>
                  <a:pt x="3301107" y="268313"/>
                  <a:pt x="3279367" y="277577"/>
                  <a:pt x="3257212" y="279412"/>
                </a:cubicBezTo>
                <a:cubicBezTo>
                  <a:pt x="3235056" y="281248"/>
                  <a:pt x="3230812" y="278631"/>
                  <a:pt x="3244478" y="271561"/>
                </a:cubicBezTo>
                <a:cubicBezTo>
                  <a:pt x="3258144" y="264491"/>
                  <a:pt x="3270670" y="257673"/>
                  <a:pt x="3282056" y="251105"/>
                </a:cubicBezTo>
                <a:cubicBezTo>
                  <a:pt x="3293443" y="244537"/>
                  <a:pt x="3303760" y="236406"/>
                  <a:pt x="3313010" y="226712"/>
                </a:cubicBezTo>
                <a:cubicBezTo>
                  <a:pt x="3322259" y="217018"/>
                  <a:pt x="3329755" y="205550"/>
                  <a:pt x="3335499" y="192306"/>
                </a:cubicBezTo>
                <a:cubicBezTo>
                  <a:pt x="3341242" y="179063"/>
                  <a:pt x="3345010" y="165379"/>
                  <a:pt x="3346802" y="151254"/>
                </a:cubicBezTo>
                <a:cubicBezTo>
                  <a:pt x="3324805" y="155742"/>
                  <a:pt x="3310884" y="158664"/>
                  <a:pt x="3305040" y="160019"/>
                </a:cubicBezTo>
                <a:cubicBezTo>
                  <a:pt x="3299197" y="161375"/>
                  <a:pt x="3290750" y="158055"/>
                  <a:pt x="3279701" y="150060"/>
                </a:cubicBezTo>
                <a:cubicBezTo>
                  <a:pt x="3268652" y="142066"/>
                  <a:pt x="3270219" y="137778"/>
                  <a:pt x="3284401" y="137197"/>
                </a:cubicBezTo>
                <a:cubicBezTo>
                  <a:pt x="3298584" y="136616"/>
                  <a:pt x="3319900" y="133393"/>
                  <a:pt x="3348351" y="127528"/>
                </a:cubicBezTo>
                <a:cubicBezTo>
                  <a:pt x="3349125" y="120530"/>
                  <a:pt x="3349513" y="111309"/>
                  <a:pt x="3349513" y="99866"/>
                </a:cubicBezTo>
                <a:cubicBezTo>
                  <a:pt x="3349513" y="87533"/>
                  <a:pt x="3349176" y="77667"/>
                  <a:pt x="3348502" y="70268"/>
                </a:cubicBezTo>
                <a:cubicBezTo>
                  <a:pt x="3349606" y="70268"/>
                  <a:pt x="3345641" y="70942"/>
                  <a:pt x="3336606" y="72290"/>
                </a:cubicBezTo>
                <a:cubicBezTo>
                  <a:pt x="3327572" y="73638"/>
                  <a:pt x="3318466" y="70831"/>
                  <a:pt x="3309288" y="63868"/>
                </a:cubicBezTo>
                <a:cubicBezTo>
                  <a:pt x="3300111" y="56906"/>
                  <a:pt x="3302144" y="52848"/>
                  <a:pt x="3315386" y="51693"/>
                </a:cubicBezTo>
                <a:cubicBezTo>
                  <a:pt x="3328630" y="50539"/>
                  <a:pt x="3346139" y="47743"/>
                  <a:pt x="3367915" y="43304"/>
                </a:cubicBezTo>
                <a:cubicBezTo>
                  <a:pt x="3389691" y="38866"/>
                  <a:pt x="3406139" y="34797"/>
                  <a:pt x="3417259" y="31097"/>
                </a:cubicBezTo>
                <a:cubicBezTo>
                  <a:pt x="3420039" y="30172"/>
                  <a:pt x="3422761" y="29579"/>
                  <a:pt x="3425425" y="29316"/>
                </a:cubicBezTo>
                <a:close/>
                <a:moveTo>
                  <a:pt x="1295570" y="27656"/>
                </a:moveTo>
                <a:cubicBezTo>
                  <a:pt x="1302726" y="26250"/>
                  <a:pt x="1310147" y="29036"/>
                  <a:pt x="1317833" y="36012"/>
                </a:cubicBezTo>
                <a:cubicBezTo>
                  <a:pt x="1325519" y="42989"/>
                  <a:pt x="1324318" y="48184"/>
                  <a:pt x="1314230" y="51597"/>
                </a:cubicBezTo>
                <a:cubicBezTo>
                  <a:pt x="1304142" y="55010"/>
                  <a:pt x="1278147" y="59534"/>
                  <a:pt x="1236244" y="65170"/>
                </a:cubicBezTo>
                <a:cubicBezTo>
                  <a:pt x="1245236" y="72870"/>
                  <a:pt x="1245899" y="79306"/>
                  <a:pt x="1238234" y="84475"/>
                </a:cubicBezTo>
                <a:cubicBezTo>
                  <a:pt x="1230569" y="89645"/>
                  <a:pt x="1217308" y="102849"/>
                  <a:pt x="1198451" y="124086"/>
                </a:cubicBezTo>
                <a:cubicBezTo>
                  <a:pt x="1226758" y="120530"/>
                  <a:pt x="1251384" y="117192"/>
                  <a:pt x="1272328" y="114073"/>
                </a:cubicBezTo>
                <a:cubicBezTo>
                  <a:pt x="1293272" y="110954"/>
                  <a:pt x="1307336" y="108018"/>
                  <a:pt x="1314520" y="105265"/>
                </a:cubicBezTo>
                <a:cubicBezTo>
                  <a:pt x="1321705" y="102512"/>
                  <a:pt x="1328653" y="102605"/>
                  <a:pt x="1335364" y="105545"/>
                </a:cubicBezTo>
                <a:cubicBezTo>
                  <a:pt x="1342075" y="108484"/>
                  <a:pt x="1350177" y="114185"/>
                  <a:pt x="1359670" y="122645"/>
                </a:cubicBezTo>
                <a:cubicBezTo>
                  <a:pt x="1369164" y="131106"/>
                  <a:pt x="1371368" y="138108"/>
                  <a:pt x="1366285" y="143650"/>
                </a:cubicBezTo>
                <a:cubicBezTo>
                  <a:pt x="1361201" y="149193"/>
                  <a:pt x="1357362" y="158238"/>
                  <a:pt x="1354766" y="170785"/>
                </a:cubicBezTo>
                <a:cubicBezTo>
                  <a:pt x="1352170" y="183333"/>
                  <a:pt x="1349962" y="199147"/>
                  <a:pt x="1348141" y="218226"/>
                </a:cubicBezTo>
                <a:cubicBezTo>
                  <a:pt x="1346320" y="237306"/>
                  <a:pt x="1342588" y="252962"/>
                  <a:pt x="1336945" y="265194"/>
                </a:cubicBezTo>
                <a:cubicBezTo>
                  <a:pt x="1331302" y="277426"/>
                  <a:pt x="1324318" y="286013"/>
                  <a:pt x="1315994" y="290953"/>
                </a:cubicBezTo>
                <a:cubicBezTo>
                  <a:pt x="1307669" y="295893"/>
                  <a:pt x="1302188" y="292014"/>
                  <a:pt x="1299549" y="279316"/>
                </a:cubicBezTo>
                <a:cubicBezTo>
                  <a:pt x="1296910" y="266617"/>
                  <a:pt x="1294595" y="257608"/>
                  <a:pt x="1292601" y="252288"/>
                </a:cubicBezTo>
                <a:cubicBezTo>
                  <a:pt x="1281990" y="251514"/>
                  <a:pt x="1260977" y="252478"/>
                  <a:pt x="1229565" y="255181"/>
                </a:cubicBezTo>
                <a:cubicBezTo>
                  <a:pt x="1198153" y="257884"/>
                  <a:pt x="1171699" y="260060"/>
                  <a:pt x="1150203" y="261709"/>
                </a:cubicBezTo>
                <a:cubicBezTo>
                  <a:pt x="1143019" y="279850"/>
                  <a:pt x="1136867" y="283657"/>
                  <a:pt x="1131747" y="273131"/>
                </a:cubicBezTo>
                <a:cubicBezTo>
                  <a:pt x="1126628" y="262606"/>
                  <a:pt x="1123613" y="247825"/>
                  <a:pt x="1122702" y="228788"/>
                </a:cubicBezTo>
                <a:cubicBezTo>
                  <a:pt x="1121792" y="209751"/>
                  <a:pt x="1120024" y="193210"/>
                  <a:pt x="1117400" y="179164"/>
                </a:cubicBezTo>
                <a:cubicBezTo>
                  <a:pt x="1114776" y="165117"/>
                  <a:pt x="1110954" y="152200"/>
                  <a:pt x="1105935" y="140413"/>
                </a:cubicBezTo>
                <a:cubicBezTo>
                  <a:pt x="1100916" y="128625"/>
                  <a:pt x="1102680" y="123434"/>
                  <a:pt x="1111226" y="124839"/>
                </a:cubicBezTo>
                <a:cubicBezTo>
                  <a:pt x="1119773" y="126245"/>
                  <a:pt x="1126416" y="127596"/>
                  <a:pt x="1131156" y="128894"/>
                </a:cubicBezTo>
                <a:cubicBezTo>
                  <a:pt x="1135895" y="130192"/>
                  <a:pt x="1151945" y="129607"/>
                  <a:pt x="1179306" y="127141"/>
                </a:cubicBezTo>
                <a:cubicBezTo>
                  <a:pt x="1192012" y="107667"/>
                  <a:pt x="1199476" y="94144"/>
                  <a:pt x="1201699" y="86572"/>
                </a:cubicBezTo>
                <a:cubicBezTo>
                  <a:pt x="1203922" y="79001"/>
                  <a:pt x="1205033" y="73114"/>
                  <a:pt x="1205033" y="68913"/>
                </a:cubicBezTo>
                <a:cubicBezTo>
                  <a:pt x="1200415" y="69759"/>
                  <a:pt x="1195020" y="70644"/>
                  <a:pt x="1188846" y="71569"/>
                </a:cubicBezTo>
                <a:cubicBezTo>
                  <a:pt x="1182673" y="72494"/>
                  <a:pt x="1177284" y="72713"/>
                  <a:pt x="1172681" y="72225"/>
                </a:cubicBezTo>
                <a:cubicBezTo>
                  <a:pt x="1168078" y="71738"/>
                  <a:pt x="1161969" y="67891"/>
                  <a:pt x="1154354" y="60685"/>
                </a:cubicBezTo>
                <a:cubicBezTo>
                  <a:pt x="1146740" y="53479"/>
                  <a:pt x="1151508" y="49876"/>
                  <a:pt x="1168659" y="49876"/>
                </a:cubicBezTo>
                <a:cubicBezTo>
                  <a:pt x="1182755" y="49876"/>
                  <a:pt x="1201337" y="47879"/>
                  <a:pt x="1224403" y="43885"/>
                </a:cubicBezTo>
                <a:cubicBezTo>
                  <a:pt x="1247469" y="39891"/>
                  <a:pt x="1263308" y="36539"/>
                  <a:pt x="1271919" y="33829"/>
                </a:cubicBezTo>
                <a:cubicBezTo>
                  <a:pt x="1280530" y="31119"/>
                  <a:pt x="1288414" y="29061"/>
                  <a:pt x="1295570" y="27656"/>
                </a:cubicBezTo>
                <a:close/>
                <a:moveTo>
                  <a:pt x="2310304" y="24289"/>
                </a:moveTo>
                <a:cubicBezTo>
                  <a:pt x="2317051" y="25243"/>
                  <a:pt x="2324949" y="27559"/>
                  <a:pt x="2333998" y="31237"/>
                </a:cubicBezTo>
                <a:cubicBezTo>
                  <a:pt x="2343046" y="34915"/>
                  <a:pt x="2345997" y="39816"/>
                  <a:pt x="2342849" y="45939"/>
                </a:cubicBezTo>
                <a:cubicBezTo>
                  <a:pt x="2339701" y="52063"/>
                  <a:pt x="2338128" y="70017"/>
                  <a:pt x="2338128" y="99801"/>
                </a:cubicBezTo>
                <a:cubicBezTo>
                  <a:pt x="2345527" y="98970"/>
                  <a:pt x="2353360" y="97410"/>
                  <a:pt x="2361628" y="95123"/>
                </a:cubicBezTo>
                <a:cubicBezTo>
                  <a:pt x="2369894" y="92836"/>
                  <a:pt x="2378169" y="94940"/>
                  <a:pt x="2386450" y="101436"/>
                </a:cubicBezTo>
                <a:cubicBezTo>
                  <a:pt x="2394732" y="107932"/>
                  <a:pt x="2392685" y="113131"/>
                  <a:pt x="2380309" y="117031"/>
                </a:cubicBezTo>
                <a:cubicBezTo>
                  <a:pt x="2367934" y="120932"/>
                  <a:pt x="2353873" y="124058"/>
                  <a:pt x="2338128" y="126410"/>
                </a:cubicBezTo>
                <a:lnTo>
                  <a:pt x="2338001" y="154062"/>
                </a:lnTo>
                <a:lnTo>
                  <a:pt x="2340698" y="152886"/>
                </a:lnTo>
                <a:cubicBezTo>
                  <a:pt x="2345445" y="152451"/>
                  <a:pt x="2354253" y="153513"/>
                  <a:pt x="2367123" y="156072"/>
                </a:cubicBezTo>
                <a:cubicBezTo>
                  <a:pt x="2392864" y="161192"/>
                  <a:pt x="2408864" y="168620"/>
                  <a:pt x="2415124" y="178357"/>
                </a:cubicBezTo>
                <a:cubicBezTo>
                  <a:pt x="2421383" y="188094"/>
                  <a:pt x="2423319" y="196583"/>
                  <a:pt x="2420931" y="203825"/>
                </a:cubicBezTo>
                <a:cubicBezTo>
                  <a:pt x="2418544" y="211067"/>
                  <a:pt x="2413632" y="212770"/>
                  <a:pt x="2406197" y="208934"/>
                </a:cubicBezTo>
                <a:cubicBezTo>
                  <a:pt x="2398761" y="205098"/>
                  <a:pt x="2387193" y="197637"/>
                  <a:pt x="2371490" y="186552"/>
                </a:cubicBezTo>
                <a:cubicBezTo>
                  <a:pt x="2356347" y="174836"/>
                  <a:pt x="2345398" y="165548"/>
                  <a:pt x="2338644" y="158686"/>
                </a:cubicBezTo>
                <a:lnTo>
                  <a:pt x="2337985" y="157375"/>
                </a:lnTo>
                <a:lnTo>
                  <a:pt x="2337947" y="165720"/>
                </a:lnTo>
                <a:cubicBezTo>
                  <a:pt x="2337827" y="177787"/>
                  <a:pt x="2337647" y="188818"/>
                  <a:pt x="2337407" y="198813"/>
                </a:cubicBezTo>
                <a:cubicBezTo>
                  <a:pt x="2336926" y="218804"/>
                  <a:pt x="2335557" y="233420"/>
                  <a:pt x="2333298" y="242662"/>
                </a:cubicBezTo>
                <a:cubicBezTo>
                  <a:pt x="2331040" y="251904"/>
                  <a:pt x="2327577" y="255418"/>
                  <a:pt x="2322909" y="253202"/>
                </a:cubicBezTo>
                <a:cubicBezTo>
                  <a:pt x="2318241" y="250987"/>
                  <a:pt x="2313735" y="245462"/>
                  <a:pt x="2309390" y="236628"/>
                </a:cubicBezTo>
                <a:cubicBezTo>
                  <a:pt x="2305045" y="227795"/>
                  <a:pt x="2304224" y="218051"/>
                  <a:pt x="2306927" y="207396"/>
                </a:cubicBezTo>
                <a:cubicBezTo>
                  <a:pt x="2309630" y="196741"/>
                  <a:pt x="2311878" y="176227"/>
                  <a:pt x="2313670" y="145855"/>
                </a:cubicBezTo>
                <a:cubicBezTo>
                  <a:pt x="2307791" y="161930"/>
                  <a:pt x="2297928" y="176199"/>
                  <a:pt x="2284083" y="188660"/>
                </a:cubicBezTo>
                <a:cubicBezTo>
                  <a:pt x="2270237" y="201122"/>
                  <a:pt x="2254836" y="210601"/>
                  <a:pt x="2237879" y="217097"/>
                </a:cubicBezTo>
                <a:cubicBezTo>
                  <a:pt x="2233639" y="218721"/>
                  <a:pt x="2230358" y="219748"/>
                  <a:pt x="2228035" y="220176"/>
                </a:cubicBezTo>
                <a:lnTo>
                  <a:pt x="2226269" y="219958"/>
                </a:lnTo>
                <a:lnTo>
                  <a:pt x="2222058" y="237123"/>
                </a:lnTo>
                <a:cubicBezTo>
                  <a:pt x="2238291" y="240221"/>
                  <a:pt x="2254897" y="243777"/>
                  <a:pt x="2271876" y="247792"/>
                </a:cubicBezTo>
                <a:cubicBezTo>
                  <a:pt x="2288855" y="251808"/>
                  <a:pt x="2305826" y="255160"/>
                  <a:pt x="2322791" y="257848"/>
                </a:cubicBezTo>
                <a:cubicBezTo>
                  <a:pt x="2339755" y="260537"/>
                  <a:pt x="2357530" y="262538"/>
                  <a:pt x="2376115" y="263850"/>
                </a:cubicBezTo>
                <a:cubicBezTo>
                  <a:pt x="2394700" y="265162"/>
                  <a:pt x="2413324" y="264466"/>
                  <a:pt x="2431988" y="261763"/>
                </a:cubicBezTo>
                <a:cubicBezTo>
                  <a:pt x="2450652" y="259060"/>
                  <a:pt x="2461945" y="258856"/>
                  <a:pt x="2465867" y="261150"/>
                </a:cubicBezTo>
                <a:cubicBezTo>
                  <a:pt x="2469789" y="263445"/>
                  <a:pt x="2459259" y="271346"/>
                  <a:pt x="2434279" y="284855"/>
                </a:cubicBezTo>
                <a:cubicBezTo>
                  <a:pt x="2409298" y="298363"/>
                  <a:pt x="2392229" y="304429"/>
                  <a:pt x="2383073" y="303052"/>
                </a:cubicBezTo>
                <a:cubicBezTo>
                  <a:pt x="2373917" y="301676"/>
                  <a:pt x="2359380" y="297366"/>
                  <a:pt x="2339461" y="290125"/>
                </a:cubicBezTo>
                <a:cubicBezTo>
                  <a:pt x="2319543" y="282883"/>
                  <a:pt x="2302510" y="277208"/>
                  <a:pt x="2288363" y="273099"/>
                </a:cubicBezTo>
                <a:cubicBezTo>
                  <a:pt x="2274217" y="268991"/>
                  <a:pt x="2258324" y="264527"/>
                  <a:pt x="2240686" y="259709"/>
                </a:cubicBezTo>
                <a:cubicBezTo>
                  <a:pt x="2223047" y="254891"/>
                  <a:pt x="2209987" y="254435"/>
                  <a:pt x="2201505" y="258343"/>
                </a:cubicBezTo>
                <a:cubicBezTo>
                  <a:pt x="2193023" y="262251"/>
                  <a:pt x="2185885" y="266076"/>
                  <a:pt x="2180091" y="269819"/>
                </a:cubicBezTo>
                <a:cubicBezTo>
                  <a:pt x="2174298" y="273562"/>
                  <a:pt x="2167217" y="270235"/>
                  <a:pt x="2158850" y="259838"/>
                </a:cubicBezTo>
                <a:cubicBezTo>
                  <a:pt x="2150482" y="249441"/>
                  <a:pt x="2151726" y="244243"/>
                  <a:pt x="2162582" y="244243"/>
                </a:cubicBezTo>
                <a:cubicBezTo>
                  <a:pt x="2171172" y="244243"/>
                  <a:pt x="2184766" y="241820"/>
                  <a:pt x="2203365" y="236973"/>
                </a:cubicBezTo>
                <a:cubicBezTo>
                  <a:pt x="2204914" y="230433"/>
                  <a:pt x="2204595" y="223737"/>
                  <a:pt x="2202408" y="216882"/>
                </a:cubicBezTo>
                <a:cubicBezTo>
                  <a:pt x="2200221" y="210027"/>
                  <a:pt x="2197973" y="203994"/>
                  <a:pt x="2195665" y="198781"/>
                </a:cubicBezTo>
                <a:cubicBezTo>
                  <a:pt x="2193356" y="193568"/>
                  <a:pt x="2193101" y="186545"/>
                  <a:pt x="2194901" y="177712"/>
                </a:cubicBezTo>
                <a:cubicBezTo>
                  <a:pt x="2196701" y="168878"/>
                  <a:pt x="2197601" y="162726"/>
                  <a:pt x="2197601" y="159256"/>
                </a:cubicBezTo>
                <a:cubicBezTo>
                  <a:pt x="2197601" y="158410"/>
                  <a:pt x="2196658" y="158202"/>
                  <a:pt x="2194772" y="158632"/>
                </a:cubicBezTo>
                <a:cubicBezTo>
                  <a:pt x="2192886" y="159062"/>
                  <a:pt x="2188337" y="160640"/>
                  <a:pt x="2181124" y="163364"/>
                </a:cubicBezTo>
                <a:cubicBezTo>
                  <a:pt x="2173911" y="166089"/>
                  <a:pt x="2166303" y="164522"/>
                  <a:pt x="2158301" y="158664"/>
                </a:cubicBezTo>
                <a:cubicBezTo>
                  <a:pt x="2150299" y="152806"/>
                  <a:pt x="2152666" y="148784"/>
                  <a:pt x="2165400" y="146597"/>
                </a:cubicBezTo>
                <a:cubicBezTo>
                  <a:pt x="2178134" y="144410"/>
                  <a:pt x="2187562" y="140338"/>
                  <a:pt x="2193686" y="134379"/>
                </a:cubicBezTo>
                <a:cubicBezTo>
                  <a:pt x="2199809" y="128421"/>
                  <a:pt x="2206427" y="126413"/>
                  <a:pt x="2213540" y="128356"/>
                </a:cubicBezTo>
                <a:cubicBezTo>
                  <a:pt x="2220653" y="130299"/>
                  <a:pt x="2227224" y="133755"/>
                  <a:pt x="2233254" y="138724"/>
                </a:cubicBezTo>
                <a:cubicBezTo>
                  <a:pt x="2239284" y="143693"/>
                  <a:pt x="2239284" y="148974"/>
                  <a:pt x="2233254" y="154567"/>
                </a:cubicBezTo>
                <a:cubicBezTo>
                  <a:pt x="2227224" y="160159"/>
                  <a:pt x="2222725" y="167738"/>
                  <a:pt x="2219756" y="177303"/>
                </a:cubicBezTo>
                <a:cubicBezTo>
                  <a:pt x="2216788" y="186868"/>
                  <a:pt x="2217777" y="196168"/>
                  <a:pt x="2222725" y="205202"/>
                </a:cubicBezTo>
                <a:lnTo>
                  <a:pt x="2225357" y="216163"/>
                </a:lnTo>
                <a:lnTo>
                  <a:pt x="2225594" y="215579"/>
                </a:lnTo>
                <a:cubicBezTo>
                  <a:pt x="2227103" y="213617"/>
                  <a:pt x="2229570" y="211058"/>
                  <a:pt x="2232996" y="207901"/>
                </a:cubicBezTo>
                <a:cubicBezTo>
                  <a:pt x="2246698" y="195275"/>
                  <a:pt x="2260006" y="181386"/>
                  <a:pt x="2272919" y="166236"/>
                </a:cubicBezTo>
                <a:cubicBezTo>
                  <a:pt x="2285832" y="151085"/>
                  <a:pt x="2294920" y="139337"/>
                  <a:pt x="2300183" y="130991"/>
                </a:cubicBezTo>
                <a:cubicBezTo>
                  <a:pt x="2295910" y="131895"/>
                  <a:pt x="2289984" y="132113"/>
                  <a:pt x="2282405" y="131647"/>
                </a:cubicBezTo>
                <a:cubicBezTo>
                  <a:pt x="2274826" y="131181"/>
                  <a:pt x="2267118" y="129066"/>
                  <a:pt x="2259281" y="125302"/>
                </a:cubicBezTo>
                <a:cubicBezTo>
                  <a:pt x="2251445" y="121537"/>
                  <a:pt x="2255098" y="118150"/>
                  <a:pt x="2270241" y="115138"/>
                </a:cubicBezTo>
                <a:cubicBezTo>
                  <a:pt x="2285384" y="112127"/>
                  <a:pt x="2299861" y="109087"/>
                  <a:pt x="2313670" y="106018"/>
                </a:cubicBezTo>
                <a:cubicBezTo>
                  <a:pt x="2313670" y="86888"/>
                  <a:pt x="2313236" y="72526"/>
                  <a:pt x="2312369" y="62933"/>
                </a:cubicBezTo>
                <a:cubicBezTo>
                  <a:pt x="2311501" y="53339"/>
                  <a:pt x="2309254" y="44262"/>
                  <a:pt x="2305625" y="35701"/>
                </a:cubicBezTo>
                <a:cubicBezTo>
                  <a:pt x="2301997" y="27139"/>
                  <a:pt x="2303557" y="23336"/>
                  <a:pt x="2310304" y="24289"/>
                </a:cubicBezTo>
                <a:close/>
                <a:moveTo>
                  <a:pt x="227696" y="23585"/>
                </a:moveTo>
                <a:cubicBezTo>
                  <a:pt x="233315" y="22509"/>
                  <a:pt x="241540" y="25128"/>
                  <a:pt x="252371" y="31442"/>
                </a:cubicBezTo>
                <a:cubicBezTo>
                  <a:pt x="268116" y="40232"/>
                  <a:pt x="272522" y="47503"/>
                  <a:pt x="265589" y="53253"/>
                </a:cubicBezTo>
                <a:cubicBezTo>
                  <a:pt x="258655" y="59003"/>
                  <a:pt x="252765" y="70461"/>
                  <a:pt x="247918" y="87626"/>
                </a:cubicBezTo>
                <a:cubicBezTo>
                  <a:pt x="243071" y="104792"/>
                  <a:pt x="238468" y="119236"/>
                  <a:pt x="234108" y="130959"/>
                </a:cubicBezTo>
                <a:cubicBezTo>
                  <a:pt x="229749" y="142682"/>
                  <a:pt x="223848" y="145396"/>
                  <a:pt x="216405" y="139101"/>
                </a:cubicBezTo>
                <a:cubicBezTo>
                  <a:pt x="204187" y="142700"/>
                  <a:pt x="190758" y="145798"/>
                  <a:pt x="176116" y="148393"/>
                </a:cubicBezTo>
                <a:cubicBezTo>
                  <a:pt x="196236" y="165401"/>
                  <a:pt x="209515" y="176643"/>
                  <a:pt x="215954" y="182121"/>
                </a:cubicBezTo>
                <a:cubicBezTo>
                  <a:pt x="221905" y="175195"/>
                  <a:pt x="227074" y="168279"/>
                  <a:pt x="231463" y="161375"/>
                </a:cubicBezTo>
                <a:cubicBezTo>
                  <a:pt x="235851" y="154470"/>
                  <a:pt x="237145" y="146981"/>
                  <a:pt x="235345" y="138907"/>
                </a:cubicBezTo>
                <a:cubicBezTo>
                  <a:pt x="233545" y="130834"/>
                  <a:pt x="237493" y="128213"/>
                  <a:pt x="247187" y="131045"/>
                </a:cubicBezTo>
                <a:cubicBezTo>
                  <a:pt x="256881" y="133877"/>
                  <a:pt x="265456" y="137645"/>
                  <a:pt x="272913" y="142349"/>
                </a:cubicBezTo>
                <a:cubicBezTo>
                  <a:pt x="280370" y="147052"/>
                  <a:pt x="280628" y="151189"/>
                  <a:pt x="273687" y="154760"/>
                </a:cubicBezTo>
                <a:cubicBezTo>
                  <a:pt x="266747" y="158331"/>
                  <a:pt x="251317" y="170750"/>
                  <a:pt x="227397" y="192016"/>
                </a:cubicBezTo>
                <a:cubicBezTo>
                  <a:pt x="240920" y="202198"/>
                  <a:pt x="253600" y="210361"/>
                  <a:pt x="265438" y="216506"/>
                </a:cubicBezTo>
                <a:cubicBezTo>
                  <a:pt x="277276" y="222650"/>
                  <a:pt x="291892" y="228566"/>
                  <a:pt x="309287" y="234252"/>
                </a:cubicBezTo>
                <a:cubicBezTo>
                  <a:pt x="326681" y="239937"/>
                  <a:pt x="329155" y="244394"/>
                  <a:pt x="316708" y="247620"/>
                </a:cubicBezTo>
                <a:cubicBezTo>
                  <a:pt x="304261" y="250847"/>
                  <a:pt x="292580" y="252689"/>
                  <a:pt x="281668" y="253148"/>
                </a:cubicBezTo>
                <a:cubicBezTo>
                  <a:pt x="270755" y="253607"/>
                  <a:pt x="261218" y="251205"/>
                  <a:pt x="253059" y="245942"/>
                </a:cubicBezTo>
                <a:cubicBezTo>
                  <a:pt x="244899" y="240680"/>
                  <a:pt x="232595" y="229154"/>
                  <a:pt x="216147" y="211365"/>
                </a:cubicBezTo>
                <a:cubicBezTo>
                  <a:pt x="199699" y="193576"/>
                  <a:pt x="186355" y="177583"/>
                  <a:pt x="176116" y="163386"/>
                </a:cubicBezTo>
                <a:lnTo>
                  <a:pt x="176116" y="246996"/>
                </a:lnTo>
                <a:cubicBezTo>
                  <a:pt x="176116" y="255945"/>
                  <a:pt x="179515" y="258497"/>
                  <a:pt x="186312" y="254654"/>
                </a:cubicBezTo>
                <a:cubicBezTo>
                  <a:pt x="193110" y="250811"/>
                  <a:pt x="202556" y="245860"/>
                  <a:pt x="214652" y="239801"/>
                </a:cubicBezTo>
                <a:cubicBezTo>
                  <a:pt x="226748" y="233742"/>
                  <a:pt x="228308" y="236184"/>
                  <a:pt x="219331" y="247125"/>
                </a:cubicBezTo>
                <a:cubicBezTo>
                  <a:pt x="210354" y="258067"/>
                  <a:pt x="200728" y="268449"/>
                  <a:pt x="190453" y="278272"/>
                </a:cubicBezTo>
                <a:cubicBezTo>
                  <a:pt x="180178" y="288095"/>
                  <a:pt x="172453" y="296377"/>
                  <a:pt x="167276" y="303117"/>
                </a:cubicBezTo>
                <a:cubicBezTo>
                  <a:pt x="162099" y="309857"/>
                  <a:pt x="156402" y="308104"/>
                  <a:pt x="150186" y="297858"/>
                </a:cubicBezTo>
                <a:cubicBezTo>
                  <a:pt x="143969" y="287611"/>
                  <a:pt x="142661" y="278968"/>
                  <a:pt x="146260" y="271927"/>
                </a:cubicBezTo>
                <a:cubicBezTo>
                  <a:pt x="149860" y="264886"/>
                  <a:pt x="151882" y="252446"/>
                  <a:pt x="152326" y="234606"/>
                </a:cubicBezTo>
                <a:cubicBezTo>
                  <a:pt x="152771" y="216767"/>
                  <a:pt x="153219" y="186474"/>
                  <a:pt x="153670" y="143725"/>
                </a:cubicBezTo>
                <a:cubicBezTo>
                  <a:pt x="154122" y="100977"/>
                  <a:pt x="151200" y="73971"/>
                  <a:pt x="144905" y="62707"/>
                </a:cubicBezTo>
                <a:cubicBezTo>
                  <a:pt x="138610" y="51443"/>
                  <a:pt x="138896" y="46269"/>
                  <a:pt x="145765" y="47187"/>
                </a:cubicBezTo>
                <a:cubicBezTo>
                  <a:pt x="152634" y="48105"/>
                  <a:pt x="158794" y="48553"/>
                  <a:pt x="164243" y="48531"/>
                </a:cubicBezTo>
                <a:cubicBezTo>
                  <a:pt x="169692" y="48510"/>
                  <a:pt x="179544" y="45911"/>
                  <a:pt x="193798" y="40734"/>
                </a:cubicBezTo>
                <a:cubicBezTo>
                  <a:pt x="208052" y="35557"/>
                  <a:pt x="217768" y="30610"/>
                  <a:pt x="222944" y="25892"/>
                </a:cubicBezTo>
                <a:cubicBezTo>
                  <a:pt x="224239" y="24712"/>
                  <a:pt x="225822" y="23943"/>
                  <a:pt x="227696" y="23585"/>
                </a:cubicBezTo>
                <a:close/>
                <a:moveTo>
                  <a:pt x="871012" y="18646"/>
                </a:moveTo>
                <a:cubicBezTo>
                  <a:pt x="872722" y="18565"/>
                  <a:pt x="874866" y="18944"/>
                  <a:pt x="877445" y="19783"/>
                </a:cubicBezTo>
                <a:cubicBezTo>
                  <a:pt x="887763" y="23139"/>
                  <a:pt x="896116" y="27688"/>
                  <a:pt x="902505" y="33431"/>
                </a:cubicBezTo>
                <a:cubicBezTo>
                  <a:pt x="908894" y="39174"/>
                  <a:pt x="909955" y="44642"/>
                  <a:pt x="905689" y="49833"/>
                </a:cubicBezTo>
                <a:cubicBezTo>
                  <a:pt x="901422" y="55024"/>
                  <a:pt x="894105" y="68081"/>
                  <a:pt x="883737" y="89003"/>
                </a:cubicBezTo>
                <a:cubicBezTo>
                  <a:pt x="907628" y="87239"/>
                  <a:pt x="925561" y="85694"/>
                  <a:pt x="937535" y="84368"/>
                </a:cubicBezTo>
                <a:cubicBezTo>
                  <a:pt x="949509" y="83041"/>
                  <a:pt x="962426" y="81005"/>
                  <a:pt x="976285" y="78259"/>
                </a:cubicBezTo>
                <a:cubicBezTo>
                  <a:pt x="990145" y="75513"/>
                  <a:pt x="1002256" y="79341"/>
                  <a:pt x="1012616" y="89745"/>
                </a:cubicBezTo>
                <a:cubicBezTo>
                  <a:pt x="1022977" y="100149"/>
                  <a:pt x="1017331" y="105351"/>
                  <a:pt x="995677" y="105351"/>
                </a:cubicBezTo>
                <a:cubicBezTo>
                  <a:pt x="977852" y="105351"/>
                  <a:pt x="961752" y="105803"/>
                  <a:pt x="947376" y="106706"/>
                </a:cubicBezTo>
                <a:cubicBezTo>
                  <a:pt x="932999" y="107610"/>
                  <a:pt x="909564" y="109338"/>
                  <a:pt x="877069" y="111890"/>
                </a:cubicBezTo>
                <a:cubicBezTo>
                  <a:pt x="867734" y="134834"/>
                  <a:pt x="854655" y="158883"/>
                  <a:pt x="837834" y="184036"/>
                </a:cubicBezTo>
                <a:cubicBezTo>
                  <a:pt x="839412" y="185470"/>
                  <a:pt x="844176" y="185746"/>
                  <a:pt x="852128" y="184864"/>
                </a:cubicBezTo>
                <a:cubicBezTo>
                  <a:pt x="860079" y="183982"/>
                  <a:pt x="872032" y="182211"/>
                  <a:pt x="887986" y="179551"/>
                </a:cubicBezTo>
                <a:cubicBezTo>
                  <a:pt x="903939" y="176891"/>
                  <a:pt x="915737" y="173732"/>
                  <a:pt x="923381" y="170076"/>
                </a:cubicBezTo>
                <a:cubicBezTo>
                  <a:pt x="931024" y="166419"/>
                  <a:pt x="938646" y="166268"/>
                  <a:pt x="946246" y="169624"/>
                </a:cubicBezTo>
                <a:cubicBezTo>
                  <a:pt x="953847" y="172979"/>
                  <a:pt x="962200" y="178253"/>
                  <a:pt x="971306" y="185445"/>
                </a:cubicBezTo>
                <a:cubicBezTo>
                  <a:pt x="980412" y="192636"/>
                  <a:pt x="981036" y="199484"/>
                  <a:pt x="973177" y="205987"/>
                </a:cubicBezTo>
                <a:cubicBezTo>
                  <a:pt x="965319" y="212490"/>
                  <a:pt x="956650" y="228261"/>
                  <a:pt x="947171" y="253299"/>
                </a:cubicBezTo>
                <a:cubicBezTo>
                  <a:pt x="956177" y="261416"/>
                  <a:pt x="958392" y="267134"/>
                  <a:pt x="953818" y="270453"/>
                </a:cubicBezTo>
                <a:cubicBezTo>
                  <a:pt x="949243" y="273773"/>
                  <a:pt x="942503" y="275433"/>
                  <a:pt x="933598" y="275433"/>
                </a:cubicBezTo>
                <a:cubicBezTo>
                  <a:pt x="926571" y="275433"/>
                  <a:pt x="897869" y="277168"/>
                  <a:pt x="847492" y="280639"/>
                </a:cubicBezTo>
                <a:cubicBezTo>
                  <a:pt x="839706" y="296054"/>
                  <a:pt x="833876" y="298026"/>
                  <a:pt x="830004" y="286554"/>
                </a:cubicBezTo>
                <a:cubicBezTo>
                  <a:pt x="826133" y="275082"/>
                  <a:pt x="823526" y="261498"/>
                  <a:pt x="822185" y="245803"/>
                </a:cubicBezTo>
                <a:cubicBezTo>
                  <a:pt x="820845" y="230107"/>
                  <a:pt x="818977" y="217484"/>
                  <a:pt x="816582" y="207934"/>
                </a:cubicBezTo>
                <a:cubicBezTo>
                  <a:pt x="812997" y="216868"/>
                  <a:pt x="804321" y="227763"/>
                  <a:pt x="790555" y="240619"/>
                </a:cubicBezTo>
                <a:cubicBezTo>
                  <a:pt x="776788" y="253475"/>
                  <a:pt x="761405" y="263613"/>
                  <a:pt x="744404" y="271034"/>
                </a:cubicBezTo>
                <a:cubicBezTo>
                  <a:pt x="727404" y="278455"/>
                  <a:pt x="726873" y="274505"/>
                  <a:pt x="742812" y="259182"/>
                </a:cubicBezTo>
                <a:cubicBezTo>
                  <a:pt x="758752" y="243859"/>
                  <a:pt x="776795" y="223217"/>
                  <a:pt x="796943" y="197254"/>
                </a:cubicBezTo>
                <a:cubicBezTo>
                  <a:pt x="817091" y="171291"/>
                  <a:pt x="833819" y="144256"/>
                  <a:pt x="847127" y="116149"/>
                </a:cubicBezTo>
                <a:cubicBezTo>
                  <a:pt x="797739" y="122444"/>
                  <a:pt x="769234" y="126270"/>
                  <a:pt x="761612" y="127625"/>
                </a:cubicBezTo>
                <a:cubicBezTo>
                  <a:pt x="753991" y="128980"/>
                  <a:pt x="745415" y="124682"/>
                  <a:pt x="735886" y="114729"/>
                </a:cubicBezTo>
                <a:cubicBezTo>
                  <a:pt x="726357" y="104777"/>
                  <a:pt x="726755" y="100257"/>
                  <a:pt x="737080" y="101167"/>
                </a:cubicBezTo>
                <a:cubicBezTo>
                  <a:pt x="747405" y="102078"/>
                  <a:pt x="761741" y="101863"/>
                  <a:pt x="780090" y="100522"/>
                </a:cubicBezTo>
                <a:cubicBezTo>
                  <a:pt x="798438" y="99181"/>
                  <a:pt x="823308" y="96811"/>
                  <a:pt x="854698" y="93413"/>
                </a:cubicBezTo>
                <a:cubicBezTo>
                  <a:pt x="866744" y="63685"/>
                  <a:pt x="870967" y="43143"/>
                  <a:pt x="867368" y="31786"/>
                </a:cubicBezTo>
                <a:cubicBezTo>
                  <a:pt x="864668" y="23268"/>
                  <a:pt x="865883" y="18888"/>
                  <a:pt x="871012" y="18646"/>
                </a:cubicBezTo>
                <a:close/>
                <a:moveTo>
                  <a:pt x="3113452" y="16893"/>
                </a:moveTo>
                <a:cubicBezTo>
                  <a:pt x="3116503" y="16934"/>
                  <a:pt x="3119730" y="17689"/>
                  <a:pt x="3123132" y="19159"/>
                </a:cubicBezTo>
                <a:cubicBezTo>
                  <a:pt x="3129936" y="22099"/>
                  <a:pt x="3136737" y="26448"/>
                  <a:pt x="3143534" y="32205"/>
                </a:cubicBezTo>
                <a:cubicBezTo>
                  <a:pt x="3150331" y="37963"/>
                  <a:pt x="3151023" y="43573"/>
                  <a:pt x="3145610" y="49037"/>
                </a:cubicBezTo>
                <a:cubicBezTo>
                  <a:pt x="3140197" y="54501"/>
                  <a:pt x="3137712" y="74215"/>
                  <a:pt x="3138157" y="108180"/>
                </a:cubicBezTo>
                <a:cubicBezTo>
                  <a:pt x="3138601" y="142144"/>
                  <a:pt x="3139734" y="177099"/>
                  <a:pt x="3141555" y="213042"/>
                </a:cubicBezTo>
                <a:cubicBezTo>
                  <a:pt x="3143376" y="248986"/>
                  <a:pt x="3139662" y="274218"/>
                  <a:pt x="3130413" y="288737"/>
                </a:cubicBezTo>
                <a:cubicBezTo>
                  <a:pt x="3121163" y="303257"/>
                  <a:pt x="3113599" y="304196"/>
                  <a:pt x="3107720" y="291555"/>
                </a:cubicBezTo>
                <a:cubicBezTo>
                  <a:pt x="3101840" y="278914"/>
                  <a:pt x="3092490" y="267191"/>
                  <a:pt x="3079670" y="256386"/>
                </a:cubicBezTo>
                <a:cubicBezTo>
                  <a:pt x="3066850" y="245580"/>
                  <a:pt x="3067036" y="241529"/>
                  <a:pt x="3080229" y="244232"/>
                </a:cubicBezTo>
                <a:cubicBezTo>
                  <a:pt x="3093422" y="246935"/>
                  <a:pt x="3102148" y="248287"/>
                  <a:pt x="3106407" y="248287"/>
                </a:cubicBezTo>
                <a:cubicBezTo>
                  <a:pt x="3108386" y="248287"/>
                  <a:pt x="3109774" y="245505"/>
                  <a:pt x="3110570" y="239941"/>
                </a:cubicBezTo>
                <a:cubicBezTo>
                  <a:pt x="3111366" y="234377"/>
                  <a:pt x="3112208" y="226049"/>
                  <a:pt x="3113097" y="214957"/>
                </a:cubicBezTo>
                <a:cubicBezTo>
                  <a:pt x="3113986" y="203865"/>
                  <a:pt x="3113982" y="179275"/>
                  <a:pt x="3113087" y="141187"/>
                </a:cubicBezTo>
                <a:cubicBezTo>
                  <a:pt x="3112190" y="103100"/>
                  <a:pt x="3111122" y="77033"/>
                  <a:pt x="3109882" y="62986"/>
                </a:cubicBezTo>
                <a:cubicBezTo>
                  <a:pt x="3108641" y="48940"/>
                  <a:pt x="3105418" y="42136"/>
                  <a:pt x="3100212" y="42573"/>
                </a:cubicBezTo>
                <a:cubicBezTo>
                  <a:pt x="3095007" y="43010"/>
                  <a:pt x="3078652" y="44893"/>
                  <a:pt x="3051147" y="48220"/>
                </a:cubicBezTo>
                <a:lnTo>
                  <a:pt x="3051147" y="91692"/>
                </a:lnTo>
                <a:cubicBezTo>
                  <a:pt x="3059293" y="91778"/>
                  <a:pt x="3067416" y="90451"/>
                  <a:pt x="3075519" y="87713"/>
                </a:cubicBezTo>
                <a:cubicBezTo>
                  <a:pt x="3083621" y="84974"/>
                  <a:pt x="3090135" y="86974"/>
                  <a:pt x="3095061" y="93714"/>
                </a:cubicBezTo>
                <a:cubicBezTo>
                  <a:pt x="3099987" y="100454"/>
                  <a:pt x="3096208" y="105430"/>
                  <a:pt x="3083725" y="108642"/>
                </a:cubicBezTo>
                <a:cubicBezTo>
                  <a:pt x="3071242" y="111854"/>
                  <a:pt x="3060383" y="113009"/>
                  <a:pt x="3051147" y="112105"/>
                </a:cubicBezTo>
                <a:cubicBezTo>
                  <a:pt x="3051147" y="123635"/>
                  <a:pt x="3050251" y="136627"/>
                  <a:pt x="3048459" y="151082"/>
                </a:cubicBezTo>
                <a:cubicBezTo>
                  <a:pt x="3057550" y="151168"/>
                  <a:pt x="3066369" y="149841"/>
                  <a:pt x="3074916" y="147103"/>
                </a:cubicBezTo>
                <a:cubicBezTo>
                  <a:pt x="3083463" y="144364"/>
                  <a:pt x="3090415" y="146651"/>
                  <a:pt x="3095771" y="153964"/>
                </a:cubicBezTo>
                <a:cubicBezTo>
                  <a:pt x="3101127" y="161278"/>
                  <a:pt x="3096595" y="166254"/>
                  <a:pt x="3082176" y="168892"/>
                </a:cubicBezTo>
                <a:cubicBezTo>
                  <a:pt x="3067757" y="171531"/>
                  <a:pt x="3055758" y="171947"/>
                  <a:pt x="3046178" y="170140"/>
                </a:cubicBezTo>
                <a:cubicBezTo>
                  <a:pt x="3039381" y="203696"/>
                  <a:pt x="3027446" y="232004"/>
                  <a:pt x="3010375" y="255063"/>
                </a:cubicBezTo>
                <a:cubicBezTo>
                  <a:pt x="2993303" y="278122"/>
                  <a:pt x="2976008" y="292455"/>
                  <a:pt x="2958492" y="298062"/>
                </a:cubicBezTo>
                <a:cubicBezTo>
                  <a:pt x="2940975" y="303669"/>
                  <a:pt x="2937727" y="301486"/>
                  <a:pt x="2948748" y="291512"/>
                </a:cubicBezTo>
                <a:cubicBezTo>
                  <a:pt x="2959768" y="281538"/>
                  <a:pt x="2971721" y="267890"/>
                  <a:pt x="2984606" y="250567"/>
                </a:cubicBezTo>
                <a:cubicBezTo>
                  <a:pt x="2997490" y="233244"/>
                  <a:pt x="3007051" y="213207"/>
                  <a:pt x="3013289" y="190457"/>
                </a:cubicBezTo>
                <a:cubicBezTo>
                  <a:pt x="3019527" y="167706"/>
                  <a:pt x="3022872" y="139434"/>
                  <a:pt x="3023324" y="105641"/>
                </a:cubicBezTo>
                <a:cubicBezTo>
                  <a:pt x="3023776" y="71849"/>
                  <a:pt x="3021750" y="49378"/>
                  <a:pt x="3017247" y="38228"/>
                </a:cubicBezTo>
                <a:cubicBezTo>
                  <a:pt x="3012744" y="27079"/>
                  <a:pt x="3014150" y="22217"/>
                  <a:pt x="3021463" y="23644"/>
                </a:cubicBezTo>
                <a:cubicBezTo>
                  <a:pt x="3028777" y="25071"/>
                  <a:pt x="3034549" y="26645"/>
                  <a:pt x="3038779" y="28366"/>
                </a:cubicBezTo>
                <a:cubicBezTo>
                  <a:pt x="3043009" y="30086"/>
                  <a:pt x="3049720" y="30047"/>
                  <a:pt x="3058913" y="28247"/>
                </a:cubicBezTo>
                <a:cubicBezTo>
                  <a:pt x="3068105" y="26448"/>
                  <a:pt x="3076705" y="25135"/>
                  <a:pt x="3084715" y="24311"/>
                </a:cubicBezTo>
                <a:cubicBezTo>
                  <a:pt x="3092723" y="23486"/>
                  <a:pt x="3099428" y="21687"/>
                  <a:pt x="3104827" y="18912"/>
                </a:cubicBezTo>
                <a:cubicBezTo>
                  <a:pt x="3107526" y="17524"/>
                  <a:pt x="3110401" y="16851"/>
                  <a:pt x="3113452" y="16893"/>
                </a:cubicBezTo>
                <a:close/>
                <a:moveTo>
                  <a:pt x="1630570" y="11822"/>
                </a:moveTo>
                <a:cubicBezTo>
                  <a:pt x="1632458" y="11764"/>
                  <a:pt x="1634793" y="12149"/>
                  <a:pt x="1637573" y="12975"/>
                </a:cubicBezTo>
                <a:cubicBezTo>
                  <a:pt x="1648694" y="16280"/>
                  <a:pt x="1657043" y="20127"/>
                  <a:pt x="1662622" y="24515"/>
                </a:cubicBezTo>
                <a:cubicBezTo>
                  <a:pt x="1668200" y="28903"/>
                  <a:pt x="1668856" y="33722"/>
                  <a:pt x="1664590" y="38970"/>
                </a:cubicBezTo>
                <a:cubicBezTo>
                  <a:pt x="1660324" y="44219"/>
                  <a:pt x="1655283" y="52651"/>
                  <a:pt x="1649468" y="64266"/>
                </a:cubicBezTo>
                <a:cubicBezTo>
                  <a:pt x="1643653" y="75882"/>
                  <a:pt x="1635081" y="87727"/>
                  <a:pt x="1623753" y="99801"/>
                </a:cubicBezTo>
                <a:cubicBezTo>
                  <a:pt x="1652103" y="99013"/>
                  <a:pt x="1669630" y="96116"/>
                  <a:pt x="1676335" y="91111"/>
                </a:cubicBezTo>
                <a:cubicBezTo>
                  <a:pt x="1683039" y="86106"/>
                  <a:pt x="1690807" y="85533"/>
                  <a:pt x="1699641" y="89390"/>
                </a:cubicBezTo>
                <a:cubicBezTo>
                  <a:pt x="1708475" y="93248"/>
                  <a:pt x="1715584" y="98070"/>
                  <a:pt x="1720968" y="103856"/>
                </a:cubicBezTo>
                <a:cubicBezTo>
                  <a:pt x="1726353" y="109642"/>
                  <a:pt x="1726758" y="115027"/>
                  <a:pt x="1722184" y="120010"/>
                </a:cubicBezTo>
                <a:cubicBezTo>
                  <a:pt x="1717609" y="124993"/>
                  <a:pt x="1714436" y="136810"/>
                  <a:pt x="1712665" y="155459"/>
                </a:cubicBezTo>
                <a:cubicBezTo>
                  <a:pt x="1710895" y="174109"/>
                  <a:pt x="1709335" y="192866"/>
                  <a:pt x="1707987" y="211730"/>
                </a:cubicBezTo>
                <a:cubicBezTo>
                  <a:pt x="1706639" y="230595"/>
                  <a:pt x="1702660" y="246867"/>
                  <a:pt x="1696049" y="260548"/>
                </a:cubicBezTo>
                <a:cubicBezTo>
                  <a:pt x="1689438" y="274228"/>
                  <a:pt x="1679181" y="284629"/>
                  <a:pt x="1665278" y="291749"/>
                </a:cubicBezTo>
                <a:cubicBezTo>
                  <a:pt x="1651375" y="298869"/>
                  <a:pt x="1643897" y="297080"/>
                  <a:pt x="1642843" y="286382"/>
                </a:cubicBezTo>
                <a:cubicBezTo>
                  <a:pt x="1641789" y="275684"/>
                  <a:pt x="1636067" y="263509"/>
                  <a:pt x="1625678" y="249857"/>
                </a:cubicBezTo>
                <a:cubicBezTo>
                  <a:pt x="1615288" y="236205"/>
                  <a:pt x="1616694" y="232577"/>
                  <a:pt x="1629894" y="238973"/>
                </a:cubicBezTo>
                <a:cubicBezTo>
                  <a:pt x="1643094" y="245369"/>
                  <a:pt x="1652311" y="248968"/>
                  <a:pt x="1657545" y="249771"/>
                </a:cubicBezTo>
                <a:cubicBezTo>
                  <a:pt x="1662779" y="250574"/>
                  <a:pt x="1667652" y="245767"/>
                  <a:pt x="1672162" y="235349"/>
                </a:cubicBezTo>
                <a:cubicBezTo>
                  <a:pt x="1676672" y="224930"/>
                  <a:pt x="1679826" y="209153"/>
                  <a:pt x="1681626" y="188015"/>
                </a:cubicBezTo>
                <a:cubicBezTo>
                  <a:pt x="1683426" y="166878"/>
                  <a:pt x="1684326" y="149196"/>
                  <a:pt x="1684326" y="134971"/>
                </a:cubicBezTo>
                <a:cubicBezTo>
                  <a:pt x="1684326" y="122136"/>
                  <a:pt x="1683089" y="114891"/>
                  <a:pt x="1680615" y="113235"/>
                </a:cubicBezTo>
                <a:cubicBezTo>
                  <a:pt x="1678141" y="111578"/>
                  <a:pt x="1671993" y="111983"/>
                  <a:pt x="1662170" y="114450"/>
                </a:cubicBezTo>
                <a:lnTo>
                  <a:pt x="1634035" y="121505"/>
                </a:lnTo>
                <a:cubicBezTo>
                  <a:pt x="1627209" y="122437"/>
                  <a:pt x="1621143" y="120200"/>
                  <a:pt x="1615837" y="114794"/>
                </a:cubicBezTo>
                <a:cubicBezTo>
                  <a:pt x="1602113" y="130382"/>
                  <a:pt x="1587827" y="142377"/>
                  <a:pt x="1572977" y="150781"/>
                </a:cubicBezTo>
                <a:cubicBezTo>
                  <a:pt x="1569265" y="152882"/>
                  <a:pt x="1566470" y="154160"/>
                  <a:pt x="1564593" y="154616"/>
                </a:cubicBezTo>
                <a:lnTo>
                  <a:pt x="1562930" y="153983"/>
                </a:lnTo>
                <a:lnTo>
                  <a:pt x="1562612" y="159546"/>
                </a:lnTo>
                <a:cubicBezTo>
                  <a:pt x="1562406" y="166878"/>
                  <a:pt x="1562527" y="175941"/>
                  <a:pt x="1562975" y="186735"/>
                </a:cubicBezTo>
                <a:cubicBezTo>
                  <a:pt x="1563872" y="208324"/>
                  <a:pt x="1563162" y="224672"/>
                  <a:pt x="1560846" y="235779"/>
                </a:cubicBezTo>
                <a:cubicBezTo>
                  <a:pt x="1558530" y="246885"/>
                  <a:pt x="1555418" y="255819"/>
                  <a:pt x="1551510" y="262581"/>
                </a:cubicBezTo>
                <a:cubicBezTo>
                  <a:pt x="1547602" y="269342"/>
                  <a:pt x="1543419" y="269442"/>
                  <a:pt x="1538959" y="262882"/>
                </a:cubicBezTo>
                <a:cubicBezTo>
                  <a:pt x="1534499" y="256321"/>
                  <a:pt x="1531086" y="250872"/>
                  <a:pt x="1528720" y="246534"/>
                </a:cubicBezTo>
                <a:cubicBezTo>
                  <a:pt x="1526354" y="242196"/>
                  <a:pt x="1524042" y="239851"/>
                  <a:pt x="1521783" y="239500"/>
                </a:cubicBezTo>
                <a:cubicBezTo>
                  <a:pt x="1519524" y="239149"/>
                  <a:pt x="1508300" y="240622"/>
                  <a:pt x="1488109" y="243920"/>
                </a:cubicBezTo>
                <a:cubicBezTo>
                  <a:pt x="1483405" y="264025"/>
                  <a:pt x="1478038" y="269525"/>
                  <a:pt x="1472008" y="260419"/>
                </a:cubicBezTo>
                <a:cubicBezTo>
                  <a:pt x="1465978" y="251313"/>
                  <a:pt x="1462963" y="239188"/>
                  <a:pt x="1462963" y="224045"/>
                </a:cubicBezTo>
                <a:cubicBezTo>
                  <a:pt x="1462963" y="209776"/>
                  <a:pt x="1462522" y="192048"/>
                  <a:pt x="1461640" y="170861"/>
                </a:cubicBezTo>
                <a:cubicBezTo>
                  <a:pt x="1460758" y="149673"/>
                  <a:pt x="1457611" y="134336"/>
                  <a:pt x="1452197" y="124850"/>
                </a:cubicBezTo>
                <a:cubicBezTo>
                  <a:pt x="1446784" y="115364"/>
                  <a:pt x="1447705" y="110621"/>
                  <a:pt x="1454961" y="110621"/>
                </a:cubicBezTo>
                <a:cubicBezTo>
                  <a:pt x="1459751" y="110621"/>
                  <a:pt x="1465351" y="111058"/>
                  <a:pt x="1471761" y="111933"/>
                </a:cubicBezTo>
                <a:cubicBezTo>
                  <a:pt x="1478644" y="103286"/>
                  <a:pt x="1486323" y="89914"/>
                  <a:pt x="1494798" y="71816"/>
                </a:cubicBezTo>
                <a:cubicBezTo>
                  <a:pt x="1503273" y="53719"/>
                  <a:pt x="1505937" y="39461"/>
                  <a:pt x="1502789" y="29043"/>
                </a:cubicBezTo>
                <a:cubicBezTo>
                  <a:pt x="1499642" y="18625"/>
                  <a:pt x="1507568" y="17539"/>
                  <a:pt x="1526569" y="25784"/>
                </a:cubicBezTo>
                <a:cubicBezTo>
                  <a:pt x="1542773" y="33614"/>
                  <a:pt x="1547782" y="40508"/>
                  <a:pt x="1541594" y="46466"/>
                </a:cubicBezTo>
                <a:cubicBezTo>
                  <a:pt x="1535406" y="52425"/>
                  <a:pt x="1528742" y="60760"/>
                  <a:pt x="1521600" y="71472"/>
                </a:cubicBezTo>
                <a:cubicBezTo>
                  <a:pt x="1514459" y="82184"/>
                  <a:pt x="1503517" y="95671"/>
                  <a:pt x="1488775" y="111933"/>
                </a:cubicBezTo>
                <a:cubicBezTo>
                  <a:pt x="1506127" y="109438"/>
                  <a:pt x="1518187" y="105215"/>
                  <a:pt x="1524956" y="99264"/>
                </a:cubicBezTo>
                <a:cubicBezTo>
                  <a:pt x="1531724" y="93312"/>
                  <a:pt x="1539052" y="92258"/>
                  <a:pt x="1546939" y="96102"/>
                </a:cubicBezTo>
                <a:cubicBezTo>
                  <a:pt x="1554826" y="99945"/>
                  <a:pt x="1561728" y="103946"/>
                  <a:pt x="1567643" y="108104"/>
                </a:cubicBezTo>
                <a:cubicBezTo>
                  <a:pt x="1573558" y="112263"/>
                  <a:pt x="1574896" y="117142"/>
                  <a:pt x="1571655" y="122742"/>
                </a:cubicBezTo>
                <a:cubicBezTo>
                  <a:pt x="1568414" y="128342"/>
                  <a:pt x="1565933" y="135010"/>
                  <a:pt x="1564212" y="142747"/>
                </a:cubicBezTo>
                <a:cubicBezTo>
                  <a:pt x="1563782" y="144681"/>
                  <a:pt x="1563433" y="147048"/>
                  <a:pt x="1563167" y="149848"/>
                </a:cubicBezTo>
                <a:lnTo>
                  <a:pt x="1563146" y="150220"/>
                </a:lnTo>
                <a:lnTo>
                  <a:pt x="1564334" y="147486"/>
                </a:lnTo>
                <a:cubicBezTo>
                  <a:pt x="1566126" y="144653"/>
                  <a:pt x="1568835" y="140997"/>
                  <a:pt x="1572461" y="136519"/>
                </a:cubicBezTo>
                <a:cubicBezTo>
                  <a:pt x="1586966" y="118609"/>
                  <a:pt x="1600238" y="98134"/>
                  <a:pt x="1612277" y="75097"/>
                </a:cubicBezTo>
                <a:cubicBezTo>
                  <a:pt x="1624315" y="52059"/>
                  <a:pt x="1628761" y="35120"/>
                  <a:pt x="1625613" y="24279"/>
                </a:cubicBezTo>
                <a:cubicBezTo>
                  <a:pt x="1623252" y="16148"/>
                  <a:pt x="1624905" y="11996"/>
                  <a:pt x="1630570" y="11822"/>
                </a:cubicBezTo>
                <a:close/>
                <a:moveTo>
                  <a:pt x="436103" y="8704"/>
                </a:moveTo>
                <a:cubicBezTo>
                  <a:pt x="437927" y="8563"/>
                  <a:pt x="440281" y="8847"/>
                  <a:pt x="443163" y="9555"/>
                </a:cubicBezTo>
                <a:cubicBezTo>
                  <a:pt x="454692" y="12387"/>
                  <a:pt x="463494" y="15958"/>
                  <a:pt x="469567" y="20267"/>
                </a:cubicBezTo>
                <a:cubicBezTo>
                  <a:pt x="475640" y="24576"/>
                  <a:pt x="476425" y="30151"/>
                  <a:pt x="471922" y="36991"/>
                </a:cubicBezTo>
                <a:cubicBezTo>
                  <a:pt x="468545" y="42121"/>
                  <a:pt x="466434" y="54427"/>
                  <a:pt x="465590" y="73907"/>
                </a:cubicBezTo>
                <a:lnTo>
                  <a:pt x="465185" y="94899"/>
                </a:lnTo>
                <a:lnTo>
                  <a:pt x="480024" y="89705"/>
                </a:lnTo>
                <a:cubicBezTo>
                  <a:pt x="485023" y="88818"/>
                  <a:pt x="489238" y="89068"/>
                  <a:pt x="492669" y="90455"/>
                </a:cubicBezTo>
                <a:cubicBezTo>
                  <a:pt x="499531" y="93230"/>
                  <a:pt x="501814" y="96998"/>
                  <a:pt x="499520" y="101759"/>
                </a:cubicBezTo>
                <a:cubicBezTo>
                  <a:pt x="497226" y="106520"/>
                  <a:pt x="485718" y="111496"/>
                  <a:pt x="464996" y="116687"/>
                </a:cubicBezTo>
                <a:lnTo>
                  <a:pt x="463813" y="153792"/>
                </a:lnTo>
                <a:cubicBezTo>
                  <a:pt x="485409" y="143883"/>
                  <a:pt x="493960" y="142614"/>
                  <a:pt x="489464" y="149985"/>
                </a:cubicBezTo>
                <a:cubicBezTo>
                  <a:pt x="484968" y="157356"/>
                  <a:pt x="476418" y="164820"/>
                  <a:pt x="463813" y="172377"/>
                </a:cubicBezTo>
                <a:cubicBezTo>
                  <a:pt x="463813" y="209948"/>
                  <a:pt x="464035" y="235822"/>
                  <a:pt x="464480" y="249997"/>
                </a:cubicBezTo>
                <a:cubicBezTo>
                  <a:pt x="464924" y="264172"/>
                  <a:pt x="460640" y="276677"/>
                  <a:pt x="451627" y="287511"/>
                </a:cubicBezTo>
                <a:cubicBezTo>
                  <a:pt x="442614" y="298345"/>
                  <a:pt x="436384" y="299643"/>
                  <a:pt x="432935" y="291404"/>
                </a:cubicBezTo>
                <a:cubicBezTo>
                  <a:pt x="429486" y="283166"/>
                  <a:pt x="422947" y="273691"/>
                  <a:pt x="413317" y="262979"/>
                </a:cubicBezTo>
                <a:cubicBezTo>
                  <a:pt x="403688" y="252266"/>
                  <a:pt x="404928" y="248488"/>
                  <a:pt x="417039" y="251643"/>
                </a:cubicBezTo>
                <a:cubicBezTo>
                  <a:pt x="429149" y="254797"/>
                  <a:pt x="435900" y="255805"/>
                  <a:pt x="437291" y="254665"/>
                </a:cubicBezTo>
                <a:cubicBezTo>
                  <a:pt x="438682" y="253525"/>
                  <a:pt x="439599" y="246563"/>
                  <a:pt x="440044" y="233778"/>
                </a:cubicBezTo>
                <a:cubicBezTo>
                  <a:pt x="440488" y="220994"/>
                  <a:pt x="440711" y="204284"/>
                  <a:pt x="440711" y="183649"/>
                </a:cubicBezTo>
                <a:cubicBezTo>
                  <a:pt x="414769" y="201861"/>
                  <a:pt x="399379" y="213835"/>
                  <a:pt x="394539" y="219571"/>
                </a:cubicBezTo>
                <a:cubicBezTo>
                  <a:pt x="389699" y="225307"/>
                  <a:pt x="381787" y="222715"/>
                  <a:pt x="370802" y="211795"/>
                </a:cubicBezTo>
                <a:cubicBezTo>
                  <a:pt x="359818" y="200875"/>
                  <a:pt x="359284" y="194579"/>
                  <a:pt x="369200" y="192909"/>
                </a:cubicBezTo>
                <a:cubicBezTo>
                  <a:pt x="379116" y="191238"/>
                  <a:pt x="389731" y="188012"/>
                  <a:pt x="401046" y="183229"/>
                </a:cubicBezTo>
                <a:cubicBezTo>
                  <a:pt x="412360" y="178447"/>
                  <a:pt x="425582" y="171431"/>
                  <a:pt x="440711" y="162181"/>
                </a:cubicBezTo>
                <a:lnTo>
                  <a:pt x="440711" y="122903"/>
                </a:lnTo>
                <a:cubicBezTo>
                  <a:pt x="431605" y="126417"/>
                  <a:pt x="422725" y="129321"/>
                  <a:pt x="414070" y="131615"/>
                </a:cubicBezTo>
                <a:cubicBezTo>
                  <a:pt x="405416" y="133910"/>
                  <a:pt x="396894" y="132210"/>
                  <a:pt x="388505" y="126517"/>
                </a:cubicBezTo>
                <a:cubicBezTo>
                  <a:pt x="380116" y="120824"/>
                  <a:pt x="381773" y="116561"/>
                  <a:pt x="393474" y="113729"/>
                </a:cubicBezTo>
                <a:cubicBezTo>
                  <a:pt x="405176" y="110897"/>
                  <a:pt x="420936" y="106591"/>
                  <a:pt x="440754" y="100812"/>
                </a:cubicBezTo>
                <a:cubicBezTo>
                  <a:pt x="441629" y="58638"/>
                  <a:pt x="439366" y="32176"/>
                  <a:pt x="433967" y="21428"/>
                </a:cubicBezTo>
                <a:cubicBezTo>
                  <a:pt x="429918" y="13367"/>
                  <a:pt x="430630" y="9126"/>
                  <a:pt x="436103" y="8704"/>
                </a:cubicBezTo>
                <a:close/>
                <a:moveTo>
                  <a:pt x="1856411" y="8391"/>
                </a:moveTo>
                <a:cubicBezTo>
                  <a:pt x="1858048" y="8098"/>
                  <a:pt x="1860240" y="8246"/>
                  <a:pt x="1862986" y="8834"/>
                </a:cubicBezTo>
                <a:cubicBezTo>
                  <a:pt x="1873971" y="11186"/>
                  <a:pt x="1882998" y="14488"/>
                  <a:pt x="1890068" y="18740"/>
                </a:cubicBezTo>
                <a:cubicBezTo>
                  <a:pt x="1897138" y="22992"/>
                  <a:pt x="1898640" y="28559"/>
                  <a:pt x="1894574" y="35442"/>
                </a:cubicBezTo>
                <a:cubicBezTo>
                  <a:pt x="1890509" y="42326"/>
                  <a:pt x="1888892" y="64675"/>
                  <a:pt x="1889724" y="102490"/>
                </a:cubicBezTo>
                <a:cubicBezTo>
                  <a:pt x="1903770" y="98446"/>
                  <a:pt x="1912712" y="97917"/>
                  <a:pt x="1916550" y="100903"/>
                </a:cubicBezTo>
                <a:lnTo>
                  <a:pt x="1917452" y="102658"/>
                </a:lnTo>
                <a:lnTo>
                  <a:pt x="1923925" y="99048"/>
                </a:lnTo>
                <a:cubicBezTo>
                  <a:pt x="1933232" y="97787"/>
                  <a:pt x="1943872" y="96087"/>
                  <a:pt x="1955846" y="93951"/>
                </a:cubicBezTo>
                <a:cubicBezTo>
                  <a:pt x="1950798" y="80542"/>
                  <a:pt x="1944138" y="68941"/>
                  <a:pt x="1935863" y="59147"/>
                </a:cubicBezTo>
                <a:cubicBezTo>
                  <a:pt x="1927589" y="49352"/>
                  <a:pt x="1929030" y="44925"/>
                  <a:pt x="1940187" y="45864"/>
                </a:cubicBezTo>
                <a:cubicBezTo>
                  <a:pt x="1951343" y="46803"/>
                  <a:pt x="1960371" y="48349"/>
                  <a:pt x="1967268" y="50500"/>
                </a:cubicBezTo>
                <a:cubicBezTo>
                  <a:pt x="1974166" y="52651"/>
                  <a:pt x="1977163" y="56472"/>
                  <a:pt x="1976260" y="61965"/>
                </a:cubicBezTo>
                <a:cubicBezTo>
                  <a:pt x="1975356" y="67457"/>
                  <a:pt x="1976439" y="76470"/>
                  <a:pt x="1979508" y="89003"/>
                </a:cubicBezTo>
                <a:lnTo>
                  <a:pt x="2015645" y="82916"/>
                </a:lnTo>
                <a:cubicBezTo>
                  <a:pt x="2022571" y="53203"/>
                  <a:pt x="2024009" y="33291"/>
                  <a:pt x="2019958" y="23182"/>
                </a:cubicBezTo>
                <a:cubicBezTo>
                  <a:pt x="2015907" y="13072"/>
                  <a:pt x="2019660" y="9666"/>
                  <a:pt x="2031218" y="12964"/>
                </a:cubicBezTo>
                <a:cubicBezTo>
                  <a:pt x="2042777" y="16262"/>
                  <a:pt x="2051578" y="20073"/>
                  <a:pt x="2057622" y="24397"/>
                </a:cubicBezTo>
                <a:cubicBezTo>
                  <a:pt x="2063667" y="28720"/>
                  <a:pt x="2064592" y="33714"/>
                  <a:pt x="2060397" y="39379"/>
                </a:cubicBezTo>
                <a:cubicBezTo>
                  <a:pt x="2056203" y="45043"/>
                  <a:pt x="2051101" y="57534"/>
                  <a:pt x="2045093" y="76850"/>
                </a:cubicBezTo>
                <a:cubicBezTo>
                  <a:pt x="2053711" y="74154"/>
                  <a:pt x="2061444" y="71906"/>
                  <a:pt x="2068291" y="70106"/>
                </a:cubicBezTo>
                <a:cubicBezTo>
                  <a:pt x="2075139" y="68307"/>
                  <a:pt x="2081284" y="68160"/>
                  <a:pt x="2086726" y="69665"/>
                </a:cubicBezTo>
                <a:cubicBezTo>
                  <a:pt x="2092168" y="71171"/>
                  <a:pt x="2097388" y="75409"/>
                  <a:pt x="2102385" y="82378"/>
                </a:cubicBezTo>
                <a:cubicBezTo>
                  <a:pt x="2107383" y="89347"/>
                  <a:pt x="2104379" y="93115"/>
                  <a:pt x="2093372" y="93682"/>
                </a:cubicBezTo>
                <a:cubicBezTo>
                  <a:pt x="2082366" y="94248"/>
                  <a:pt x="2072124" y="95209"/>
                  <a:pt x="2062645" y="96564"/>
                </a:cubicBezTo>
                <a:cubicBezTo>
                  <a:pt x="2053166" y="97919"/>
                  <a:pt x="2044677" y="99342"/>
                  <a:pt x="2037177" y="100834"/>
                </a:cubicBezTo>
                <a:cubicBezTo>
                  <a:pt x="2031297" y="115102"/>
                  <a:pt x="2024145" y="126173"/>
                  <a:pt x="2015720" y="134046"/>
                </a:cubicBezTo>
                <a:cubicBezTo>
                  <a:pt x="2007295" y="141919"/>
                  <a:pt x="2003993" y="141248"/>
                  <a:pt x="2005815" y="132035"/>
                </a:cubicBezTo>
                <a:cubicBezTo>
                  <a:pt x="2007636" y="122821"/>
                  <a:pt x="2009880" y="113475"/>
                  <a:pt x="2012547" y="103996"/>
                </a:cubicBezTo>
                <a:lnTo>
                  <a:pt x="1983014" y="111266"/>
                </a:lnTo>
                <a:cubicBezTo>
                  <a:pt x="1983903" y="116443"/>
                  <a:pt x="1983591" y="122602"/>
                  <a:pt x="1982078" y="129744"/>
                </a:cubicBezTo>
                <a:cubicBezTo>
                  <a:pt x="1980565" y="136885"/>
                  <a:pt x="1977217" y="137358"/>
                  <a:pt x="1972033" y="131163"/>
                </a:cubicBezTo>
                <a:cubicBezTo>
                  <a:pt x="1966849" y="124968"/>
                  <a:pt x="1963640" y="119512"/>
                  <a:pt x="1962407" y="114794"/>
                </a:cubicBezTo>
                <a:cubicBezTo>
                  <a:pt x="1955395" y="116472"/>
                  <a:pt x="1949307" y="118017"/>
                  <a:pt x="1944145" y="119429"/>
                </a:cubicBezTo>
                <a:cubicBezTo>
                  <a:pt x="1938982" y="120842"/>
                  <a:pt x="1931995" y="118114"/>
                  <a:pt x="1923183" y="111245"/>
                </a:cubicBezTo>
                <a:lnTo>
                  <a:pt x="1918636" y="105440"/>
                </a:lnTo>
                <a:lnTo>
                  <a:pt x="1917477" y="114100"/>
                </a:lnTo>
                <a:cubicBezTo>
                  <a:pt x="1916380" y="116574"/>
                  <a:pt x="1914589" y="118508"/>
                  <a:pt x="1912105" y="119903"/>
                </a:cubicBezTo>
                <a:cubicBezTo>
                  <a:pt x="1907136" y="122692"/>
                  <a:pt x="1899726" y="125219"/>
                  <a:pt x="1889874" y="127485"/>
                </a:cubicBezTo>
                <a:lnTo>
                  <a:pt x="1889874" y="149727"/>
                </a:lnTo>
                <a:cubicBezTo>
                  <a:pt x="1888555" y="147777"/>
                  <a:pt x="1892498" y="144367"/>
                  <a:pt x="1901705" y="139499"/>
                </a:cubicBezTo>
                <a:cubicBezTo>
                  <a:pt x="1910911" y="134630"/>
                  <a:pt x="1913138" y="136659"/>
                  <a:pt x="1908384" y="145586"/>
                </a:cubicBezTo>
                <a:cubicBezTo>
                  <a:pt x="1903630" y="154513"/>
                  <a:pt x="1897460" y="163185"/>
                  <a:pt x="1889874" y="171603"/>
                </a:cubicBezTo>
                <a:cubicBezTo>
                  <a:pt x="1889874" y="213505"/>
                  <a:pt x="1890322" y="241906"/>
                  <a:pt x="1891219" y="256805"/>
                </a:cubicBezTo>
                <a:cubicBezTo>
                  <a:pt x="1892115" y="271705"/>
                  <a:pt x="1888852" y="284381"/>
                  <a:pt x="1881431" y="294835"/>
                </a:cubicBezTo>
                <a:cubicBezTo>
                  <a:pt x="1874010" y="305289"/>
                  <a:pt x="1867568" y="305289"/>
                  <a:pt x="1862104" y="294835"/>
                </a:cubicBezTo>
                <a:cubicBezTo>
                  <a:pt x="1856641" y="284381"/>
                  <a:pt x="1849302" y="273558"/>
                  <a:pt x="1840089" y="262366"/>
                </a:cubicBezTo>
                <a:cubicBezTo>
                  <a:pt x="1830875" y="251173"/>
                  <a:pt x="1832409" y="247376"/>
                  <a:pt x="1844692" y="250976"/>
                </a:cubicBezTo>
                <a:cubicBezTo>
                  <a:pt x="1856974" y="254575"/>
                  <a:pt x="1863502" y="256217"/>
                  <a:pt x="1864277" y="255902"/>
                </a:cubicBezTo>
                <a:cubicBezTo>
                  <a:pt x="1865051" y="255586"/>
                  <a:pt x="1865661" y="248850"/>
                  <a:pt x="1866105" y="235693"/>
                </a:cubicBezTo>
                <a:cubicBezTo>
                  <a:pt x="1866550" y="222536"/>
                  <a:pt x="1866772" y="206536"/>
                  <a:pt x="1866772" y="187692"/>
                </a:cubicBezTo>
                <a:cubicBezTo>
                  <a:pt x="1847327" y="211038"/>
                  <a:pt x="1835023" y="226321"/>
                  <a:pt x="1829860" y="233542"/>
                </a:cubicBezTo>
                <a:cubicBezTo>
                  <a:pt x="1824698" y="240762"/>
                  <a:pt x="1815162" y="239737"/>
                  <a:pt x="1801252" y="230466"/>
                </a:cubicBezTo>
                <a:cubicBezTo>
                  <a:pt x="1787342" y="221195"/>
                  <a:pt x="1784560" y="215380"/>
                  <a:pt x="1792906" y="213021"/>
                </a:cubicBezTo>
                <a:cubicBezTo>
                  <a:pt x="1801252" y="210662"/>
                  <a:pt x="1809322" y="207098"/>
                  <a:pt x="1817115" y="202330"/>
                </a:cubicBezTo>
                <a:cubicBezTo>
                  <a:pt x="1824909" y="197562"/>
                  <a:pt x="1841462" y="184710"/>
                  <a:pt x="1866772" y="163773"/>
                </a:cubicBezTo>
                <a:lnTo>
                  <a:pt x="1866772" y="130991"/>
                </a:lnTo>
                <a:cubicBezTo>
                  <a:pt x="1863947" y="132712"/>
                  <a:pt x="1858222" y="134720"/>
                  <a:pt x="1849596" y="137014"/>
                </a:cubicBezTo>
                <a:cubicBezTo>
                  <a:pt x="1840970" y="139309"/>
                  <a:pt x="1831553" y="137358"/>
                  <a:pt x="1821342" y="131163"/>
                </a:cubicBezTo>
                <a:cubicBezTo>
                  <a:pt x="1811132" y="124968"/>
                  <a:pt x="1811953" y="120684"/>
                  <a:pt x="1823805" y="118311"/>
                </a:cubicBezTo>
                <a:cubicBezTo>
                  <a:pt x="1835657" y="115938"/>
                  <a:pt x="1849980" y="112751"/>
                  <a:pt x="1866772" y="108750"/>
                </a:cubicBezTo>
                <a:cubicBezTo>
                  <a:pt x="1866772" y="63248"/>
                  <a:pt x="1863395" y="34632"/>
                  <a:pt x="1856641" y="22902"/>
                </a:cubicBezTo>
                <a:cubicBezTo>
                  <a:pt x="1851575" y="14104"/>
                  <a:pt x="1851498" y="9267"/>
                  <a:pt x="1856411" y="8391"/>
                </a:cubicBezTo>
                <a:close/>
                <a:moveTo>
                  <a:pt x="2578501" y="7436"/>
                </a:moveTo>
                <a:cubicBezTo>
                  <a:pt x="2586646" y="8856"/>
                  <a:pt x="2594774" y="11451"/>
                  <a:pt x="2602883" y="15223"/>
                </a:cubicBezTo>
                <a:cubicBezTo>
                  <a:pt x="2610993" y="18994"/>
                  <a:pt x="2613004" y="23952"/>
                  <a:pt x="2608917" y="30097"/>
                </a:cubicBezTo>
                <a:cubicBezTo>
                  <a:pt x="2604830" y="36242"/>
                  <a:pt x="2602370" y="56774"/>
                  <a:pt x="2601539" y="91692"/>
                </a:cubicBezTo>
                <a:cubicBezTo>
                  <a:pt x="2603331" y="90918"/>
                  <a:pt x="2607257" y="89598"/>
                  <a:pt x="2613316" y="87734"/>
                </a:cubicBezTo>
                <a:cubicBezTo>
                  <a:pt x="2619374" y="85870"/>
                  <a:pt x="2625003" y="86594"/>
                  <a:pt x="2630201" y="89907"/>
                </a:cubicBezTo>
                <a:cubicBezTo>
                  <a:pt x="2635399" y="93219"/>
                  <a:pt x="2637407" y="97170"/>
                  <a:pt x="2636224" y="101759"/>
                </a:cubicBezTo>
                <a:cubicBezTo>
                  <a:pt x="2635041" y="106348"/>
                  <a:pt x="2623479" y="111718"/>
                  <a:pt x="2601539" y="117870"/>
                </a:cubicBezTo>
                <a:lnTo>
                  <a:pt x="2601539" y="141058"/>
                </a:lnTo>
                <a:cubicBezTo>
                  <a:pt x="2609168" y="142593"/>
                  <a:pt x="2616252" y="145636"/>
                  <a:pt x="2622791" y="150189"/>
                </a:cubicBezTo>
                <a:cubicBezTo>
                  <a:pt x="2629330" y="154742"/>
                  <a:pt x="2631994" y="161457"/>
                  <a:pt x="2630782" y="170334"/>
                </a:cubicBezTo>
                <a:cubicBezTo>
                  <a:pt x="2629570" y="179210"/>
                  <a:pt x="2624318" y="180974"/>
                  <a:pt x="2615026" y="175625"/>
                </a:cubicBezTo>
                <a:cubicBezTo>
                  <a:pt x="2605733" y="170276"/>
                  <a:pt x="2601238" y="164397"/>
                  <a:pt x="2601539" y="157987"/>
                </a:cubicBezTo>
                <a:cubicBezTo>
                  <a:pt x="2601539" y="183986"/>
                  <a:pt x="2601302" y="208557"/>
                  <a:pt x="2600829" y="231703"/>
                </a:cubicBezTo>
                <a:cubicBezTo>
                  <a:pt x="2600356" y="254848"/>
                  <a:pt x="2598699" y="273096"/>
                  <a:pt x="2595860" y="286446"/>
                </a:cubicBezTo>
                <a:cubicBezTo>
                  <a:pt x="2593021" y="299797"/>
                  <a:pt x="2588568" y="303414"/>
                  <a:pt x="2582502" y="297298"/>
                </a:cubicBezTo>
                <a:cubicBezTo>
                  <a:pt x="2576436" y="291182"/>
                  <a:pt x="2572443" y="284439"/>
                  <a:pt x="2570521" y="277068"/>
                </a:cubicBezTo>
                <a:cubicBezTo>
                  <a:pt x="2568599" y="269697"/>
                  <a:pt x="2568768" y="262097"/>
                  <a:pt x="2571026" y="254267"/>
                </a:cubicBezTo>
                <a:cubicBezTo>
                  <a:pt x="2573285" y="246437"/>
                  <a:pt x="2575088" y="234875"/>
                  <a:pt x="2576436" y="219582"/>
                </a:cubicBezTo>
                <a:cubicBezTo>
                  <a:pt x="2577784" y="204288"/>
                  <a:pt x="2578903" y="183312"/>
                  <a:pt x="2579792" y="156653"/>
                </a:cubicBezTo>
                <a:cubicBezTo>
                  <a:pt x="2572077" y="178163"/>
                  <a:pt x="2561791" y="195121"/>
                  <a:pt x="2548935" y="207525"/>
                </a:cubicBezTo>
                <a:cubicBezTo>
                  <a:pt x="2536079" y="219929"/>
                  <a:pt x="2524736" y="228049"/>
                  <a:pt x="2514906" y="231885"/>
                </a:cubicBezTo>
                <a:cubicBezTo>
                  <a:pt x="2505076" y="235721"/>
                  <a:pt x="2505398" y="231133"/>
                  <a:pt x="2515874" y="218119"/>
                </a:cubicBezTo>
                <a:cubicBezTo>
                  <a:pt x="2526349" y="205105"/>
                  <a:pt x="2537617" y="188994"/>
                  <a:pt x="2549677" y="169785"/>
                </a:cubicBezTo>
                <a:cubicBezTo>
                  <a:pt x="2561737" y="150576"/>
                  <a:pt x="2570428" y="134949"/>
                  <a:pt x="2575748" y="122903"/>
                </a:cubicBezTo>
                <a:cubicBezTo>
                  <a:pt x="2569065" y="124653"/>
                  <a:pt x="2561928" y="126216"/>
                  <a:pt x="2554334" y="127593"/>
                </a:cubicBezTo>
                <a:cubicBezTo>
                  <a:pt x="2546741" y="128969"/>
                  <a:pt x="2538288" y="127299"/>
                  <a:pt x="2528974" y="122581"/>
                </a:cubicBezTo>
                <a:cubicBezTo>
                  <a:pt x="2519660" y="117863"/>
                  <a:pt x="2521764" y="114038"/>
                  <a:pt x="2535287" y="111105"/>
                </a:cubicBezTo>
                <a:cubicBezTo>
                  <a:pt x="2548810" y="108172"/>
                  <a:pt x="2563645" y="103480"/>
                  <a:pt x="2579792" y="97026"/>
                </a:cubicBezTo>
                <a:cubicBezTo>
                  <a:pt x="2579792" y="73939"/>
                  <a:pt x="2579354" y="56515"/>
                  <a:pt x="2578480" y="44756"/>
                </a:cubicBezTo>
                <a:cubicBezTo>
                  <a:pt x="2577605" y="32997"/>
                  <a:pt x="2575353" y="23483"/>
                  <a:pt x="2571725" y="16212"/>
                </a:cubicBezTo>
                <a:cubicBezTo>
                  <a:pt x="2568098" y="8942"/>
                  <a:pt x="2570356" y="6016"/>
                  <a:pt x="2578501" y="7436"/>
                </a:cubicBezTo>
                <a:close/>
                <a:moveTo>
                  <a:pt x="69704" y="22"/>
                </a:moveTo>
                <a:cubicBezTo>
                  <a:pt x="71400" y="-78"/>
                  <a:pt x="73623" y="167"/>
                  <a:pt x="76373" y="757"/>
                </a:cubicBezTo>
                <a:cubicBezTo>
                  <a:pt x="87372" y="3116"/>
                  <a:pt x="96621" y="6382"/>
                  <a:pt x="104121" y="10555"/>
                </a:cubicBezTo>
                <a:cubicBezTo>
                  <a:pt x="111621" y="14728"/>
                  <a:pt x="113120" y="21152"/>
                  <a:pt x="108617" y="29828"/>
                </a:cubicBezTo>
                <a:cubicBezTo>
                  <a:pt x="104114" y="38504"/>
                  <a:pt x="101863" y="59125"/>
                  <a:pt x="101863" y="91692"/>
                </a:cubicBezTo>
                <a:cubicBezTo>
                  <a:pt x="109090" y="89096"/>
                  <a:pt x="116845" y="87099"/>
                  <a:pt x="125126" y="85701"/>
                </a:cubicBezTo>
                <a:cubicBezTo>
                  <a:pt x="133408" y="84303"/>
                  <a:pt x="138126" y="86382"/>
                  <a:pt x="139280" y="91939"/>
                </a:cubicBezTo>
                <a:cubicBezTo>
                  <a:pt x="140434" y="97496"/>
                  <a:pt x="138154" y="102411"/>
                  <a:pt x="132440" y="106685"/>
                </a:cubicBezTo>
                <a:cubicBezTo>
                  <a:pt x="126725" y="110958"/>
                  <a:pt x="116533" y="115533"/>
                  <a:pt x="101863" y="120408"/>
                </a:cubicBezTo>
                <a:lnTo>
                  <a:pt x="101863" y="154416"/>
                </a:lnTo>
                <a:cubicBezTo>
                  <a:pt x="118254" y="156997"/>
                  <a:pt x="127976" y="161109"/>
                  <a:pt x="131031" y="166752"/>
                </a:cubicBezTo>
                <a:cubicBezTo>
                  <a:pt x="134085" y="172395"/>
                  <a:pt x="134974" y="178422"/>
                  <a:pt x="133698" y="184832"/>
                </a:cubicBezTo>
                <a:cubicBezTo>
                  <a:pt x="132422" y="191242"/>
                  <a:pt x="128378" y="192966"/>
                  <a:pt x="121566" y="190005"/>
                </a:cubicBezTo>
                <a:cubicBezTo>
                  <a:pt x="114755" y="187044"/>
                  <a:pt x="108065" y="180422"/>
                  <a:pt x="101497" y="170140"/>
                </a:cubicBezTo>
                <a:cubicBezTo>
                  <a:pt x="100852" y="193930"/>
                  <a:pt x="100529" y="216402"/>
                  <a:pt x="100529" y="237553"/>
                </a:cubicBezTo>
                <a:cubicBezTo>
                  <a:pt x="100529" y="256454"/>
                  <a:pt x="99343" y="273791"/>
                  <a:pt x="96969" y="289565"/>
                </a:cubicBezTo>
                <a:cubicBezTo>
                  <a:pt x="94596" y="305340"/>
                  <a:pt x="88942" y="306110"/>
                  <a:pt x="80008" y="291878"/>
                </a:cubicBezTo>
                <a:cubicBezTo>
                  <a:pt x="71074" y="277645"/>
                  <a:pt x="67963" y="264943"/>
                  <a:pt x="70673" y="253772"/>
                </a:cubicBezTo>
                <a:cubicBezTo>
                  <a:pt x="73383" y="242601"/>
                  <a:pt x="75409" y="230096"/>
                  <a:pt x="76750" y="216258"/>
                </a:cubicBezTo>
                <a:cubicBezTo>
                  <a:pt x="78090" y="202420"/>
                  <a:pt x="78761" y="182100"/>
                  <a:pt x="78761" y="155298"/>
                </a:cubicBezTo>
                <a:cubicBezTo>
                  <a:pt x="68364" y="184968"/>
                  <a:pt x="50468" y="208357"/>
                  <a:pt x="25071" y="225465"/>
                </a:cubicBezTo>
                <a:cubicBezTo>
                  <a:pt x="-325" y="242572"/>
                  <a:pt x="-6427" y="242816"/>
                  <a:pt x="6766" y="226196"/>
                </a:cubicBezTo>
                <a:cubicBezTo>
                  <a:pt x="19959" y="209576"/>
                  <a:pt x="32610" y="192292"/>
                  <a:pt x="44721" y="174345"/>
                </a:cubicBezTo>
                <a:cubicBezTo>
                  <a:pt x="56831" y="156399"/>
                  <a:pt x="66378" y="140599"/>
                  <a:pt x="73362" y="126947"/>
                </a:cubicBezTo>
                <a:cubicBezTo>
                  <a:pt x="68758" y="129557"/>
                  <a:pt x="59839" y="132009"/>
                  <a:pt x="46603" y="134304"/>
                </a:cubicBezTo>
                <a:cubicBezTo>
                  <a:pt x="33367" y="136598"/>
                  <a:pt x="22594" y="134763"/>
                  <a:pt x="14284" y="128797"/>
                </a:cubicBezTo>
                <a:cubicBezTo>
                  <a:pt x="5973" y="122832"/>
                  <a:pt x="6798" y="119229"/>
                  <a:pt x="16757" y="117988"/>
                </a:cubicBezTo>
                <a:cubicBezTo>
                  <a:pt x="26717" y="116748"/>
                  <a:pt x="47384" y="110614"/>
                  <a:pt x="78761" y="99586"/>
                </a:cubicBezTo>
                <a:cubicBezTo>
                  <a:pt x="78761" y="85461"/>
                  <a:pt x="78542" y="69203"/>
                  <a:pt x="78105" y="50812"/>
                </a:cubicBezTo>
                <a:cubicBezTo>
                  <a:pt x="77667" y="32420"/>
                  <a:pt x="74520" y="18890"/>
                  <a:pt x="68662" y="10222"/>
                </a:cubicBezTo>
                <a:cubicBezTo>
                  <a:pt x="64268" y="3720"/>
                  <a:pt x="64616" y="320"/>
                  <a:pt x="69704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03512" y="2940491"/>
            <a:ext cx="43924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）天安门城楼在国旗的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北面。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）人民大会堂在人民英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雄纪念碑的西面。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）中国国家博物馆在人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民英雄纪念碑的东面。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268760"/>
            <a:ext cx="40227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229199" y="1748935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天安门城楼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224301" y="3837146"/>
            <a:ext cx="1008063" cy="5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人民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大会堂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77920" y="3861050"/>
            <a:ext cx="1285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中国国家博物馆</a:t>
            </a:r>
          </a:p>
        </p:txBody>
      </p:sp>
      <p:pic>
        <p:nvPicPr>
          <p:cNvPr id="22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77" y="2299519"/>
            <a:ext cx="148874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67" y="2544356"/>
            <a:ext cx="619125" cy="2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26" y="2903953"/>
            <a:ext cx="148874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66" y="3119977"/>
            <a:ext cx="619125" cy="2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423332" y="1038369"/>
            <a:ext cx="1613262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79776" y="2147073"/>
            <a:ext cx="439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认识东、南、西、北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780928"/>
            <a:ext cx="4955358" cy="278914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 bwMode="auto">
          <a:xfrm>
            <a:off x="2423332" y="3023539"/>
            <a:ext cx="2160240" cy="1129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相对，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23332" y="4277897"/>
            <a:ext cx="2725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确定一个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找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其他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三个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970" y="1952213"/>
            <a:ext cx="8597833" cy="39970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09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39287" y="1516211"/>
            <a:ext cx="6717089" cy="3158331"/>
            <a:chOff x="1315285" y="658959"/>
            <a:chExt cx="6717089" cy="3158331"/>
          </a:xfrm>
        </p:grpSpPr>
        <p:sp>
          <p:nvSpPr>
            <p:cNvPr id="2" name="矩形 1"/>
            <p:cNvSpPr/>
            <p:nvPr/>
          </p:nvSpPr>
          <p:spPr>
            <a:xfrm>
              <a:off x="2155190" y="1491615"/>
              <a:ext cx="4116070" cy="1999615"/>
            </a:xfrm>
            <a:prstGeom prst="rect">
              <a:avLst/>
            </a:prstGeom>
            <a:solidFill>
              <a:srgbClr val="FDF5BE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3046730" y="1894840"/>
              <a:ext cx="2164080" cy="946150"/>
            </a:xfrm>
            <a:prstGeom prst="roundRect">
              <a:avLst>
                <a:gd name="adj" fmla="val 23135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操场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597700" y="1491527"/>
              <a:ext cx="1230706" cy="37274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教学楼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10787" y="2930032"/>
              <a:ext cx="866917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大门</a:t>
              </a: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191772" y="2217256"/>
              <a:ext cx="1163741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图书馆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882939" y="2217488"/>
              <a:ext cx="1163741" cy="3007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体育馆</a:t>
              </a: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5547970" y="1389554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590" l="1042" r="97917">
                          <a14:foregroundMark x1="51042" y1="2410" x2="6250" y2="93976"/>
                          <a14:foregroundMark x1="8333" y1="93976" x2="56250" y2="84940"/>
                          <a14:foregroundMark x1="42708" y1="39157" x2="37500" y2="81928"/>
                          <a14:backgroundMark x1="12500" y1="76506" x2="3125" y2="95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4" y="1635294"/>
              <a:ext cx="319943" cy="3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云形标注 6"/>
            <p:cNvSpPr/>
            <p:nvPr/>
          </p:nvSpPr>
          <p:spPr>
            <a:xfrm>
              <a:off x="6114509" y="658959"/>
              <a:ext cx="1917865" cy="704196"/>
            </a:xfrm>
            <a:prstGeom prst="cloudCallout">
              <a:avLst>
                <a:gd name="adj1" fmla="val -61359"/>
                <a:gd name="adj2" fmla="val 7662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指向北方。</a:t>
              </a:r>
            </a:p>
          </p:txBody>
        </p:sp>
        <p:sp>
          <p:nvSpPr>
            <p:cNvPr id="2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315285" y="2153686"/>
              <a:ext cx="497243" cy="4277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西</a:t>
              </a:r>
            </a:p>
          </p:txBody>
        </p:sp>
        <p:sp>
          <p:nvSpPr>
            <p:cNvPr id="2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378017" y="2134017"/>
              <a:ext cx="475447" cy="46731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东</a:t>
              </a:r>
            </a:p>
          </p:txBody>
        </p:sp>
        <p:sp>
          <p:nvSpPr>
            <p:cNvPr id="2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891222" y="3352909"/>
              <a:ext cx="474084" cy="46438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南</a:t>
              </a:r>
            </a:p>
          </p:txBody>
        </p:sp>
        <p:sp>
          <p:nvSpPr>
            <p:cNvPr id="2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891857" y="963333"/>
              <a:ext cx="504055" cy="42629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079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prstClr val="black"/>
                    </a:solidFill>
                    <a:round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39998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5519851" y="1363518"/>
              <a:ext cx="490289" cy="674613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369967" y="4858404"/>
            <a:ext cx="6734175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地图通常是按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上北下南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左西右东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绘制的。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083" y="1375016"/>
            <a:ext cx="8597833" cy="482453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09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8462"/>
            <a:chOff x="7206155" y="5040852"/>
            <a:chExt cx="5067096" cy="397459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242695" y="3416300"/>
            <a:ext cx="569976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sp>
        <p:nvSpPr>
          <p:cNvPr id="3" name="任意多边形: 形状 2"/>
          <p:cNvSpPr/>
          <p:nvPr/>
        </p:nvSpPr>
        <p:spPr>
          <a:xfrm>
            <a:off x="4555824" y="2737412"/>
            <a:ext cx="5468959" cy="1196133"/>
          </a:xfrm>
          <a:custGeom>
            <a:avLst/>
            <a:gdLst/>
            <a:ahLst/>
            <a:cxnLst/>
            <a:rect l="l" t="t" r="r" b="b"/>
            <a:pathLst>
              <a:path w="5468959" h="1196133">
                <a:moveTo>
                  <a:pt x="2547702" y="1097453"/>
                </a:moveTo>
                <a:cubicBezTo>
                  <a:pt x="2551685" y="1096810"/>
                  <a:pt x="2556087" y="1097108"/>
                  <a:pt x="2560909" y="1098349"/>
                </a:cubicBezTo>
                <a:cubicBezTo>
                  <a:pt x="2570553" y="1100829"/>
                  <a:pt x="2576852" y="1106046"/>
                  <a:pt x="2579806" y="1113997"/>
                </a:cubicBezTo>
                <a:cubicBezTo>
                  <a:pt x="2582760" y="1121949"/>
                  <a:pt x="2582344" y="1131897"/>
                  <a:pt x="2578558" y="1143843"/>
                </a:cubicBezTo>
                <a:cubicBezTo>
                  <a:pt x="2574772" y="1155788"/>
                  <a:pt x="2567896" y="1167214"/>
                  <a:pt x="2557930" y="1178120"/>
                </a:cubicBezTo>
                <a:cubicBezTo>
                  <a:pt x="2547963" y="1189025"/>
                  <a:pt x="2538355" y="1194962"/>
                  <a:pt x="2529106" y="1195930"/>
                </a:cubicBezTo>
                <a:cubicBezTo>
                  <a:pt x="2519857" y="1196898"/>
                  <a:pt x="2518050" y="1194414"/>
                  <a:pt x="2523685" y="1188477"/>
                </a:cubicBezTo>
                <a:cubicBezTo>
                  <a:pt x="2529321" y="1182540"/>
                  <a:pt x="2534516" y="1176549"/>
                  <a:pt x="2539270" y="1170505"/>
                </a:cubicBezTo>
                <a:cubicBezTo>
                  <a:pt x="2544023" y="1164460"/>
                  <a:pt x="2548157" y="1157222"/>
                  <a:pt x="2551670" y="1148790"/>
                </a:cubicBezTo>
                <a:cubicBezTo>
                  <a:pt x="2545346" y="1148790"/>
                  <a:pt x="2540030" y="1147173"/>
                  <a:pt x="2535720" y="1143940"/>
                </a:cubicBezTo>
                <a:cubicBezTo>
                  <a:pt x="2531411" y="1140706"/>
                  <a:pt x="2528493" y="1136476"/>
                  <a:pt x="2526966" y="1131249"/>
                </a:cubicBezTo>
                <a:cubicBezTo>
                  <a:pt x="2525438" y="1126022"/>
                  <a:pt x="2525159" y="1121139"/>
                  <a:pt x="2526127" y="1116600"/>
                </a:cubicBezTo>
                <a:cubicBezTo>
                  <a:pt x="2527095" y="1112061"/>
                  <a:pt x="2530723" y="1107265"/>
                  <a:pt x="2537011" y="1102210"/>
                </a:cubicBezTo>
                <a:cubicBezTo>
                  <a:pt x="2540155" y="1099682"/>
                  <a:pt x="2543719" y="1098097"/>
                  <a:pt x="2547702" y="1097453"/>
                </a:cubicBezTo>
                <a:close/>
                <a:moveTo>
                  <a:pt x="5423342" y="1087271"/>
                </a:moveTo>
                <a:cubicBezTo>
                  <a:pt x="5419970" y="1087461"/>
                  <a:pt x="5416692" y="1088741"/>
                  <a:pt x="5413504" y="1091110"/>
                </a:cubicBezTo>
                <a:cubicBezTo>
                  <a:pt x="5407130" y="1095850"/>
                  <a:pt x="5403943" y="1102167"/>
                  <a:pt x="5403943" y="1110061"/>
                </a:cubicBezTo>
                <a:cubicBezTo>
                  <a:pt x="5403943" y="1117955"/>
                  <a:pt x="5407492" y="1123881"/>
                  <a:pt x="5414590" y="1127839"/>
                </a:cubicBezTo>
                <a:cubicBezTo>
                  <a:pt x="5421689" y="1131797"/>
                  <a:pt x="5428636" y="1131596"/>
                  <a:pt x="5435434" y="1127237"/>
                </a:cubicBezTo>
                <a:cubicBezTo>
                  <a:pt x="5442231" y="1122863"/>
                  <a:pt x="5445425" y="1116553"/>
                  <a:pt x="5445016" y="1108308"/>
                </a:cubicBezTo>
                <a:cubicBezTo>
                  <a:pt x="5444608" y="1100062"/>
                  <a:pt x="5440848" y="1093950"/>
                  <a:pt x="5433734" y="1089970"/>
                </a:cubicBezTo>
                <a:cubicBezTo>
                  <a:pt x="5430178" y="1087981"/>
                  <a:pt x="5426714" y="1087081"/>
                  <a:pt x="5423342" y="1087271"/>
                </a:cubicBezTo>
                <a:close/>
                <a:moveTo>
                  <a:pt x="196243" y="1082624"/>
                </a:moveTo>
                <a:cubicBezTo>
                  <a:pt x="191625" y="1083514"/>
                  <a:pt x="186305" y="1084191"/>
                  <a:pt x="180282" y="1084657"/>
                </a:cubicBezTo>
                <a:cubicBezTo>
                  <a:pt x="174259" y="1085123"/>
                  <a:pt x="155402" y="1087005"/>
                  <a:pt x="123710" y="1090304"/>
                </a:cubicBezTo>
                <a:cubicBezTo>
                  <a:pt x="126363" y="1107411"/>
                  <a:pt x="128464" y="1121451"/>
                  <a:pt x="130012" y="1132421"/>
                </a:cubicBezTo>
                <a:cubicBezTo>
                  <a:pt x="160500" y="1130671"/>
                  <a:pt x="182333" y="1129022"/>
                  <a:pt x="195511" y="1127473"/>
                </a:cubicBezTo>
                <a:cubicBezTo>
                  <a:pt x="198824" y="1111011"/>
                  <a:pt x="200928" y="1099198"/>
                  <a:pt x="201825" y="1092035"/>
                </a:cubicBezTo>
                <a:cubicBezTo>
                  <a:pt x="202721" y="1084872"/>
                  <a:pt x="200860" y="1081735"/>
                  <a:pt x="196243" y="1082624"/>
                </a:cubicBezTo>
                <a:close/>
                <a:moveTo>
                  <a:pt x="4319648" y="1067842"/>
                </a:moveTo>
                <a:cubicBezTo>
                  <a:pt x="4322452" y="1068648"/>
                  <a:pt x="4323502" y="1073124"/>
                  <a:pt x="4322800" y="1081269"/>
                </a:cubicBezTo>
                <a:cubicBezTo>
                  <a:pt x="4321394" y="1097560"/>
                  <a:pt x="4316186" y="1110860"/>
                  <a:pt x="4307172" y="1121171"/>
                </a:cubicBezTo>
                <a:cubicBezTo>
                  <a:pt x="4298160" y="1131482"/>
                  <a:pt x="4291864" y="1131851"/>
                  <a:pt x="4288286" y="1122279"/>
                </a:cubicBezTo>
                <a:cubicBezTo>
                  <a:pt x="4284708" y="1112707"/>
                  <a:pt x="4285228" y="1105307"/>
                  <a:pt x="4289846" y="1100080"/>
                </a:cubicBezTo>
                <a:cubicBezTo>
                  <a:pt x="4294464" y="1094853"/>
                  <a:pt x="4299841" y="1086970"/>
                  <a:pt x="4305979" y="1076430"/>
                </a:cubicBezTo>
                <a:cubicBezTo>
                  <a:pt x="4312288" y="1069898"/>
                  <a:pt x="4316845" y="1067035"/>
                  <a:pt x="4319648" y="1067842"/>
                </a:cubicBezTo>
                <a:close/>
                <a:moveTo>
                  <a:pt x="5425824" y="1064351"/>
                </a:moveTo>
                <a:cubicBezTo>
                  <a:pt x="5431346" y="1064473"/>
                  <a:pt x="5436990" y="1065746"/>
                  <a:pt x="5442758" y="1068170"/>
                </a:cubicBezTo>
                <a:cubicBezTo>
                  <a:pt x="5454295" y="1073016"/>
                  <a:pt x="5461956" y="1080696"/>
                  <a:pt x="5465742" y="1091207"/>
                </a:cubicBezTo>
                <a:cubicBezTo>
                  <a:pt x="5469528" y="1101718"/>
                  <a:pt x="5469972" y="1112115"/>
                  <a:pt x="5467076" y="1122397"/>
                </a:cubicBezTo>
                <a:cubicBezTo>
                  <a:pt x="5464178" y="1132679"/>
                  <a:pt x="5458758" y="1140548"/>
                  <a:pt x="5450814" y="1146005"/>
                </a:cubicBezTo>
                <a:cubicBezTo>
                  <a:pt x="5442870" y="1151461"/>
                  <a:pt x="5433430" y="1154189"/>
                  <a:pt x="5422495" y="1154189"/>
                </a:cubicBezTo>
                <a:cubicBezTo>
                  <a:pt x="5411561" y="1154189"/>
                  <a:pt x="5401660" y="1149751"/>
                  <a:pt x="5392790" y="1140874"/>
                </a:cubicBezTo>
                <a:cubicBezTo>
                  <a:pt x="5383920" y="1131998"/>
                  <a:pt x="5379486" y="1122454"/>
                  <a:pt x="5379486" y="1112244"/>
                </a:cubicBezTo>
                <a:cubicBezTo>
                  <a:pt x="5379486" y="1102034"/>
                  <a:pt x="5381874" y="1093103"/>
                  <a:pt x="5386648" y="1085453"/>
                </a:cubicBezTo>
                <a:cubicBezTo>
                  <a:pt x="5391424" y="1077803"/>
                  <a:pt x="5399085" y="1071798"/>
                  <a:pt x="5409632" y="1067438"/>
                </a:cubicBezTo>
                <a:cubicBezTo>
                  <a:pt x="5414906" y="1065258"/>
                  <a:pt x="5420304" y="1064230"/>
                  <a:pt x="5425824" y="1064351"/>
                </a:cubicBezTo>
                <a:close/>
                <a:moveTo>
                  <a:pt x="4764338" y="1058727"/>
                </a:moveTo>
                <a:cubicBezTo>
                  <a:pt x="4763004" y="1058483"/>
                  <a:pt x="4758161" y="1059214"/>
                  <a:pt x="4749808" y="1060921"/>
                </a:cubicBezTo>
                <a:cubicBezTo>
                  <a:pt x="4741454" y="1062627"/>
                  <a:pt x="4728122" y="1065108"/>
                  <a:pt x="4709810" y="1068363"/>
                </a:cubicBezTo>
                <a:cubicBezTo>
                  <a:pt x="4712376" y="1080610"/>
                  <a:pt x="4714843" y="1094763"/>
                  <a:pt x="4717209" y="1110825"/>
                </a:cubicBezTo>
                <a:cubicBezTo>
                  <a:pt x="4724536" y="1107440"/>
                  <a:pt x="4739630" y="1103203"/>
                  <a:pt x="4762488" y="1098112"/>
                </a:cubicBezTo>
                <a:cubicBezTo>
                  <a:pt x="4764166" y="1083772"/>
                  <a:pt x="4765227" y="1073683"/>
                  <a:pt x="4765672" y="1067847"/>
                </a:cubicBezTo>
                <a:cubicBezTo>
                  <a:pt x="4766116" y="1062010"/>
                  <a:pt x="4765672" y="1058970"/>
                  <a:pt x="4764338" y="1058727"/>
                </a:cubicBezTo>
                <a:close/>
                <a:moveTo>
                  <a:pt x="4009932" y="1058468"/>
                </a:moveTo>
                <a:cubicBezTo>
                  <a:pt x="4018809" y="1057378"/>
                  <a:pt x="4026936" y="1058651"/>
                  <a:pt x="4034314" y="1062286"/>
                </a:cubicBezTo>
                <a:cubicBezTo>
                  <a:pt x="4041692" y="1065922"/>
                  <a:pt x="4044786" y="1072023"/>
                  <a:pt x="4043596" y="1080592"/>
                </a:cubicBezTo>
                <a:cubicBezTo>
                  <a:pt x="4042406" y="1089160"/>
                  <a:pt x="4036781" y="1091060"/>
                  <a:pt x="4026721" y="1086292"/>
                </a:cubicBezTo>
                <a:cubicBezTo>
                  <a:pt x="4016662" y="1081524"/>
                  <a:pt x="4009266" y="1076774"/>
                  <a:pt x="4004533" y="1072041"/>
                </a:cubicBezTo>
                <a:cubicBezTo>
                  <a:pt x="3999256" y="1064083"/>
                  <a:pt x="4001056" y="1059558"/>
                  <a:pt x="4009932" y="1058468"/>
                </a:cubicBezTo>
                <a:close/>
                <a:moveTo>
                  <a:pt x="4391036" y="1056753"/>
                </a:moveTo>
                <a:cubicBezTo>
                  <a:pt x="4392622" y="1056477"/>
                  <a:pt x="4394596" y="1056583"/>
                  <a:pt x="4396956" y="1057070"/>
                </a:cubicBezTo>
                <a:cubicBezTo>
                  <a:pt x="4406400" y="1059020"/>
                  <a:pt x="4413850" y="1063029"/>
                  <a:pt x="4419306" y="1069094"/>
                </a:cubicBezTo>
                <a:lnTo>
                  <a:pt x="4422730" y="1089473"/>
                </a:lnTo>
                <a:lnTo>
                  <a:pt x="4421183" y="1092201"/>
                </a:lnTo>
                <a:lnTo>
                  <a:pt x="4416305" y="1096894"/>
                </a:lnTo>
                <a:cubicBezTo>
                  <a:pt x="4413430" y="1097014"/>
                  <a:pt x="4409881" y="1095136"/>
                  <a:pt x="4405658" y="1091261"/>
                </a:cubicBezTo>
                <a:cubicBezTo>
                  <a:pt x="4397212" y="1083510"/>
                  <a:pt x="4391066" y="1076272"/>
                  <a:pt x="4387223" y="1069546"/>
                </a:cubicBezTo>
                <a:cubicBezTo>
                  <a:pt x="4385008" y="1061846"/>
                  <a:pt x="4386279" y="1057581"/>
                  <a:pt x="4391036" y="1056753"/>
                </a:cubicBezTo>
                <a:close/>
                <a:moveTo>
                  <a:pt x="4109234" y="1052854"/>
                </a:moveTo>
                <a:cubicBezTo>
                  <a:pt x="4118620" y="1053801"/>
                  <a:pt x="4126722" y="1055324"/>
                  <a:pt x="4133542" y="1057425"/>
                </a:cubicBezTo>
                <a:cubicBezTo>
                  <a:pt x="4140360" y="1059526"/>
                  <a:pt x="4144017" y="1065380"/>
                  <a:pt x="4144512" y="1074988"/>
                </a:cubicBezTo>
                <a:cubicBezTo>
                  <a:pt x="4145006" y="1084596"/>
                  <a:pt x="4141077" y="1088436"/>
                  <a:pt x="4132724" y="1086507"/>
                </a:cubicBezTo>
                <a:cubicBezTo>
                  <a:pt x="4124370" y="1084578"/>
                  <a:pt x="4116824" y="1080717"/>
                  <a:pt x="4110084" y="1074924"/>
                </a:cubicBezTo>
                <a:cubicBezTo>
                  <a:pt x="4103330" y="1069145"/>
                  <a:pt x="4099154" y="1063785"/>
                  <a:pt x="4097554" y="1058845"/>
                </a:cubicBezTo>
                <a:cubicBezTo>
                  <a:pt x="4095956" y="1053905"/>
                  <a:pt x="4099849" y="1051908"/>
                  <a:pt x="4109234" y="1052854"/>
                </a:cubicBezTo>
                <a:close/>
                <a:moveTo>
                  <a:pt x="4019225" y="1022006"/>
                </a:moveTo>
                <a:cubicBezTo>
                  <a:pt x="4023176" y="1022201"/>
                  <a:pt x="4027399" y="1022933"/>
                  <a:pt x="4031894" y="1024202"/>
                </a:cubicBezTo>
                <a:cubicBezTo>
                  <a:pt x="4040886" y="1026741"/>
                  <a:pt x="4045381" y="1031796"/>
                  <a:pt x="4045381" y="1039367"/>
                </a:cubicBezTo>
                <a:cubicBezTo>
                  <a:pt x="4045381" y="1048430"/>
                  <a:pt x="4040305" y="1051313"/>
                  <a:pt x="4030152" y="1048014"/>
                </a:cubicBezTo>
                <a:cubicBezTo>
                  <a:pt x="4019999" y="1044716"/>
                  <a:pt x="4011997" y="1041110"/>
                  <a:pt x="4006146" y="1037195"/>
                </a:cubicBezTo>
                <a:cubicBezTo>
                  <a:pt x="4000697" y="1029508"/>
                  <a:pt x="4001378" y="1024787"/>
                  <a:pt x="4008190" y="1023030"/>
                </a:cubicBezTo>
                <a:cubicBezTo>
                  <a:pt x="4011596" y="1022152"/>
                  <a:pt x="4015274" y="1021810"/>
                  <a:pt x="4019225" y="1022006"/>
                </a:cubicBezTo>
                <a:close/>
                <a:moveTo>
                  <a:pt x="3362927" y="1021901"/>
                </a:moveTo>
                <a:lnTo>
                  <a:pt x="3311802" y="1034157"/>
                </a:lnTo>
                <a:lnTo>
                  <a:pt x="3317422" y="1037012"/>
                </a:lnTo>
                <a:cubicBezTo>
                  <a:pt x="3329175" y="1043587"/>
                  <a:pt x="3334057" y="1049122"/>
                  <a:pt x="3332071" y="1053618"/>
                </a:cubicBezTo>
                <a:cubicBezTo>
                  <a:pt x="3330085" y="1058113"/>
                  <a:pt x="3327478" y="1061853"/>
                  <a:pt x="3324252" y="1064835"/>
                </a:cubicBezTo>
                <a:lnTo>
                  <a:pt x="3364584" y="1093294"/>
                </a:lnTo>
                <a:lnTo>
                  <a:pt x="3364584" y="1043433"/>
                </a:lnTo>
                <a:cubicBezTo>
                  <a:pt x="3364584" y="1030914"/>
                  <a:pt x="3364032" y="1023736"/>
                  <a:pt x="3362927" y="1021901"/>
                </a:cubicBezTo>
                <a:close/>
                <a:moveTo>
                  <a:pt x="3043523" y="1013254"/>
                </a:moveTo>
                <a:cubicBezTo>
                  <a:pt x="3047307" y="1011834"/>
                  <a:pt x="3056173" y="1013885"/>
                  <a:pt x="3070123" y="1019406"/>
                </a:cubicBezTo>
                <a:cubicBezTo>
                  <a:pt x="3098022" y="1030448"/>
                  <a:pt x="3118069" y="1040887"/>
                  <a:pt x="3130266" y="1050725"/>
                </a:cubicBezTo>
                <a:cubicBezTo>
                  <a:pt x="3142462" y="1060562"/>
                  <a:pt x="3148277" y="1073067"/>
                  <a:pt x="3147711" y="1088239"/>
                </a:cubicBezTo>
                <a:cubicBezTo>
                  <a:pt x="3147144" y="1103411"/>
                  <a:pt x="3140594" y="1105773"/>
                  <a:pt x="3128061" y="1095326"/>
                </a:cubicBezTo>
                <a:cubicBezTo>
                  <a:pt x="3115527" y="1084879"/>
                  <a:pt x="3102474" y="1074307"/>
                  <a:pt x="3088901" y="1063609"/>
                </a:cubicBezTo>
                <a:cubicBezTo>
                  <a:pt x="3075328" y="1052911"/>
                  <a:pt x="3061500" y="1041016"/>
                  <a:pt x="3047419" y="1027924"/>
                </a:cubicBezTo>
                <a:cubicBezTo>
                  <a:pt x="3041037" y="1019563"/>
                  <a:pt x="3039738" y="1014673"/>
                  <a:pt x="3043523" y="1013254"/>
                </a:cubicBezTo>
                <a:close/>
                <a:moveTo>
                  <a:pt x="1614773" y="1013254"/>
                </a:moveTo>
                <a:cubicBezTo>
                  <a:pt x="1618557" y="1011834"/>
                  <a:pt x="1627423" y="1013885"/>
                  <a:pt x="1641373" y="1019406"/>
                </a:cubicBezTo>
                <a:cubicBezTo>
                  <a:pt x="1669272" y="1030448"/>
                  <a:pt x="1689319" y="1040887"/>
                  <a:pt x="1701516" y="1050725"/>
                </a:cubicBezTo>
                <a:cubicBezTo>
                  <a:pt x="1713712" y="1060562"/>
                  <a:pt x="1719527" y="1073067"/>
                  <a:pt x="1718961" y="1088239"/>
                </a:cubicBezTo>
                <a:cubicBezTo>
                  <a:pt x="1718394" y="1103411"/>
                  <a:pt x="1711844" y="1105773"/>
                  <a:pt x="1699311" y="1095326"/>
                </a:cubicBezTo>
                <a:cubicBezTo>
                  <a:pt x="1686777" y="1084879"/>
                  <a:pt x="1673724" y="1074307"/>
                  <a:pt x="1660151" y="1063609"/>
                </a:cubicBezTo>
                <a:cubicBezTo>
                  <a:pt x="1646578" y="1052911"/>
                  <a:pt x="1632751" y="1041016"/>
                  <a:pt x="1618669" y="1027924"/>
                </a:cubicBezTo>
                <a:cubicBezTo>
                  <a:pt x="1612287" y="1019563"/>
                  <a:pt x="1610989" y="1014673"/>
                  <a:pt x="1614773" y="1013254"/>
                </a:cubicBezTo>
                <a:close/>
                <a:moveTo>
                  <a:pt x="4120160" y="1007145"/>
                </a:moveTo>
                <a:cubicBezTo>
                  <a:pt x="4124897" y="1007371"/>
                  <a:pt x="4129264" y="1008127"/>
                  <a:pt x="4133262" y="1009414"/>
                </a:cubicBezTo>
                <a:cubicBezTo>
                  <a:pt x="4141256" y="1011988"/>
                  <a:pt x="4145254" y="1017025"/>
                  <a:pt x="4145254" y="1024525"/>
                </a:cubicBezTo>
                <a:cubicBezTo>
                  <a:pt x="4145254" y="1033574"/>
                  <a:pt x="4141436" y="1037403"/>
                  <a:pt x="4133800" y="1036012"/>
                </a:cubicBezTo>
                <a:cubicBezTo>
                  <a:pt x="4126164" y="1034621"/>
                  <a:pt x="4118882" y="1032441"/>
                  <a:pt x="4111956" y="1029472"/>
                </a:cubicBezTo>
                <a:cubicBezTo>
                  <a:pt x="4106636" y="1026805"/>
                  <a:pt x="4101380" y="1022987"/>
                  <a:pt x="4096188" y="1018018"/>
                </a:cubicBezTo>
                <a:cubicBezTo>
                  <a:pt x="4090998" y="1013049"/>
                  <a:pt x="4093880" y="1009730"/>
                  <a:pt x="4104836" y="1008059"/>
                </a:cubicBezTo>
                <a:cubicBezTo>
                  <a:pt x="4110314" y="1007224"/>
                  <a:pt x="4115422" y="1006919"/>
                  <a:pt x="4120160" y="1007145"/>
                </a:cubicBezTo>
                <a:close/>
                <a:moveTo>
                  <a:pt x="4375339" y="1005714"/>
                </a:moveTo>
                <a:cubicBezTo>
                  <a:pt x="4371904" y="1006611"/>
                  <a:pt x="4360493" y="1009848"/>
                  <a:pt x="4341105" y="1015426"/>
                </a:cubicBezTo>
                <a:cubicBezTo>
                  <a:pt x="4342912" y="1023500"/>
                  <a:pt x="4344110" y="1030103"/>
                  <a:pt x="4344698" y="1035237"/>
                </a:cubicBezTo>
                <a:cubicBezTo>
                  <a:pt x="4357804" y="1031724"/>
                  <a:pt x="4369284" y="1028820"/>
                  <a:pt x="4379136" y="1026526"/>
                </a:cubicBezTo>
                <a:cubicBezTo>
                  <a:pt x="4380670" y="1019728"/>
                  <a:pt x="4381279" y="1014336"/>
                  <a:pt x="4380964" y="1010350"/>
                </a:cubicBezTo>
                <a:cubicBezTo>
                  <a:pt x="4380648" y="1006363"/>
                  <a:pt x="4378773" y="1004818"/>
                  <a:pt x="4375339" y="1005714"/>
                </a:cubicBezTo>
                <a:close/>
                <a:moveTo>
                  <a:pt x="959007" y="989852"/>
                </a:moveTo>
                <a:cubicBezTo>
                  <a:pt x="975187" y="988768"/>
                  <a:pt x="988759" y="991141"/>
                  <a:pt x="999724" y="996970"/>
                </a:cubicBezTo>
                <a:cubicBezTo>
                  <a:pt x="1014344" y="1004743"/>
                  <a:pt x="1020783" y="1011741"/>
                  <a:pt x="1019040" y="1017964"/>
                </a:cubicBezTo>
                <a:cubicBezTo>
                  <a:pt x="1017298" y="1024188"/>
                  <a:pt x="1010264" y="1026852"/>
                  <a:pt x="997939" y="1025956"/>
                </a:cubicBezTo>
                <a:cubicBezTo>
                  <a:pt x="985613" y="1025059"/>
                  <a:pt x="968294" y="1024611"/>
                  <a:pt x="945981" y="1024611"/>
                </a:cubicBezTo>
                <a:cubicBezTo>
                  <a:pt x="923696" y="1024611"/>
                  <a:pt x="899755" y="1025733"/>
                  <a:pt x="874158" y="1027978"/>
                </a:cubicBezTo>
                <a:cubicBezTo>
                  <a:pt x="848560" y="1030222"/>
                  <a:pt x="827136" y="1032893"/>
                  <a:pt x="809885" y="1035990"/>
                </a:cubicBezTo>
                <a:cubicBezTo>
                  <a:pt x="792634" y="1039088"/>
                  <a:pt x="777576" y="1042013"/>
                  <a:pt x="764713" y="1044766"/>
                </a:cubicBezTo>
                <a:cubicBezTo>
                  <a:pt x="751850" y="1047520"/>
                  <a:pt x="738463" y="1044530"/>
                  <a:pt x="724553" y="1035797"/>
                </a:cubicBezTo>
                <a:cubicBezTo>
                  <a:pt x="711948" y="1021930"/>
                  <a:pt x="711052" y="1015681"/>
                  <a:pt x="721865" y="1017050"/>
                </a:cubicBezTo>
                <a:cubicBezTo>
                  <a:pt x="732677" y="1018420"/>
                  <a:pt x="751201" y="1017989"/>
                  <a:pt x="777437" y="1015760"/>
                </a:cubicBezTo>
                <a:cubicBezTo>
                  <a:pt x="803672" y="1013530"/>
                  <a:pt x="831678" y="1010156"/>
                  <a:pt x="861456" y="1005639"/>
                </a:cubicBezTo>
                <a:cubicBezTo>
                  <a:pt x="891233" y="1001122"/>
                  <a:pt x="918067" y="996605"/>
                  <a:pt x="941958" y="992088"/>
                </a:cubicBezTo>
                <a:cubicBezTo>
                  <a:pt x="947931" y="990958"/>
                  <a:pt x="953614" y="990213"/>
                  <a:pt x="959007" y="989852"/>
                </a:cubicBezTo>
                <a:close/>
                <a:moveTo>
                  <a:pt x="4388560" y="983424"/>
                </a:moveTo>
                <a:cubicBezTo>
                  <a:pt x="4391555" y="983442"/>
                  <a:pt x="4394766" y="984186"/>
                  <a:pt x="4398194" y="985656"/>
                </a:cubicBezTo>
                <a:cubicBezTo>
                  <a:pt x="4405048" y="988596"/>
                  <a:pt x="4410296" y="991844"/>
                  <a:pt x="4413939" y="995400"/>
                </a:cubicBezTo>
                <a:cubicBezTo>
                  <a:pt x="4417582" y="998956"/>
                  <a:pt x="4417259" y="1002864"/>
                  <a:pt x="4412971" y="1007123"/>
                </a:cubicBezTo>
                <a:cubicBezTo>
                  <a:pt x="4408684" y="1011382"/>
                  <a:pt x="4404525" y="1017527"/>
                  <a:pt x="4400495" y="1025558"/>
                </a:cubicBezTo>
                <a:cubicBezTo>
                  <a:pt x="4406805" y="1033057"/>
                  <a:pt x="4406701" y="1037471"/>
                  <a:pt x="4400183" y="1038797"/>
                </a:cubicBezTo>
                <a:cubicBezTo>
                  <a:pt x="4393666" y="1040124"/>
                  <a:pt x="4386126" y="1041956"/>
                  <a:pt x="4377565" y="1044293"/>
                </a:cubicBezTo>
                <a:cubicBezTo>
                  <a:pt x="4382054" y="1048136"/>
                  <a:pt x="4383624" y="1051779"/>
                  <a:pt x="4382276" y="1055220"/>
                </a:cubicBezTo>
                <a:cubicBezTo>
                  <a:pt x="4380928" y="1058662"/>
                  <a:pt x="4380254" y="1063731"/>
                  <a:pt x="4380254" y="1070428"/>
                </a:cubicBezTo>
                <a:lnTo>
                  <a:pt x="4380254" y="1104156"/>
                </a:lnTo>
                <a:cubicBezTo>
                  <a:pt x="4380254" y="1119386"/>
                  <a:pt x="4376422" y="1131758"/>
                  <a:pt x="4368756" y="1141272"/>
                </a:cubicBezTo>
                <a:cubicBezTo>
                  <a:pt x="4361092" y="1150787"/>
                  <a:pt x="4355546" y="1151246"/>
                  <a:pt x="4352118" y="1142649"/>
                </a:cubicBezTo>
                <a:cubicBezTo>
                  <a:pt x="4348691" y="1134052"/>
                  <a:pt x="4342374" y="1125477"/>
                  <a:pt x="4333168" y="1116923"/>
                </a:cubicBezTo>
                <a:cubicBezTo>
                  <a:pt x="4323962" y="1108369"/>
                  <a:pt x="4324169" y="1105214"/>
                  <a:pt x="4333792" y="1107458"/>
                </a:cubicBezTo>
                <a:cubicBezTo>
                  <a:pt x="4343414" y="1109702"/>
                  <a:pt x="4349487" y="1110204"/>
                  <a:pt x="4352011" y="1108964"/>
                </a:cubicBezTo>
                <a:cubicBezTo>
                  <a:pt x="4354535" y="1107723"/>
                  <a:pt x="4355796" y="1098922"/>
                  <a:pt x="4355796" y="1082560"/>
                </a:cubicBezTo>
                <a:cubicBezTo>
                  <a:pt x="4355796" y="1065983"/>
                  <a:pt x="4355238" y="1055213"/>
                  <a:pt x="4354119" y="1050251"/>
                </a:cubicBezTo>
                <a:cubicBezTo>
                  <a:pt x="4351824" y="1051155"/>
                  <a:pt x="4348519" y="1051936"/>
                  <a:pt x="4344202" y="1052596"/>
                </a:cubicBezTo>
                <a:cubicBezTo>
                  <a:pt x="4339686" y="1061831"/>
                  <a:pt x="4335541" y="1062706"/>
                  <a:pt x="4331770" y="1055220"/>
                </a:cubicBezTo>
                <a:cubicBezTo>
                  <a:pt x="4327998" y="1047735"/>
                  <a:pt x="4324399" y="1039561"/>
                  <a:pt x="4320972" y="1030699"/>
                </a:cubicBezTo>
                <a:cubicBezTo>
                  <a:pt x="4317544" y="1021836"/>
                  <a:pt x="4313493" y="1014430"/>
                  <a:pt x="4308818" y="1008478"/>
                </a:cubicBezTo>
                <a:cubicBezTo>
                  <a:pt x="4304143" y="1002527"/>
                  <a:pt x="4305043" y="998978"/>
                  <a:pt x="4311518" y="997831"/>
                </a:cubicBezTo>
                <a:cubicBezTo>
                  <a:pt x="4317992" y="996684"/>
                  <a:pt x="4323829" y="996784"/>
                  <a:pt x="4329027" y="998132"/>
                </a:cubicBezTo>
                <a:cubicBezTo>
                  <a:pt x="4334226" y="999480"/>
                  <a:pt x="4342776" y="998437"/>
                  <a:pt x="4354678" y="995002"/>
                </a:cubicBezTo>
                <a:cubicBezTo>
                  <a:pt x="4366580" y="991568"/>
                  <a:pt x="4375095" y="988416"/>
                  <a:pt x="4380222" y="985548"/>
                </a:cubicBezTo>
                <a:cubicBezTo>
                  <a:pt x="4382785" y="984114"/>
                  <a:pt x="4385564" y="983406"/>
                  <a:pt x="4388560" y="983424"/>
                </a:cubicBezTo>
                <a:close/>
                <a:moveTo>
                  <a:pt x="3449045" y="982593"/>
                </a:moveTo>
                <a:cubicBezTo>
                  <a:pt x="3458962" y="982486"/>
                  <a:pt x="3467107" y="986307"/>
                  <a:pt x="3473480" y="994056"/>
                </a:cubicBezTo>
                <a:cubicBezTo>
                  <a:pt x="3481976" y="1004388"/>
                  <a:pt x="3476445" y="1009808"/>
                  <a:pt x="3456885" y="1010318"/>
                </a:cubicBezTo>
                <a:cubicBezTo>
                  <a:pt x="3437325" y="1010827"/>
                  <a:pt x="3414710" y="1013039"/>
                  <a:pt x="3389041" y="1016953"/>
                </a:cubicBezTo>
                <a:cubicBezTo>
                  <a:pt x="3392641" y="1021026"/>
                  <a:pt x="3393749" y="1025683"/>
                  <a:pt x="3392364" y="1030924"/>
                </a:cubicBezTo>
                <a:cubicBezTo>
                  <a:pt x="3390981" y="1036166"/>
                  <a:pt x="3389873" y="1042106"/>
                  <a:pt x="3389041" y="1048746"/>
                </a:cubicBezTo>
                <a:cubicBezTo>
                  <a:pt x="3399739" y="1046179"/>
                  <a:pt x="3409279" y="1043286"/>
                  <a:pt x="3417660" y="1040066"/>
                </a:cubicBezTo>
                <a:cubicBezTo>
                  <a:pt x="3426042" y="1036847"/>
                  <a:pt x="3434166" y="1038743"/>
                  <a:pt x="3442032" y="1045756"/>
                </a:cubicBezTo>
                <a:cubicBezTo>
                  <a:pt x="3449897" y="1052768"/>
                  <a:pt x="3446692" y="1058422"/>
                  <a:pt x="3432417" y="1062717"/>
                </a:cubicBezTo>
                <a:cubicBezTo>
                  <a:pt x="3418141" y="1067011"/>
                  <a:pt x="3403618" y="1068707"/>
                  <a:pt x="3388847" y="1067804"/>
                </a:cubicBezTo>
                <a:lnTo>
                  <a:pt x="3387664" y="1105576"/>
                </a:lnTo>
                <a:cubicBezTo>
                  <a:pt x="3413018" y="1118238"/>
                  <a:pt x="3436167" y="1126351"/>
                  <a:pt x="3457110" y="1129915"/>
                </a:cubicBezTo>
                <a:cubicBezTo>
                  <a:pt x="3478054" y="1133478"/>
                  <a:pt x="3497815" y="1136737"/>
                  <a:pt x="3516393" y="1139691"/>
                </a:cubicBezTo>
                <a:cubicBezTo>
                  <a:pt x="3534971" y="1142645"/>
                  <a:pt x="3537229" y="1146679"/>
                  <a:pt x="3523169" y="1151791"/>
                </a:cubicBezTo>
                <a:cubicBezTo>
                  <a:pt x="3509108" y="1156903"/>
                  <a:pt x="3493062" y="1161280"/>
                  <a:pt x="3475028" y="1164923"/>
                </a:cubicBezTo>
                <a:cubicBezTo>
                  <a:pt x="3456996" y="1168565"/>
                  <a:pt x="3443201" y="1168745"/>
                  <a:pt x="3433643" y="1165461"/>
                </a:cubicBezTo>
                <a:cubicBezTo>
                  <a:pt x="3424085" y="1162177"/>
                  <a:pt x="3407375" y="1151074"/>
                  <a:pt x="3383513" y="1132152"/>
                </a:cubicBezTo>
                <a:cubicBezTo>
                  <a:pt x="3359651" y="1113230"/>
                  <a:pt x="3336520" y="1094928"/>
                  <a:pt x="3314121" y="1077247"/>
                </a:cubicBezTo>
                <a:cubicBezTo>
                  <a:pt x="3309575" y="1084202"/>
                  <a:pt x="3301552" y="1093885"/>
                  <a:pt x="3290051" y="1106297"/>
                </a:cubicBezTo>
                <a:cubicBezTo>
                  <a:pt x="3278550" y="1118708"/>
                  <a:pt x="3267440" y="1128409"/>
                  <a:pt x="3256720" y="1135400"/>
                </a:cubicBezTo>
                <a:cubicBezTo>
                  <a:pt x="3246001" y="1142391"/>
                  <a:pt x="3234303" y="1147270"/>
                  <a:pt x="3221626" y="1150038"/>
                </a:cubicBezTo>
                <a:cubicBezTo>
                  <a:pt x="3208950" y="1152805"/>
                  <a:pt x="3209513" y="1148941"/>
                  <a:pt x="3223315" y="1138444"/>
                </a:cubicBezTo>
                <a:cubicBezTo>
                  <a:pt x="3237117" y="1127947"/>
                  <a:pt x="3251551" y="1113388"/>
                  <a:pt x="3266615" y="1094767"/>
                </a:cubicBezTo>
                <a:cubicBezTo>
                  <a:pt x="3281680" y="1076146"/>
                  <a:pt x="3291201" y="1062459"/>
                  <a:pt x="3295181" y="1053704"/>
                </a:cubicBezTo>
                <a:cubicBezTo>
                  <a:pt x="3297170" y="1049327"/>
                  <a:pt x="3298606" y="1045484"/>
                  <a:pt x="3299488" y="1042177"/>
                </a:cubicBezTo>
                <a:lnTo>
                  <a:pt x="3300081" y="1037170"/>
                </a:lnTo>
                <a:lnTo>
                  <a:pt x="3279005" y="1042798"/>
                </a:lnTo>
                <a:cubicBezTo>
                  <a:pt x="3269003" y="1045974"/>
                  <a:pt x="3258721" y="1042587"/>
                  <a:pt x="3248159" y="1032635"/>
                </a:cubicBezTo>
                <a:cubicBezTo>
                  <a:pt x="3237598" y="1022682"/>
                  <a:pt x="3236332" y="1018162"/>
                  <a:pt x="3244363" y="1019072"/>
                </a:cubicBezTo>
                <a:cubicBezTo>
                  <a:pt x="3252393" y="1019983"/>
                  <a:pt x="3259843" y="1020008"/>
                  <a:pt x="3266712" y="1019148"/>
                </a:cubicBezTo>
                <a:cubicBezTo>
                  <a:pt x="3273581" y="1018287"/>
                  <a:pt x="3286738" y="1016276"/>
                  <a:pt x="3306183" y="1013114"/>
                </a:cubicBezTo>
                <a:cubicBezTo>
                  <a:pt x="3325629" y="1009952"/>
                  <a:pt x="3348849" y="1005220"/>
                  <a:pt x="3375844" y="998917"/>
                </a:cubicBezTo>
                <a:cubicBezTo>
                  <a:pt x="3402840" y="992615"/>
                  <a:pt x="3423737" y="987646"/>
                  <a:pt x="3438536" y="984010"/>
                </a:cubicBezTo>
                <a:cubicBezTo>
                  <a:pt x="3442236" y="983102"/>
                  <a:pt x="3445739" y="982629"/>
                  <a:pt x="3449045" y="982593"/>
                </a:cubicBezTo>
                <a:close/>
                <a:moveTo>
                  <a:pt x="2368310" y="969663"/>
                </a:moveTo>
                <a:cubicBezTo>
                  <a:pt x="2366782" y="969398"/>
                  <a:pt x="2362660" y="971190"/>
                  <a:pt x="2355941" y="975041"/>
                </a:cubicBezTo>
                <a:cubicBezTo>
                  <a:pt x="2349223" y="978891"/>
                  <a:pt x="2342013" y="983505"/>
                  <a:pt x="2334313" y="988883"/>
                </a:cubicBezTo>
                <a:cubicBezTo>
                  <a:pt x="2334528" y="996909"/>
                  <a:pt x="2334607" y="1004436"/>
                  <a:pt x="2334551" y="1011463"/>
                </a:cubicBezTo>
                <a:lnTo>
                  <a:pt x="2334307" y="1019749"/>
                </a:lnTo>
                <a:lnTo>
                  <a:pt x="2335578" y="1019045"/>
                </a:lnTo>
                <a:cubicBezTo>
                  <a:pt x="2336971" y="1018938"/>
                  <a:pt x="2338959" y="1019165"/>
                  <a:pt x="2341540" y="1019728"/>
                </a:cubicBezTo>
                <a:cubicBezTo>
                  <a:pt x="2351865" y="1021980"/>
                  <a:pt x="2358616" y="1019230"/>
                  <a:pt x="2361792" y="1011479"/>
                </a:cubicBezTo>
                <a:cubicBezTo>
                  <a:pt x="2364969" y="1003728"/>
                  <a:pt x="2367230" y="994887"/>
                  <a:pt x="2368579" y="984957"/>
                </a:cubicBezTo>
                <a:cubicBezTo>
                  <a:pt x="2369927" y="975026"/>
                  <a:pt x="2369837" y="969928"/>
                  <a:pt x="2368310" y="969663"/>
                </a:cubicBezTo>
                <a:close/>
                <a:moveTo>
                  <a:pt x="4424829" y="940627"/>
                </a:moveTo>
                <a:cubicBezTo>
                  <a:pt x="4430500" y="940980"/>
                  <a:pt x="4434188" y="942635"/>
                  <a:pt x="4435890" y="945593"/>
                </a:cubicBezTo>
                <a:cubicBezTo>
                  <a:pt x="4439296" y="951508"/>
                  <a:pt x="4434302" y="955990"/>
                  <a:pt x="4420908" y="959037"/>
                </a:cubicBezTo>
                <a:cubicBezTo>
                  <a:pt x="4407514" y="962084"/>
                  <a:pt x="4387614" y="966795"/>
                  <a:pt x="4361206" y="973169"/>
                </a:cubicBezTo>
                <a:cubicBezTo>
                  <a:pt x="4334799" y="979543"/>
                  <a:pt x="4317888" y="983860"/>
                  <a:pt x="4310474" y="986118"/>
                </a:cubicBezTo>
                <a:cubicBezTo>
                  <a:pt x="4303060" y="988377"/>
                  <a:pt x="4294836" y="985197"/>
                  <a:pt x="4285802" y="976579"/>
                </a:cubicBezTo>
                <a:cubicBezTo>
                  <a:pt x="4277571" y="963500"/>
                  <a:pt x="4279260" y="957409"/>
                  <a:pt x="4290868" y="958306"/>
                </a:cubicBezTo>
                <a:cubicBezTo>
                  <a:pt x="4302476" y="959202"/>
                  <a:pt x="4319057" y="958080"/>
                  <a:pt x="4340610" y="954939"/>
                </a:cubicBezTo>
                <a:cubicBezTo>
                  <a:pt x="4362164" y="951799"/>
                  <a:pt x="4382580" y="947977"/>
                  <a:pt x="4401861" y="943474"/>
                </a:cubicBezTo>
                <a:cubicBezTo>
                  <a:pt x="4411501" y="941223"/>
                  <a:pt x="4419157" y="940274"/>
                  <a:pt x="4424829" y="940627"/>
                </a:cubicBezTo>
                <a:close/>
                <a:moveTo>
                  <a:pt x="4841388" y="939484"/>
                </a:moveTo>
                <a:cubicBezTo>
                  <a:pt x="4850021" y="940438"/>
                  <a:pt x="4857700" y="942836"/>
                  <a:pt x="4864425" y="946679"/>
                </a:cubicBezTo>
                <a:cubicBezTo>
                  <a:pt x="4872930" y="950092"/>
                  <a:pt x="4875826" y="955086"/>
                  <a:pt x="4873116" y="961661"/>
                </a:cubicBezTo>
                <a:cubicBezTo>
                  <a:pt x="4870405" y="968236"/>
                  <a:pt x="4869272" y="983634"/>
                  <a:pt x="4869716" y="1007855"/>
                </a:cubicBezTo>
                <a:cubicBezTo>
                  <a:pt x="4870162" y="1032075"/>
                  <a:pt x="4868616" y="1049248"/>
                  <a:pt x="4865081" y="1059372"/>
                </a:cubicBezTo>
                <a:cubicBezTo>
                  <a:pt x="4861546" y="1069496"/>
                  <a:pt x="4856130" y="1070460"/>
                  <a:pt x="4848830" y="1062265"/>
                </a:cubicBezTo>
                <a:cubicBezTo>
                  <a:pt x="4841532" y="1054070"/>
                  <a:pt x="4838782" y="1045039"/>
                  <a:pt x="4840582" y="1035173"/>
                </a:cubicBezTo>
                <a:cubicBezTo>
                  <a:pt x="4842380" y="1025307"/>
                  <a:pt x="4843280" y="1010959"/>
                  <a:pt x="4843280" y="992131"/>
                </a:cubicBezTo>
                <a:cubicBezTo>
                  <a:pt x="4843280" y="973273"/>
                  <a:pt x="4840807" y="959546"/>
                  <a:pt x="4835860" y="950949"/>
                </a:cubicBezTo>
                <a:cubicBezTo>
                  <a:pt x="4830912" y="942352"/>
                  <a:pt x="4832755" y="938531"/>
                  <a:pt x="4841388" y="939484"/>
                </a:cubicBezTo>
                <a:close/>
                <a:moveTo>
                  <a:pt x="1908904" y="936608"/>
                </a:moveTo>
                <a:cubicBezTo>
                  <a:pt x="1910303" y="936295"/>
                  <a:pt x="1912142" y="936376"/>
                  <a:pt x="1914421" y="936849"/>
                </a:cubicBezTo>
                <a:cubicBezTo>
                  <a:pt x="1923534" y="938742"/>
                  <a:pt x="1931657" y="941298"/>
                  <a:pt x="1938792" y="944518"/>
                </a:cubicBezTo>
                <a:cubicBezTo>
                  <a:pt x="1945926" y="947737"/>
                  <a:pt x="1948120" y="952197"/>
                  <a:pt x="1945374" y="957897"/>
                </a:cubicBezTo>
                <a:cubicBezTo>
                  <a:pt x="1942628" y="963597"/>
                  <a:pt x="1940810" y="971119"/>
                  <a:pt x="1939921" y="980461"/>
                </a:cubicBezTo>
                <a:cubicBezTo>
                  <a:pt x="1939032" y="989804"/>
                  <a:pt x="1936824" y="1003954"/>
                  <a:pt x="1933296" y="1022912"/>
                </a:cubicBezTo>
                <a:cubicBezTo>
                  <a:pt x="1953989" y="1029351"/>
                  <a:pt x="1962296" y="1037259"/>
                  <a:pt x="1958216" y="1046638"/>
                </a:cubicBezTo>
                <a:cubicBezTo>
                  <a:pt x="1954136" y="1056016"/>
                  <a:pt x="1951655" y="1068990"/>
                  <a:pt x="1950773" y="1085561"/>
                </a:cubicBezTo>
                <a:cubicBezTo>
                  <a:pt x="1949891" y="1102131"/>
                  <a:pt x="1951899" y="1114090"/>
                  <a:pt x="1956796" y="1121440"/>
                </a:cubicBezTo>
                <a:cubicBezTo>
                  <a:pt x="1961693" y="1128789"/>
                  <a:pt x="1975241" y="1132249"/>
                  <a:pt x="1997440" y="1131819"/>
                </a:cubicBezTo>
                <a:cubicBezTo>
                  <a:pt x="2019638" y="1131388"/>
                  <a:pt x="2035000" y="1129754"/>
                  <a:pt x="2043525" y="1126914"/>
                </a:cubicBezTo>
                <a:cubicBezTo>
                  <a:pt x="2052051" y="1124075"/>
                  <a:pt x="2060332" y="1110785"/>
                  <a:pt x="2068370" y="1087045"/>
                </a:cubicBezTo>
                <a:cubicBezTo>
                  <a:pt x="2076408" y="1063305"/>
                  <a:pt x="2080426" y="1062713"/>
                  <a:pt x="2080426" y="1085270"/>
                </a:cubicBezTo>
                <a:cubicBezTo>
                  <a:pt x="2080426" y="1104816"/>
                  <a:pt x="2082226" y="1117855"/>
                  <a:pt x="2085826" y="1124387"/>
                </a:cubicBezTo>
                <a:cubicBezTo>
                  <a:pt x="2089425" y="1130919"/>
                  <a:pt x="2083947" y="1138419"/>
                  <a:pt x="2069392" y="1146887"/>
                </a:cubicBezTo>
                <a:cubicBezTo>
                  <a:pt x="2054836" y="1155354"/>
                  <a:pt x="2029504" y="1158663"/>
                  <a:pt x="1993396" y="1156814"/>
                </a:cubicBezTo>
                <a:cubicBezTo>
                  <a:pt x="1957287" y="1154964"/>
                  <a:pt x="1937541" y="1145574"/>
                  <a:pt x="1934156" y="1128646"/>
                </a:cubicBezTo>
                <a:cubicBezTo>
                  <a:pt x="1930772" y="1111717"/>
                  <a:pt x="1929532" y="1093735"/>
                  <a:pt x="1930435" y="1074698"/>
                </a:cubicBezTo>
                <a:cubicBezTo>
                  <a:pt x="1931338" y="1055661"/>
                  <a:pt x="1930966" y="1043461"/>
                  <a:pt x="1929317" y="1038098"/>
                </a:cubicBezTo>
                <a:cubicBezTo>
                  <a:pt x="1919895" y="1071181"/>
                  <a:pt x="1905014" y="1095814"/>
                  <a:pt x="1884672" y="1111997"/>
                </a:cubicBezTo>
                <a:cubicBezTo>
                  <a:pt x="1864330" y="1128180"/>
                  <a:pt x="1845276" y="1138358"/>
                  <a:pt x="1827508" y="1142531"/>
                </a:cubicBezTo>
                <a:cubicBezTo>
                  <a:pt x="1809741" y="1146704"/>
                  <a:pt x="1806019" y="1145080"/>
                  <a:pt x="1816344" y="1137659"/>
                </a:cubicBezTo>
                <a:cubicBezTo>
                  <a:pt x="1826669" y="1130238"/>
                  <a:pt x="1840013" y="1120113"/>
                  <a:pt x="1856375" y="1107286"/>
                </a:cubicBezTo>
                <a:cubicBezTo>
                  <a:pt x="1872737" y="1094459"/>
                  <a:pt x="1885127" y="1079405"/>
                  <a:pt x="1893545" y="1062125"/>
                </a:cubicBezTo>
                <a:cubicBezTo>
                  <a:pt x="1901962" y="1044845"/>
                  <a:pt x="1907742" y="1024511"/>
                  <a:pt x="1910882" y="1001122"/>
                </a:cubicBezTo>
                <a:cubicBezTo>
                  <a:pt x="1914023" y="977733"/>
                  <a:pt x="1913119" y="960700"/>
                  <a:pt x="1908172" y="950024"/>
                </a:cubicBezTo>
                <a:cubicBezTo>
                  <a:pt x="1904461" y="942017"/>
                  <a:pt x="1904705" y="937545"/>
                  <a:pt x="1908904" y="936608"/>
                </a:cubicBezTo>
                <a:close/>
                <a:moveTo>
                  <a:pt x="5154626" y="932493"/>
                </a:moveTo>
                <a:cubicBezTo>
                  <a:pt x="5158058" y="931891"/>
                  <a:pt x="5163540" y="933034"/>
                  <a:pt x="5171076" y="935924"/>
                </a:cubicBezTo>
                <a:cubicBezTo>
                  <a:pt x="5183997" y="943281"/>
                  <a:pt x="5189256" y="949182"/>
                  <a:pt x="5186854" y="953627"/>
                </a:cubicBezTo>
                <a:cubicBezTo>
                  <a:pt x="5184452" y="958073"/>
                  <a:pt x="5180594" y="967164"/>
                  <a:pt x="5175281" y="980902"/>
                </a:cubicBezTo>
                <a:cubicBezTo>
                  <a:pt x="5169968" y="994640"/>
                  <a:pt x="5164229" y="1008285"/>
                  <a:pt x="5158062" y="1021836"/>
                </a:cubicBezTo>
                <a:cubicBezTo>
                  <a:pt x="5169535" y="1036521"/>
                  <a:pt x="5179153" y="1050786"/>
                  <a:pt x="5186918" y="1064631"/>
                </a:cubicBezTo>
                <a:cubicBezTo>
                  <a:pt x="5194684" y="1078476"/>
                  <a:pt x="5196179" y="1090565"/>
                  <a:pt x="5191404" y="1100898"/>
                </a:cubicBezTo>
                <a:cubicBezTo>
                  <a:pt x="5186628" y="1111230"/>
                  <a:pt x="5178634" y="1107358"/>
                  <a:pt x="5167420" y="1089282"/>
                </a:cubicBezTo>
                <a:cubicBezTo>
                  <a:pt x="5156206" y="1071206"/>
                  <a:pt x="5148096" y="1057300"/>
                  <a:pt x="5143092" y="1047563"/>
                </a:cubicBezTo>
                <a:cubicBezTo>
                  <a:pt x="5136280" y="1060039"/>
                  <a:pt x="5126180" y="1072511"/>
                  <a:pt x="5112794" y="1084980"/>
                </a:cubicBezTo>
                <a:cubicBezTo>
                  <a:pt x="5099408" y="1097449"/>
                  <a:pt x="5085810" y="1106028"/>
                  <a:pt x="5072000" y="1110717"/>
                </a:cubicBezTo>
                <a:cubicBezTo>
                  <a:pt x="5058190" y="1115406"/>
                  <a:pt x="5059911" y="1110097"/>
                  <a:pt x="5077162" y="1094789"/>
                </a:cubicBezTo>
                <a:cubicBezTo>
                  <a:pt x="5094414" y="1079480"/>
                  <a:pt x="5111880" y="1057092"/>
                  <a:pt x="5129562" y="1027623"/>
                </a:cubicBezTo>
                <a:cubicBezTo>
                  <a:pt x="5117558" y="1008450"/>
                  <a:pt x="5107811" y="992328"/>
                  <a:pt x="5100318" y="979257"/>
                </a:cubicBezTo>
                <a:cubicBezTo>
                  <a:pt x="5092825" y="966186"/>
                  <a:pt x="5097110" y="965748"/>
                  <a:pt x="5113170" y="977945"/>
                </a:cubicBezTo>
                <a:cubicBezTo>
                  <a:pt x="5129232" y="990141"/>
                  <a:pt x="5138087" y="998892"/>
                  <a:pt x="5139736" y="1004198"/>
                </a:cubicBezTo>
                <a:cubicBezTo>
                  <a:pt x="5143780" y="992267"/>
                  <a:pt x="5146920" y="980554"/>
                  <a:pt x="5149157" y="969061"/>
                </a:cubicBezTo>
                <a:cubicBezTo>
                  <a:pt x="5151394" y="957567"/>
                  <a:pt x="5151839" y="947726"/>
                  <a:pt x="5150491" y="939538"/>
                </a:cubicBezTo>
                <a:cubicBezTo>
                  <a:pt x="5149817" y="935444"/>
                  <a:pt x="5151196" y="933096"/>
                  <a:pt x="5154626" y="932493"/>
                </a:cubicBezTo>
                <a:close/>
                <a:moveTo>
                  <a:pt x="4519730" y="914212"/>
                </a:moveTo>
                <a:cubicBezTo>
                  <a:pt x="4523474" y="914243"/>
                  <a:pt x="4527398" y="914873"/>
                  <a:pt x="4531504" y="916102"/>
                </a:cubicBezTo>
                <a:cubicBezTo>
                  <a:pt x="4539714" y="918562"/>
                  <a:pt x="4545353" y="922434"/>
                  <a:pt x="4548422" y="927718"/>
                </a:cubicBezTo>
                <a:cubicBezTo>
                  <a:pt x="4551490" y="933002"/>
                  <a:pt x="4551777" y="938323"/>
                  <a:pt x="4549282" y="943679"/>
                </a:cubicBezTo>
                <a:cubicBezTo>
                  <a:pt x="4546786" y="949035"/>
                  <a:pt x="4540986" y="949809"/>
                  <a:pt x="4531880" y="946002"/>
                </a:cubicBezTo>
                <a:cubicBezTo>
                  <a:pt x="4522774" y="942194"/>
                  <a:pt x="4514808" y="937365"/>
                  <a:pt x="4507982" y="931515"/>
                </a:cubicBezTo>
                <a:cubicBezTo>
                  <a:pt x="4501916" y="923455"/>
                  <a:pt x="4502268" y="918257"/>
                  <a:pt x="4509036" y="915920"/>
                </a:cubicBezTo>
                <a:cubicBezTo>
                  <a:pt x="4512420" y="914751"/>
                  <a:pt x="4515985" y="914182"/>
                  <a:pt x="4519730" y="914212"/>
                </a:cubicBezTo>
                <a:close/>
                <a:moveTo>
                  <a:pt x="3398439" y="898363"/>
                </a:moveTo>
                <a:cubicBezTo>
                  <a:pt x="3396962" y="898057"/>
                  <a:pt x="3395238" y="898073"/>
                  <a:pt x="3393268" y="898410"/>
                </a:cubicBezTo>
                <a:cubicBezTo>
                  <a:pt x="3385388" y="899758"/>
                  <a:pt x="3368234" y="902461"/>
                  <a:pt x="3341804" y="906520"/>
                </a:cubicBezTo>
                <a:cubicBezTo>
                  <a:pt x="3342694" y="908671"/>
                  <a:pt x="3343891" y="915138"/>
                  <a:pt x="3345397" y="925922"/>
                </a:cubicBezTo>
                <a:cubicBezTo>
                  <a:pt x="3349354" y="926022"/>
                  <a:pt x="3359074" y="924248"/>
                  <a:pt x="3374554" y="920598"/>
                </a:cubicBezTo>
                <a:cubicBezTo>
                  <a:pt x="3390034" y="916948"/>
                  <a:pt x="3398344" y="918834"/>
                  <a:pt x="3399484" y="926255"/>
                </a:cubicBezTo>
                <a:cubicBezTo>
                  <a:pt x="3400624" y="933676"/>
                  <a:pt x="3394892" y="938652"/>
                  <a:pt x="3382287" y="941183"/>
                </a:cubicBezTo>
                <a:cubicBezTo>
                  <a:pt x="3369682" y="943715"/>
                  <a:pt x="3357988" y="944077"/>
                  <a:pt x="3347203" y="942270"/>
                </a:cubicBezTo>
                <a:lnTo>
                  <a:pt x="3350796" y="969115"/>
                </a:lnTo>
                <a:cubicBezTo>
                  <a:pt x="3357407" y="967308"/>
                  <a:pt x="3365788" y="965734"/>
                  <a:pt x="3375941" y="964393"/>
                </a:cubicBezTo>
                <a:cubicBezTo>
                  <a:pt x="3386094" y="963052"/>
                  <a:pt x="3393716" y="962382"/>
                  <a:pt x="3398807" y="962382"/>
                </a:cubicBezTo>
                <a:cubicBezTo>
                  <a:pt x="3402994" y="938936"/>
                  <a:pt x="3405088" y="921405"/>
                  <a:pt x="3405088" y="909789"/>
                </a:cubicBezTo>
                <a:cubicBezTo>
                  <a:pt x="3405088" y="903089"/>
                  <a:pt x="3402872" y="899280"/>
                  <a:pt x="3398439" y="898363"/>
                </a:cubicBezTo>
                <a:close/>
                <a:moveTo>
                  <a:pt x="4150502" y="895052"/>
                </a:moveTo>
                <a:cubicBezTo>
                  <a:pt x="4156360" y="895588"/>
                  <a:pt x="4161480" y="897535"/>
                  <a:pt x="4165860" y="900895"/>
                </a:cubicBezTo>
                <a:cubicBezTo>
                  <a:pt x="4174622" y="907613"/>
                  <a:pt x="4176504" y="912334"/>
                  <a:pt x="4171507" y="915059"/>
                </a:cubicBezTo>
                <a:cubicBezTo>
                  <a:pt x="4166510" y="917784"/>
                  <a:pt x="4158852" y="920075"/>
                  <a:pt x="4148534" y="921932"/>
                </a:cubicBezTo>
                <a:cubicBezTo>
                  <a:pt x="4138216" y="923789"/>
                  <a:pt x="4126615" y="925617"/>
                  <a:pt x="4113730" y="927417"/>
                </a:cubicBezTo>
                <a:cubicBezTo>
                  <a:pt x="4100846" y="929217"/>
                  <a:pt x="4088861" y="930726"/>
                  <a:pt x="4077776" y="931945"/>
                </a:cubicBezTo>
                <a:cubicBezTo>
                  <a:pt x="4084974" y="938742"/>
                  <a:pt x="4087656" y="944345"/>
                  <a:pt x="4085820" y="948755"/>
                </a:cubicBezTo>
                <a:cubicBezTo>
                  <a:pt x="4083985" y="953165"/>
                  <a:pt x="4082652" y="962195"/>
                  <a:pt x="4081820" y="975847"/>
                </a:cubicBezTo>
                <a:cubicBezTo>
                  <a:pt x="4126790" y="969652"/>
                  <a:pt x="4152546" y="965182"/>
                  <a:pt x="4159085" y="962436"/>
                </a:cubicBezTo>
                <a:cubicBezTo>
                  <a:pt x="4165624" y="959689"/>
                  <a:pt x="4172424" y="959030"/>
                  <a:pt x="4179488" y="960457"/>
                </a:cubicBezTo>
                <a:cubicBezTo>
                  <a:pt x="4186550" y="961883"/>
                  <a:pt x="4194986" y="965634"/>
                  <a:pt x="4204794" y="971707"/>
                </a:cubicBezTo>
                <a:cubicBezTo>
                  <a:pt x="4214603" y="977780"/>
                  <a:pt x="4217869" y="983896"/>
                  <a:pt x="4214592" y="990055"/>
                </a:cubicBezTo>
                <a:cubicBezTo>
                  <a:pt x="4211316" y="996214"/>
                  <a:pt x="4208838" y="1002029"/>
                  <a:pt x="4207160" y="1007500"/>
                </a:cubicBezTo>
                <a:cubicBezTo>
                  <a:pt x="4205482" y="1012970"/>
                  <a:pt x="4204644" y="1021793"/>
                  <a:pt x="4204644" y="1033968"/>
                </a:cubicBezTo>
                <a:cubicBezTo>
                  <a:pt x="4204644" y="1045455"/>
                  <a:pt x="4203952" y="1058813"/>
                  <a:pt x="4202568" y="1074042"/>
                </a:cubicBezTo>
                <a:cubicBezTo>
                  <a:pt x="4201184" y="1089271"/>
                  <a:pt x="4198398" y="1104325"/>
                  <a:pt x="4194211" y="1119203"/>
                </a:cubicBezTo>
                <a:cubicBezTo>
                  <a:pt x="4190024" y="1134081"/>
                  <a:pt x="4182764" y="1146105"/>
                  <a:pt x="4172432" y="1155276"/>
                </a:cubicBezTo>
                <a:cubicBezTo>
                  <a:pt x="4162100" y="1164446"/>
                  <a:pt x="4155270" y="1164901"/>
                  <a:pt x="4151944" y="1156641"/>
                </a:cubicBezTo>
                <a:cubicBezTo>
                  <a:pt x="4148616" y="1148382"/>
                  <a:pt x="4141920" y="1138232"/>
                  <a:pt x="4131853" y="1126194"/>
                </a:cubicBezTo>
                <a:cubicBezTo>
                  <a:pt x="4121786" y="1114155"/>
                  <a:pt x="4122159" y="1110190"/>
                  <a:pt x="4132972" y="1114298"/>
                </a:cubicBezTo>
                <a:cubicBezTo>
                  <a:pt x="4143784" y="1118407"/>
                  <a:pt x="4151754" y="1120655"/>
                  <a:pt x="4156880" y="1121042"/>
                </a:cubicBezTo>
                <a:cubicBezTo>
                  <a:pt x="4162006" y="1121429"/>
                  <a:pt x="4166724" y="1110150"/>
                  <a:pt x="4171034" y="1087206"/>
                </a:cubicBezTo>
                <a:cubicBezTo>
                  <a:pt x="4175343" y="1064262"/>
                  <a:pt x="4177286" y="1041568"/>
                  <a:pt x="4176863" y="1019126"/>
                </a:cubicBezTo>
                <a:cubicBezTo>
                  <a:pt x="4176440" y="996684"/>
                  <a:pt x="4171726" y="985462"/>
                  <a:pt x="4162720" y="985462"/>
                </a:cubicBezTo>
                <a:cubicBezTo>
                  <a:pt x="4152266" y="985462"/>
                  <a:pt x="4125300" y="988445"/>
                  <a:pt x="4081820" y="994411"/>
                </a:cubicBezTo>
                <a:cubicBezTo>
                  <a:pt x="4081820" y="1040371"/>
                  <a:pt x="4080823" y="1073992"/>
                  <a:pt x="4078830" y="1095273"/>
                </a:cubicBezTo>
                <a:cubicBezTo>
                  <a:pt x="4076836" y="1116553"/>
                  <a:pt x="4072621" y="1126097"/>
                  <a:pt x="4066182" y="1123903"/>
                </a:cubicBezTo>
                <a:cubicBezTo>
                  <a:pt x="4059743" y="1121709"/>
                  <a:pt x="4055538" y="1116098"/>
                  <a:pt x="4053566" y="1107071"/>
                </a:cubicBezTo>
                <a:cubicBezTo>
                  <a:pt x="4051594" y="1098044"/>
                  <a:pt x="4051512" y="1088246"/>
                  <a:pt x="4053318" y="1077677"/>
                </a:cubicBezTo>
                <a:cubicBezTo>
                  <a:pt x="4055126" y="1067108"/>
                  <a:pt x="4056251" y="1054482"/>
                  <a:pt x="4056696" y="1039797"/>
                </a:cubicBezTo>
                <a:cubicBezTo>
                  <a:pt x="4057140" y="1025113"/>
                  <a:pt x="4057362" y="1011052"/>
                  <a:pt x="4057362" y="997616"/>
                </a:cubicBezTo>
                <a:cubicBezTo>
                  <a:pt x="4019934" y="1003008"/>
                  <a:pt x="3994796" y="1006449"/>
                  <a:pt x="3981948" y="1007941"/>
                </a:cubicBezTo>
                <a:cubicBezTo>
                  <a:pt x="3984600" y="1038743"/>
                  <a:pt x="3986378" y="1064362"/>
                  <a:pt x="3987282" y="1084797"/>
                </a:cubicBezTo>
                <a:cubicBezTo>
                  <a:pt x="3988186" y="1105232"/>
                  <a:pt x="3987379" y="1120106"/>
                  <a:pt x="3984862" y="1129420"/>
                </a:cubicBezTo>
                <a:cubicBezTo>
                  <a:pt x="3982345" y="1138734"/>
                  <a:pt x="3977602" y="1139308"/>
                  <a:pt x="3970633" y="1131141"/>
                </a:cubicBezTo>
                <a:cubicBezTo>
                  <a:pt x="3963664" y="1122974"/>
                  <a:pt x="3960631" y="1110617"/>
                  <a:pt x="3961534" y="1094068"/>
                </a:cubicBezTo>
                <a:cubicBezTo>
                  <a:pt x="3962438" y="1077519"/>
                  <a:pt x="3962011" y="1060272"/>
                  <a:pt x="3960254" y="1042325"/>
                </a:cubicBezTo>
                <a:cubicBezTo>
                  <a:pt x="3958498" y="1024378"/>
                  <a:pt x="3955120" y="1011673"/>
                  <a:pt x="3950123" y="1004209"/>
                </a:cubicBezTo>
                <a:cubicBezTo>
                  <a:pt x="3945125" y="996745"/>
                  <a:pt x="3944871" y="992403"/>
                  <a:pt x="3949359" y="991184"/>
                </a:cubicBezTo>
                <a:cubicBezTo>
                  <a:pt x="3953848" y="989965"/>
                  <a:pt x="3959896" y="989804"/>
                  <a:pt x="3967503" y="990700"/>
                </a:cubicBezTo>
                <a:cubicBezTo>
                  <a:pt x="3975110" y="991596"/>
                  <a:pt x="3988723" y="990707"/>
                  <a:pt x="4008340" y="988033"/>
                </a:cubicBezTo>
                <a:cubicBezTo>
                  <a:pt x="4027958" y="985358"/>
                  <a:pt x="4044298" y="982867"/>
                  <a:pt x="4057362" y="980558"/>
                </a:cubicBezTo>
                <a:cubicBezTo>
                  <a:pt x="4057362" y="964325"/>
                  <a:pt x="4056631" y="949311"/>
                  <a:pt x="4055168" y="935515"/>
                </a:cubicBezTo>
                <a:cubicBezTo>
                  <a:pt x="4036555" y="939975"/>
                  <a:pt x="4023806" y="942890"/>
                  <a:pt x="4016923" y="944259"/>
                </a:cubicBezTo>
                <a:cubicBezTo>
                  <a:pt x="4010040" y="945629"/>
                  <a:pt x="4002013" y="942542"/>
                  <a:pt x="3992842" y="934999"/>
                </a:cubicBezTo>
                <a:cubicBezTo>
                  <a:pt x="3983672" y="927456"/>
                  <a:pt x="3985507" y="923398"/>
                  <a:pt x="3998349" y="922824"/>
                </a:cubicBezTo>
                <a:cubicBezTo>
                  <a:pt x="4011191" y="922251"/>
                  <a:pt x="4032794" y="919060"/>
                  <a:pt x="4063160" y="913252"/>
                </a:cubicBezTo>
                <a:cubicBezTo>
                  <a:pt x="4093525" y="907444"/>
                  <a:pt x="4116042" y="902253"/>
                  <a:pt x="4130712" y="897679"/>
                </a:cubicBezTo>
                <a:cubicBezTo>
                  <a:pt x="4138048" y="895391"/>
                  <a:pt x="4144644" y="894516"/>
                  <a:pt x="4150502" y="895052"/>
                </a:cubicBezTo>
                <a:close/>
                <a:moveTo>
                  <a:pt x="3820990" y="894093"/>
                </a:moveTo>
                <a:cubicBezTo>
                  <a:pt x="3837910" y="893176"/>
                  <a:pt x="3850088" y="895974"/>
                  <a:pt x="3857525" y="902486"/>
                </a:cubicBezTo>
                <a:cubicBezTo>
                  <a:pt x="3867441" y="911169"/>
                  <a:pt x="3870632" y="917497"/>
                  <a:pt x="3867097" y="921469"/>
                </a:cubicBezTo>
                <a:cubicBezTo>
                  <a:pt x="3863562" y="925441"/>
                  <a:pt x="3853664" y="926976"/>
                  <a:pt x="3837402" y="926072"/>
                </a:cubicBezTo>
                <a:cubicBezTo>
                  <a:pt x="3821140" y="925169"/>
                  <a:pt x="3805850" y="925169"/>
                  <a:pt x="3791531" y="926072"/>
                </a:cubicBezTo>
                <a:cubicBezTo>
                  <a:pt x="3777213" y="926976"/>
                  <a:pt x="3756028" y="928575"/>
                  <a:pt x="3727979" y="930869"/>
                </a:cubicBezTo>
                <a:cubicBezTo>
                  <a:pt x="3736067" y="939588"/>
                  <a:pt x="3738989" y="945679"/>
                  <a:pt x="3736744" y="949142"/>
                </a:cubicBezTo>
                <a:cubicBezTo>
                  <a:pt x="3734500" y="952605"/>
                  <a:pt x="3733378" y="966921"/>
                  <a:pt x="3733378" y="992088"/>
                </a:cubicBezTo>
                <a:cubicBezTo>
                  <a:pt x="3753569" y="992088"/>
                  <a:pt x="3771169" y="994507"/>
                  <a:pt x="3786175" y="999347"/>
                </a:cubicBezTo>
                <a:cubicBezTo>
                  <a:pt x="3801182" y="1004187"/>
                  <a:pt x="3809855" y="1013881"/>
                  <a:pt x="3812192" y="1028429"/>
                </a:cubicBezTo>
                <a:cubicBezTo>
                  <a:pt x="3814530" y="1042977"/>
                  <a:pt x="3804183" y="1044591"/>
                  <a:pt x="3781153" y="1033269"/>
                </a:cubicBezTo>
                <a:cubicBezTo>
                  <a:pt x="3758123" y="1021947"/>
                  <a:pt x="3742197" y="1012759"/>
                  <a:pt x="3733378" y="1005704"/>
                </a:cubicBezTo>
                <a:cubicBezTo>
                  <a:pt x="3734225" y="1073490"/>
                  <a:pt x="3733224" y="1119009"/>
                  <a:pt x="3730377" y="1142262"/>
                </a:cubicBezTo>
                <a:cubicBezTo>
                  <a:pt x="3727531" y="1165514"/>
                  <a:pt x="3723104" y="1177141"/>
                  <a:pt x="3717095" y="1177141"/>
                </a:cubicBezTo>
                <a:cubicBezTo>
                  <a:pt x="3712635" y="1177141"/>
                  <a:pt x="3707907" y="1171813"/>
                  <a:pt x="3702909" y="1161159"/>
                </a:cubicBezTo>
                <a:cubicBezTo>
                  <a:pt x="3697911" y="1150504"/>
                  <a:pt x="3696337" y="1141333"/>
                  <a:pt x="3698187" y="1133647"/>
                </a:cubicBezTo>
                <a:cubicBezTo>
                  <a:pt x="3700037" y="1125961"/>
                  <a:pt x="3701837" y="1117751"/>
                  <a:pt x="3703586" y="1109018"/>
                </a:cubicBezTo>
                <a:cubicBezTo>
                  <a:pt x="3705336" y="1100284"/>
                  <a:pt x="3706662" y="1070593"/>
                  <a:pt x="3707566" y="1019943"/>
                </a:cubicBezTo>
                <a:cubicBezTo>
                  <a:pt x="3708469" y="969294"/>
                  <a:pt x="3705752" y="940707"/>
                  <a:pt x="3699413" y="934182"/>
                </a:cubicBezTo>
                <a:cubicBezTo>
                  <a:pt x="3654787" y="941381"/>
                  <a:pt x="3626813" y="946102"/>
                  <a:pt x="3615491" y="948346"/>
                </a:cubicBezTo>
                <a:cubicBezTo>
                  <a:pt x="3604169" y="950591"/>
                  <a:pt x="3593515" y="946514"/>
                  <a:pt x="3583526" y="936118"/>
                </a:cubicBezTo>
                <a:cubicBezTo>
                  <a:pt x="3573539" y="925721"/>
                  <a:pt x="3573904" y="920978"/>
                  <a:pt x="3584624" y="921889"/>
                </a:cubicBezTo>
                <a:cubicBezTo>
                  <a:pt x="3595343" y="922799"/>
                  <a:pt x="3613842" y="921921"/>
                  <a:pt x="3640120" y="919254"/>
                </a:cubicBezTo>
                <a:cubicBezTo>
                  <a:pt x="3666399" y="916586"/>
                  <a:pt x="3693337" y="913216"/>
                  <a:pt x="3720934" y="909144"/>
                </a:cubicBezTo>
                <a:cubicBezTo>
                  <a:pt x="3748532" y="905071"/>
                  <a:pt x="3775718" y="900773"/>
                  <a:pt x="3802491" y="896248"/>
                </a:cubicBezTo>
                <a:cubicBezTo>
                  <a:pt x="3809184" y="895117"/>
                  <a:pt x="3815351" y="894399"/>
                  <a:pt x="3820990" y="894093"/>
                </a:cubicBezTo>
                <a:close/>
                <a:moveTo>
                  <a:pt x="4369848" y="893946"/>
                </a:moveTo>
                <a:cubicBezTo>
                  <a:pt x="4372349" y="894194"/>
                  <a:pt x="4375426" y="894857"/>
                  <a:pt x="4379082" y="895936"/>
                </a:cubicBezTo>
                <a:cubicBezTo>
                  <a:pt x="4393702" y="900253"/>
                  <a:pt x="4402725" y="906014"/>
                  <a:pt x="4406152" y="913220"/>
                </a:cubicBezTo>
                <a:cubicBezTo>
                  <a:pt x="4409580" y="920426"/>
                  <a:pt x="4408880" y="926843"/>
                  <a:pt x="4404055" y="932472"/>
                </a:cubicBezTo>
                <a:cubicBezTo>
                  <a:pt x="4399230" y="938100"/>
                  <a:pt x="4391496" y="936799"/>
                  <a:pt x="4380856" y="928568"/>
                </a:cubicBezTo>
                <a:cubicBezTo>
                  <a:pt x="4372754" y="920465"/>
                  <a:pt x="4366778" y="911922"/>
                  <a:pt x="4362928" y="902938"/>
                </a:cubicBezTo>
                <a:cubicBezTo>
                  <a:pt x="4360040" y="896200"/>
                  <a:pt x="4362346" y="893203"/>
                  <a:pt x="4369848" y="893946"/>
                </a:cubicBezTo>
                <a:close/>
                <a:moveTo>
                  <a:pt x="3101563" y="893629"/>
                </a:moveTo>
                <a:cubicBezTo>
                  <a:pt x="3106946" y="893687"/>
                  <a:pt x="3111878" y="894682"/>
                  <a:pt x="3116359" y="896614"/>
                </a:cubicBezTo>
                <a:cubicBezTo>
                  <a:pt x="3125322" y="900479"/>
                  <a:pt x="3132255" y="905906"/>
                  <a:pt x="3137160" y="912897"/>
                </a:cubicBezTo>
                <a:cubicBezTo>
                  <a:pt x="3142064" y="919888"/>
                  <a:pt x="3136392" y="923384"/>
                  <a:pt x="3120145" y="923384"/>
                </a:cubicBezTo>
                <a:cubicBezTo>
                  <a:pt x="3107640" y="923384"/>
                  <a:pt x="3094738" y="923602"/>
                  <a:pt x="3081437" y="924040"/>
                </a:cubicBezTo>
                <a:cubicBezTo>
                  <a:pt x="3068136" y="924477"/>
                  <a:pt x="3052724" y="925707"/>
                  <a:pt x="3035201" y="927729"/>
                </a:cubicBezTo>
                <a:cubicBezTo>
                  <a:pt x="3046888" y="936835"/>
                  <a:pt x="3050301" y="943790"/>
                  <a:pt x="3045440" y="948594"/>
                </a:cubicBezTo>
                <a:cubicBezTo>
                  <a:pt x="3040578" y="953398"/>
                  <a:pt x="3030397" y="966562"/>
                  <a:pt x="3014895" y="988087"/>
                </a:cubicBezTo>
                <a:cubicBezTo>
                  <a:pt x="3015784" y="1028555"/>
                  <a:pt x="3016458" y="1059429"/>
                  <a:pt x="3016917" y="1080710"/>
                </a:cubicBezTo>
                <a:cubicBezTo>
                  <a:pt x="3017376" y="1101991"/>
                  <a:pt x="3016221" y="1122705"/>
                  <a:pt x="3013454" y="1142853"/>
                </a:cubicBezTo>
                <a:cubicBezTo>
                  <a:pt x="3010686" y="1163001"/>
                  <a:pt x="3004591" y="1165977"/>
                  <a:pt x="2995170" y="1151780"/>
                </a:cubicBezTo>
                <a:cubicBezTo>
                  <a:pt x="2985748" y="1137583"/>
                  <a:pt x="2982611" y="1124925"/>
                  <a:pt x="2985759" y="1113804"/>
                </a:cubicBezTo>
                <a:cubicBezTo>
                  <a:pt x="2988907" y="1102683"/>
                  <a:pt x="2990481" y="1090024"/>
                  <a:pt x="2990481" y="1075827"/>
                </a:cubicBezTo>
                <a:lnTo>
                  <a:pt x="2990481" y="1013813"/>
                </a:lnTo>
                <a:cubicBezTo>
                  <a:pt x="2971781" y="1042751"/>
                  <a:pt x="2952164" y="1065201"/>
                  <a:pt x="2931628" y="1081162"/>
                </a:cubicBezTo>
                <a:cubicBezTo>
                  <a:pt x="2911093" y="1097122"/>
                  <a:pt x="2891924" y="1108333"/>
                  <a:pt x="2874121" y="1114793"/>
                </a:cubicBezTo>
                <a:cubicBezTo>
                  <a:pt x="2856317" y="1121253"/>
                  <a:pt x="2856145" y="1117417"/>
                  <a:pt x="2873605" y="1103285"/>
                </a:cubicBezTo>
                <a:cubicBezTo>
                  <a:pt x="2891064" y="1089153"/>
                  <a:pt x="2909814" y="1071844"/>
                  <a:pt x="2929854" y="1051359"/>
                </a:cubicBezTo>
                <a:cubicBezTo>
                  <a:pt x="2949894" y="1030874"/>
                  <a:pt x="2967859" y="1008321"/>
                  <a:pt x="2983748" y="983699"/>
                </a:cubicBezTo>
                <a:cubicBezTo>
                  <a:pt x="2982902" y="974937"/>
                  <a:pt x="2980891" y="966938"/>
                  <a:pt x="2977715" y="959704"/>
                </a:cubicBezTo>
                <a:cubicBezTo>
                  <a:pt x="2974538" y="952469"/>
                  <a:pt x="2976929" y="949823"/>
                  <a:pt x="2984888" y="951766"/>
                </a:cubicBezTo>
                <a:cubicBezTo>
                  <a:pt x="2992847" y="953710"/>
                  <a:pt x="2998748" y="956337"/>
                  <a:pt x="3002591" y="959650"/>
                </a:cubicBezTo>
                <a:cubicBezTo>
                  <a:pt x="3012515" y="942542"/>
                  <a:pt x="3016953" y="932253"/>
                  <a:pt x="3015906" y="928783"/>
                </a:cubicBezTo>
                <a:cubicBezTo>
                  <a:pt x="2964353" y="936871"/>
                  <a:pt x="2932464" y="942266"/>
                  <a:pt x="2920239" y="944969"/>
                </a:cubicBezTo>
                <a:cubicBezTo>
                  <a:pt x="2908014" y="947672"/>
                  <a:pt x="2896645" y="944353"/>
                  <a:pt x="2886134" y="935010"/>
                </a:cubicBezTo>
                <a:cubicBezTo>
                  <a:pt x="2875623" y="925667"/>
                  <a:pt x="2876390" y="920702"/>
                  <a:pt x="2888436" y="920114"/>
                </a:cubicBezTo>
                <a:cubicBezTo>
                  <a:pt x="2900482" y="919526"/>
                  <a:pt x="2911534" y="918798"/>
                  <a:pt x="2921594" y="917931"/>
                </a:cubicBezTo>
                <a:cubicBezTo>
                  <a:pt x="2931653" y="917063"/>
                  <a:pt x="2958104" y="914145"/>
                  <a:pt x="3000946" y="909176"/>
                </a:cubicBezTo>
                <a:cubicBezTo>
                  <a:pt x="3043787" y="904207"/>
                  <a:pt x="3071492" y="899905"/>
                  <a:pt x="3084062" y="896270"/>
                </a:cubicBezTo>
                <a:cubicBezTo>
                  <a:pt x="3090346" y="894452"/>
                  <a:pt x="3096180" y="893572"/>
                  <a:pt x="3101563" y="893629"/>
                </a:cubicBezTo>
                <a:close/>
                <a:moveTo>
                  <a:pt x="1672813" y="893629"/>
                </a:moveTo>
                <a:cubicBezTo>
                  <a:pt x="1678196" y="893687"/>
                  <a:pt x="1683128" y="894682"/>
                  <a:pt x="1687609" y="896614"/>
                </a:cubicBezTo>
                <a:cubicBezTo>
                  <a:pt x="1696572" y="900479"/>
                  <a:pt x="1703505" y="905906"/>
                  <a:pt x="1708410" y="912897"/>
                </a:cubicBezTo>
                <a:cubicBezTo>
                  <a:pt x="1713314" y="919888"/>
                  <a:pt x="1707643" y="923384"/>
                  <a:pt x="1691395" y="923384"/>
                </a:cubicBezTo>
                <a:cubicBezTo>
                  <a:pt x="1678890" y="923384"/>
                  <a:pt x="1665988" y="923602"/>
                  <a:pt x="1652687" y="924040"/>
                </a:cubicBezTo>
                <a:cubicBezTo>
                  <a:pt x="1639387" y="924477"/>
                  <a:pt x="1623974" y="925707"/>
                  <a:pt x="1606451" y="927729"/>
                </a:cubicBezTo>
                <a:cubicBezTo>
                  <a:pt x="1618138" y="936835"/>
                  <a:pt x="1621551" y="943790"/>
                  <a:pt x="1616690" y="948594"/>
                </a:cubicBezTo>
                <a:cubicBezTo>
                  <a:pt x="1611828" y="953398"/>
                  <a:pt x="1601647" y="966562"/>
                  <a:pt x="1586145" y="988087"/>
                </a:cubicBezTo>
                <a:cubicBezTo>
                  <a:pt x="1587034" y="1028555"/>
                  <a:pt x="1587708" y="1059429"/>
                  <a:pt x="1588167" y="1080710"/>
                </a:cubicBezTo>
                <a:cubicBezTo>
                  <a:pt x="1588626" y="1101991"/>
                  <a:pt x="1587472" y="1122705"/>
                  <a:pt x="1584704" y="1142853"/>
                </a:cubicBezTo>
                <a:cubicBezTo>
                  <a:pt x="1581936" y="1163001"/>
                  <a:pt x="1575842" y="1165977"/>
                  <a:pt x="1566420" y="1151780"/>
                </a:cubicBezTo>
                <a:cubicBezTo>
                  <a:pt x="1556999" y="1137583"/>
                  <a:pt x="1553862" y="1124925"/>
                  <a:pt x="1557009" y="1113804"/>
                </a:cubicBezTo>
                <a:cubicBezTo>
                  <a:pt x="1560157" y="1102683"/>
                  <a:pt x="1561731" y="1090024"/>
                  <a:pt x="1561731" y="1075827"/>
                </a:cubicBezTo>
                <a:lnTo>
                  <a:pt x="1561731" y="1013813"/>
                </a:lnTo>
                <a:cubicBezTo>
                  <a:pt x="1543031" y="1042751"/>
                  <a:pt x="1523414" y="1065201"/>
                  <a:pt x="1502879" y="1081162"/>
                </a:cubicBezTo>
                <a:cubicBezTo>
                  <a:pt x="1482343" y="1097122"/>
                  <a:pt x="1463174" y="1108333"/>
                  <a:pt x="1445371" y="1114793"/>
                </a:cubicBezTo>
                <a:cubicBezTo>
                  <a:pt x="1427567" y="1121253"/>
                  <a:pt x="1427395" y="1117417"/>
                  <a:pt x="1444855" y="1103285"/>
                </a:cubicBezTo>
                <a:cubicBezTo>
                  <a:pt x="1462314" y="1089153"/>
                  <a:pt x="1481063" y="1071844"/>
                  <a:pt x="1501104" y="1051359"/>
                </a:cubicBezTo>
                <a:cubicBezTo>
                  <a:pt x="1521144" y="1030874"/>
                  <a:pt x="1539109" y="1008321"/>
                  <a:pt x="1554998" y="983699"/>
                </a:cubicBezTo>
                <a:cubicBezTo>
                  <a:pt x="1554152" y="974937"/>
                  <a:pt x="1552141" y="966938"/>
                  <a:pt x="1548964" y="959704"/>
                </a:cubicBezTo>
                <a:cubicBezTo>
                  <a:pt x="1545788" y="952469"/>
                  <a:pt x="1548179" y="949823"/>
                  <a:pt x="1556138" y="951766"/>
                </a:cubicBezTo>
                <a:cubicBezTo>
                  <a:pt x="1564097" y="953710"/>
                  <a:pt x="1569998" y="956337"/>
                  <a:pt x="1573841" y="959650"/>
                </a:cubicBezTo>
                <a:cubicBezTo>
                  <a:pt x="1583765" y="942542"/>
                  <a:pt x="1588203" y="932253"/>
                  <a:pt x="1587156" y="928783"/>
                </a:cubicBezTo>
                <a:cubicBezTo>
                  <a:pt x="1535603" y="936871"/>
                  <a:pt x="1503714" y="942266"/>
                  <a:pt x="1491489" y="944969"/>
                </a:cubicBezTo>
                <a:cubicBezTo>
                  <a:pt x="1479264" y="947672"/>
                  <a:pt x="1467896" y="944353"/>
                  <a:pt x="1457384" y="935010"/>
                </a:cubicBezTo>
                <a:cubicBezTo>
                  <a:pt x="1446873" y="925667"/>
                  <a:pt x="1447640" y="920702"/>
                  <a:pt x="1459686" y="920114"/>
                </a:cubicBezTo>
                <a:cubicBezTo>
                  <a:pt x="1471732" y="919526"/>
                  <a:pt x="1482784" y="918798"/>
                  <a:pt x="1492844" y="917931"/>
                </a:cubicBezTo>
                <a:cubicBezTo>
                  <a:pt x="1502904" y="917063"/>
                  <a:pt x="1529354" y="914145"/>
                  <a:pt x="1572196" y="909176"/>
                </a:cubicBezTo>
                <a:cubicBezTo>
                  <a:pt x="1615037" y="904207"/>
                  <a:pt x="1642742" y="899905"/>
                  <a:pt x="1655311" y="896270"/>
                </a:cubicBezTo>
                <a:cubicBezTo>
                  <a:pt x="1661596" y="894452"/>
                  <a:pt x="1667430" y="893572"/>
                  <a:pt x="1672813" y="893629"/>
                </a:cubicBezTo>
                <a:close/>
                <a:moveTo>
                  <a:pt x="1273086" y="893230"/>
                </a:moveTo>
                <a:cubicBezTo>
                  <a:pt x="1281076" y="892442"/>
                  <a:pt x="1288539" y="894635"/>
                  <a:pt x="1295476" y="899808"/>
                </a:cubicBezTo>
                <a:cubicBezTo>
                  <a:pt x="1304726" y="906706"/>
                  <a:pt x="1303622" y="912130"/>
                  <a:pt x="1292164" y="916081"/>
                </a:cubicBezTo>
                <a:cubicBezTo>
                  <a:pt x="1280706" y="920032"/>
                  <a:pt x="1256743" y="924796"/>
                  <a:pt x="1220276" y="930374"/>
                </a:cubicBezTo>
                <a:cubicBezTo>
                  <a:pt x="1228378" y="937286"/>
                  <a:pt x="1231508" y="942969"/>
                  <a:pt x="1229665" y="947421"/>
                </a:cubicBezTo>
                <a:cubicBezTo>
                  <a:pt x="1227823" y="951874"/>
                  <a:pt x="1226041" y="964949"/>
                  <a:pt x="1224320" y="986645"/>
                </a:cubicBezTo>
                <a:cubicBezTo>
                  <a:pt x="1250204" y="981426"/>
                  <a:pt x="1269900" y="976973"/>
                  <a:pt x="1283409" y="973288"/>
                </a:cubicBezTo>
                <a:cubicBezTo>
                  <a:pt x="1296917" y="969602"/>
                  <a:pt x="1308669" y="972617"/>
                  <a:pt x="1318664" y="982333"/>
                </a:cubicBezTo>
                <a:cubicBezTo>
                  <a:pt x="1328660" y="992048"/>
                  <a:pt x="1324572" y="997691"/>
                  <a:pt x="1306403" y="999261"/>
                </a:cubicBezTo>
                <a:cubicBezTo>
                  <a:pt x="1288234" y="1000832"/>
                  <a:pt x="1272654" y="1002524"/>
                  <a:pt x="1259661" y="1004338"/>
                </a:cubicBezTo>
                <a:cubicBezTo>
                  <a:pt x="1246669" y="1006152"/>
                  <a:pt x="1234301" y="1008199"/>
                  <a:pt x="1222556" y="1010479"/>
                </a:cubicBezTo>
                <a:cubicBezTo>
                  <a:pt x="1221897" y="1016616"/>
                  <a:pt x="1221136" y="1022496"/>
                  <a:pt x="1220276" y="1028117"/>
                </a:cubicBezTo>
                <a:cubicBezTo>
                  <a:pt x="1240395" y="1051693"/>
                  <a:pt x="1258744" y="1070199"/>
                  <a:pt x="1275321" y="1083635"/>
                </a:cubicBezTo>
                <a:cubicBezTo>
                  <a:pt x="1291898" y="1097072"/>
                  <a:pt x="1304998" y="1106852"/>
                  <a:pt x="1314620" y="1112976"/>
                </a:cubicBezTo>
                <a:cubicBezTo>
                  <a:pt x="1324243" y="1119099"/>
                  <a:pt x="1333671" y="1123422"/>
                  <a:pt x="1342906" y="1125946"/>
                </a:cubicBezTo>
                <a:cubicBezTo>
                  <a:pt x="1352141" y="1128470"/>
                  <a:pt x="1361233" y="1131256"/>
                  <a:pt x="1370182" y="1134303"/>
                </a:cubicBezTo>
                <a:cubicBezTo>
                  <a:pt x="1379130" y="1137350"/>
                  <a:pt x="1383604" y="1140803"/>
                  <a:pt x="1383604" y="1144660"/>
                </a:cubicBezTo>
                <a:cubicBezTo>
                  <a:pt x="1383604" y="1148948"/>
                  <a:pt x="1374122" y="1152056"/>
                  <a:pt x="1355157" y="1153985"/>
                </a:cubicBezTo>
                <a:cubicBezTo>
                  <a:pt x="1336192" y="1155914"/>
                  <a:pt x="1322773" y="1156150"/>
                  <a:pt x="1314900" y="1154695"/>
                </a:cubicBezTo>
                <a:cubicBezTo>
                  <a:pt x="1307027" y="1153239"/>
                  <a:pt x="1299814" y="1149235"/>
                  <a:pt x="1293261" y="1142681"/>
                </a:cubicBezTo>
                <a:cubicBezTo>
                  <a:pt x="1286707" y="1136128"/>
                  <a:pt x="1276576" y="1124627"/>
                  <a:pt x="1262866" y="1108179"/>
                </a:cubicBezTo>
                <a:cubicBezTo>
                  <a:pt x="1249157" y="1091730"/>
                  <a:pt x="1233584" y="1070170"/>
                  <a:pt x="1216146" y="1043497"/>
                </a:cubicBezTo>
                <a:cubicBezTo>
                  <a:pt x="1206768" y="1074830"/>
                  <a:pt x="1191416" y="1098843"/>
                  <a:pt x="1170092" y="1115535"/>
                </a:cubicBezTo>
                <a:cubicBezTo>
                  <a:pt x="1148769" y="1132227"/>
                  <a:pt x="1127029" y="1141491"/>
                  <a:pt x="1104873" y="1143327"/>
                </a:cubicBezTo>
                <a:cubicBezTo>
                  <a:pt x="1082718" y="1145162"/>
                  <a:pt x="1078473" y="1142545"/>
                  <a:pt x="1092139" y="1135475"/>
                </a:cubicBezTo>
                <a:cubicBezTo>
                  <a:pt x="1105805" y="1128406"/>
                  <a:pt x="1118332" y="1121587"/>
                  <a:pt x="1129718" y="1115019"/>
                </a:cubicBezTo>
                <a:cubicBezTo>
                  <a:pt x="1141104" y="1108451"/>
                  <a:pt x="1151422" y="1100320"/>
                  <a:pt x="1160671" y="1090626"/>
                </a:cubicBezTo>
                <a:cubicBezTo>
                  <a:pt x="1169920" y="1080932"/>
                  <a:pt x="1177417" y="1069464"/>
                  <a:pt x="1183160" y="1056221"/>
                </a:cubicBezTo>
                <a:cubicBezTo>
                  <a:pt x="1188903" y="1042977"/>
                  <a:pt x="1192671" y="1029293"/>
                  <a:pt x="1194464" y="1015168"/>
                </a:cubicBezTo>
                <a:cubicBezTo>
                  <a:pt x="1172466" y="1019657"/>
                  <a:pt x="1158545" y="1022578"/>
                  <a:pt x="1152701" y="1023934"/>
                </a:cubicBezTo>
                <a:cubicBezTo>
                  <a:pt x="1146858" y="1025289"/>
                  <a:pt x="1138411" y="1021969"/>
                  <a:pt x="1127362" y="1013974"/>
                </a:cubicBezTo>
                <a:cubicBezTo>
                  <a:pt x="1116313" y="1005980"/>
                  <a:pt x="1117880" y="1001692"/>
                  <a:pt x="1132062" y="1001111"/>
                </a:cubicBezTo>
                <a:cubicBezTo>
                  <a:pt x="1146245" y="1000530"/>
                  <a:pt x="1167562" y="997307"/>
                  <a:pt x="1196013" y="991442"/>
                </a:cubicBezTo>
                <a:cubicBezTo>
                  <a:pt x="1196787" y="984444"/>
                  <a:pt x="1197174" y="975223"/>
                  <a:pt x="1197174" y="963780"/>
                </a:cubicBezTo>
                <a:cubicBezTo>
                  <a:pt x="1197174" y="951447"/>
                  <a:pt x="1196837" y="941581"/>
                  <a:pt x="1196163" y="934182"/>
                </a:cubicBezTo>
                <a:cubicBezTo>
                  <a:pt x="1197267" y="934182"/>
                  <a:pt x="1193302" y="934856"/>
                  <a:pt x="1184268" y="936204"/>
                </a:cubicBezTo>
                <a:cubicBezTo>
                  <a:pt x="1175233" y="937552"/>
                  <a:pt x="1166127" y="934745"/>
                  <a:pt x="1156950" y="927782"/>
                </a:cubicBezTo>
                <a:cubicBezTo>
                  <a:pt x="1147772" y="920820"/>
                  <a:pt x="1149805" y="916762"/>
                  <a:pt x="1163048" y="915608"/>
                </a:cubicBezTo>
                <a:cubicBezTo>
                  <a:pt x="1176291" y="914453"/>
                  <a:pt x="1193801" y="911657"/>
                  <a:pt x="1215576" y="907219"/>
                </a:cubicBezTo>
                <a:cubicBezTo>
                  <a:pt x="1237352" y="902780"/>
                  <a:pt x="1253800" y="898711"/>
                  <a:pt x="1264921" y="895012"/>
                </a:cubicBezTo>
                <a:cubicBezTo>
                  <a:pt x="1267701" y="894087"/>
                  <a:pt x="1270423" y="893493"/>
                  <a:pt x="1273086" y="893230"/>
                </a:cubicBezTo>
                <a:close/>
                <a:moveTo>
                  <a:pt x="4468300" y="893070"/>
                </a:moveTo>
                <a:cubicBezTo>
                  <a:pt x="4469978" y="893176"/>
                  <a:pt x="4472049" y="893647"/>
                  <a:pt x="4474512" y="894485"/>
                </a:cubicBezTo>
                <a:cubicBezTo>
                  <a:pt x="4484364" y="897833"/>
                  <a:pt x="4491588" y="901432"/>
                  <a:pt x="4496184" y="905283"/>
                </a:cubicBezTo>
                <a:cubicBezTo>
                  <a:pt x="4500780" y="909133"/>
                  <a:pt x="4501898" y="912951"/>
                  <a:pt x="4499540" y="916737"/>
                </a:cubicBezTo>
                <a:cubicBezTo>
                  <a:pt x="4497180" y="920523"/>
                  <a:pt x="4494668" y="927965"/>
                  <a:pt x="4492000" y="939065"/>
                </a:cubicBezTo>
                <a:cubicBezTo>
                  <a:pt x="4489332" y="950164"/>
                  <a:pt x="4486278" y="962877"/>
                  <a:pt x="4482836" y="977202"/>
                </a:cubicBezTo>
                <a:cubicBezTo>
                  <a:pt x="4491010" y="975510"/>
                  <a:pt x="4498568" y="973513"/>
                  <a:pt x="4505508" y="971212"/>
                </a:cubicBezTo>
                <a:cubicBezTo>
                  <a:pt x="4512449" y="968910"/>
                  <a:pt x="4519630" y="970771"/>
                  <a:pt x="4527051" y="976794"/>
                </a:cubicBezTo>
                <a:cubicBezTo>
                  <a:pt x="4534472" y="982817"/>
                  <a:pt x="4533196" y="987542"/>
                  <a:pt x="4523222" y="990969"/>
                </a:cubicBezTo>
                <a:cubicBezTo>
                  <a:pt x="4513248" y="994396"/>
                  <a:pt x="4502490" y="996985"/>
                  <a:pt x="4490946" y="998734"/>
                </a:cubicBezTo>
                <a:cubicBezTo>
                  <a:pt x="4504440" y="1007941"/>
                  <a:pt x="4509552" y="1014648"/>
                  <a:pt x="4506283" y="1018857"/>
                </a:cubicBezTo>
                <a:cubicBezTo>
                  <a:pt x="4503014" y="1023066"/>
                  <a:pt x="4498962" y="1037829"/>
                  <a:pt x="4494130" y="1063147"/>
                </a:cubicBezTo>
                <a:cubicBezTo>
                  <a:pt x="4489297" y="1088465"/>
                  <a:pt x="4490150" y="1104992"/>
                  <a:pt x="4496689" y="1112728"/>
                </a:cubicBezTo>
                <a:cubicBezTo>
                  <a:pt x="4503228" y="1120465"/>
                  <a:pt x="4514866" y="1123709"/>
                  <a:pt x="4531600" y="1122462"/>
                </a:cubicBezTo>
                <a:cubicBezTo>
                  <a:pt x="4548336" y="1121214"/>
                  <a:pt x="4558764" y="1116890"/>
                  <a:pt x="4562887" y="1109491"/>
                </a:cubicBezTo>
                <a:cubicBezTo>
                  <a:pt x="4567010" y="1102091"/>
                  <a:pt x="4571115" y="1092143"/>
                  <a:pt x="4575202" y="1079645"/>
                </a:cubicBezTo>
                <a:cubicBezTo>
                  <a:pt x="4579289" y="1067148"/>
                  <a:pt x="4581774" y="1068704"/>
                  <a:pt x="4582655" y="1084313"/>
                </a:cubicBezTo>
                <a:cubicBezTo>
                  <a:pt x="4583537" y="1099922"/>
                  <a:pt x="4586470" y="1112033"/>
                  <a:pt x="4591453" y="1120644"/>
                </a:cubicBezTo>
                <a:cubicBezTo>
                  <a:pt x="4596436" y="1129255"/>
                  <a:pt x="4589277" y="1136773"/>
                  <a:pt x="4569975" y="1143198"/>
                </a:cubicBezTo>
                <a:cubicBezTo>
                  <a:pt x="4550673" y="1149622"/>
                  <a:pt x="4533228" y="1151676"/>
                  <a:pt x="4517640" y="1149360"/>
                </a:cubicBezTo>
                <a:cubicBezTo>
                  <a:pt x="4502052" y="1147044"/>
                  <a:pt x="4490078" y="1141692"/>
                  <a:pt x="4481718" y="1133303"/>
                </a:cubicBezTo>
                <a:cubicBezTo>
                  <a:pt x="4473358" y="1124914"/>
                  <a:pt x="4469636" y="1112011"/>
                  <a:pt x="4470554" y="1094595"/>
                </a:cubicBezTo>
                <a:cubicBezTo>
                  <a:pt x="4471472" y="1077179"/>
                  <a:pt x="4473046" y="1060218"/>
                  <a:pt x="4475276" y="1043712"/>
                </a:cubicBezTo>
                <a:cubicBezTo>
                  <a:pt x="4476391" y="1035459"/>
                  <a:pt x="4477142" y="1027829"/>
                  <a:pt x="4477532" y="1020820"/>
                </a:cubicBezTo>
                <a:lnTo>
                  <a:pt x="4477576" y="1010000"/>
                </a:lnTo>
                <a:lnTo>
                  <a:pt x="4472829" y="1029282"/>
                </a:lnTo>
                <a:cubicBezTo>
                  <a:pt x="4466107" y="1054443"/>
                  <a:pt x="4459110" y="1074289"/>
                  <a:pt x="4451840" y="1088819"/>
                </a:cubicBezTo>
                <a:cubicBezTo>
                  <a:pt x="4442146" y="1108193"/>
                  <a:pt x="4428666" y="1122580"/>
                  <a:pt x="4411401" y="1131980"/>
                </a:cubicBezTo>
                <a:cubicBezTo>
                  <a:pt x="4394136" y="1141380"/>
                  <a:pt x="4391386" y="1138720"/>
                  <a:pt x="4403152" y="1124000"/>
                </a:cubicBezTo>
                <a:lnTo>
                  <a:pt x="4421183" y="1092201"/>
                </a:lnTo>
                <a:lnTo>
                  <a:pt x="4422909" y="1090540"/>
                </a:lnTo>
                <a:lnTo>
                  <a:pt x="4422730" y="1089473"/>
                </a:lnTo>
                <a:lnTo>
                  <a:pt x="4433535" y="1070417"/>
                </a:lnTo>
                <a:cubicBezTo>
                  <a:pt x="4442024" y="1049416"/>
                  <a:pt x="4448958" y="1027845"/>
                  <a:pt x="4454336" y="1005704"/>
                </a:cubicBezTo>
                <a:cubicBezTo>
                  <a:pt x="4446792" y="1008414"/>
                  <a:pt x="4438834" y="1006844"/>
                  <a:pt x="4430459" y="1000993"/>
                </a:cubicBezTo>
                <a:cubicBezTo>
                  <a:pt x="4422084" y="995142"/>
                  <a:pt x="4423092" y="991320"/>
                  <a:pt x="4433481" y="989528"/>
                </a:cubicBezTo>
                <a:cubicBezTo>
                  <a:pt x="4443870" y="987735"/>
                  <a:pt x="4451826" y="985799"/>
                  <a:pt x="4457347" y="983720"/>
                </a:cubicBezTo>
                <a:cubicBezTo>
                  <a:pt x="4461649" y="965694"/>
                  <a:pt x="4464470" y="949655"/>
                  <a:pt x="4465811" y="935601"/>
                </a:cubicBezTo>
                <a:cubicBezTo>
                  <a:pt x="4467152" y="921548"/>
                  <a:pt x="4466474" y="910345"/>
                  <a:pt x="4463778" y="901992"/>
                </a:cubicBezTo>
                <a:cubicBezTo>
                  <a:pt x="4461756" y="895727"/>
                  <a:pt x="4463264" y="892753"/>
                  <a:pt x="4468300" y="893070"/>
                </a:cubicBezTo>
                <a:close/>
                <a:moveTo>
                  <a:pt x="4766416" y="888279"/>
                </a:moveTo>
                <a:cubicBezTo>
                  <a:pt x="4769164" y="887454"/>
                  <a:pt x="4773286" y="888480"/>
                  <a:pt x="4778782" y="891355"/>
                </a:cubicBezTo>
                <a:cubicBezTo>
                  <a:pt x="4789774" y="897105"/>
                  <a:pt x="4797675" y="903798"/>
                  <a:pt x="4802486" y="911435"/>
                </a:cubicBezTo>
                <a:cubicBezTo>
                  <a:pt x="4807298" y="919071"/>
                  <a:pt x="4806021" y="923186"/>
                  <a:pt x="4798658" y="923782"/>
                </a:cubicBezTo>
                <a:cubicBezTo>
                  <a:pt x="4791294" y="924377"/>
                  <a:pt x="4782990" y="926660"/>
                  <a:pt x="4773749" y="930633"/>
                </a:cubicBezTo>
                <a:cubicBezTo>
                  <a:pt x="4764506" y="934605"/>
                  <a:pt x="4755340" y="937975"/>
                  <a:pt x="4746248" y="940742"/>
                </a:cubicBezTo>
                <a:cubicBezTo>
                  <a:pt x="4752816" y="943309"/>
                  <a:pt x="4757834" y="946403"/>
                  <a:pt x="4761305" y="950024"/>
                </a:cubicBezTo>
                <a:cubicBezTo>
                  <a:pt x="4764776" y="953645"/>
                  <a:pt x="4765589" y="957700"/>
                  <a:pt x="4763746" y="962188"/>
                </a:cubicBezTo>
                <a:cubicBezTo>
                  <a:pt x="4761904" y="966677"/>
                  <a:pt x="4760122" y="973481"/>
                  <a:pt x="4758401" y="982602"/>
                </a:cubicBezTo>
                <a:cubicBezTo>
                  <a:pt x="4768095" y="980967"/>
                  <a:pt x="4778578" y="978084"/>
                  <a:pt x="4789849" y="973954"/>
                </a:cubicBezTo>
                <a:cubicBezTo>
                  <a:pt x="4801120" y="969824"/>
                  <a:pt x="4810169" y="971610"/>
                  <a:pt x="4816995" y="979310"/>
                </a:cubicBezTo>
                <a:cubicBezTo>
                  <a:pt x="4823822" y="987011"/>
                  <a:pt x="4819756" y="992213"/>
                  <a:pt x="4804798" y="994916"/>
                </a:cubicBezTo>
                <a:cubicBezTo>
                  <a:pt x="4789842" y="997619"/>
                  <a:pt x="4773759" y="1000606"/>
                  <a:pt x="4756552" y="1003875"/>
                </a:cubicBezTo>
                <a:lnTo>
                  <a:pt x="4750314" y="1043347"/>
                </a:lnTo>
                <a:cubicBezTo>
                  <a:pt x="4755934" y="1041870"/>
                  <a:pt x="4761230" y="1039249"/>
                  <a:pt x="4766198" y="1035485"/>
                </a:cubicBezTo>
                <a:cubicBezTo>
                  <a:pt x="4771168" y="1031720"/>
                  <a:pt x="4777531" y="1031269"/>
                  <a:pt x="4785289" y="1034129"/>
                </a:cubicBezTo>
                <a:cubicBezTo>
                  <a:pt x="4793047" y="1036990"/>
                  <a:pt x="4800178" y="1040357"/>
                  <a:pt x="4806681" y="1044229"/>
                </a:cubicBezTo>
                <a:cubicBezTo>
                  <a:pt x="4813184" y="1048100"/>
                  <a:pt x="4813195" y="1053367"/>
                  <a:pt x="4806713" y="1060028"/>
                </a:cubicBezTo>
                <a:cubicBezTo>
                  <a:pt x="4800232" y="1066689"/>
                  <a:pt x="4793578" y="1079384"/>
                  <a:pt x="4786752" y="1098112"/>
                </a:cubicBezTo>
                <a:cubicBezTo>
                  <a:pt x="4802053" y="1111635"/>
                  <a:pt x="4802322" y="1118963"/>
                  <a:pt x="4787558" y="1120095"/>
                </a:cubicBezTo>
                <a:cubicBezTo>
                  <a:pt x="4772795" y="1121228"/>
                  <a:pt x="4749582" y="1124677"/>
                  <a:pt x="4717918" y="1130442"/>
                </a:cubicBezTo>
                <a:cubicBezTo>
                  <a:pt x="4719712" y="1139863"/>
                  <a:pt x="4718399" y="1146625"/>
                  <a:pt x="4713982" y="1150726"/>
                </a:cubicBezTo>
                <a:cubicBezTo>
                  <a:pt x="4709566" y="1154827"/>
                  <a:pt x="4705070" y="1152598"/>
                  <a:pt x="4700496" y="1144036"/>
                </a:cubicBezTo>
                <a:cubicBezTo>
                  <a:pt x="4695921" y="1135475"/>
                  <a:pt x="4692067" y="1122698"/>
                  <a:pt x="4688934" y="1105705"/>
                </a:cubicBezTo>
                <a:cubicBezTo>
                  <a:pt x="4685800" y="1088712"/>
                  <a:pt x="4681272" y="1075300"/>
                  <a:pt x="4675350" y="1065470"/>
                </a:cubicBezTo>
                <a:cubicBezTo>
                  <a:pt x="4669427" y="1055640"/>
                  <a:pt x="4669707" y="1050169"/>
                  <a:pt x="4676188" y="1049058"/>
                </a:cubicBezTo>
                <a:cubicBezTo>
                  <a:pt x="4682670" y="1047946"/>
                  <a:pt x="4688568" y="1048065"/>
                  <a:pt x="4693881" y="1049413"/>
                </a:cubicBezTo>
                <a:cubicBezTo>
                  <a:pt x="4699194" y="1050760"/>
                  <a:pt x="4710347" y="1050316"/>
                  <a:pt x="4727340" y="1048079"/>
                </a:cubicBezTo>
                <a:cubicBezTo>
                  <a:pt x="4728144" y="1038586"/>
                  <a:pt x="4728996" y="1025816"/>
                  <a:pt x="4729900" y="1009769"/>
                </a:cubicBezTo>
                <a:cubicBezTo>
                  <a:pt x="4705550" y="1015978"/>
                  <a:pt x="4688590" y="1020678"/>
                  <a:pt x="4679018" y="1023869"/>
                </a:cubicBezTo>
                <a:cubicBezTo>
                  <a:pt x="4669445" y="1027060"/>
                  <a:pt x="4659562" y="1024658"/>
                  <a:pt x="4649366" y="1016663"/>
                </a:cubicBezTo>
                <a:cubicBezTo>
                  <a:pt x="4639170" y="1008668"/>
                  <a:pt x="4640456" y="1004388"/>
                  <a:pt x="4653226" y="1003821"/>
                </a:cubicBezTo>
                <a:cubicBezTo>
                  <a:pt x="4665996" y="1003255"/>
                  <a:pt x="4692070" y="997831"/>
                  <a:pt x="4731448" y="987549"/>
                </a:cubicBezTo>
                <a:cubicBezTo>
                  <a:pt x="4733112" y="975446"/>
                  <a:pt x="4732496" y="962152"/>
                  <a:pt x="4729599" y="947669"/>
                </a:cubicBezTo>
                <a:cubicBezTo>
                  <a:pt x="4725038" y="950336"/>
                  <a:pt x="4716076" y="952577"/>
                  <a:pt x="4702711" y="954391"/>
                </a:cubicBezTo>
                <a:cubicBezTo>
                  <a:pt x="4689346" y="956205"/>
                  <a:pt x="4688528" y="953383"/>
                  <a:pt x="4700259" y="945926"/>
                </a:cubicBezTo>
                <a:cubicBezTo>
                  <a:pt x="4711989" y="938469"/>
                  <a:pt x="4725261" y="929514"/>
                  <a:pt x="4740074" y="919060"/>
                </a:cubicBezTo>
                <a:cubicBezTo>
                  <a:pt x="4754888" y="908606"/>
                  <a:pt x="4762294" y="901020"/>
                  <a:pt x="4762294" y="896302"/>
                </a:cubicBezTo>
                <a:cubicBezTo>
                  <a:pt x="4762294" y="891778"/>
                  <a:pt x="4763668" y="889103"/>
                  <a:pt x="4766416" y="888279"/>
                </a:cubicBezTo>
                <a:close/>
                <a:moveTo>
                  <a:pt x="1972407" y="883517"/>
                </a:moveTo>
                <a:cubicBezTo>
                  <a:pt x="1975558" y="883555"/>
                  <a:pt x="1978690" y="884307"/>
                  <a:pt x="1981802" y="885773"/>
                </a:cubicBezTo>
                <a:cubicBezTo>
                  <a:pt x="1988025" y="888705"/>
                  <a:pt x="1994995" y="893205"/>
                  <a:pt x="2002710" y="899271"/>
                </a:cubicBezTo>
                <a:cubicBezTo>
                  <a:pt x="2010425" y="905336"/>
                  <a:pt x="2012020" y="911560"/>
                  <a:pt x="2007496" y="917942"/>
                </a:cubicBezTo>
                <a:cubicBezTo>
                  <a:pt x="2002971" y="924323"/>
                  <a:pt x="2000487" y="938595"/>
                  <a:pt x="2000042" y="960758"/>
                </a:cubicBezTo>
                <a:cubicBezTo>
                  <a:pt x="1999598" y="982921"/>
                  <a:pt x="1998458" y="1002011"/>
                  <a:pt x="1996622" y="1018029"/>
                </a:cubicBezTo>
                <a:cubicBezTo>
                  <a:pt x="1994787" y="1034047"/>
                  <a:pt x="1991811" y="1044773"/>
                  <a:pt x="1987695" y="1050208"/>
                </a:cubicBezTo>
                <a:cubicBezTo>
                  <a:pt x="1983580" y="1055643"/>
                  <a:pt x="1978632" y="1053503"/>
                  <a:pt x="1972853" y="1043788"/>
                </a:cubicBezTo>
                <a:cubicBezTo>
                  <a:pt x="1967074" y="1034072"/>
                  <a:pt x="1965085" y="1025694"/>
                  <a:pt x="1966884" y="1018653"/>
                </a:cubicBezTo>
                <a:cubicBezTo>
                  <a:pt x="1968684" y="1011612"/>
                  <a:pt x="1970258" y="994088"/>
                  <a:pt x="1971606" y="966082"/>
                </a:cubicBezTo>
                <a:cubicBezTo>
                  <a:pt x="1972954" y="938075"/>
                  <a:pt x="1972513" y="921258"/>
                  <a:pt x="1970283" y="915629"/>
                </a:cubicBezTo>
                <a:cubicBezTo>
                  <a:pt x="1968053" y="910001"/>
                  <a:pt x="1965070" y="907401"/>
                  <a:pt x="1961335" y="907832"/>
                </a:cubicBezTo>
                <a:cubicBezTo>
                  <a:pt x="1957599" y="908262"/>
                  <a:pt x="1947589" y="909836"/>
                  <a:pt x="1931306" y="912553"/>
                </a:cubicBezTo>
                <a:cubicBezTo>
                  <a:pt x="1915023" y="915271"/>
                  <a:pt x="1903637" y="917185"/>
                  <a:pt x="1897148" y="918296"/>
                </a:cubicBezTo>
                <a:cubicBezTo>
                  <a:pt x="1890659" y="919408"/>
                  <a:pt x="1887626" y="920494"/>
                  <a:pt x="1888049" y="921555"/>
                </a:cubicBezTo>
                <a:cubicBezTo>
                  <a:pt x="1888472" y="922616"/>
                  <a:pt x="1888458" y="940868"/>
                  <a:pt x="1888006" y="976310"/>
                </a:cubicBezTo>
                <a:cubicBezTo>
                  <a:pt x="1887554" y="1011751"/>
                  <a:pt x="1885184" y="1034509"/>
                  <a:pt x="1880897" y="1044583"/>
                </a:cubicBezTo>
                <a:cubicBezTo>
                  <a:pt x="1876609" y="1054657"/>
                  <a:pt x="1871647" y="1055077"/>
                  <a:pt x="1866012" y="1045842"/>
                </a:cubicBezTo>
                <a:cubicBezTo>
                  <a:pt x="1860376" y="1036607"/>
                  <a:pt x="1858906" y="1025321"/>
                  <a:pt x="1861602" y="1011985"/>
                </a:cubicBezTo>
                <a:cubicBezTo>
                  <a:pt x="1864298" y="998648"/>
                  <a:pt x="1865205" y="980078"/>
                  <a:pt x="1864323" y="956273"/>
                </a:cubicBezTo>
                <a:cubicBezTo>
                  <a:pt x="1863441" y="932468"/>
                  <a:pt x="1861416" y="916959"/>
                  <a:pt x="1858246" y="909746"/>
                </a:cubicBezTo>
                <a:cubicBezTo>
                  <a:pt x="1855077" y="902533"/>
                  <a:pt x="1856325" y="899393"/>
                  <a:pt x="1861989" y="900325"/>
                </a:cubicBezTo>
                <a:cubicBezTo>
                  <a:pt x="1867654" y="901257"/>
                  <a:pt x="1875154" y="902139"/>
                  <a:pt x="1884489" y="902970"/>
                </a:cubicBezTo>
                <a:cubicBezTo>
                  <a:pt x="1930378" y="894137"/>
                  <a:pt x="1956513" y="888329"/>
                  <a:pt x="1962894" y="885547"/>
                </a:cubicBezTo>
                <a:cubicBezTo>
                  <a:pt x="1966085" y="884156"/>
                  <a:pt x="1969256" y="883479"/>
                  <a:pt x="1972407" y="883517"/>
                </a:cubicBezTo>
                <a:close/>
                <a:moveTo>
                  <a:pt x="2215178" y="882955"/>
                </a:moveTo>
                <a:cubicBezTo>
                  <a:pt x="2222240" y="884912"/>
                  <a:pt x="2229916" y="888967"/>
                  <a:pt x="2238205" y="895119"/>
                </a:cubicBezTo>
                <a:cubicBezTo>
                  <a:pt x="2246493" y="901271"/>
                  <a:pt x="2249358" y="906139"/>
                  <a:pt x="2246798" y="909725"/>
                </a:cubicBezTo>
                <a:cubicBezTo>
                  <a:pt x="2244238" y="913310"/>
                  <a:pt x="2241700" y="917192"/>
                  <a:pt x="2239183" y="921372"/>
                </a:cubicBezTo>
                <a:cubicBezTo>
                  <a:pt x="2236667" y="925553"/>
                  <a:pt x="2226532" y="943962"/>
                  <a:pt x="2208779" y="976600"/>
                </a:cubicBezTo>
                <a:cubicBezTo>
                  <a:pt x="2223176" y="984502"/>
                  <a:pt x="2229461" y="992564"/>
                  <a:pt x="2227632" y="1000788"/>
                </a:cubicBezTo>
                <a:cubicBezTo>
                  <a:pt x="2225804" y="1009013"/>
                  <a:pt x="2224671" y="1021797"/>
                  <a:pt x="2224234" y="1039141"/>
                </a:cubicBezTo>
                <a:cubicBezTo>
                  <a:pt x="2223796" y="1056486"/>
                  <a:pt x="2223348" y="1078656"/>
                  <a:pt x="2222889" y="1105651"/>
                </a:cubicBezTo>
                <a:cubicBezTo>
                  <a:pt x="2222430" y="1132647"/>
                  <a:pt x="2219526" y="1148833"/>
                  <a:pt x="2214178" y="1154211"/>
                </a:cubicBezTo>
                <a:cubicBezTo>
                  <a:pt x="2208829" y="1159588"/>
                  <a:pt x="2203415" y="1156261"/>
                  <a:pt x="2197937" y="1144230"/>
                </a:cubicBezTo>
                <a:cubicBezTo>
                  <a:pt x="2192459" y="1132198"/>
                  <a:pt x="2191072" y="1121551"/>
                  <a:pt x="2193775" y="1112287"/>
                </a:cubicBezTo>
                <a:cubicBezTo>
                  <a:pt x="2196478" y="1103023"/>
                  <a:pt x="2198729" y="1089228"/>
                  <a:pt x="2200529" y="1070901"/>
                </a:cubicBezTo>
                <a:cubicBezTo>
                  <a:pt x="2202329" y="1052575"/>
                  <a:pt x="2202788" y="1035105"/>
                  <a:pt x="2201906" y="1018491"/>
                </a:cubicBezTo>
                <a:cubicBezTo>
                  <a:pt x="2201024" y="1001878"/>
                  <a:pt x="2200225" y="991772"/>
                  <a:pt x="2199507" y="988173"/>
                </a:cubicBezTo>
                <a:cubicBezTo>
                  <a:pt x="2193399" y="1001566"/>
                  <a:pt x="2185526" y="1013307"/>
                  <a:pt x="2175889" y="1023396"/>
                </a:cubicBezTo>
                <a:cubicBezTo>
                  <a:pt x="2166253" y="1033484"/>
                  <a:pt x="2156250" y="1041382"/>
                  <a:pt x="2145882" y="1047089"/>
                </a:cubicBezTo>
                <a:cubicBezTo>
                  <a:pt x="2135514" y="1052797"/>
                  <a:pt x="2133302" y="1051201"/>
                  <a:pt x="2139246" y="1042303"/>
                </a:cubicBezTo>
                <a:cubicBezTo>
                  <a:pt x="2145190" y="1033405"/>
                  <a:pt x="2152450" y="1022410"/>
                  <a:pt x="2161026" y="1009317"/>
                </a:cubicBezTo>
                <a:cubicBezTo>
                  <a:pt x="2169601" y="996225"/>
                  <a:pt x="2179227" y="979235"/>
                  <a:pt x="2189903" y="958349"/>
                </a:cubicBezTo>
                <a:cubicBezTo>
                  <a:pt x="2200580" y="937462"/>
                  <a:pt x="2206595" y="922645"/>
                  <a:pt x="2207950" y="913898"/>
                </a:cubicBezTo>
                <a:cubicBezTo>
                  <a:pt x="2209306" y="905150"/>
                  <a:pt x="2209083" y="897317"/>
                  <a:pt x="2207283" y="890398"/>
                </a:cubicBezTo>
                <a:cubicBezTo>
                  <a:pt x="2205484" y="883478"/>
                  <a:pt x="2208115" y="880998"/>
                  <a:pt x="2215178" y="882955"/>
                </a:cubicBezTo>
                <a:close/>
                <a:moveTo>
                  <a:pt x="5210470" y="882503"/>
                </a:moveTo>
                <a:cubicBezTo>
                  <a:pt x="5213429" y="882303"/>
                  <a:pt x="5216506" y="882930"/>
                  <a:pt x="5219700" y="884385"/>
                </a:cubicBezTo>
                <a:cubicBezTo>
                  <a:pt x="5226088" y="887296"/>
                  <a:pt x="5232488" y="891491"/>
                  <a:pt x="5238898" y="896969"/>
                </a:cubicBezTo>
                <a:cubicBezTo>
                  <a:pt x="5245308" y="902447"/>
                  <a:pt x="5246330" y="906885"/>
                  <a:pt x="5241963" y="910284"/>
                </a:cubicBezTo>
                <a:cubicBezTo>
                  <a:pt x="5237596" y="913682"/>
                  <a:pt x="5234195" y="917816"/>
                  <a:pt x="5231757" y="922685"/>
                </a:cubicBezTo>
                <a:cubicBezTo>
                  <a:pt x="5229319" y="927553"/>
                  <a:pt x="5227003" y="936562"/>
                  <a:pt x="5224809" y="949712"/>
                </a:cubicBezTo>
                <a:cubicBezTo>
                  <a:pt x="5222615" y="962862"/>
                  <a:pt x="5221518" y="979705"/>
                  <a:pt x="5221518" y="1000240"/>
                </a:cubicBezTo>
                <a:cubicBezTo>
                  <a:pt x="5221518" y="1020130"/>
                  <a:pt x="5223500" y="1040228"/>
                  <a:pt x="5227466" y="1060533"/>
                </a:cubicBezTo>
                <a:cubicBezTo>
                  <a:pt x="5231430" y="1080839"/>
                  <a:pt x="5239551" y="1096549"/>
                  <a:pt x="5251826" y="1107662"/>
                </a:cubicBezTo>
                <a:cubicBezTo>
                  <a:pt x="5264102" y="1118776"/>
                  <a:pt x="5271776" y="1121558"/>
                  <a:pt x="5274852" y="1116008"/>
                </a:cubicBezTo>
                <a:cubicBezTo>
                  <a:pt x="5277928" y="1110459"/>
                  <a:pt x="5283080" y="1100335"/>
                  <a:pt x="5290308" y="1085636"/>
                </a:cubicBezTo>
                <a:cubicBezTo>
                  <a:pt x="5297536" y="1070937"/>
                  <a:pt x="5300468" y="1074142"/>
                  <a:pt x="5299106" y="1095251"/>
                </a:cubicBezTo>
                <a:cubicBezTo>
                  <a:pt x="5297744" y="1116360"/>
                  <a:pt x="5298643" y="1133034"/>
                  <a:pt x="5301805" y="1145273"/>
                </a:cubicBezTo>
                <a:cubicBezTo>
                  <a:pt x="5304967" y="1157513"/>
                  <a:pt x="5297374" y="1161768"/>
                  <a:pt x="5279026" y="1158040"/>
                </a:cubicBezTo>
                <a:cubicBezTo>
                  <a:pt x="5260677" y="1154311"/>
                  <a:pt x="5243799" y="1143111"/>
                  <a:pt x="5228390" y="1124441"/>
                </a:cubicBezTo>
                <a:cubicBezTo>
                  <a:pt x="5212982" y="1105770"/>
                  <a:pt x="5203457" y="1080434"/>
                  <a:pt x="5199814" y="1048434"/>
                </a:cubicBezTo>
                <a:cubicBezTo>
                  <a:pt x="5196172" y="1016434"/>
                  <a:pt x="5195702" y="985728"/>
                  <a:pt x="5198405" y="956316"/>
                </a:cubicBezTo>
                <a:cubicBezTo>
                  <a:pt x="5201108" y="926904"/>
                  <a:pt x="5202116" y="911585"/>
                  <a:pt x="5201428" y="910359"/>
                </a:cubicBezTo>
                <a:cubicBezTo>
                  <a:pt x="5200739" y="909133"/>
                  <a:pt x="5188102" y="910535"/>
                  <a:pt x="5163515" y="914564"/>
                </a:cubicBezTo>
                <a:cubicBezTo>
                  <a:pt x="5138929" y="918594"/>
                  <a:pt x="5112820" y="922287"/>
                  <a:pt x="5085186" y="925642"/>
                </a:cubicBezTo>
                <a:cubicBezTo>
                  <a:pt x="5086060" y="963916"/>
                  <a:pt x="5084899" y="995802"/>
                  <a:pt x="5081701" y="1021299"/>
                </a:cubicBezTo>
                <a:cubicBezTo>
                  <a:pt x="5078504" y="1046795"/>
                  <a:pt x="5072266" y="1069055"/>
                  <a:pt x="5062987" y="1088077"/>
                </a:cubicBezTo>
                <a:cubicBezTo>
                  <a:pt x="5053709" y="1107100"/>
                  <a:pt x="5037742" y="1122422"/>
                  <a:pt x="5015084" y="1134045"/>
                </a:cubicBezTo>
                <a:cubicBezTo>
                  <a:pt x="4992426" y="1145668"/>
                  <a:pt x="4989472" y="1143409"/>
                  <a:pt x="5006221" y="1127269"/>
                </a:cubicBezTo>
                <a:cubicBezTo>
                  <a:pt x="5022971" y="1111129"/>
                  <a:pt x="5035117" y="1093075"/>
                  <a:pt x="5042660" y="1073106"/>
                </a:cubicBezTo>
                <a:cubicBezTo>
                  <a:pt x="5050203" y="1053137"/>
                  <a:pt x="5054874" y="1032358"/>
                  <a:pt x="5056674" y="1010769"/>
                </a:cubicBezTo>
                <a:cubicBezTo>
                  <a:pt x="5058473" y="989180"/>
                  <a:pt x="5059373" y="971273"/>
                  <a:pt x="5059373" y="957047"/>
                </a:cubicBezTo>
                <a:cubicBezTo>
                  <a:pt x="5059373" y="942406"/>
                  <a:pt x="5058312" y="932543"/>
                  <a:pt x="5056190" y="927460"/>
                </a:cubicBezTo>
                <a:cubicBezTo>
                  <a:pt x="5054068" y="922376"/>
                  <a:pt x="5051368" y="916572"/>
                  <a:pt x="5048090" y="910047"/>
                </a:cubicBezTo>
                <a:cubicBezTo>
                  <a:pt x="5044814" y="903522"/>
                  <a:pt x="5046994" y="900733"/>
                  <a:pt x="5054630" y="901680"/>
                </a:cubicBezTo>
                <a:cubicBezTo>
                  <a:pt x="5062266" y="902626"/>
                  <a:pt x="5068289" y="903981"/>
                  <a:pt x="5072698" y="905745"/>
                </a:cubicBezTo>
                <a:cubicBezTo>
                  <a:pt x="5077108" y="907509"/>
                  <a:pt x="5081242" y="908391"/>
                  <a:pt x="5085100" y="908391"/>
                </a:cubicBezTo>
                <a:cubicBezTo>
                  <a:pt x="5090276" y="908391"/>
                  <a:pt x="5102068" y="907043"/>
                  <a:pt x="5120473" y="904347"/>
                </a:cubicBezTo>
                <a:cubicBezTo>
                  <a:pt x="5138879" y="901651"/>
                  <a:pt x="5155696" y="898779"/>
                  <a:pt x="5170926" y="895732"/>
                </a:cubicBezTo>
                <a:cubicBezTo>
                  <a:pt x="5186155" y="892685"/>
                  <a:pt x="5196494" y="889304"/>
                  <a:pt x="5201944" y="885590"/>
                </a:cubicBezTo>
                <a:cubicBezTo>
                  <a:pt x="5204668" y="883733"/>
                  <a:pt x="5207510" y="882704"/>
                  <a:pt x="5210470" y="882503"/>
                </a:cubicBezTo>
                <a:close/>
                <a:moveTo>
                  <a:pt x="3407392" y="876047"/>
                </a:moveTo>
                <a:cubicBezTo>
                  <a:pt x="3410047" y="875834"/>
                  <a:pt x="3412702" y="876097"/>
                  <a:pt x="3415359" y="876835"/>
                </a:cubicBezTo>
                <a:cubicBezTo>
                  <a:pt x="3420672" y="878312"/>
                  <a:pt x="3427738" y="881897"/>
                  <a:pt x="3436557" y="887590"/>
                </a:cubicBezTo>
                <a:cubicBezTo>
                  <a:pt x="3445376" y="893284"/>
                  <a:pt x="3448098" y="898360"/>
                  <a:pt x="3444720" y="902820"/>
                </a:cubicBezTo>
                <a:cubicBezTo>
                  <a:pt x="3441343" y="907280"/>
                  <a:pt x="3438368" y="912507"/>
                  <a:pt x="3435794" y="918501"/>
                </a:cubicBezTo>
                <a:cubicBezTo>
                  <a:pt x="3433220" y="924495"/>
                  <a:pt x="3429645" y="935956"/>
                  <a:pt x="3425071" y="952885"/>
                </a:cubicBezTo>
                <a:cubicBezTo>
                  <a:pt x="3420497" y="969814"/>
                  <a:pt x="3415764" y="979927"/>
                  <a:pt x="3410874" y="983225"/>
                </a:cubicBezTo>
                <a:cubicBezTo>
                  <a:pt x="3405984" y="986524"/>
                  <a:pt x="3401883" y="985018"/>
                  <a:pt x="3398570" y="978708"/>
                </a:cubicBezTo>
                <a:cubicBezTo>
                  <a:pt x="3388948" y="980515"/>
                  <a:pt x="3372722" y="983046"/>
                  <a:pt x="3349892" y="986301"/>
                </a:cubicBezTo>
                <a:cubicBezTo>
                  <a:pt x="3349892" y="990847"/>
                  <a:pt x="3347612" y="994095"/>
                  <a:pt x="3343052" y="996045"/>
                </a:cubicBezTo>
                <a:cubicBezTo>
                  <a:pt x="3338492" y="997996"/>
                  <a:pt x="3334641" y="992174"/>
                  <a:pt x="3331501" y="978579"/>
                </a:cubicBezTo>
                <a:cubicBezTo>
                  <a:pt x="3328360" y="964985"/>
                  <a:pt x="3324822" y="950662"/>
                  <a:pt x="3320886" y="935612"/>
                </a:cubicBezTo>
                <a:cubicBezTo>
                  <a:pt x="3316949" y="920562"/>
                  <a:pt x="3312676" y="909108"/>
                  <a:pt x="3308065" y="901250"/>
                </a:cubicBezTo>
                <a:cubicBezTo>
                  <a:pt x="3303455" y="893391"/>
                  <a:pt x="3305129" y="889931"/>
                  <a:pt x="3313088" y="890871"/>
                </a:cubicBezTo>
                <a:cubicBezTo>
                  <a:pt x="3321047" y="891810"/>
                  <a:pt x="3326640" y="892262"/>
                  <a:pt x="3329866" y="892226"/>
                </a:cubicBezTo>
                <a:cubicBezTo>
                  <a:pt x="3333093" y="892190"/>
                  <a:pt x="3344167" y="890412"/>
                  <a:pt x="3363089" y="886891"/>
                </a:cubicBezTo>
                <a:cubicBezTo>
                  <a:pt x="3382011" y="883371"/>
                  <a:pt x="3394125" y="880445"/>
                  <a:pt x="3399430" y="878115"/>
                </a:cubicBezTo>
                <a:cubicBezTo>
                  <a:pt x="3402083" y="876950"/>
                  <a:pt x="3404737" y="876261"/>
                  <a:pt x="3407392" y="876047"/>
                </a:cubicBezTo>
                <a:close/>
                <a:moveTo>
                  <a:pt x="184974" y="875943"/>
                </a:moveTo>
                <a:cubicBezTo>
                  <a:pt x="188138" y="875412"/>
                  <a:pt x="193783" y="877122"/>
                  <a:pt x="201911" y="881073"/>
                </a:cubicBezTo>
                <a:cubicBezTo>
                  <a:pt x="218165" y="888974"/>
                  <a:pt x="224841" y="895424"/>
                  <a:pt x="221937" y="900421"/>
                </a:cubicBezTo>
                <a:cubicBezTo>
                  <a:pt x="219033" y="905419"/>
                  <a:pt x="214634" y="911668"/>
                  <a:pt x="208740" y="919168"/>
                </a:cubicBezTo>
                <a:cubicBezTo>
                  <a:pt x="216154" y="919239"/>
                  <a:pt x="225981" y="918131"/>
                  <a:pt x="238220" y="915844"/>
                </a:cubicBezTo>
                <a:cubicBezTo>
                  <a:pt x="250459" y="913557"/>
                  <a:pt x="261172" y="914658"/>
                  <a:pt x="270356" y="919146"/>
                </a:cubicBezTo>
                <a:cubicBezTo>
                  <a:pt x="279541" y="923635"/>
                  <a:pt x="284392" y="928836"/>
                  <a:pt x="284908" y="934752"/>
                </a:cubicBezTo>
                <a:cubicBezTo>
                  <a:pt x="285424" y="940667"/>
                  <a:pt x="280194" y="943399"/>
                  <a:pt x="269216" y="942947"/>
                </a:cubicBezTo>
                <a:cubicBezTo>
                  <a:pt x="258239" y="942496"/>
                  <a:pt x="247050" y="942270"/>
                  <a:pt x="235650" y="942270"/>
                </a:cubicBezTo>
                <a:lnTo>
                  <a:pt x="200416" y="942270"/>
                </a:lnTo>
                <a:cubicBezTo>
                  <a:pt x="195726" y="951648"/>
                  <a:pt x="188940" y="960966"/>
                  <a:pt x="180056" y="970222"/>
                </a:cubicBezTo>
                <a:cubicBezTo>
                  <a:pt x="171172" y="979479"/>
                  <a:pt x="167404" y="979579"/>
                  <a:pt x="168753" y="970523"/>
                </a:cubicBezTo>
                <a:cubicBezTo>
                  <a:pt x="170101" y="961468"/>
                  <a:pt x="172574" y="952501"/>
                  <a:pt x="176174" y="943625"/>
                </a:cubicBezTo>
                <a:cubicBezTo>
                  <a:pt x="161360" y="945403"/>
                  <a:pt x="146568" y="946679"/>
                  <a:pt x="131798" y="947454"/>
                </a:cubicBezTo>
                <a:lnTo>
                  <a:pt x="130196" y="968746"/>
                </a:lnTo>
                <a:lnTo>
                  <a:pt x="131155" y="967915"/>
                </a:lnTo>
                <a:cubicBezTo>
                  <a:pt x="134204" y="967331"/>
                  <a:pt x="139341" y="969050"/>
                  <a:pt x="146565" y="973072"/>
                </a:cubicBezTo>
                <a:cubicBezTo>
                  <a:pt x="161012" y="981117"/>
                  <a:pt x="166569" y="987352"/>
                  <a:pt x="163235" y="991776"/>
                </a:cubicBezTo>
                <a:cubicBezTo>
                  <a:pt x="159901" y="996200"/>
                  <a:pt x="156621" y="1001688"/>
                  <a:pt x="153394" y="1008242"/>
                </a:cubicBezTo>
                <a:cubicBezTo>
                  <a:pt x="166544" y="1008299"/>
                  <a:pt x="181515" y="1007446"/>
                  <a:pt x="198308" y="1005682"/>
                </a:cubicBezTo>
                <a:cubicBezTo>
                  <a:pt x="215100" y="1003918"/>
                  <a:pt x="230025" y="1001656"/>
                  <a:pt x="243081" y="998896"/>
                </a:cubicBezTo>
                <a:cubicBezTo>
                  <a:pt x="256138" y="996135"/>
                  <a:pt x="268370" y="996210"/>
                  <a:pt x="279778" y="999121"/>
                </a:cubicBezTo>
                <a:cubicBezTo>
                  <a:pt x="291186" y="1002032"/>
                  <a:pt x="298843" y="1008134"/>
                  <a:pt x="302751" y="1017427"/>
                </a:cubicBezTo>
                <a:cubicBezTo>
                  <a:pt x="306659" y="1026719"/>
                  <a:pt x="296642" y="1030240"/>
                  <a:pt x="272701" y="1027988"/>
                </a:cubicBezTo>
                <a:cubicBezTo>
                  <a:pt x="248760" y="1025737"/>
                  <a:pt x="206202" y="1026368"/>
                  <a:pt x="145027" y="1029881"/>
                </a:cubicBezTo>
                <a:cubicBezTo>
                  <a:pt x="134931" y="1048366"/>
                  <a:pt x="126026" y="1062749"/>
                  <a:pt x="118311" y="1073031"/>
                </a:cubicBezTo>
                <a:cubicBezTo>
                  <a:pt x="138473" y="1070378"/>
                  <a:pt x="154900" y="1067962"/>
                  <a:pt x="167591" y="1065782"/>
                </a:cubicBezTo>
                <a:cubicBezTo>
                  <a:pt x="180282" y="1063602"/>
                  <a:pt x="188883" y="1061118"/>
                  <a:pt x="193393" y="1058329"/>
                </a:cubicBezTo>
                <a:cubicBezTo>
                  <a:pt x="197903" y="1055539"/>
                  <a:pt x="204008" y="1055823"/>
                  <a:pt x="211709" y="1059178"/>
                </a:cubicBezTo>
                <a:cubicBezTo>
                  <a:pt x="219409" y="1062534"/>
                  <a:pt x="227813" y="1067836"/>
                  <a:pt x="236919" y="1075085"/>
                </a:cubicBezTo>
                <a:cubicBezTo>
                  <a:pt x="246025" y="1082334"/>
                  <a:pt x="246864" y="1088762"/>
                  <a:pt x="239435" y="1094369"/>
                </a:cubicBezTo>
                <a:cubicBezTo>
                  <a:pt x="232007" y="1099976"/>
                  <a:pt x="225375" y="1110968"/>
                  <a:pt x="219538" y="1127344"/>
                </a:cubicBezTo>
                <a:cubicBezTo>
                  <a:pt x="227641" y="1130858"/>
                  <a:pt x="231362" y="1134841"/>
                  <a:pt x="230702" y="1139293"/>
                </a:cubicBezTo>
                <a:cubicBezTo>
                  <a:pt x="230043" y="1143746"/>
                  <a:pt x="222496" y="1146212"/>
                  <a:pt x="208063" y="1146693"/>
                </a:cubicBezTo>
                <a:cubicBezTo>
                  <a:pt x="193629" y="1147173"/>
                  <a:pt x="167878" y="1149565"/>
                  <a:pt x="130808" y="1153867"/>
                </a:cubicBezTo>
                <a:cubicBezTo>
                  <a:pt x="125459" y="1165783"/>
                  <a:pt x="120469" y="1167472"/>
                  <a:pt x="115837" y="1158932"/>
                </a:cubicBezTo>
                <a:cubicBezTo>
                  <a:pt x="111205" y="1150393"/>
                  <a:pt x="107993" y="1141416"/>
                  <a:pt x="106201" y="1132001"/>
                </a:cubicBezTo>
                <a:cubicBezTo>
                  <a:pt x="104408" y="1122587"/>
                  <a:pt x="102228" y="1110638"/>
                  <a:pt x="99661" y="1096154"/>
                </a:cubicBezTo>
                <a:cubicBezTo>
                  <a:pt x="90469" y="1108946"/>
                  <a:pt x="80101" y="1119726"/>
                  <a:pt x="68557" y="1128495"/>
                </a:cubicBezTo>
                <a:cubicBezTo>
                  <a:pt x="57014" y="1137264"/>
                  <a:pt x="43720" y="1144413"/>
                  <a:pt x="28677" y="1149941"/>
                </a:cubicBezTo>
                <a:cubicBezTo>
                  <a:pt x="13634" y="1155469"/>
                  <a:pt x="12989" y="1152121"/>
                  <a:pt x="26741" y="1139896"/>
                </a:cubicBezTo>
                <a:cubicBezTo>
                  <a:pt x="40494" y="1127671"/>
                  <a:pt x="50733" y="1118421"/>
                  <a:pt x="57458" y="1112147"/>
                </a:cubicBezTo>
                <a:cubicBezTo>
                  <a:pt x="64184" y="1105874"/>
                  <a:pt x="74960" y="1094613"/>
                  <a:pt x="89788" y="1078365"/>
                </a:cubicBezTo>
                <a:cubicBezTo>
                  <a:pt x="87092" y="1070335"/>
                  <a:pt x="89838" y="1066320"/>
                  <a:pt x="98027" y="1066320"/>
                </a:cubicBezTo>
                <a:cubicBezTo>
                  <a:pt x="104394" y="1056769"/>
                  <a:pt x="111098" y="1045562"/>
                  <a:pt x="118139" y="1032699"/>
                </a:cubicBezTo>
                <a:cubicBezTo>
                  <a:pt x="79951" y="1036284"/>
                  <a:pt x="55415" y="1039432"/>
                  <a:pt x="44530" y="1042142"/>
                </a:cubicBezTo>
                <a:cubicBezTo>
                  <a:pt x="33646" y="1044852"/>
                  <a:pt x="22948" y="1041687"/>
                  <a:pt x="12437" y="1032645"/>
                </a:cubicBezTo>
                <a:cubicBezTo>
                  <a:pt x="1926" y="1023604"/>
                  <a:pt x="743" y="1019083"/>
                  <a:pt x="8888" y="1019083"/>
                </a:cubicBezTo>
                <a:cubicBezTo>
                  <a:pt x="16216" y="1019083"/>
                  <a:pt x="28322" y="1018864"/>
                  <a:pt x="45208" y="1018427"/>
                </a:cubicBezTo>
                <a:cubicBezTo>
                  <a:pt x="62094" y="1017989"/>
                  <a:pt x="88031" y="1016064"/>
                  <a:pt x="123022" y="1012651"/>
                </a:cubicBezTo>
                <a:cubicBezTo>
                  <a:pt x="128772" y="998985"/>
                  <a:pt x="130521" y="986961"/>
                  <a:pt x="128270" y="976579"/>
                </a:cubicBezTo>
                <a:lnTo>
                  <a:pt x="128224" y="974286"/>
                </a:lnTo>
                <a:lnTo>
                  <a:pt x="127020" y="977380"/>
                </a:lnTo>
                <a:cubicBezTo>
                  <a:pt x="125480" y="979169"/>
                  <a:pt x="123445" y="980063"/>
                  <a:pt x="120914" y="980063"/>
                </a:cubicBezTo>
                <a:cubicBezTo>
                  <a:pt x="115780" y="980063"/>
                  <a:pt x="111886" y="970169"/>
                  <a:pt x="109233" y="950379"/>
                </a:cubicBezTo>
                <a:cubicBezTo>
                  <a:pt x="84999" y="953978"/>
                  <a:pt x="68357" y="956678"/>
                  <a:pt x="59308" y="958478"/>
                </a:cubicBezTo>
                <a:cubicBezTo>
                  <a:pt x="50259" y="960277"/>
                  <a:pt x="41157" y="956875"/>
                  <a:pt x="32001" y="948271"/>
                </a:cubicBezTo>
                <a:cubicBezTo>
                  <a:pt x="22844" y="939667"/>
                  <a:pt x="24526" y="935824"/>
                  <a:pt x="37045" y="936742"/>
                </a:cubicBezTo>
                <a:cubicBezTo>
                  <a:pt x="49564" y="937659"/>
                  <a:pt x="72544" y="936455"/>
                  <a:pt x="105985" y="933128"/>
                </a:cubicBezTo>
                <a:cubicBezTo>
                  <a:pt x="105154" y="921398"/>
                  <a:pt x="101346" y="910513"/>
                  <a:pt x="94563" y="900475"/>
                </a:cubicBezTo>
                <a:cubicBezTo>
                  <a:pt x="87780" y="890437"/>
                  <a:pt x="92516" y="888096"/>
                  <a:pt x="108771" y="893452"/>
                </a:cubicBezTo>
                <a:cubicBezTo>
                  <a:pt x="125026" y="898808"/>
                  <a:pt x="132927" y="903547"/>
                  <a:pt x="132475" y="907670"/>
                </a:cubicBezTo>
                <a:cubicBezTo>
                  <a:pt x="132024" y="911793"/>
                  <a:pt x="131798" y="918773"/>
                  <a:pt x="131798" y="928611"/>
                </a:cubicBezTo>
                <a:cubicBezTo>
                  <a:pt x="142825" y="928682"/>
                  <a:pt x="158743" y="927048"/>
                  <a:pt x="179551" y="923706"/>
                </a:cubicBezTo>
                <a:cubicBezTo>
                  <a:pt x="185401" y="907430"/>
                  <a:pt x="186527" y="894280"/>
                  <a:pt x="182928" y="884256"/>
                </a:cubicBezTo>
                <a:cubicBezTo>
                  <a:pt x="181128" y="879244"/>
                  <a:pt x="181810" y="876473"/>
                  <a:pt x="184974" y="875943"/>
                </a:cubicBezTo>
                <a:close/>
                <a:moveTo>
                  <a:pt x="2307984" y="874695"/>
                </a:moveTo>
                <a:cubicBezTo>
                  <a:pt x="2315728" y="875649"/>
                  <a:pt x="2323403" y="878488"/>
                  <a:pt x="2331011" y="883213"/>
                </a:cubicBezTo>
                <a:cubicBezTo>
                  <a:pt x="2338618" y="887938"/>
                  <a:pt x="2341278" y="892843"/>
                  <a:pt x="2338991" y="897926"/>
                </a:cubicBezTo>
                <a:cubicBezTo>
                  <a:pt x="2336704" y="903010"/>
                  <a:pt x="2334693" y="927636"/>
                  <a:pt x="2332957" y="971803"/>
                </a:cubicBezTo>
                <a:cubicBezTo>
                  <a:pt x="2349477" y="959155"/>
                  <a:pt x="2359322" y="950368"/>
                  <a:pt x="2362491" y="945442"/>
                </a:cubicBezTo>
                <a:cubicBezTo>
                  <a:pt x="2365660" y="940517"/>
                  <a:pt x="2375028" y="940577"/>
                  <a:pt x="2390594" y="945625"/>
                </a:cubicBezTo>
                <a:cubicBezTo>
                  <a:pt x="2406161" y="950673"/>
                  <a:pt x="2412273" y="955775"/>
                  <a:pt x="2408932" y="960930"/>
                </a:cubicBezTo>
                <a:cubicBezTo>
                  <a:pt x="2405591" y="966085"/>
                  <a:pt x="2402644" y="972076"/>
                  <a:pt x="2400091" y="978902"/>
                </a:cubicBezTo>
                <a:cubicBezTo>
                  <a:pt x="2397539" y="985728"/>
                  <a:pt x="2394430" y="997386"/>
                  <a:pt x="2390766" y="1013878"/>
                </a:cubicBezTo>
                <a:cubicBezTo>
                  <a:pt x="2387103" y="1030369"/>
                  <a:pt x="2380621" y="1043027"/>
                  <a:pt x="2371321" y="1051854"/>
                </a:cubicBezTo>
                <a:cubicBezTo>
                  <a:pt x="2362022" y="1060680"/>
                  <a:pt x="2356490" y="1061207"/>
                  <a:pt x="2354726" y="1053435"/>
                </a:cubicBezTo>
                <a:cubicBezTo>
                  <a:pt x="2352962" y="1045662"/>
                  <a:pt x="2347742" y="1037539"/>
                  <a:pt x="2339066" y="1029064"/>
                </a:cubicBezTo>
                <a:cubicBezTo>
                  <a:pt x="2336898" y="1026945"/>
                  <a:pt x="2335322" y="1025161"/>
                  <a:pt x="2334341" y="1023713"/>
                </a:cubicBezTo>
                <a:lnTo>
                  <a:pt x="2334202" y="1023313"/>
                </a:lnTo>
                <a:lnTo>
                  <a:pt x="2333974" y="1031043"/>
                </a:lnTo>
                <a:cubicBezTo>
                  <a:pt x="2333318" y="1043096"/>
                  <a:pt x="2332119" y="1053148"/>
                  <a:pt x="2330376" y="1061200"/>
                </a:cubicBezTo>
                <a:cubicBezTo>
                  <a:pt x="2326892" y="1077304"/>
                  <a:pt x="2321926" y="1080043"/>
                  <a:pt x="2315480" y="1069417"/>
                </a:cubicBezTo>
                <a:cubicBezTo>
                  <a:pt x="2309035" y="1058791"/>
                  <a:pt x="2306711" y="1049047"/>
                  <a:pt x="2308511" y="1040185"/>
                </a:cubicBezTo>
                <a:cubicBezTo>
                  <a:pt x="2310311" y="1031322"/>
                  <a:pt x="2311662" y="1017584"/>
                  <a:pt x="2312566" y="998971"/>
                </a:cubicBezTo>
                <a:cubicBezTo>
                  <a:pt x="2304550" y="1006084"/>
                  <a:pt x="2295981" y="1012300"/>
                  <a:pt x="2286861" y="1017620"/>
                </a:cubicBezTo>
                <a:cubicBezTo>
                  <a:pt x="2284308" y="1058691"/>
                  <a:pt x="2287420" y="1084044"/>
                  <a:pt x="2296196" y="1093681"/>
                </a:cubicBezTo>
                <a:cubicBezTo>
                  <a:pt x="2304973" y="1103317"/>
                  <a:pt x="2322518" y="1107257"/>
                  <a:pt x="2348832" y="1105501"/>
                </a:cubicBezTo>
                <a:cubicBezTo>
                  <a:pt x="2375146" y="1103744"/>
                  <a:pt x="2393498" y="1100790"/>
                  <a:pt x="2403888" y="1096638"/>
                </a:cubicBezTo>
                <a:cubicBezTo>
                  <a:pt x="2414277" y="1092487"/>
                  <a:pt x="2422828" y="1080093"/>
                  <a:pt x="2429539" y="1059458"/>
                </a:cubicBezTo>
                <a:cubicBezTo>
                  <a:pt x="2436250" y="1038822"/>
                  <a:pt x="2439373" y="1037449"/>
                  <a:pt x="2438907" y="1055339"/>
                </a:cubicBezTo>
                <a:cubicBezTo>
                  <a:pt x="2438441" y="1073228"/>
                  <a:pt x="2441341" y="1088447"/>
                  <a:pt x="2447607" y="1100994"/>
                </a:cubicBezTo>
                <a:cubicBezTo>
                  <a:pt x="2448568" y="1106185"/>
                  <a:pt x="2444772" y="1111602"/>
                  <a:pt x="2436218" y="1117245"/>
                </a:cubicBezTo>
                <a:cubicBezTo>
                  <a:pt x="2427664" y="1122888"/>
                  <a:pt x="2415410" y="1127079"/>
                  <a:pt x="2399457" y="1129818"/>
                </a:cubicBezTo>
                <a:cubicBezTo>
                  <a:pt x="2383503" y="1132557"/>
                  <a:pt x="2365345" y="1134152"/>
                  <a:pt x="2344982" y="1134604"/>
                </a:cubicBezTo>
                <a:cubicBezTo>
                  <a:pt x="2324618" y="1135056"/>
                  <a:pt x="2307952" y="1132403"/>
                  <a:pt x="2294981" y="1126645"/>
                </a:cubicBezTo>
                <a:cubicBezTo>
                  <a:pt x="2282010" y="1120888"/>
                  <a:pt x="2273374" y="1111308"/>
                  <a:pt x="2269072" y="1097908"/>
                </a:cubicBezTo>
                <a:cubicBezTo>
                  <a:pt x="2264770" y="1084507"/>
                  <a:pt x="2263070" y="1060526"/>
                  <a:pt x="2263974" y="1025966"/>
                </a:cubicBezTo>
                <a:cubicBezTo>
                  <a:pt x="2258510" y="1030842"/>
                  <a:pt x="2254140" y="1034983"/>
                  <a:pt x="2250863" y="1038389"/>
                </a:cubicBezTo>
                <a:cubicBezTo>
                  <a:pt x="2247587" y="1041794"/>
                  <a:pt x="2241528" y="1040414"/>
                  <a:pt x="2232687" y="1034248"/>
                </a:cubicBezTo>
                <a:cubicBezTo>
                  <a:pt x="2223846" y="1028081"/>
                  <a:pt x="2222975" y="1024055"/>
                  <a:pt x="2230074" y="1022170"/>
                </a:cubicBezTo>
                <a:cubicBezTo>
                  <a:pt x="2237172" y="1020284"/>
                  <a:pt x="2248472" y="1015670"/>
                  <a:pt x="2263974" y="1008328"/>
                </a:cubicBezTo>
                <a:cubicBezTo>
                  <a:pt x="2263974" y="996970"/>
                  <a:pt x="2263325" y="988069"/>
                  <a:pt x="2262027" y="981623"/>
                </a:cubicBezTo>
                <a:cubicBezTo>
                  <a:pt x="2260730" y="975177"/>
                  <a:pt x="2258704" y="968577"/>
                  <a:pt x="2255951" y="961823"/>
                </a:cubicBezTo>
                <a:cubicBezTo>
                  <a:pt x="2253197" y="955068"/>
                  <a:pt x="2253925" y="950770"/>
                  <a:pt x="2258134" y="948927"/>
                </a:cubicBezTo>
                <a:cubicBezTo>
                  <a:pt x="2262343" y="947084"/>
                  <a:pt x="2269344" y="948981"/>
                  <a:pt x="2279139" y="954617"/>
                </a:cubicBezTo>
                <a:cubicBezTo>
                  <a:pt x="2288933" y="960252"/>
                  <a:pt x="2292705" y="965383"/>
                  <a:pt x="2290453" y="970007"/>
                </a:cubicBezTo>
                <a:cubicBezTo>
                  <a:pt x="2288202" y="974632"/>
                  <a:pt x="2287076" y="983777"/>
                  <a:pt x="2287076" y="997444"/>
                </a:cubicBezTo>
                <a:cubicBezTo>
                  <a:pt x="2293529" y="993328"/>
                  <a:pt x="2302026" y="988029"/>
                  <a:pt x="2312566" y="981548"/>
                </a:cubicBezTo>
                <a:cubicBezTo>
                  <a:pt x="2312566" y="947604"/>
                  <a:pt x="2311903" y="925578"/>
                  <a:pt x="2310576" y="915468"/>
                </a:cubicBezTo>
                <a:cubicBezTo>
                  <a:pt x="2309249" y="905358"/>
                  <a:pt x="2306550" y="895797"/>
                  <a:pt x="2302477" y="886784"/>
                </a:cubicBezTo>
                <a:cubicBezTo>
                  <a:pt x="2298405" y="877771"/>
                  <a:pt x="2300240" y="873741"/>
                  <a:pt x="2307984" y="874695"/>
                </a:cubicBezTo>
                <a:close/>
                <a:moveTo>
                  <a:pt x="4893206" y="872228"/>
                </a:moveTo>
                <a:cubicBezTo>
                  <a:pt x="4894853" y="871998"/>
                  <a:pt x="4897000" y="872178"/>
                  <a:pt x="4899648" y="872770"/>
                </a:cubicBezTo>
                <a:cubicBezTo>
                  <a:pt x="4910238" y="875136"/>
                  <a:pt x="4919248" y="878649"/>
                  <a:pt x="4926676" y="883310"/>
                </a:cubicBezTo>
                <a:cubicBezTo>
                  <a:pt x="4935080" y="887841"/>
                  <a:pt x="4937482" y="893789"/>
                  <a:pt x="4933882" y="901153"/>
                </a:cubicBezTo>
                <a:cubicBezTo>
                  <a:pt x="4930283" y="908516"/>
                  <a:pt x="4928483" y="923097"/>
                  <a:pt x="4928483" y="944894"/>
                </a:cubicBezTo>
                <a:cubicBezTo>
                  <a:pt x="4928483" y="969573"/>
                  <a:pt x="4928920" y="1004377"/>
                  <a:pt x="4929795" y="1049305"/>
                </a:cubicBezTo>
                <a:cubicBezTo>
                  <a:pt x="4930670" y="1094233"/>
                  <a:pt x="4930642" y="1122071"/>
                  <a:pt x="4929709" y="1132819"/>
                </a:cubicBezTo>
                <a:cubicBezTo>
                  <a:pt x="4928777" y="1143567"/>
                  <a:pt x="4924092" y="1154089"/>
                  <a:pt x="4915652" y="1164385"/>
                </a:cubicBezTo>
                <a:cubicBezTo>
                  <a:pt x="4907212" y="1174681"/>
                  <a:pt x="4900573" y="1174391"/>
                  <a:pt x="4895733" y="1163514"/>
                </a:cubicBezTo>
                <a:cubicBezTo>
                  <a:pt x="4890894" y="1152637"/>
                  <a:pt x="4882967" y="1141362"/>
                  <a:pt x="4871954" y="1129689"/>
                </a:cubicBezTo>
                <a:cubicBezTo>
                  <a:pt x="4860940" y="1118016"/>
                  <a:pt x="4860955" y="1113761"/>
                  <a:pt x="4871997" y="1116923"/>
                </a:cubicBezTo>
                <a:cubicBezTo>
                  <a:pt x="4883039" y="1120085"/>
                  <a:pt x="4890590" y="1121666"/>
                  <a:pt x="4894647" y="1121666"/>
                </a:cubicBezTo>
                <a:cubicBezTo>
                  <a:pt x="4896583" y="1121666"/>
                  <a:pt x="4898178" y="1116202"/>
                  <a:pt x="4899433" y="1105275"/>
                </a:cubicBezTo>
                <a:cubicBezTo>
                  <a:pt x="4900688" y="1094348"/>
                  <a:pt x="4901541" y="1072780"/>
                  <a:pt x="4901992" y="1040572"/>
                </a:cubicBezTo>
                <a:cubicBezTo>
                  <a:pt x="4902444" y="1008364"/>
                  <a:pt x="4902226" y="977145"/>
                  <a:pt x="4901337" y="946916"/>
                </a:cubicBezTo>
                <a:cubicBezTo>
                  <a:pt x="4900448" y="916687"/>
                  <a:pt x="4897296" y="896180"/>
                  <a:pt x="4891883" y="885396"/>
                </a:cubicBezTo>
                <a:cubicBezTo>
                  <a:pt x="4887823" y="877309"/>
                  <a:pt x="4888264" y="872919"/>
                  <a:pt x="4893206" y="872228"/>
                </a:cubicBezTo>
                <a:close/>
                <a:moveTo>
                  <a:pt x="496372" y="863843"/>
                </a:moveTo>
                <a:cubicBezTo>
                  <a:pt x="500545" y="863843"/>
                  <a:pt x="508350" y="865940"/>
                  <a:pt x="519786" y="870135"/>
                </a:cubicBezTo>
                <a:cubicBezTo>
                  <a:pt x="531222" y="874329"/>
                  <a:pt x="535270" y="878976"/>
                  <a:pt x="531929" y="884074"/>
                </a:cubicBezTo>
                <a:cubicBezTo>
                  <a:pt x="528587" y="889171"/>
                  <a:pt x="525533" y="895406"/>
                  <a:pt x="522765" y="902777"/>
                </a:cubicBezTo>
                <a:cubicBezTo>
                  <a:pt x="519998" y="910148"/>
                  <a:pt x="516628" y="916959"/>
                  <a:pt x="512655" y="923212"/>
                </a:cubicBezTo>
                <a:cubicBezTo>
                  <a:pt x="527469" y="921462"/>
                  <a:pt x="543659" y="919236"/>
                  <a:pt x="561226" y="916533"/>
                </a:cubicBezTo>
                <a:cubicBezTo>
                  <a:pt x="578792" y="913829"/>
                  <a:pt x="592849" y="911567"/>
                  <a:pt x="603397" y="909746"/>
                </a:cubicBezTo>
                <a:cubicBezTo>
                  <a:pt x="613944" y="907925"/>
                  <a:pt x="624369" y="907971"/>
                  <a:pt x="634673" y="909886"/>
                </a:cubicBezTo>
                <a:cubicBezTo>
                  <a:pt x="644976" y="911800"/>
                  <a:pt x="652634" y="916371"/>
                  <a:pt x="657646" y="923599"/>
                </a:cubicBezTo>
                <a:cubicBezTo>
                  <a:pt x="662657" y="930826"/>
                  <a:pt x="661847" y="935071"/>
                  <a:pt x="655215" y="936333"/>
                </a:cubicBezTo>
                <a:cubicBezTo>
                  <a:pt x="648583" y="937595"/>
                  <a:pt x="637985" y="937774"/>
                  <a:pt x="623423" y="936871"/>
                </a:cubicBezTo>
                <a:cubicBezTo>
                  <a:pt x="608860" y="935967"/>
                  <a:pt x="592057" y="936186"/>
                  <a:pt x="573013" y="937527"/>
                </a:cubicBezTo>
                <a:cubicBezTo>
                  <a:pt x="553969" y="938867"/>
                  <a:pt x="532058" y="941244"/>
                  <a:pt x="507278" y="944657"/>
                </a:cubicBezTo>
                <a:cubicBezTo>
                  <a:pt x="499749" y="961421"/>
                  <a:pt x="492092" y="975109"/>
                  <a:pt x="484305" y="985721"/>
                </a:cubicBezTo>
                <a:cubicBezTo>
                  <a:pt x="486355" y="987240"/>
                  <a:pt x="495178" y="986233"/>
                  <a:pt x="510773" y="982698"/>
                </a:cubicBezTo>
                <a:cubicBezTo>
                  <a:pt x="526368" y="979163"/>
                  <a:pt x="537066" y="976238"/>
                  <a:pt x="542867" y="973922"/>
                </a:cubicBezTo>
                <a:cubicBezTo>
                  <a:pt x="548667" y="971606"/>
                  <a:pt x="555077" y="971642"/>
                  <a:pt x="562097" y="974030"/>
                </a:cubicBezTo>
                <a:cubicBezTo>
                  <a:pt x="569116" y="976417"/>
                  <a:pt x="575451" y="979196"/>
                  <a:pt x="581101" y="982365"/>
                </a:cubicBezTo>
                <a:cubicBezTo>
                  <a:pt x="586751" y="985534"/>
                  <a:pt x="587999" y="992317"/>
                  <a:pt x="584844" y="1002714"/>
                </a:cubicBezTo>
                <a:cubicBezTo>
                  <a:pt x="581689" y="1013110"/>
                  <a:pt x="580556" y="1024274"/>
                  <a:pt x="581445" y="1036205"/>
                </a:cubicBezTo>
                <a:cubicBezTo>
                  <a:pt x="582334" y="1048136"/>
                  <a:pt x="583227" y="1062193"/>
                  <a:pt x="584123" y="1078376"/>
                </a:cubicBezTo>
                <a:cubicBezTo>
                  <a:pt x="585020" y="1094559"/>
                  <a:pt x="585930" y="1109315"/>
                  <a:pt x="586855" y="1122644"/>
                </a:cubicBezTo>
                <a:cubicBezTo>
                  <a:pt x="587780" y="1135974"/>
                  <a:pt x="586310" y="1147231"/>
                  <a:pt x="582446" y="1156416"/>
                </a:cubicBezTo>
                <a:cubicBezTo>
                  <a:pt x="578581" y="1165601"/>
                  <a:pt x="572762" y="1173151"/>
                  <a:pt x="564990" y="1179066"/>
                </a:cubicBezTo>
                <a:cubicBezTo>
                  <a:pt x="557217" y="1184981"/>
                  <a:pt x="552202" y="1183773"/>
                  <a:pt x="549943" y="1175441"/>
                </a:cubicBezTo>
                <a:cubicBezTo>
                  <a:pt x="547685" y="1167110"/>
                  <a:pt x="542003" y="1157183"/>
                  <a:pt x="532897" y="1145660"/>
                </a:cubicBezTo>
                <a:cubicBezTo>
                  <a:pt x="523791" y="1134138"/>
                  <a:pt x="523930" y="1129750"/>
                  <a:pt x="533316" y="1132496"/>
                </a:cubicBezTo>
                <a:cubicBezTo>
                  <a:pt x="542702" y="1135242"/>
                  <a:pt x="549001" y="1136594"/>
                  <a:pt x="552213" y="1136551"/>
                </a:cubicBezTo>
                <a:cubicBezTo>
                  <a:pt x="555425" y="1136508"/>
                  <a:pt x="557031" y="1126161"/>
                  <a:pt x="557031" y="1105511"/>
                </a:cubicBezTo>
                <a:cubicBezTo>
                  <a:pt x="557031" y="1081434"/>
                  <a:pt x="556163" y="1057278"/>
                  <a:pt x="554428" y="1033043"/>
                </a:cubicBezTo>
                <a:cubicBezTo>
                  <a:pt x="552693" y="1008808"/>
                  <a:pt x="549291" y="995945"/>
                  <a:pt x="544222" y="994454"/>
                </a:cubicBezTo>
                <a:cubicBezTo>
                  <a:pt x="539152" y="992962"/>
                  <a:pt x="520528" y="995565"/>
                  <a:pt x="488349" y="1002262"/>
                </a:cubicBezTo>
                <a:lnTo>
                  <a:pt x="488349" y="1029838"/>
                </a:lnTo>
                <a:cubicBezTo>
                  <a:pt x="494845" y="1029924"/>
                  <a:pt x="504668" y="1028146"/>
                  <a:pt x="517818" y="1024504"/>
                </a:cubicBezTo>
                <a:cubicBezTo>
                  <a:pt x="530968" y="1020861"/>
                  <a:pt x="539468" y="1022474"/>
                  <a:pt x="543318" y="1029343"/>
                </a:cubicBezTo>
                <a:cubicBezTo>
                  <a:pt x="547169" y="1036212"/>
                  <a:pt x="542630" y="1040966"/>
                  <a:pt x="529702" y="1043605"/>
                </a:cubicBezTo>
                <a:cubicBezTo>
                  <a:pt x="516775" y="1046243"/>
                  <a:pt x="502990" y="1047563"/>
                  <a:pt x="488349" y="1047563"/>
                </a:cubicBezTo>
                <a:cubicBezTo>
                  <a:pt x="488349" y="1056626"/>
                  <a:pt x="487452" y="1066019"/>
                  <a:pt x="485660" y="1075741"/>
                </a:cubicBezTo>
                <a:cubicBezTo>
                  <a:pt x="498351" y="1075813"/>
                  <a:pt x="509859" y="1074031"/>
                  <a:pt x="520184" y="1070396"/>
                </a:cubicBezTo>
                <a:cubicBezTo>
                  <a:pt x="530509" y="1066761"/>
                  <a:pt x="538357" y="1068603"/>
                  <a:pt x="543727" y="1075924"/>
                </a:cubicBezTo>
                <a:cubicBezTo>
                  <a:pt x="549097" y="1083245"/>
                  <a:pt x="542949" y="1088447"/>
                  <a:pt x="525282" y="1091530"/>
                </a:cubicBezTo>
                <a:cubicBezTo>
                  <a:pt x="507615" y="1094613"/>
                  <a:pt x="494264" y="1094355"/>
                  <a:pt x="485230" y="1090755"/>
                </a:cubicBezTo>
                <a:cubicBezTo>
                  <a:pt x="483624" y="1114001"/>
                  <a:pt x="479246" y="1132410"/>
                  <a:pt x="472098" y="1145983"/>
                </a:cubicBezTo>
                <a:cubicBezTo>
                  <a:pt x="464949" y="1159556"/>
                  <a:pt x="458646" y="1161668"/>
                  <a:pt x="453190" y="1152318"/>
                </a:cubicBezTo>
                <a:cubicBezTo>
                  <a:pt x="447734" y="1142968"/>
                  <a:pt x="447042" y="1133629"/>
                  <a:pt x="451114" y="1124301"/>
                </a:cubicBezTo>
                <a:cubicBezTo>
                  <a:pt x="455187" y="1114972"/>
                  <a:pt x="458335" y="1104533"/>
                  <a:pt x="460557" y="1092982"/>
                </a:cubicBezTo>
                <a:cubicBezTo>
                  <a:pt x="462780" y="1081431"/>
                  <a:pt x="464565" y="1065140"/>
                  <a:pt x="465913" y="1044110"/>
                </a:cubicBezTo>
                <a:cubicBezTo>
                  <a:pt x="467261" y="1023080"/>
                  <a:pt x="467878" y="1009834"/>
                  <a:pt x="467763" y="1004370"/>
                </a:cubicBezTo>
                <a:cubicBezTo>
                  <a:pt x="457438" y="1023199"/>
                  <a:pt x="445152" y="1039500"/>
                  <a:pt x="430905" y="1053274"/>
                </a:cubicBezTo>
                <a:cubicBezTo>
                  <a:pt x="416658" y="1067047"/>
                  <a:pt x="399472" y="1078538"/>
                  <a:pt x="379345" y="1087744"/>
                </a:cubicBezTo>
                <a:cubicBezTo>
                  <a:pt x="359219" y="1096950"/>
                  <a:pt x="357824" y="1093867"/>
                  <a:pt x="375161" y="1078495"/>
                </a:cubicBezTo>
                <a:cubicBezTo>
                  <a:pt x="392499" y="1063122"/>
                  <a:pt x="410539" y="1044053"/>
                  <a:pt x="429281" y="1021288"/>
                </a:cubicBezTo>
                <a:cubicBezTo>
                  <a:pt x="448024" y="998523"/>
                  <a:pt x="464960" y="973531"/>
                  <a:pt x="480089" y="946314"/>
                </a:cubicBezTo>
                <a:cubicBezTo>
                  <a:pt x="445658" y="950773"/>
                  <a:pt x="423431" y="954140"/>
                  <a:pt x="413407" y="956413"/>
                </a:cubicBezTo>
                <a:cubicBezTo>
                  <a:pt x="403383" y="958686"/>
                  <a:pt x="393768" y="956158"/>
                  <a:pt x="384561" y="948830"/>
                </a:cubicBezTo>
                <a:cubicBezTo>
                  <a:pt x="375355" y="941502"/>
                  <a:pt x="373344" y="937441"/>
                  <a:pt x="378528" y="936645"/>
                </a:cubicBezTo>
                <a:cubicBezTo>
                  <a:pt x="383712" y="935849"/>
                  <a:pt x="393495" y="935225"/>
                  <a:pt x="407879" y="934773"/>
                </a:cubicBezTo>
                <a:cubicBezTo>
                  <a:pt x="422262" y="934322"/>
                  <a:pt x="447945" y="931522"/>
                  <a:pt x="484929" y="926374"/>
                </a:cubicBezTo>
                <a:cubicBezTo>
                  <a:pt x="495196" y="901264"/>
                  <a:pt x="498308" y="884565"/>
                  <a:pt x="494264" y="876276"/>
                </a:cubicBezTo>
                <a:cubicBezTo>
                  <a:pt x="490220" y="867987"/>
                  <a:pt x="490923" y="863843"/>
                  <a:pt x="496372" y="863843"/>
                </a:cubicBezTo>
                <a:close/>
                <a:moveTo>
                  <a:pt x="2547702" y="240203"/>
                </a:moveTo>
                <a:cubicBezTo>
                  <a:pt x="2551685" y="239560"/>
                  <a:pt x="2556087" y="239858"/>
                  <a:pt x="2560909" y="241098"/>
                </a:cubicBezTo>
                <a:cubicBezTo>
                  <a:pt x="2570553" y="243579"/>
                  <a:pt x="2576852" y="248796"/>
                  <a:pt x="2579806" y="256747"/>
                </a:cubicBezTo>
                <a:cubicBezTo>
                  <a:pt x="2582760" y="264699"/>
                  <a:pt x="2582344" y="274647"/>
                  <a:pt x="2578558" y="286593"/>
                </a:cubicBezTo>
                <a:cubicBezTo>
                  <a:pt x="2574772" y="298538"/>
                  <a:pt x="2567896" y="309964"/>
                  <a:pt x="2557930" y="320869"/>
                </a:cubicBezTo>
                <a:cubicBezTo>
                  <a:pt x="2547963" y="331775"/>
                  <a:pt x="2538355" y="337712"/>
                  <a:pt x="2529106" y="338680"/>
                </a:cubicBezTo>
                <a:cubicBezTo>
                  <a:pt x="2519857" y="339648"/>
                  <a:pt x="2518050" y="337164"/>
                  <a:pt x="2523685" y="331227"/>
                </a:cubicBezTo>
                <a:cubicBezTo>
                  <a:pt x="2529321" y="325290"/>
                  <a:pt x="2534516" y="319299"/>
                  <a:pt x="2539270" y="313255"/>
                </a:cubicBezTo>
                <a:cubicBezTo>
                  <a:pt x="2544023" y="307210"/>
                  <a:pt x="2548157" y="299972"/>
                  <a:pt x="2551670" y="291540"/>
                </a:cubicBezTo>
                <a:cubicBezTo>
                  <a:pt x="2545346" y="291540"/>
                  <a:pt x="2540030" y="289923"/>
                  <a:pt x="2535720" y="286690"/>
                </a:cubicBezTo>
                <a:cubicBezTo>
                  <a:pt x="2531411" y="283456"/>
                  <a:pt x="2528493" y="279226"/>
                  <a:pt x="2526966" y="273999"/>
                </a:cubicBezTo>
                <a:cubicBezTo>
                  <a:pt x="2525438" y="268772"/>
                  <a:pt x="2525159" y="263889"/>
                  <a:pt x="2526127" y="259350"/>
                </a:cubicBezTo>
                <a:cubicBezTo>
                  <a:pt x="2527095" y="254811"/>
                  <a:pt x="2530723" y="250015"/>
                  <a:pt x="2537011" y="244960"/>
                </a:cubicBezTo>
                <a:cubicBezTo>
                  <a:pt x="2540155" y="242432"/>
                  <a:pt x="2543719" y="240847"/>
                  <a:pt x="2547702" y="240203"/>
                </a:cubicBezTo>
                <a:close/>
                <a:moveTo>
                  <a:pt x="5423342" y="230021"/>
                </a:moveTo>
                <a:cubicBezTo>
                  <a:pt x="5419971" y="230211"/>
                  <a:pt x="5416692" y="231491"/>
                  <a:pt x="5413504" y="233860"/>
                </a:cubicBezTo>
                <a:cubicBezTo>
                  <a:pt x="5407130" y="238600"/>
                  <a:pt x="5403943" y="244917"/>
                  <a:pt x="5403943" y="252811"/>
                </a:cubicBezTo>
                <a:cubicBezTo>
                  <a:pt x="5403943" y="260705"/>
                  <a:pt x="5407492" y="266631"/>
                  <a:pt x="5414590" y="270589"/>
                </a:cubicBezTo>
                <a:cubicBezTo>
                  <a:pt x="5421689" y="274547"/>
                  <a:pt x="5428636" y="274346"/>
                  <a:pt x="5435434" y="269987"/>
                </a:cubicBezTo>
                <a:cubicBezTo>
                  <a:pt x="5442231" y="265613"/>
                  <a:pt x="5445425" y="259303"/>
                  <a:pt x="5445016" y="251058"/>
                </a:cubicBezTo>
                <a:cubicBezTo>
                  <a:pt x="5444608" y="242812"/>
                  <a:pt x="5440848" y="236700"/>
                  <a:pt x="5433734" y="232720"/>
                </a:cubicBezTo>
                <a:cubicBezTo>
                  <a:pt x="5430178" y="230731"/>
                  <a:pt x="5426714" y="229831"/>
                  <a:pt x="5423342" y="230021"/>
                </a:cubicBezTo>
                <a:close/>
                <a:moveTo>
                  <a:pt x="4319648" y="210591"/>
                </a:moveTo>
                <a:cubicBezTo>
                  <a:pt x="4322452" y="211398"/>
                  <a:pt x="4323502" y="215874"/>
                  <a:pt x="4322800" y="224019"/>
                </a:cubicBezTo>
                <a:cubicBezTo>
                  <a:pt x="4321394" y="240310"/>
                  <a:pt x="4316186" y="253610"/>
                  <a:pt x="4307172" y="263921"/>
                </a:cubicBezTo>
                <a:cubicBezTo>
                  <a:pt x="4298160" y="274232"/>
                  <a:pt x="4291864" y="274601"/>
                  <a:pt x="4288286" y="265029"/>
                </a:cubicBezTo>
                <a:cubicBezTo>
                  <a:pt x="4284708" y="255457"/>
                  <a:pt x="4285228" y="248057"/>
                  <a:pt x="4289846" y="242830"/>
                </a:cubicBezTo>
                <a:cubicBezTo>
                  <a:pt x="4294464" y="237603"/>
                  <a:pt x="4299841" y="229720"/>
                  <a:pt x="4305979" y="219179"/>
                </a:cubicBezTo>
                <a:cubicBezTo>
                  <a:pt x="4312288" y="212648"/>
                  <a:pt x="4316845" y="209785"/>
                  <a:pt x="4319648" y="210591"/>
                </a:cubicBezTo>
                <a:close/>
                <a:moveTo>
                  <a:pt x="5425824" y="207101"/>
                </a:moveTo>
                <a:cubicBezTo>
                  <a:pt x="5431346" y="207223"/>
                  <a:pt x="5436990" y="208496"/>
                  <a:pt x="5442758" y="210919"/>
                </a:cubicBezTo>
                <a:cubicBezTo>
                  <a:pt x="5454295" y="215766"/>
                  <a:pt x="5461956" y="223446"/>
                  <a:pt x="5465742" y="233957"/>
                </a:cubicBezTo>
                <a:cubicBezTo>
                  <a:pt x="5469528" y="244468"/>
                  <a:pt x="5469972" y="254865"/>
                  <a:pt x="5467076" y="265147"/>
                </a:cubicBezTo>
                <a:cubicBezTo>
                  <a:pt x="5464178" y="275429"/>
                  <a:pt x="5458758" y="283298"/>
                  <a:pt x="5450814" y="288755"/>
                </a:cubicBezTo>
                <a:cubicBezTo>
                  <a:pt x="5442870" y="294211"/>
                  <a:pt x="5433430" y="296939"/>
                  <a:pt x="5422495" y="296939"/>
                </a:cubicBezTo>
                <a:cubicBezTo>
                  <a:pt x="5411561" y="296939"/>
                  <a:pt x="5401660" y="292501"/>
                  <a:pt x="5392790" y="283624"/>
                </a:cubicBezTo>
                <a:cubicBezTo>
                  <a:pt x="5383920" y="274748"/>
                  <a:pt x="5379486" y="265204"/>
                  <a:pt x="5379486" y="254994"/>
                </a:cubicBezTo>
                <a:cubicBezTo>
                  <a:pt x="5379486" y="244784"/>
                  <a:pt x="5381874" y="235854"/>
                  <a:pt x="5386648" y="228203"/>
                </a:cubicBezTo>
                <a:cubicBezTo>
                  <a:pt x="5391424" y="220553"/>
                  <a:pt x="5399085" y="214548"/>
                  <a:pt x="5409632" y="210188"/>
                </a:cubicBezTo>
                <a:cubicBezTo>
                  <a:pt x="5414906" y="208008"/>
                  <a:pt x="5420303" y="206980"/>
                  <a:pt x="5425824" y="207101"/>
                </a:cubicBezTo>
                <a:close/>
                <a:moveTo>
                  <a:pt x="4391036" y="199503"/>
                </a:moveTo>
                <a:cubicBezTo>
                  <a:pt x="4392622" y="199227"/>
                  <a:pt x="4394596" y="199333"/>
                  <a:pt x="4396956" y="199820"/>
                </a:cubicBezTo>
                <a:cubicBezTo>
                  <a:pt x="4406400" y="201770"/>
                  <a:pt x="4413850" y="205779"/>
                  <a:pt x="4419306" y="211844"/>
                </a:cubicBezTo>
                <a:lnTo>
                  <a:pt x="4422730" y="232223"/>
                </a:lnTo>
                <a:lnTo>
                  <a:pt x="4421183" y="234951"/>
                </a:lnTo>
                <a:lnTo>
                  <a:pt x="4416305" y="239644"/>
                </a:lnTo>
                <a:cubicBezTo>
                  <a:pt x="4413430" y="239764"/>
                  <a:pt x="4409881" y="237886"/>
                  <a:pt x="4405658" y="234011"/>
                </a:cubicBezTo>
                <a:cubicBezTo>
                  <a:pt x="4397212" y="226260"/>
                  <a:pt x="4391066" y="219022"/>
                  <a:pt x="4387223" y="212296"/>
                </a:cubicBezTo>
                <a:cubicBezTo>
                  <a:pt x="4385008" y="204595"/>
                  <a:pt x="4386279" y="200331"/>
                  <a:pt x="4391036" y="199503"/>
                </a:cubicBezTo>
                <a:close/>
                <a:moveTo>
                  <a:pt x="4086719" y="176602"/>
                </a:moveTo>
                <a:cubicBezTo>
                  <a:pt x="4089156" y="176264"/>
                  <a:pt x="4091908" y="176811"/>
                  <a:pt x="4094974" y="178245"/>
                </a:cubicBezTo>
                <a:cubicBezTo>
                  <a:pt x="4101104" y="181113"/>
                  <a:pt x="4106969" y="184369"/>
                  <a:pt x="4112569" y="188011"/>
                </a:cubicBezTo>
                <a:cubicBezTo>
                  <a:pt x="4118168" y="191653"/>
                  <a:pt x="4117774" y="195604"/>
                  <a:pt x="4111386" y="199863"/>
                </a:cubicBezTo>
                <a:cubicBezTo>
                  <a:pt x="4104997" y="204122"/>
                  <a:pt x="4100946" y="215573"/>
                  <a:pt x="4099232" y="234215"/>
                </a:cubicBezTo>
                <a:cubicBezTo>
                  <a:pt x="4097519" y="252857"/>
                  <a:pt x="4100100" y="264599"/>
                  <a:pt x="4106976" y="269438"/>
                </a:cubicBezTo>
                <a:cubicBezTo>
                  <a:pt x="4113852" y="274278"/>
                  <a:pt x="4123625" y="276895"/>
                  <a:pt x="4136294" y="277290"/>
                </a:cubicBezTo>
                <a:cubicBezTo>
                  <a:pt x="4148964" y="277684"/>
                  <a:pt x="4160254" y="276666"/>
                  <a:pt x="4170162" y="274235"/>
                </a:cubicBezTo>
                <a:cubicBezTo>
                  <a:pt x="4180072" y="271804"/>
                  <a:pt x="4186697" y="267076"/>
                  <a:pt x="4190038" y="260049"/>
                </a:cubicBezTo>
                <a:cubicBezTo>
                  <a:pt x="4193380" y="253022"/>
                  <a:pt x="4198000" y="244565"/>
                  <a:pt x="4203902" y="234678"/>
                </a:cubicBezTo>
                <a:cubicBezTo>
                  <a:pt x="4209802" y="224790"/>
                  <a:pt x="4212520" y="227006"/>
                  <a:pt x="4212054" y="241324"/>
                </a:cubicBezTo>
                <a:cubicBezTo>
                  <a:pt x="4211588" y="255643"/>
                  <a:pt x="4212714" y="266975"/>
                  <a:pt x="4215431" y="275321"/>
                </a:cubicBezTo>
                <a:cubicBezTo>
                  <a:pt x="4218148" y="283667"/>
                  <a:pt x="4214998" y="290924"/>
                  <a:pt x="4205978" y="297090"/>
                </a:cubicBezTo>
                <a:cubicBezTo>
                  <a:pt x="4196957" y="303256"/>
                  <a:pt x="4181032" y="306798"/>
                  <a:pt x="4158203" y="307716"/>
                </a:cubicBezTo>
                <a:cubicBezTo>
                  <a:pt x="4135373" y="308634"/>
                  <a:pt x="4116458" y="305228"/>
                  <a:pt x="4101458" y="297499"/>
                </a:cubicBezTo>
                <a:cubicBezTo>
                  <a:pt x="4086458" y="289769"/>
                  <a:pt x="4078959" y="275156"/>
                  <a:pt x="4078959" y="253661"/>
                </a:cubicBezTo>
                <a:cubicBezTo>
                  <a:pt x="4078959" y="232882"/>
                  <a:pt x="4079185" y="218928"/>
                  <a:pt x="4079636" y="211801"/>
                </a:cubicBezTo>
                <a:cubicBezTo>
                  <a:pt x="4080088" y="204674"/>
                  <a:pt x="4078766" y="201559"/>
                  <a:pt x="4075668" y="202455"/>
                </a:cubicBezTo>
                <a:cubicBezTo>
                  <a:pt x="4072570" y="203351"/>
                  <a:pt x="4066383" y="204545"/>
                  <a:pt x="4057104" y="206037"/>
                </a:cubicBezTo>
                <a:cubicBezTo>
                  <a:pt x="4053648" y="236309"/>
                  <a:pt x="4044413" y="259422"/>
                  <a:pt x="4029399" y="275375"/>
                </a:cubicBezTo>
                <a:cubicBezTo>
                  <a:pt x="4014385" y="291329"/>
                  <a:pt x="3995721" y="301836"/>
                  <a:pt x="3973408" y="306899"/>
                </a:cubicBezTo>
                <a:cubicBezTo>
                  <a:pt x="3951094" y="311961"/>
                  <a:pt x="3951274" y="307694"/>
                  <a:pt x="3973946" y="294100"/>
                </a:cubicBezTo>
                <a:cubicBezTo>
                  <a:pt x="3996618" y="280505"/>
                  <a:pt x="4012589" y="263268"/>
                  <a:pt x="4021860" y="242389"/>
                </a:cubicBezTo>
                <a:cubicBezTo>
                  <a:pt x="4031131" y="221510"/>
                  <a:pt x="4033292" y="206456"/>
                  <a:pt x="4028345" y="197228"/>
                </a:cubicBezTo>
                <a:cubicBezTo>
                  <a:pt x="4023398" y="188000"/>
                  <a:pt x="4024530" y="183863"/>
                  <a:pt x="4031744" y="184817"/>
                </a:cubicBezTo>
                <a:cubicBezTo>
                  <a:pt x="4038957" y="185770"/>
                  <a:pt x="4044456" y="186896"/>
                  <a:pt x="4048242" y="188194"/>
                </a:cubicBezTo>
                <a:cubicBezTo>
                  <a:pt x="4052028" y="189492"/>
                  <a:pt x="4057420" y="189553"/>
                  <a:pt x="4064418" y="188377"/>
                </a:cubicBezTo>
                <a:cubicBezTo>
                  <a:pt x="4071416" y="187201"/>
                  <a:pt x="4076726" y="184501"/>
                  <a:pt x="4080346" y="180278"/>
                </a:cubicBezTo>
                <a:cubicBezTo>
                  <a:pt x="4082156" y="178166"/>
                  <a:pt x="4084281" y="176941"/>
                  <a:pt x="4086719" y="176602"/>
                </a:cubicBezTo>
                <a:close/>
                <a:moveTo>
                  <a:pt x="492949" y="176530"/>
                </a:moveTo>
                <a:cubicBezTo>
                  <a:pt x="495858" y="176849"/>
                  <a:pt x="499878" y="178482"/>
                  <a:pt x="505008" y="181429"/>
                </a:cubicBezTo>
                <a:cubicBezTo>
                  <a:pt x="515269" y="187323"/>
                  <a:pt x="521582" y="194131"/>
                  <a:pt x="523948" y="201853"/>
                </a:cubicBezTo>
                <a:cubicBezTo>
                  <a:pt x="526314" y="209575"/>
                  <a:pt x="525637" y="217681"/>
                  <a:pt x="521915" y="226170"/>
                </a:cubicBezTo>
                <a:cubicBezTo>
                  <a:pt x="518194" y="234660"/>
                  <a:pt x="512849" y="234739"/>
                  <a:pt x="505880" y="226407"/>
                </a:cubicBezTo>
                <a:cubicBezTo>
                  <a:pt x="498910" y="218075"/>
                  <a:pt x="493504" y="209571"/>
                  <a:pt x="489661" y="200896"/>
                </a:cubicBezTo>
                <a:cubicBezTo>
                  <a:pt x="486879" y="191259"/>
                  <a:pt x="486176" y="184132"/>
                  <a:pt x="487553" y="179514"/>
                </a:cubicBezTo>
                <a:cubicBezTo>
                  <a:pt x="488241" y="177206"/>
                  <a:pt x="490040" y="176211"/>
                  <a:pt x="492949" y="176530"/>
                </a:cubicBezTo>
                <a:close/>
                <a:moveTo>
                  <a:pt x="2271306" y="159794"/>
                </a:moveTo>
                <a:cubicBezTo>
                  <a:pt x="2272860" y="159730"/>
                  <a:pt x="2274711" y="160066"/>
                  <a:pt x="2276859" y="160800"/>
                </a:cubicBezTo>
                <a:cubicBezTo>
                  <a:pt x="2285448" y="163740"/>
                  <a:pt x="2292898" y="168888"/>
                  <a:pt x="2299208" y="176245"/>
                </a:cubicBezTo>
                <a:cubicBezTo>
                  <a:pt x="2305518" y="183601"/>
                  <a:pt x="2305536" y="189628"/>
                  <a:pt x="2299262" y="194324"/>
                </a:cubicBezTo>
                <a:cubicBezTo>
                  <a:pt x="2292988" y="199021"/>
                  <a:pt x="2284455" y="208786"/>
                  <a:pt x="2273664" y="223621"/>
                </a:cubicBezTo>
                <a:cubicBezTo>
                  <a:pt x="2262873" y="238456"/>
                  <a:pt x="2256112" y="246709"/>
                  <a:pt x="2253380" y="248380"/>
                </a:cubicBezTo>
                <a:cubicBezTo>
                  <a:pt x="2250648" y="250050"/>
                  <a:pt x="2252107" y="250671"/>
                  <a:pt x="2257758" y="250240"/>
                </a:cubicBezTo>
                <a:cubicBezTo>
                  <a:pt x="2263408" y="249810"/>
                  <a:pt x="2287076" y="247107"/>
                  <a:pt x="2328763" y="242131"/>
                </a:cubicBezTo>
                <a:cubicBezTo>
                  <a:pt x="2325479" y="237671"/>
                  <a:pt x="2321959" y="229691"/>
                  <a:pt x="2318202" y="218190"/>
                </a:cubicBezTo>
                <a:cubicBezTo>
                  <a:pt x="2314444" y="206689"/>
                  <a:pt x="2321761" y="207277"/>
                  <a:pt x="2340153" y="219954"/>
                </a:cubicBezTo>
                <a:cubicBezTo>
                  <a:pt x="2358544" y="232631"/>
                  <a:pt x="2369593" y="245616"/>
                  <a:pt x="2373300" y="258909"/>
                </a:cubicBezTo>
                <a:cubicBezTo>
                  <a:pt x="2377007" y="272202"/>
                  <a:pt x="2375111" y="283664"/>
                  <a:pt x="2367611" y="293293"/>
                </a:cubicBezTo>
                <a:cubicBezTo>
                  <a:pt x="2360110" y="302923"/>
                  <a:pt x="2353403" y="301736"/>
                  <a:pt x="2347488" y="289733"/>
                </a:cubicBezTo>
                <a:cubicBezTo>
                  <a:pt x="2341572" y="277731"/>
                  <a:pt x="2336715" y="266631"/>
                  <a:pt x="2332914" y="256435"/>
                </a:cubicBezTo>
                <a:cubicBezTo>
                  <a:pt x="2323565" y="258214"/>
                  <a:pt x="2305320" y="263104"/>
                  <a:pt x="2278182" y="271105"/>
                </a:cubicBezTo>
                <a:cubicBezTo>
                  <a:pt x="2251043" y="279107"/>
                  <a:pt x="2231823" y="286761"/>
                  <a:pt x="2220523" y="294068"/>
                </a:cubicBezTo>
                <a:cubicBezTo>
                  <a:pt x="2209223" y="301374"/>
                  <a:pt x="2203290" y="299004"/>
                  <a:pt x="2202723" y="286958"/>
                </a:cubicBezTo>
                <a:cubicBezTo>
                  <a:pt x="2202157" y="274913"/>
                  <a:pt x="2205835" y="266086"/>
                  <a:pt x="2213758" y="260479"/>
                </a:cubicBezTo>
                <a:cubicBezTo>
                  <a:pt x="2221681" y="254872"/>
                  <a:pt x="2228263" y="249011"/>
                  <a:pt x="2233505" y="242895"/>
                </a:cubicBezTo>
                <a:cubicBezTo>
                  <a:pt x="2238746" y="236778"/>
                  <a:pt x="2245583" y="225754"/>
                  <a:pt x="2254015" y="209822"/>
                </a:cubicBezTo>
                <a:cubicBezTo>
                  <a:pt x="2262447" y="193891"/>
                  <a:pt x="2266215" y="181002"/>
                  <a:pt x="2265318" y="171158"/>
                </a:cubicBezTo>
                <a:cubicBezTo>
                  <a:pt x="2264646" y="163774"/>
                  <a:pt x="2266642" y="159986"/>
                  <a:pt x="2271306" y="159794"/>
                </a:cubicBezTo>
                <a:close/>
                <a:moveTo>
                  <a:pt x="1918881" y="159794"/>
                </a:moveTo>
                <a:cubicBezTo>
                  <a:pt x="1920435" y="159730"/>
                  <a:pt x="1922286" y="160066"/>
                  <a:pt x="1924434" y="160800"/>
                </a:cubicBezTo>
                <a:cubicBezTo>
                  <a:pt x="1933024" y="163740"/>
                  <a:pt x="1940473" y="168888"/>
                  <a:pt x="1946783" y="176245"/>
                </a:cubicBezTo>
                <a:cubicBezTo>
                  <a:pt x="1953093" y="183601"/>
                  <a:pt x="1953111" y="189628"/>
                  <a:pt x="1946837" y="194324"/>
                </a:cubicBezTo>
                <a:cubicBezTo>
                  <a:pt x="1940563" y="199021"/>
                  <a:pt x="1932031" y="208786"/>
                  <a:pt x="1921239" y="223621"/>
                </a:cubicBezTo>
                <a:cubicBezTo>
                  <a:pt x="1910448" y="238456"/>
                  <a:pt x="1903687" y="246709"/>
                  <a:pt x="1900955" y="248380"/>
                </a:cubicBezTo>
                <a:cubicBezTo>
                  <a:pt x="1898223" y="250050"/>
                  <a:pt x="1899682" y="250671"/>
                  <a:pt x="1905333" y="250240"/>
                </a:cubicBezTo>
                <a:cubicBezTo>
                  <a:pt x="1910983" y="249810"/>
                  <a:pt x="1934651" y="247107"/>
                  <a:pt x="1976338" y="242131"/>
                </a:cubicBezTo>
                <a:cubicBezTo>
                  <a:pt x="1973054" y="237671"/>
                  <a:pt x="1969534" y="229691"/>
                  <a:pt x="1965777" y="218190"/>
                </a:cubicBezTo>
                <a:cubicBezTo>
                  <a:pt x="1962019" y="206689"/>
                  <a:pt x="1969337" y="207277"/>
                  <a:pt x="1987728" y="219954"/>
                </a:cubicBezTo>
                <a:cubicBezTo>
                  <a:pt x="2006119" y="232631"/>
                  <a:pt x="2017168" y="245616"/>
                  <a:pt x="2020875" y="258909"/>
                </a:cubicBezTo>
                <a:cubicBezTo>
                  <a:pt x="2024582" y="272202"/>
                  <a:pt x="2022686" y="283664"/>
                  <a:pt x="2015186" y="293293"/>
                </a:cubicBezTo>
                <a:cubicBezTo>
                  <a:pt x="2007686" y="302923"/>
                  <a:pt x="2000978" y="301736"/>
                  <a:pt x="1995063" y="289733"/>
                </a:cubicBezTo>
                <a:cubicBezTo>
                  <a:pt x="1989147" y="277731"/>
                  <a:pt x="1984290" y="266631"/>
                  <a:pt x="1980490" y="256435"/>
                </a:cubicBezTo>
                <a:cubicBezTo>
                  <a:pt x="1971140" y="258214"/>
                  <a:pt x="1952895" y="263104"/>
                  <a:pt x="1925757" y="271105"/>
                </a:cubicBezTo>
                <a:cubicBezTo>
                  <a:pt x="1898618" y="279107"/>
                  <a:pt x="1879398" y="286761"/>
                  <a:pt x="1868098" y="294068"/>
                </a:cubicBezTo>
                <a:cubicBezTo>
                  <a:pt x="1856798" y="301374"/>
                  <a:pt x="1850865" y="299004"/>
                  <a:pt x="1850298" y="286958"/>
                </a:cubicBezTo>
                <a:cubicBezTo>
                  <a:pt x="1849732" y="274913"/>
                  <a:pt x="1853410" y="266086"/>
                  <a:pt x="1861333" y="260479"/>
                </a:cubicBezTo>
                <a:cubicBezTo>
                  <a:pt x="1869256" y="254872"/>
                  <a:pt x="1875838" y="249011"/>
                  <a:pt x="1881080" y="242895"/>
                </a:cubicBezTo>
                <a:cubicBezTo>
                  <a:pt x="1886321" y="236778"/>
                  <a:pt x="1893158" y="225754"/>
                  <a:pt x="1901590" y="209822"/>
                </a:cubicBezTo>
                <a:cubicBezTo>
                  <a:pt x="1910022" y="193891"/>
                  <a:pt x="1913790" y="181002"/>
                  <a:pt x="1912893" y="171158"/>
                </a:cubicBezTo>
                <a:cubicBezTo>
                  <a:pt x="1912221" y="163774"/>
                  <a:pt x="1914217" y="159986"/>
                  <a:pt x="1918881" y="159794"/>
                </a:cubicBezTo>
                <a:close/>
                <a:moveTo>
                  <a:pt x="4375339" y="148464"/>
                </a:moveTo>
                <a:cubicBezTo>
                  <a:pt x="4371904" y="149361"/>
                  <a:pt x="4360493" y="152598"/>
                  <a:pt x="4341105" y="158176"/>
                </a:cubicBezTo>
                <a:cubicBezTo>
                  <a:pt x="4342912" y="166250"/>
                  <a:pt x="4344110" y="172853"/>
                  <a:pt x="4344698" y="177987"/>
                </a:cubicBezTo>
                <a:cubicBezTo>
                  <a:pt x="4357804" y="174474"/>
                  <a:pt x="4369284" y="171570"/>
                  <a:pt x="4379136" y="169276"/>
                </a:cubicBezTo>
                <a:cubicBezTo>
                  <a:pt x="4380670" y="162478"/>
                  <a:pt x="4381279" y="157086"/>
                  <a:pt x="4380964" y="153100"/>
                </a:cubicBezTo>
                <a:cubicBezTo>
                  <a:pt x="4380648" y="149113"/>
                  <a:pt x="4378773" y="147568"/>
                  <a:pt x="4375339" y="148464"/>
                </a:cubicBezTo>
                <a:close/>
                <a:moveTo>
                  <a:pt x="566050" y="145741"/>
                </a:moveTo>
                <a:cubicBezTo>
                  <a:pt x="567566" y="145651"/>
                  <a:pt x="569428" y="145906"/>
                  <a:pt x="571637" y="146507"/>
                </a:cubicBezTo>
                <a:cubicBezTo>
                  <a:pt x="580470" y="148909"/>
                  <a:pt x="588820" y="152809"/>
                  <a:pt x="596685" y="158208"/>
                </a:cubicBezTo>
                <a:cubicBezTo>
                  <a:pt x="604551" y="163608"/>
                  <a:pt x="605849" y="168508"/>
                  <a:pt x="600579" y="172911"/>
                </a:cubicBezTo>
                <a:cubicBezTo>
                  <a:pt x="595309" y="177313"/>
                  <a:pt x="588056" y="187427"/>
                  <a:pt x="578821" y="203251"/>
                </a:cubicBezTo>
                <a:cubicBezTo>
                  <a:pt x="569586" y="219075"/>
                  <a:pt x="560573" y="232251"/>
                  <a:pt x="551783" y="242776"/>
                </a:cubicBezTo>
                <a:cubicBezTo>
                  <a:pt x="584736" y="239220"/>
                  <a:pt x="608746" y="235857"/>
                  <a:pt x="623810" y="232688"/>
                </a:cubicBezTo>
                <a:cubicBezTo>
                  <a:pt x="638874" y="229519"/>
                  <a:pt x="650658" y="232412"/>
                  <a:pt x="659162" y="241367"/>
                </a:cubicBezTo>
                <a:cubicBezTo>
                  <a:pt x="667666" y="250323"/>
                  <a:pt x="670283" y="255973"/>
                  <a:pt x="667013" y="258318"/>
                </a:cubicBezTo>
                <a:cubicBezTo>
                  <a:pt x="663744" y="260662"/>
                  <a:pt x="653204" y="261834"/>
                  <a:pt x="635393" y="261834"/>
                </a:cubicBezTo>
                <a:cubicBezTo>
                  <a:pt x="619418" y="261834"/>
                  <a:pt x="598890" y="262957"/>
                  <a:pt x="573809" y="265201"/>
                </a:cubicBezTo>
                <a:cubicBezTo>
                  <a:pt x="548728" y="267445"/>
                  <a:pt x="525755" y="270822"/>
                  <a:pt x="504890" y="275332"/>
                </a:cubicBezTo>
                <a:cubicBezTo>
                  <a:pt x="484025" y="279842"/>
                  <a:pt x="469635" y="281617"/>
                  <a:pt x="461719" y="280656"/>
                </a:cubicBezTo>
                <a:cubicBezTo>
                  <a:pt x="453803" y="279695"/>
                  <a:pt x="447239" y="275906"/>
                  <a:pt x="442026" y="269288"/>
                </a:cubicBezTo>
                <a:cubicBezTo>
                  <a:pt x="436814" y="262670"/>
                  <a:pt x="440850" y="259088"/>
                  <a:pt x="454137" y="258543"/>
                </a:cubicBezTo>
                <a:cubicBezTo>
                  <a:pt x="467423" y="257998"/>
                  <a:pt x="493934" y="253840"/>
                  <a:pt x="533671" y="246067"/>
                </a:cubicBezTo>
                <a:cubicBezTo>
                  <a:pt x="539378" y="235456"/>
                  <a:pt x="546047" y="219929"/>
                  <a:pt x="553675" y="199487"/>
                </a:cubicBezTo>
                <a:cubicBezTo>
                  <a:pt x="561305" y="179045"/>
                  <a:pt x="563997" y="164504"/>
                  <a:pt x="561753" y="155864"/>
                </a:cubicBezTo>
                <a:cubicBezTo>
                  <a:pt x="560069" y="149384"/>
                  <a:pt x="561502" y="146009"/>
                  <a:pt x="566050" y="145741"/>
                </a:cubicBezTo>
                <a:close/>
                <a:moveTo>
                  <a:pt x="797753" y="140366"/>
                </a:moveTo>
                <a:cubicBezTo>
                  <a:pt x="790769" y="143062"/>
                  <a:pt x="782165" y="145098"/>
                  <a:pt x="771941" y="146475"/>
                </a:cubicBezTo>
                <a:cubicBezTo>
                  <a:pt x="774622" y="153960"/>
                  <a:pt x="776623" y="160420"/>
                  <a:pt x="777942" y="165855"/>
                </a:cubicBezTo>
                <a:cubicBezTo>
                  <a:pt x="785887" y="165024"/>
                  <a:pt x="792827" y="163948"/>
                  <a:pt x="798764" y="162629"/>
                </a:cubicBezTo>
                <a:cubicBezTo>
                  <a:pt x="798764" y="158743"/>
                  <a:pt x="798427" y="151322"/>
                  <a:pt x="797753" y="140366"/>
                </a:cubicBezTo>
                <a:close/>
                <a:moveTo>
                  <a:pt x="3323441" y="140027"/>
                </a:moveTo>
                <a:cubicBezTo>
                  <a:pt x="3323211" y="139726"/>
                  <a:pt x="3322958" y="139788"/>
                  <a:pt x="3322682" y="140215"/>
                </a:cubicBezTo>
                <a:cubicBezTo>
                  <a:pt x="3308514" y="143011"/>
                  <a:pt x="3295987" y="145155"/>
                  <a:pt x="3285103" y="146647"/>
                </a:cubicBezTo>
                <a:lnTo>
                  <a:pt x="3285103" y="192851"/>
                </a:lnTo>
                <a:cubicBezTo>
                  <a:pt x="3294310" y="192019"/>
                  <a:pt x="3307753" y="189588"/>
                  <a:pt x="3325435" y="185559"/>
                </a:cubicBezTo>
                <a:cubicBezTo>
                  <a:pt x="3325435" y="173499"/>
                  <a:pt x="3325252" y="162500"/>
                  <a:pt x="3324886" y="152562"/>
                </a:cubicBezTo>
                <a:cubicBezTo>
                  <a:pt x="3324612" y="145109"/>
                  <a:pt x="3324130" y="140930"/>
                  <a:pt x="3323441" y="140027"/>
                </a:cubicBezTo>
                <a:close/>
                <a:moveTo>
                  <a:pt x="4177282" y="132926"/>
                </a:moveTo>
                <a:cubicBezTo>
                  <a:pt x="4181706" y="133677"/>
                  <a:pt x="4186266" y="135605"/>
                  <a:pt x="4190963" y="138709"/>
                </a:cubicBezTo>
                <a:cubicBezTo>
                  <a:pt x="4200356" y="144919"/>
                  <a:pt x="4207910" y="151759"/>
                  <a:pt x="4213624" y="159230"/>
                </a:cubicBezTo>
                <a:cubicBezTo>
                  <a:pt x="4219338" y="166701"/>
                  <a:pt x="4216804" y="171251"/>
                  <a:pt x="4206020" y="172878"/>
                </a:cubicBezTo>
                <a:cubicBezTo>
                  <a:pt x="4195236" y="174506"/>
                  <a:pt x="4183062" y="179167"/>
                  <a:pt x="4169496" y="186860"/>
                </a:cubicBezTo>
                <a:cubicBezTo>
                  <a:pt x="4155930" y="194554"/>
                  <a:pt x="4151184" y="193571"/>
                  <a:pt x="4155256" y="183913"/>
                </a:cubicBezTo>
                <a:cubicBezTo>
                  <a:pt x="4159328" y="174255"/>
                  <a:pt x="4162702" y="167282"/>
                  <a:pt x="4165376" y="162995"/>
                </a:cubicBezTo>
                <a:cubicBezTo>
                  <a:pt x="4168051" y="158707"/>
                  <a:pt x="4162279" y="157463"/>
                  <a:pt x="4148061" y="159262"/>
                </a:cubicBezTo>
                <a:cubicBezTo>
                  <a:pt x="4133842" y="161062"/>
                  <a:pt x="4113246" y="163536"/>
                  <a:pt x="4086272" y="166684"/>
                </a:cubicBezTo>
                <a:cubicBezTo>
                  <a:pt x="4059298" y="169831"/>
                  <a:pt x="4026983" y="173979"/>
                  <a:pt x="3989326" y="179127"/>
                </a:cubicBezTo>
                <a:cubicBezTo>
                  <a:pt x="3986902" y="191259"/>
                  <a:pt x="3981793" y="202229"/>
                  <a:pt x="3973999" y="212038"/>
                </a:cubicBezTo>
                <a:cubicBezTo>
                  <a:pt x="3966205" y="221847"/>
                  <a:pt x="3959706" y="222012"/>
                  <a:pt x="3954500" y="212533"/>
                </a:cubicBezTo>
                <a:cubicBezTo>
                  <a:pt x="3949295" y="203054"/>
                  <a:pt x="3948983" y="195457"/>
                  <a:pt x="3953564" y="189743"/>
                </a:cubicBezTo>
                <a:cubicBezTo>
                  <a:pt x="3958146" y="184028"/>
                  <a:pt x="3961764" y="178521"/>
                  <a:pt x="3964416" y="173223"/>
                </a:cubicBezTo>
                <a:cubicBezTo>
                  <a:pt x="3967070" y="167924"/>
                  <a:pt x="3970181" y="160646"/>
                  <a:pt x="3973752" y="151390"/>
                </a:cubicBezTo>
                <a:cubicBezTo>
                  <a:pt x="3977323" y="142133"/>
                  <a:pt x="3982456" y="145600"/>
                  <a:pt x="3989153" y="161790"/>
                </a:cubicBezTo>
                <a:cubicBezTo>
                  <a:pt x="4020759" y="158248"/>
                  <a:pt x="4055796" y="153566"/>
                  <a:pt x="4094264" y="147744"/>
                </a:cubicBezTo>
                <a:cubicBezTo>
                  <a:pt x="4132731" y="141922"/>
                  <a:pt x="4156116" y="137408"/>
                  <a:pt x="4164420" y="134203"/>
                </a:cubicBezTo>
                <a:cubicBezTo>
                  <a:pt x="4168571" y="132600"/>
                  <a:pt x="4172858" y="132175"/>
                  <a:pt x="4177282" y="132926"/>
                </a:cubicBezTo>
                <a:close/>
                <a:moveTo>
                  <a:pt x="841634" y="132923"/>
                </a:moveTo>
                <a:cubicBezTo>
                  <a:pt x="839612" y="133368"/>
                  <a:pt x="833360" y="134716"/>
                  <a:pt x="822877" y="136967"/>
                </a:cubicBezTo>
                <a:cubicBezTo>
                  <a:pt x="822217" y="144424"/>
                  <a:pt x="821888" y="151350"/>
                  <a:pt x="821888" y="157746"/>
                </a:cubicBezTo>
                <a:cubicBezTo>
                  <a:pt x="824784" y="157818"/>
                  <a:pt x="831166" y="156713"/>
                  <a:pt x="841032" y="154433"/>
                </a:cubicBezTo>
                <a:cubicBezTo>
                  <a:pt x="842566" y="148310"/>
                  <a:pt x="843556" y="143083"/>
                  <a:pt x="844000" y="138752"/>
                </a:cubicBezTo>
                <a:cubicBezTo>
                  <a:pt x="844445" y="134422"/>
                  <a:pt x="843656" y="132479"/>
                  <a:pt x="841634" y="132923"/>
                </a:cubicBezTo>
                <a:close/>
                <a:moveTo>
                  <a:pt x="3816507" y="132602"/>
                </a:moveTo>
                <a:cubicBezTo>
                  <a:pt x="3832687" y="131518"/>
                  <a:pt x="3846259" y="133891"/>
                  <a:pt x="3857224" y="139720"/>
                </a:cubicBezTo>
                <a:cubicBezTo>
                  <a:pt x="3871844" y="147493"/>
                  <a:pt x="3878282" y="154491"/>
                  <a:pt x="3876540" y="160714"/>
                </a:cubicBezTo>
                <a:cubicBezTo>
                  <a:pt x="3874798" y="166938"/>
                  <a:pt x="3867764" y="169602"/>
                  <a:pt x="3855438" y="168705"/>
                </a:cubicBezTo>
                <a:cubicBezTo>
                  <a:pt x="3843113" y="167809"/>
                  <a:pt x="3825794" y="167361"/>
                  <a:pt x="3803480" y="167361"/>
                </a:cubicBezTo>
                <a:cubicBezTo>
                  <a:pt x="3781196" y="167361"/>
                  <a:pt x="3757255" y="168483"/>
                  <a:pt x="3731657" y="170727"/>
                </a:cubicBezTo>
                <a:cubicBezTo>
                  <a:pt x="3706060" y="172972"/>
                  <a:pt x="3684636" y="175643"/>
                  <a:pt x="3667384" y="178740"/>
                </a:cubicBezTo>
                <a:cubicBezTo>
                  <a:pt x="3650133" y="181838"/>
                  <a:pt x="3635076" y="184763"/>
                  <a:pt x="3622213" y="187516"/>
                </a:cubicBezTo>
                <a:cubicBezTo>
                  <a:pt x="3609350" y="190270"/>
                  <a:pt x="3595963" y="187280"/>
                  <a:pt x="3582053" y="178546"/>
                </a:cubicBezTo>
                <a:cubicBezTo>
                  <a:pt x="3569448" y="164680"/>
                  <a:pt x="3568552" y="158431"/>
                  <a:pt x="3579364" y="159800"/>
                </a:cubicBezTo>
                <a:cubicBezTo>
                  <a:pt x="3590177" y="161170"/>
                  <a:pt x="3608701" y="160740"/>
                  <a:pt x="3634936" y="158510"/>
                </a:cubicBezTo>
                <a:cubicBezTo>
                  <a:pt x="3661172" y="156280"/>
                  <a:pt x="3689178" y="152906"/>
                  <a:pt x="3718955" y="148389"/>
                </a:cubicBezTo>
                <a:cubicBezTo>
                  <a:pt x="3748733" y="143872"/>
                  <a:pt x="3775567" y="139355"/>
                  <a:pt x="3799458" y="134838"/>
                </a:cubicBezTo>
                <a:cubicBezTo>
                  <a:pt x="3805431" y="133708"/>
                  <a:pt x="3811113" y="132963"/>
                  <a:pt x="3816507" y="132602"/>
                </a:cubicBezTo>
                <a:close/>
                <a:moveTo>
                  <a:pt x="244632" y="132602"/>
                </a:moveTo>
                <a:cubicBezTo>
                  <a:pt x="260812" y="131518"/>
                  <a:pt x="274384" y="133891"/>
                  <a:pt x="285349" y="139720"/>
                </a:cubicBezTo>
                <a:cubicBezTo>
                  <a:pt x="299969" y="147493"/>
                  <a:pt x="306408" y="154491"/>
                  <a:pt x="304665" y="160714"/>
                </a:cubicBezTo>
                <a:cubicBezTo>
                  <a:pt x="302923" y="166938"/>
                  <a:pt x="295889" y="169602"/>
                  <a:pt x="283564" y="168705"/>
                </a:cubicBezTo>
                <a:cubicBezTo>
                  <a:pt x="271238" y="167809"/>
                  <a:pt x="253919" y="167361"/>
                  <a:pt x="231606" y="167361"/>
                </a:cubicBezTo>
                <a:cubicBezTo>
                  <a:pt x="209321" y="167361"/>
                  <a:pt x="185380" y="168483"/>
                  <a:pt x="159783" y="170727"/>
                </a:cubicBezTo>
                <a:cubicBezTo>
                  <a:pt x="134185" y="172972"/>
                  <a:pt x="112761" y="175643"/>
                  <a:pt x="95510" y="178740"/>
                </a:cubicBezTo>
                <a:cubicBezTo>
                  <a:pt x="78259" y="181838"/>
                  <a:pt x="63201" y="184763"/>
                  <a:pt x="50338" y="187516"/>
                </a:cubicBezTo>
                <a:cubicBezTo>
                  <a:pt x="37475" y="190270"/>
                  <a:pt x="24088" y="187280"/>
                  <a:pt x="10178" y="178546"/>
                </a:cubicBezTo>
                <a:cubicBezTo>
                  <a:pt x="-2427" y="164680"/>
                  <a:pt x="-3323" y="158431"/>
                  <a:pt x="7490" y="159800"/>
                </a:cubicBezTo>
                <a:cubicBezTo>
                  <a:pt x="18302" y="161170"/>
                  <a:pt x="36826" y="160740"/>
                  <a:pt x="63062" y="158510"/>
                </a:cubicBezTo>
                <a:cubicBezTo>
                  <a:pt x="89297" y="156280"/>
                  <a:pt x="117303" y="152906"/>
                  <a:pt x="147081" y="148389"/>
                </a:cubicBezTo>
                <a:cubicBezTo>
                  <a:pt x="176858" y="143872"/>
                  <a:pt x="203692" y="139355"/>
                  <a:pt x="227583" y="134838"/>
                </a:cubicBezTo>
                <a:cubicBezTo>
                  <a:pt x="233556" y="133708"/>
                  <a:pt x="239239" y="132963"/>
                  <a:pt x="244632" y="132602"/>
                </a:cubicBezTo>
                <a:close/>
                <a:moveTo>
                  <a:pt x="4388560" y="126174"/>
                </a:moveTo>
                <a:cubicBezTo>
                  <a:pt x="4391555" y="126192"/>
                  <a:pt x="4394766" y="126936"/>
                  <a:pt x="4398194" y="128406"/>
                </a:cubicBezTo>
                <a:cubicBezTo>
                  <a:pt x="4405048" y="131346"/>
                  <a:pt x="4410296" y="134594"/>
                  <a:pt x="4413939" y="138150"/>
                </a:cubicBezTo>
                <a:cubicBezTo>
                  <a:pt x="4417582" y="141706"/>
                  <a:pt x="4417259" y="145614"/>
                  <a:pt x="4412971" y="149873"/>
                </a:cubicBezTo>
                <a:cubicBezTo>
                  <a:pt x="4408684" y="154132"/>
                  <a:pt x="4404525" y="160277"/>
                  <a:pt x="4400495" y="168308"/>
                </a:cubicBezTo>
                <a:cubicBezTo>
                  <a:pt x="4406805" y="175807"/>
                  <a:pt x="4406701" y="180221"/>
                  <a:pt x="4400183" y="181547"/>
                </a:cubicBezTo>
                <a:cubicBezTo>
                  <a:pt x="4393666" y="182874"/>
                  <a:pt x="4386126" y="184706"/>
                  <a:pt x="4377565" y="187043"/>
                </a:cubicBezTo>
                <a:cubicBezTo>
                  <a:pt x="4382054" y="190886"/>
                  <a:pt x="4383624" y="194529"/>
                  <a:pt x="4382276" y="197970"/>
                </a:cubicBezTo>
                <a:cubicBezTo>
                  <a:pt x="4380928" y="201412"/>
                  <a:pt x="4380254" y="206481"/>
                  <a:pt x="4380254" y="213178"/>
                </a:cubicBezTo>
                <a:lnTo>
                  <a:pt x="4380254" y="246906"/>
                </a:lnTo>
                <a:cubicBezTo>
                  <a:pt x="4380254" y="262136"/>
                  <a:pt x="4376422" y="274508"/>
                  <a:pt x="4368756" y="284022"/>
                </a:cubicBezTo>
                <a:cubicBezTo>
                  <a:pt x="4361092" y="293537"/>
                  <a:pt x="4355546" y="293996"/>
                  <a:pt x="4352118" y="285399"/>
                </a:cubicBezTo>
                <a:cubicBezTo>
                  <a:pt x="4348691" y="276802"/>
                  <a:pt x="4342374" y="268227"/>
                  <a:pt x="4333168" y="259673"/>
                </a:cubicBezTo>
                <a:cubicBezTo>
                  <a:pt x="4323962" y="251119"/>
                  <a:pt x="4324169" y="247964"/>
                  <a:pt x="4333792" y="250208"/>
                </a:cubicBezTo>
                <a:cubicBezTo>
                  <a:pt x="4343414" y="252452"/>
                  <a:pt x="4349487" y="252954"/>
                  <a:pt x="4352011" y="251714"/>
                </a:cubicBezTo>
                <a:cubicBezTo>
                  <a:pt x="4354535" y="250473"/>
                  <a:pt x="4355796" y="241672"/>
                  <a:pt x="4355796" y="225310"/>
                </a:cubicBezTo>
                <a:cubicBezTo>
                  <a:pt x="4355796" y="208733"/>
                  <a:pt x="4355238" y="197963"/>
                  <a:pt x="4354119" y="193001"/>
                </a:cubicBezTo>
                <a:cubicBezTo>
                  <a:pt x="4351824" y="193905"/>
                  <a:pt x="4348519" y="194686"/>
                  <a:pt x="4344202" y="195346"/>
                </a:cubicBezTo>
                <a:cubicBezTo>
                  <a:pt x="4339686" y="204581"/>
                  <a:pt x="4335541" y="205456"/>
                  <a:pt x="4331770" y="197970"/>
                </a:cubicBezTo>
                <a:cubicBezTo>
                  <a:pt x="4327998" y="190485"/>
                  <a:pt x="4324399" y="182311"/>
                  <a:pt x="4320972" y="173449"/>
                </a:cubicBezTo>
                <a:cubicBezTo>
                  <a:pt x="4317544" y="164586"/>
                  <a:pt x="4313493" y="157180"/>
                  <a:pt x="4308818" y="151228"/>
                </a:cubicBezTo>
                <a:cubicBezTo>
                  <a:pt x="4304143" y="145277"/>
                  <a:pt x="4305043" y="141728"/>
                  <a:pt x="4311518" y="140581"/>
                </a:cubicBezTo>
                <a:cubicBezTo>
                  <a:pt x="4317992" y="139434"/>
                  <a:pt x="4323829" y="139534"/>
                  <a:pt x="4329027" y="140882"/>
                </a:cubicBezTo>
                <a:cubicBezTo>
                  <a:pt x="4334226" y="142230"/>
                  <a:pt x="4342776" y="141187"/>
                  <a:pt x="4354678" y="137752"/>
                </a:cubicBezTo>
                <a:cubicBezTo>
                  <a:pt x="4366580" y="134318"/>
                  <a:pt x="4375095" y="131166"/>
                  <a:pt x="4380222" y="128298"/>
                </a:cubicBezTo>
                <a:cubicBezTo>
                  <a:pt x="4382785" y="126864"/>
                  <a:pt x="4385564" y="126156"/>
                  <a:pt x="4388560" y="126174"/>
                </a:cubicBezTo>
                <a:close/>
                <a:moveTo>
                  <a:pt x="3385126" y="124695"/>
                </a:moveTo>
                <a:cubicBezTo>
                  <a:pt x="3378128" y="126854"/>
                  <a:pt x="3364584" y="129610"/>
                  <a:pt x="3344493" y="132966"/>
                </a:cubicBezTo>
                <a:cubicBezTo>
                  <a:pt x="3352596" y="135605"/>
                  <a:pt x="3355299" y="139688"/>
                  <a:pt x="3352602" y="145216"/>
                </a:cubicBezTo>
                <a:cubicBezTo>
                  <a:pt x="3349907" y="150744"/>
                  <a:pt x="3348559" y="162571"/>
                  <a:pt x="3348559" y="180697"/>
                </a:cubicBezTo>
                <a:lnTo>
                  <a:pt x="3385191" y="173319"/>
                </a:lnTo>
                <a:cubicBezTo>
                  <a:pt x="3386797" y="165375"/>
                  <a:pt x="3388489" y="158291"/>
                  <a:pt x="3390267" y="152067"/>
                </a:cubicBezTo>
                <a:cubicBezTo>
                  <a:pt x="3392045" y="145844"/>
                  <a:pt x="3393383" y="139186"/>
                  <a:pt x="3394279" y="132095"/>
                </a:cubicBezTo>
                <a:cubicBezTo>
                  <a:pt x="3395175" y="125004"/>
                  <a:pt x="3392125" y="122537"/>
                  <a:pt x="3385126" y="124695"/>
                </a:cubicBezTo>
                <a:close/>
                <a:moveTo>
                  <a:pt x="1325475" y="104062"/>
                </a:moveTo>
                <a:cubicBezTo>
                  <a:pt x="1329757" y="104685"/>
                  <a:pt x="1334360" y="106308"/>
                  <a:pt x="1339282" y="108928"/>
                </a:cubicBezTo>
                <a:cubicBezTo>
                  <a:pt x="1349127" y="114170"/>
                  <a:pt x="1358075" y="121691"/>
                  <a:pt x="1366127" y="131493"/>
                </a:cubicBezTo>
                <a:cubicBezTo>
                  <a:pt x="1374179" y="141294"/>
                  <a:pt x="1370823" y="147224"/>
                  <a:pt x="1356060" y="149282"/>
                </a:cubicBezTo>
                <a:cubicBezTo>
                  <a:pt x="1341297" y="151340"/>
                  <a:pt x="1327996" y="156667"/>
                  <a:pt x="1316158" y="165264"/>
                </a:cubicBezTo>
                <a:cubicBezTo>
                  <a:pt x="1304321" y="173861"/>
                  <a:pt x="1299976" y="173373"/>
                  <a:pt x="1303123" y="163801"/>
                </a:cubicBezTo>
                <a:cubicBezTo>
                  <a:pt x="1306271" y="154229"/>
                  <a:pt x="1309196" y="146306"/>
                  <a:pt x="1311899" y="140032"/>
                </a:cubicBezTo>
                <a:cubicBezTo>
                  <a:pt x="1314603" y="133758"/>
                  <a:pt x="1312613" y="130446"/>
                  <a:pt x="1305930" y="130094"/>
                </a:cubicBezTo>
                <a:cubicBezTo>
                  <a:pt x="1299248" y="129743"/>
                  <a:pt x="1270531" y="132267"/>
                  <a:pt x="1219781" y="137666"/>
                </a:cubicBezTo>
                <a:lnTo>
                  <a:pt x="1205595" y="139084"/>
                </a:lnTo>
                <a:lnTo>
                  <a:pt x="1205864" y="139140"/>
                </a:lnTo>
                <a:cubicBezTo>
                  <a:pt x="1214368" y="142036"/>
                  <a:pt x="1221821" y="146116"/>
                  <a:pt x="1228224" y="151379"/>
                </a:cubicBezTo>
                <a:cubicBezTo>
                  <a:pt x="1234627" y="156642"/>
                  <a:pt x="1235932" y="161650"/>
                  <a:pt x="1232139" y="166404"/>
                </a:cubicBezTo>
                <a:cubicBezTo>
                  <a:pt x="1228346" y="171158"/>
                  <a:pt x="1224844" y="175922"/>
                  <a:pt x="1221631" y="180697"/>
                </a:cubicBezTo>
                <a:cubicBezTo>
                  <a:pt x="1239987" y="179077"/>
                  <a:pt x="1251627" y="176198"/>
                  <a:pt x="1256553" y="172061"/>
                </a:cubicBezTo>
                <a:cubicBezTo>
                  <a:pt x="1261479" y="167924"/>
                  <a:pt x="1268151" y="167795"/>
                  <a:pt x="1276569" y="171674"/>
                </a:cubicBezTo>
                <a:cubicBezTo>
                  <a:pt x="1284986" y="175553"/>
                  <a:pt x="1291880" y="180117"/>
                  <a:pt x="1297251" y="185365"/>
                </a:cubicBezTo>
                <a:cubicBezTo>
                  <a:pt x="1302621" y="190614"/>
                  <a:pt x="1302768" y="196228"/>
                  <a:pt x="1297692" y="202208"/>
                </a:cubicBezTo>
                <a:cubicBezTo>
                  <a:pt x="1292615" y="208188"/>
                  <a:pt x="1288310" y="218921"/>
                  <a:pt x="1284775" y="234409"/>
                </a:cubicBezTo>
                <a:cubicBezTo>
                  <a:pt x="1281240" y="249896"/>
                  <a:pt x="1276207" y="264627"/>
                  <a:pt x="1269674" y="278602"/>
                </a:cubicBezTo>
                <a:cubicBezTo>
                  <a:pt x="1263143" y="292576"/>
                  <a:pt x="1254008" y="303625"/>
                  <a:pt x="1242270" y="311749"/>
                </a:cubicBezTo>
                <a:cubicBezTo>
                  <a:pt x="1230533" y="319873"/>
                  <a:pt x="1223080" y="319127"/>
                  <a:pt x="1219910" y="309512"/>
                </a:cubicBezTo>
                <a:cubicBezTo>
                  <a:pt x="1216741" y="299897"/>
                  <a:pt x="1210582" y="289970"/>
                  <a:pt x="1201433" y="279731"/>
                </a:cubicBezTo>
                <a:cubicBezTo>
                  <a:pt x="1192284" y="269492"/>
                  <a:pt x="1194016" y="266624"/>
                  <a:pt x="1206628" y="271127"/>
                </a:cubicBezTo>
                <a:cubicBezTo>
                  <a:pt x="1219240" y="275630"/>
                  <a:pt x="1228317" y="276935"/>
                  <a:pt x="1233860" y="275042"/>
                </a:cubicBezTo>
                <a:cubicBezTo>
                  <a:pt x="1239402" y="273149"/>
                  <a:pt x="1244576" y="265653"/>
                  <a:pt x="1249379" y="252553"/>
                </a:cubicBezTo>
                <a:cubicBezTo>
                  <a:pt x="1254183" y="239453"/>
                  <a:pt x="1257256" y="227174"/>
                  <a:pt x="1258597" y="215716"/>
                </a:cubicBezTo>
                <a:cubicBezTo>
                  <a:pt x="1259938" y="204258"/>
                  <a:pt x="1259167" y="198060"/>
                  <a:pt x="1256284" y="197121"/>
                </a:cubicBezTo>
                <a:cubicBezTo>
                  <a:pt x="1253402" y="196181"/>
                  <a:pt x="1248601" y="195927"/>
                  <a:pt x="1241883" y="196357"/>
                </a:cubicBezTo>
                <a:cubicBezTo>
                  <a:pt x="1235165" y="196787"/>
                  <a:pt x="1226593" y="197813"/>
                  <a:pt x="1216168" y="199433"/>
                </a:cubicBezTo>
                <a:cubicBezTo>
                  <a:pt x="1200422" y="232674"/>
                  <a:pt x="1183784" y="258289"/>
                  <a:pt x="1166253" y="276279"/>
                </a:cubicBezTo>
                <a:cubicBezTo>
                  <a:pt x="1148722" y="294268"/>
                  <a:pt x="1130596" y="305583"/>
                  <a:pt x="1111875" y="310222"/>
                </a:cubicBezTo>
                <a:cubicBezTo>
                  <a:pt x="1093154" y="314861"/>
                  <a:pt x="1090268" y="312369"/>
                  <a:pt x="1103217" y="302747"/>
                </a:cubicBezTo>
                <a:cubicBezTo>
                  <a:pt x="1116166" y="293125"/>
                  <a:pt x="1130159" y="280573"/>
                  <a:pt x="1145194" y="265093"/>
                </a:cubicBezTo>
                <a:cubicBezTo>
                  <a:pt x="1160230" y="249613"/>
                  <a:pt x="1173957" y="229182"/>
                  <a:pt x="1186376" y="203800"/>
                </a:cubicBezTo>
                <a:cubicBezTo>
                  <a:pt x="1169698" y="206496"/>
                  <a:pt x="1157946" y="208521"/>
                  <a:pt x="1151121" y="209876"/>
                </a:cubicBezTo>
                <a:cubicBezTo>
                  <a:pt x="1144294" y="211231"/>
                  <a:pt x="1136766" y="208062"/>
                  <a:pt x="1128535" y="200369"/>
                </a:cubicBezTo>
                <a:cubicBezTo>
                  <a:pt x="1120303" y="192675"/>
                  <a:pt x="1122512" y="188828"/>
                  <a:pt x="1135160" y="188828"/>
                </a:cubicBezTo>
                <a:cubicBezTo>
                  <a:pt x="1146015" y="188828"/>
                  <a:pt x="1165131" y="187581"/>
                  <a:pt x="1192506" y="185086"/>
                </a:cubicBezTo>
                <a:cubicBezTo>
                  <a:pt x="1198314" y="168867"/>
                  <a:pt x="1199866" y="156430"/>
                  <a:pt x="1197163" y="147776"/>
                </a:cubicBezTo>
                <a:cubicBezTo>
                  <a:pt x="1196488" y="145612"/>
                  <a:pt x="1196162" y="143810"/>
                  <a:pt x="1196187" y="142368"/>
                </a:cubicBezTo>
                <a:lnTo>
                  <a:pt x="1197029" y="139941"/>
                </a:lnTo>
                <a:lnTo>
                  <a:pt x="1159026" y="143740"/>
                </a:lnTo>
                <a:cubicBezTo>
                  <a:pt x="1143897" y="145090"/>
                  <a:pt x="1133891" y="145765"/>
                  <a:pt x="1129008" y="145765"/>
                </a:cubicBezTo>
                <a:cubicBezTo>
                  <a:pt x="1123874" y="168824"/>
                  <a:pt x="1116915" y="183361"/>
                  <a:pt x="1108132" y="189377"/>
                </a:cubicBezTo>
                <a:cubicBezTo>
                  <a:pt x="1099349" y="195393"/>
                  <a:pt x="1093544" y="193396"/>
                  <a:pt x="1090719" y="183386"/>
                </a:cubicBezTo>
                <a:cubicBezTo>
                  <a:pt x="1087895" y="173377"/>
                  <a:pt x="1090106" y="163568"/>
                  <a:pt x="1097355" y="153960"/>
                </a:cubicBezTo>
                <a:cubicBezTo>
                  <a:pt x="1104604" y="144352"/>
                  <a:pt x="1110563" y="132909"/>
                  <a:pt x="1115231" y="119630"/>
                </a:cubicBezTo>
                <a:cubicBezTo>
                  <a:pt x="1119898" y="106351"/>
                  <a:pt x="1125007" y="109161"/>
                  <a:pt x="1130557" y="128062"/>
                </a:cubicBezTo>
                <a:cubicBezTo>
                  <a:pt x="1139663" y="128105"/>
                  <a:pt x="1159409" y="126782"/>
                  <a:pt x="1189796" y="124093"/>
                </a:cubicBezTo>
                <a:cubicBezTo>
                  <a:pt x="1220183" y="121404"/>
                  <a:pt x="1246590" y="118267"/>
                  <a:pt x="1269019" y="114682"/>
                </a:cubicBezTo>
                <a:cubicBezTo>
                  <a:pt x="1291447" y="111097"/>
                  <a:pt x="1306303" y="107932"/>
                  <a:pt x="1313588" y="105186"/>
                </a:cubicBezTo>
                <a:cubicBezTo>
                  <a:pt x="1317230" y="103812"/>
                  <a:pt x="1321193" y="103438"/>
                  <a:pt x="1325475" y="104062"/>
                </a:cubicBezTo>
                <a:close/>
                <a:moveTo>
                  <a:pt x="596656" y="103618"/>
                </a:moveTo>
                <a:cubicBezTo>
                  <a:pt x="601938" y="104172"/>
                  <a:pt x="606663" y="106028"/>
                  <a:pt x="610828" y="109186"/>
                </a:cubicBezTo>
                <a:cubicBezTo>
                  <a:pt x="619160" y="115503"/>
                  <a:pt x="618791" y="120680"/>
                  <a:pt x="609721" y="124717"/>
                </a:cubicBezTo>
                <a:cubicBezTo>
                  <a:pt x="600650" y="128754"/>
                  <a:pt x="585450" y="133041"/>
                  <a:pt x="564119" y="137580"/>
                </a:cubicBezTo>
                <a:cubicBezTo>
                  <a:pt x="542788" y="142119"/>
                  <a:pt x="526451" y="144843"/>
                  <a:pt x="515108" y="145754"/>
                </a:cubicBezTo>
                <a:cubicBezTo>
                  <a:pt x="503764" y="146665"/>
                  <a:pt x="494644" y="144678"/>
                  <a:pt x="487746" y="139796"/>
                </a:cubicBezTo>
                <a:cubicBezTo>
                  <a:pt x="480849" y="134913"/>
                  <a:pt x="480644" y="131751"/>
                  <a:pt x="487133" y="130310"/>
                </a:cubicBezTo>
                <a:cubicBezTo>
                  <a:pt x="493622" y="128868"/>
                  <a:pt x="507794" y="124964"/>
                  <a:pt x="529648" y="118597"/>
                </a:cubicBezTo>
                <a:cubicBezTo>
                  <a:pt x="549839" y="114209"/>
                  <a:pt x="566334" y="109964"/>
                  <a:pt x="579133" y="105863"/>
                </a:cubicBezTo>
                <a:cubicBezTo>
                  <a:pt x="585532" y="103812"/>
                  <a:pt x="591373" y="103064"/>
                  <a:pt x="596656" y="103618"/>
                </a:cubicBezTo>
                <a:close/>
                <a:moveTo>
                  <a:pt x="4089811" y="97840"/>
                </a:moveTo>
                <a:cubicBezTo>
                  <a:pt x="4081744" y="99188"/>
                  <a:pt x="4067831" y="101826"/>
                  <a:pt x="4048070" y="105756"/>
                </a:cubicBezTo>
                <a:cubicBezTo>
                  <a:pt x="4049805" y="113915"/>
                  <a:pt x="4051024" y="120899"/>
                  <a:pt x="4051727" y="126707"/>
                </a:cubicBezTo>
                <a:cubicBezTo>
                  <a:pt x="4064016" y="124971"/>
                  <a:pt x="4079080" y="122491"/>
                  <a:pt x="4096920" y="119264"/>
                </a:cubicBezTo>
                <a:cubicBezTo>
                  <a:pt x="4098440" y="112538"/>
                  <a:pt x="4099652" y="106949"/>
                  <a:pt x="4100556" y="102497"/>
                </a:cubicBezTo>
                <a:cubicBezTo>
                  <a:pt x="4101458" y="98044"/>
                  <a:pt x="4097877" y="96492"/>
                  <a:pt x="4089811" y="97840"/>
                </a:cubicBezTo>
                <a:close/>
                <a:moveTo>
                  <a:pt x="1620972" y="92691"/>
                </a:moveTo>
                <a:lnTo>
                  <a:pt x="1608903" y="97173"/>
                </a:lnTo>
                <a:cubicBezTo>
                  <a:pt x="1591652" y="99869"/>
                  <a:pt x="1579527" y="101905"/>
                  <a:pt x="1572529" y="103282"/>
                </a:cubicBezTo>
                <a:lnTo>
                  <a:pt x="1571346" y="136150"/>
                </a:lnTo>
                <a:lnTo>
                  <a:pt x="1591544" y="133827"/>
                </a:lnTo>
                <a:cubicBezTo>
                  <a:pt x="1598829" y="124821"/>
                  <a:pt x="1605234" y="116408"/>
                  <a:pt x="1610758" y="108587"/>
                </a:cubicBezTo>
                <a:close/>
                <a:moveTo>
                  <a:pt x="4424829" y="83377"/>
                </a:moveTo>
                <a:cubicBezTo>
                  <a:pt x="4430500" y="83730"/>
                  <a:pt x="4434187" y="85385"/>
                  <a:pt x="4435890" y="88343"/>
                </a:cubicBezTo>
                <a:cubicBezTo>
                  <a:pt x="4439296" y="94258"/>
                  <a:pt x="4434302" y="98740"/>
                  <a:pt x="4420908" y="101787"/>
                </a:cubicBezTo>
                <a:cubicBezTo>
                  <a:pt x="4407514" y="104834"/>
                  <a:pt x="4387614" y="109545"/>
                  <a:pt x="4361206" y="115919"/>
                </a:cubicBezTo>
                <a:cubicBezTo>
                  <a:pt x="4334799" y="122293"/>
                  <a:pt x="4317888" y="126610"/>
                  <a:pt x="4310474" y="128868"/>
                </a:cubicBezTo>
                <a:cubicBezTo>
                  <a:pt x="4303060" y="131127"/>
                  <a:pt x="4294836" y="127947"/>
                  <a:pt x="4285802" y="119329"/>
                </a:cubicBezTo>
                <a:cubicBezTo>
                  <a:pt x="4277571" y="106250"/>
                  <a:pt x="4279260" y="100159"/>
                  <a:pt x="4290868" y="101056"/>
                </a:cubicBezTo>
                <a:cubicBezTo>
                  <a:pt x="4302476" y="101952"/>
                  <a:pt x="4319057" y="100830"/>
                  <a:pt x="4340610" y="97689"/>
                </a:cubicBezTo>
                <a:cubicBezTo>
                  <a:pt x="4362164" y="94549"/>
                  <a:pt x="4382580" y="90727"/>
                  <a:pt x="4401861" y="86224"/>
                </a:cubicBezTo>
                <a:cubicBezTo>
                  <a:pt x="4411502" y="83973"/>
                  <a:pt x="4419157" y="83024"/>
                  <a:pt x="4424829" y="83377"/>
                </a:cubicBezTo>
                <a:close/>
                <a:moveTo>
                  <a:pt x="2227404" y="80070"/>
                </a:moveTo>
                <a:cubicBezTo>
                  <a:pt x="2231822" y="79813"/>
                  <a:pt x="2238900" y="82460"/>
                  <a:pt x="2248637" y="88010"/>
                </a:cubicBezTo>
                <a:cubicBezTo>
                  <a:pt x="2261658" y="96915"/>
                  <a:pt x="2265759" y="103587"/>
                  <a:pt x="2260941" y="108025"/>
                </a:cubicBezTo>
                <a:cubicBezTo>
                  <a:pt x="2256123" y="112463"/>
                  <a:pt x="2250362" y="120720"/>
                  <a:pt x="2243658" y="132794"/>
                </a:cubicBezTo>
                <a:cubicBezTo>
                  <a:pt x="2236953" y="144869"/>
                  <a:pt x="2226991" y="159797"/>
                  <a:pt x="2213769" y="177579"/>
                </a:cubicBezTo>
                <a:cubicBezTo>
                  <a:pt x="2200547" y="195360"/>
                  <a:pt x="2181314" y="210701"/>
                  <a:pt x="2156067" y="223600"/>
                </a:cubicBezTo>
                <a:cubicBezTo>
                  <a:pt x="2130821" y="236499"/>
                  <a:pt x="2129305" y="232365"/>
                  <a:pt x="2151518" y="211199"/>
                </a:cubicBezTo>
                <a:cubicBezTo>
                  <a:pt x="2173731" y="190033"/>
                  <a:pt x="2191502" y="167497"/>
                  <a:pt x="2204831" y="143592"/>
                </a:cubicBezTo>
                <a:cubicBezTo>
                  <a:pt x="2218161" y="119687"/>
                  <a:pt x="2223925" y="101672"/>
                  <a:pt x="2222126" y="89548"/>
                </a:cubicBezTo>
                <a:cubicBezTo>
                  <a:pt x="2221226" y="83485"/>
                  <a:pt x="2222985" y="80326"/>
                  <a:pt x="2227404" y="80070"/>
                </a:cubicBezTo>
                <a:close/>
                <a:moveTo>
                  <a:pt x="1874979" y="80070"/>
                </a:moveTo>
                <a:cubicBezTo>
                  <a:pt x="1879397" y="79813"/>
                  <a:pt x="1886475" y="82460"/>
                  <a:pt x="1896212" y="88010"/>
                </a:cubicBezTo>
                <a:cubicBezTo>
                  <a:pt x="1909233" y="96915"/>
                  <a:pt x="1913334" y="103587"/>
                  <a:pt x="1908516" y="108025"/>
                </a:cubicBezTo>
                <a:cubicBezTo>
                  <a:pt x="1903698" y="112463"/>
                  <a:pt x="1897937" y="120720"/>
                  <a:pt x="1891232" y="132794"/>
                </a:cubicBezTo>
                <a:cubicBezTo>
                  <a:pt x="1884528" y="144869"/>
                  <a:pt x="1874566" y="159797"/>
                  <a:pt x="1861344" y="177579"/>
                </a:cubicBezTo>
                <a:cubicBezTo>
                  <a:pt x="1848122" y="195360"/>
                  <a:pt x="1828888" y="210701"/>
                  <a:pt x="1803642" y="223600"/>
                </a:cubicBezTo>
                <a:cubicBezTo>
                  <a:pt x="1778397" y="236499"/>
                  <a:pt x="1776880" y="232365"/>
                  <a:pt x="1799093" y="211199"/>
                </a:cubicBezTo>
                <a:cubicBezTo>
                  <a:pt x="1821306" y="190033"/>
                  <a:pt x="1839077" y="167497"/>
                  <a:pt x="1852406" y="143592"/>
                </a:cubicBezTo>
                <a:cubicBezTo>
                  <a:pt x="1865736" y="119687"/>
                  <a:pt x="1871501" y="101672"/>
                  <a:pt x="1869701" y="89548"/>
                </a:cubicBezTo>
                <a:cubicBezTo>
                  <a:pt x="1868801" y="83485"/>
                  <a:pt x="1870560" y="80326"/>
                  <a:pt x="1874979" y="80070"/>
                </a:cubicBezTo>
                <a:close/>
                <a:moveTo>
                  <a:pt x="827115" y="75577"/>
                </a:moveTo>
                <a:cubicBezTo>
                  <a:pt x="817664" y="77369"/>
                  <a:pt x="808272" y="78968"/>
                  <a:pt x="798936" y="80373"/>
                </a:cubicBezTo>
                <a:cubicBezTo>
                  <a:pt x="799840" y="87300"/>
                  <a:pt x="800291" y="91946"/>
                  <a:pt x="800291" y="94312"/>
                </a:cubicBezTo>
                <a:cubicBezTo>
                  <a:pt x="806429" y="93566"/>
                  <a:pt x="814165" y="91638"/>
                  <a:pt x="823501" y="88526"/>
                </a:cubicBezTo>
                <a:cubicBezTo>
                  <a:pt x="825007" y="83277"/>
                  <a:pt x="826211" y="78961"/>
                  <a:pt x="827115" y="75577"/>
                </a:cubicBezTo>
                <a:close/>
                <a:moveTo>
                  <a:pt x="4813940" y="74221"/>
                </a:moveTo>
                <a:cubicBezTo>
                  <a:pt x="4788257" y="77792"/>
                  <a:pt x="4771544" y="79793"/>
                  <a:pt x="4763800" y="80223"/>
                </a:cubicBezTo>
                <a:cubicBezTo>
                  <a:pt x="4773694" y="86862"/>
                  <a:pt x="4777724" y="91989"/>
                  <a:pt x="4775889" y="95603"/>
                </a:cubicBezTo>
                <a:cubicBezTo>
                  <a:pt x="4774054" y="99216"/>
                  <a:pt x="4772726" y="112280"/>
                  <a:pt x="4771910" y="134794"/>
                </a:cubicBezTo>
                <a:lnTo>
                  <a:pt x="4820329" y="131159"/>
                </a:lnTo>
                <a:cubicBezTo>
                  <a:pt x="4820329" y="115815"/>
                  <a:pt x="4820110" y="104250"/>
                  <a:pt x="4819674" y="96463"/>
                </a:cubicBezTo>
                <a:cubicBezTo>
                  <a:pt x="4819236" y="88676"/>
                  <a:pt x="4817325" y="81262"/>
                  <a:pt x="4813940" y="74221"/>
                </a:cubicBezTo>
                <a:close/>
                <a:moveTo>
                  <a:pt x="4111230" y="71516"/>
                </a:moveTo>
                <a:cubicBezTo>
                  <a:pt x="4114112" y="71330"/>
                  <a:pt x="4117054" y="72092"/>
                  <a:pt x="4120054" y="73802"/>
                </a:cubicBezTo>
                <a:cubicBezTo>
                  <a:pt x="4126056" y="77222"/>
                  <a:pt x="4132434" y="81678"/>
                  <a:pt x="4139188" y="87171"/>
                </a:cubicBezTo>
                <a:cubicBezTo>
                  <a:pt x="4145942" y="92663"/>
                  <a:pt x="4145766" y="97553"/>
                  <a:pt x="4138661" y="101841"/>
                </a:cubicBezTo>
                <a:cubicBezTo>
                  <a:pt x="4131555" y="106128"/>
                  <a:pt x="4126110" y="111692"/>
                  <a:pt x="4122324" y="118533"/>
                </a:cubicBezTo>
                <a:cubicBezTo>
                  <a:pt x="4129522" y="128227"/>
                  <a:pt x="4125826" y="133608"/>
                  <a:pt x="4111235" y="134676"/>
                </a:cubicBezTo>
                <a:cubicBezTo>
                  <a:pt x="4096644" y="135745"/>
                  <a:pt x="4077023" y="138401"/>
                  <a:pt x="4052372" y="142646"/>
                </a:cubicBezTo>
                <a:cubicBezTo>
                  <a:pt x="4047038" y="152827"/>
                  <a:pt x="4042090" y="154150"/>
                  <a:pt x="4037530" y="146614"/>
                </a:cubicBezTo>
                <a:cubicBezTo>
                  <a:pt x="4032970" y="139079"/>
                  <a:pt x="4029116" y="130811"/>
                  <a:pt x="4025968" y="121813"/>
                </a:cubicBezTo>
                <a:cubicBezTo>
                  <a:pt x="4022820" y="112815"/>
                  <a:pt x="4019393" y="104408"/>
                  <a:pt x="4015686" y="96592"/>
                </a:cubicBezTo>
                <a:cubicBezTo>
                  <a:pt x="4011979" y="88777"/>
                  <a:pt x="4013643" y="85335"/>
                  <a:pt x="4020677" y="86267"/>
                </a:cubicBezTo>
                <a:cubicBezTo>
                  <a:pt x="4027710" y="87199"/>
                  <a:pt x="4033350" y="87873"/>
                  <a:pt x="4037594" y="88289"/>
                </a:cubicBezTo>
                <a:cubicBezTo>
                  <a:pt x="4041839" y="88705"/>
                  <a:pt x="4052380" y="87622"/>
                  <a:pt x="4069215" y="85041"/>
                </a:cubicBezTo>
                <a:cubicBezTo>
                  <a:pt x="4086050" y="82460"/>
                  <a:pt x="4097232" y="79086"/>
                  <a:pt x="4102760" y="74921"/>
                </a:cubicBezTo>
                <a:cubicBezTo>
                  <a:pt x="4105524" y="72838"/>
                  <a:pt x="4108348" y="71703"/>
                  <a:pt x="4111230" y="71516"/>
                </a:cubicBezTo>
                <a:close/>
                <a:moveTo>
                  <a:pt x="4519730" y="56962"/>
                </a:moveTo>
                <a:cubicBezTo>
                  <a:pt x="4523474" y="56993"/>
                  <a:pt x="4527398" y="57623"/>
                  <a:pt x="4531504" y="58852"/>
                </a:cubicBezTo>
                <a:cubicBezTo>
                  <a:pt x="4539714" y="61312"/>
                  <a:pt x="4545353" y="65183"/>
                  <a:pt x="4548422" y="70468"/>
                </a:cubicBezTo>
                <a:cubicBezTo>
                  <a:pt x="4551490" y="75752"/>
                  <a:pt x="4551777" y="81072"/>
                  <a:pt x="4549282" y="86429"/>
                </a:cubicBezTo>
                <a:cubicBezTo>
                  <a:pt x="4546786" y="91785"/>
                  <a:pt x="4540986" y="92559"/>
                  <a:pt x="4531880" y="88752"/>
                </a:cubicBezTo>
                <a:cubicBezTo>
                  <a:pt x="4522774" y="84944"/>
                  <a:pt x="4514808" y="80115"/>
                  <a:pt x="4507982" y="74264"/>
                </a:cubicBezTo>
                <a:cubicBezTo>
                  <a:pt x="4501916" y="66205"/>
                  <a:pt x="4502268" y="61007"/>
                  <a:pt x="4509036" y="58669"/>
                </a:cubicBezTo>
                <a:cubicBezTo>
                  <a:pt x="4512420" y="57501"/>
                  <a:pt x="4515985" y="56932"/>
                  <a:pt x="4519730" y="56962"/>
                </a:cubicBezTo>
                <a:close/>
                <a:moveTo>
                  <a:pt x="5210600" y="55444"/>
                </a:moveTo>
                <a:cubicBezTo>
                  <a:pt x="5221934" y="54705"/>
                  <a:pt x="5231359" y="57551"/>
                  <a:pt x="5238877" y="63983"/>
                </a:cubicBezTo>
                <a:cubicBezTo>
                  <a:pt x="5248900" y="72558"/>
                  <a:pt x="5244996" y="78434"/>
                  <a:pt x="5227164" y="81610"/>
                </a:cubicBezTo>
                <a:cubicBezTo>
                  <a:pt x="5209332" y="84787"/>
                  <a:pt x="5182700" y="88483"/>
                  <a:pt x="5147264" y="92699"/>
                </a:cubicBezTo>
                <a:cubicBezTo>
                  <a:pt x="5159568" y="95452"/>
                  <a:pt x="5166470" y="99360"/>
                  <a:pt x="5167968" y="104422"/>
                </a:cubicBezTo>
                <a:cubicBezTo>
                  <a:pt x="5169466" y="109484"/>
                  <a:pt x="5169753" y="114152"/>
                  <a:pt x="5168828" y="118425"/>
                </a:cubicBezTo>
                <a:cubicBezTo>
                  <a:pt x="5167903" y="122699"/>
                  <a:pt x="5166993" y="133730"/>
                  <a:pt x="5166096" y="151519"/>
                </a:cubicBezTo>
                <a:cubicBezTo>
                  <a:pt x="5165200" y="169308"/>
                  <a:pt x="5164322" y="195683"/>
                  <a:pt x="5163462" y="230644"/>
                </a:cubicBezTo>
                <a:cubicBezTo>
                  <a:pt x="5217696" y="227117"/>
                  <a:pt x="5249116" y="224209"/>
                  <a:pt x="5257720" y="221922"/>
                </a:cubicBezTo>
                <a:cubicBezTo>
                  <a:pt x="5266324" y="219635"/>
                  <a:pt x="5275337" y="220915"/>
                  <a:pt x="5284758" y="225762"/>
                </a:cubicBezTo>
                <a:cubicBezTo>
                  <a:pt x="5294180" y="230609"/>
                  <a:pt x="5300615" y="236158"/>
                  <a:pt x="5304064" y="242411"/>
                </a:cubicBezTo>
                <a:cubicBezTo>
                  <a:pt x="5307512" y="248663"/>
                  <a:pt x="5306096" y="252115"/>
                  <a:pt x="5299816" y="252768"/>
                </a:cubicBezTo>
                <a:cubicBezTo>
                  <a:pt x="5293534" y="253420"/>
                  <a:pt x="5278700" y="253295"/>
                  <a:pt x="5255310" y="252391"/>
                </a:cubicBezTo>
                <a:cubicBezTo>
                  <a:pt x="5231922" y="251488"/>
                  <a:pt x="5202596" y="252603"/>
                  <a:pt x="5167334" y="255736"/>
                </a:cubicBezTo>
                <a:cubicBezTo>
                  <a:pt x="5132071" y="258870"/>
                  <a:pt x="5102559" y="262021"/>
                  <a:pt x="5078797" y="265190"/>
                </a:cubicBezTo>
                <a:cubicBezTo>
                  <a:pt x="5055036" y="268359"/>
                  <a:pt x="5039404" y="270618"/>
                  <a:pt x="5031904" y="271966"/>
                </a:cubicBezTo>
                <a:cubicBezTo>
                  <a:pt x="5024405" y="273314"/>
                  <a:pt x="5015184" y="269241"/>
                  <a:pt x="5004242" y="259748"/>
                </a:cubicBezTo>
                <a:cubicBezTo>
                  <a:pt x="4993301" y="250255"/>
                  <a:pt x="4995509" y="245508"/>
                  <a:pt x="5010868" y="245508"/>
                </a:cubicBezTo>
                <a:cubicBezTo>
                  <a:pt x="5023544" y="245508"/>
                  <a:pt x="5040272" y="244626"/>
                  <a:pt x="5061051" y="242862"/>
                </a:cubicBezTo>
                <a:cubicBezTo>
                  <a:pt x="5081830" y="241098"/>
                  <a:pt x="5107370" y="238109"/>
                  <a:pt x="5137670" y="233893"/>
                </a:cubicBezTo>
                <a:cubicBezTo>
                  <a:pt x="5137670" y="219179"/>
                  <a:pt x="5137894" y="193292"/>
                  <a:pt x="5138338" y="156230"/>
                </a:cubicBezTo>
                <a:cubicBezTo>
                  <a:pt x="5138782" y="119167"/>
                  <a:pt x="5136840" y="99030"/>
                  <a:pt x="5132508" y="95818"/>
                </a:cubicBezTo>
                <a:cubicBezTo>
                  <a:pt x="5119731" y="97553"/>
                  <a:pt x="5108722" y="99112"/>
                  <a:pt x="5099479" y="100496"/>
                </a:cubicBezTo>
                <a:cubicBezTo>
                  <a:pt x="5090237" y="101880"/>
                  <a:pt x="5080794" y="99249"/>
                  <a:pt x="5071150" y="92602"/>
                </a:cubicBezTo>
                <a:cubicBezTo>
                  <a:pt x="5061506" y="85955"/>
                  <a:pt x="5059742" y="81893"/>
                  <a:pt x="5065858" y="80416"/>
                </a:cubicBezTo>
                <a:cubicBezTo>
                  <a:pt x="5071974" y="78939"/>
                  <a:pt x="5082206" y="77530"/>
                  <a:pt x="5096554" y="76190"/>
                </a:cubicBezTo>
                <a:cubicBezTo>
                  <a:pt x="5110901" y="74849"/>
                  <a:pt x="5127300" y="72422"/>
                  <a:pt x="5145748" y="68908"/>
                </a:cubicBezTo>
                <a:cubicBezTo>
                  <a:pt x="5164196" y="65395"/>
                  <a:pt x="5181824" y="61552"/>
                  <a:pt x="5198631" y="57379"/>
                </a:cubicBezTo>
                <a:cubicBezTo>
                  <a:pt x="5202833" y="56336"/>
                  <a:pt x="5206822" y="55691"/>
                  <a:pt x="5210600" y="55444"/>
                </a:cubicBezTo>
                <a:close/>
                <a:moveTo>
                  <a:pt x="919679" y="52103"/>
                </a:moveTo>
                <a:cubicBezTo>
                  <a:pt x="921613" y="52146"/>
                  <a:pt x="924038" y="52586"/>
                  <a:pt x="926955" y="53421"/>
                </a:cubicBezTo>
                <a:cubicBezTo>
                  <a:pt x="938620" y="56762"/>
                  <a:pt x="946522" y="60340"/>
                  <a:pt x="950659" y="64155"/>
                </a:cubicBezTo>
                <a:cubicBezTo>
                  <a:pt x="954796" y="67969"/>
                  <a:pt x="955710" y="72156"/>
                  <a:pt x="953402" y="76717"/>
                </a:cubicBezTo>
                <a:cubicBezTo>
                  <a:pt x="951093" y="81277"/>
                  <a:pt x="947744" y="95689"/>
                  <a:pt x="943356" y="119952"/>
                </a:cubicBezTo>
                <a:cubicBezTo>
                  <a:pt x="953739" y="118361"/>
                  <a:pt x="961188" y="116163"/>
                  <a:pt x="965706" y="113359"/>
                </a:cubicBezTo>
                <a:cubicBezTo>
                  <a:pt x="970223" y="110556"/>
                  <a:pt x="976844" y="110843"/>
                  <a:pt x="985570" y="114220"/>
                </a:cubicBezTo>
                <a:cubicBezTo>
                  <a:pt x="994296" y="117597"/>
                  <a:pt x="1001366" y="122125"/>
                  <a:pt x="1006780" y="127804"/>
                </a:cubicBezTo>
                <a:cubicBezTo>
                  <a:pt x="1012193" y="133482"/>
                  <a:pt x="1012620" y="139935"/>
                  <a:pt x="1008059" y="147163"/>
                </a:cubicBezTo>
                <a:cubicBezTo>
                  <a:pt x="1003499" y="154390"/>
                  <a:pt x="1000344" y="165884"/>
                  <a:pt x="998595" y="181644"/>
                </a:cubicBezTo>
                <a:cubicBezTo>
                  <a:pt x="996845" y="197404"/>
                  <a:pt x="994361" y="213809"/>
                  <a:pt x="991141" y="230860"/>
                </a:cubicBezTo>
                <a:cubicBezTo>
                  <a:pt x="987922" y="247910"/>
                  <a:pt x="983294" y="263634"/>
                  <a:pt x="977257" y="278032"/>
                </a:cubicBezTo>
                <a:cubicBezTo>
                  <a:pt x="971219" y="292429"/>
                  <a:pt x="962368" y="303005"/>
                  <a:pt x="950702" y="309759"/>
                </a:cubicBezTo>
                <a:cubicBezTo>
                  <a:pt x="939036" y="316514"/>
                  <a:pt x="932644" y="315664"/>
                  <a:pt x="931526" y="307210"/>
                </a:cubicBezTo>
                <a:cubicBezTo>
                  <a:pt x="930407" y="298757"/>
                  <a:pt x="925775" y="288604"/>
                  <a:pt x="917630" y="276752"/>
                </a:cubicBezTo>
                <a:cubicBezTo>
                  <a:pt x="909485" y="264900"/>
                  <a:pt x="910987" y="261229"/>
                  <a:pt x="922136" y="265739"/>
                </a:cubicBezTo>
                <a:cubicBezTo>
                  <a:pt x="933286" y="270249"/>
                  <a:pt x="940331" y="272504"/>
                  <a:pt x="943270" y="272504"/>
                </a:cubicBezTo>
                <a:cubicBezTo>
                  <a:pt x="945063" y="272504"/>
                  <a:pt x="947988" y="269263"/>
                  <a:pt x="952046" y="262781"/>
                </a:cubicBezTo>
                <a:cubicBezTo>
                  <a:pt x="956105" y="256299"/>
                  <a:pt x="959693" y="245910"/>
                  <a:pt x="962812" y="231612"/>
                </a:cubicBezTo>
                <a:cubicBezTo>
                  <a:pt x="965931" y="217315"/>
                  <a:pt x="968391" y="202961"/>
                  <a:pt x="970190" y="188549"/>
                </a:cubicBezTo>
                <a:cubicBezTo>
                  <a:pt x="971990" y="174137"/>
                  <a:pt x="972890" y="162098"/>
                  <a:pt x="972890" y="152433"/>
                </a:cubicBezTo>
                <a:cubicBezTo>
                  <a:pt x="972890" y="143901"/>
                  <a:pt x="971987" y="138856"/>
                  <a:pt x="970180" y="137300"/>
                </a:cubicBezTo>
                <a:cubicBezTo>
                  <a:pt x="968373" y="135745"/>
                  <a:pt x="964888" y="135189"/>
                  <a:pt x="959726" y="135633"/>
                </a:cubicBezTo>
                <a:cubicBezTo>
                  <a:pt x="954563" y="136078"/>
                  <a:pt x="948426" y="137003"/>
                  <a:pt x="941313" y="138408"/>
                </a:cubicBezTo>
                <a:cubicBezTo>
                  <a:pt x="936265" y="162041"/>
                  <a:pt x="929851" y="183691"/>
                  <a:pt x="922072" y="203359"/>
                </a:cubicBezTo>
                <a:cubicBezTo>
                  <a:pt x="914292" y="223026"/>
                  <a:pt x="905125" y="239980"/>
                  <a:pt x="894571" y="254220"/>
                </a:cubicBezTo>
                <a:cubicBezTo>
                  <a:pt x="884017" y="268460"/>
                  <a:pt x="870587" y="280265"/>
                  <a:pt x="854282" y="289637"/>
                </a:cubicBezTo>
                <a:cubicBezTo>
                  <a:pt x="837977" y="299008"/>
                  <a:pt x="836382" y="295878"/>
                  <a:pt x="849496" y="280247"/>
                </a:cubicBezTo>
                <a:cubicBezTo>
                  <a:pt x="862610" y="264616"/>
                  <a:pt x="875222" y="244924"/>
                  <a:pt x="887333" y="221169"/>
                </a:cubicBezTo>
                <a:cubicBezTo>
                  <a:pt x="899443" y="197415"/>
                  <a:pt x="908617" y="171376"/>
                  <a:pt x="914855" y="143054"/>
                </a:cubicBezTo>
                <a:cubicBezTo>
                  <a:pt x="913995" y="143843"/>
                  <a:pt x="910757" y="145392"/>
                  <a:pt x="905143" y="147701"/>
                </a:cubicBezTo>
                <a:cubicBezTo>
                  <a:pt x="899529" y="150009"/>
                  <a:pt x="893219" y="147543"/>
                  <a:pt x="886214" y="140301"/>
                </a:cubicBezTo>
                <a:cubicBezTo>
                  <a:pt x="879209" y="133059"/>
                  <a:pt x="880231" y="129438"/>
                  <a:pt x="889279" y="129438"/>
                </a:cubicBezTo>
                <a:cubicBezTo>
                  <a:pt x="895374" y="129438"/>
                  <a:pt x="904430" y="128306"/>
                  <a:pt x="916447" y="126040"/>
                </a:cubicBezTo>
                <a:cubicBezTo>
                  <a:pt x="917207" y="120691"/>
                  <a:pt x="918257" y="111079"/>
                  <a:pt x="919598" y="97205"/>
                </a:cubicBezTo>
                <a:cubicBezTo>
                  <a:pt x="920939" y="83331"/>
                  <a:pt x="919584" y="71730"/>
                  <a:pt x="915533" y="62402"/>
                </a:cubicBezTo>
                <a:cubicBezTo>
                  <a:pt x="912494" y="55405"/>
                  <a:pt x="913876" y="51972"/>
                  <a:pt x="919679" y="52103"/>
                </a:cubicBezTo>
                <a:close/>
                <a:moveTo>
                  <a:pt x="4163290" y="38649"/>
                </a:moveTo>
                <a:cubicBezTo>
                  <a:pt x="4167205" y="39079"/>
                  <a:pt x="4171130" y="40300"/>
                  <a:pt x="4175067" y="42311"/>
                </a:cubicBezTo>
                <a:cubicBezTo>
                  <a:pt x="4182940" y="46333"/>
                  <a:pt x="4187138" y="50840"/>
                  <a:pt x="4187662" y="55830"/>
                </a:cubicBezTo>
                <a:cubicBezTo>
                  <a:pt x="4188185" y="60820"/>
                  <a:pt x="4177946" y="63559"/>
                  <a:pt x="4156944" y="64047"/>
                </a:cubicBezTo>
                <a:cubicBezTo>
                  <a:pt x="4135943" y="64535"/>
                  <a:pt x="4111496" y="66578"/>
                  <a:pt x="4083605" y="70177"/>
                </a:cubicBezTo>
                <a:cubicBezTo>
                  <a:pt x="4051469" y="74637"/>
                  <a:pt x="4029295" y="78226"/>
                  <a:pt x="4017084" y="80943"/>
                </a:cubicBezTo>
                <a:cubicBezTo>
                  <a:pt x="4004874" y="83661"/>
                  <a:pt x="3993463" y="81248"/>
                  <a:pt x="3982851" y="73705"/>
                </a:cubicBezTo>
                <a:cubicBezTo>
                  <a:pt x="3972239" y="66162"/>
                  <a:pt x="3974236" y="62100"/>
                  <a:pt x="3988842" y="61520"/>
                </a:cubicBezTo>
                <a:cubicBezTo>
                  <a:pt x="4003447" y="60939"/>
                  <a:pt x="4020910" y="59297"/>
                  <a:pt x="4041230" y="56594"/>
                </a:cubicBezTo>
                <a:cubicBezTo>
                  <a:pt x="4061550" y="53891"/>
                  <a:pt x="4083074" y="50980"/>
                  <a:pt x="4105804" y="47861"/>
                </a:cubicBezTo>
                <a:cubicBezTo>
                  <a:pt x="4128533" y="44742"/>
                  <a:pt x="4143791" y="42031"/>
                  <a:pt x="4151578" y="39730"/>
                </a:cubicBezTo>
                <a:cubicBezTo>
                  <a:pt x="4155471" y="38579"/>
                  <a:pt x="4159375" y="38219"/>
                  <a:pt x="4163290" y="38649"/>
                </a:cubicBezTo>
                <a:close/>
                <a:moveTo>
                  <a:pt x="4869696" y="38409"/>
                </a:moveTo>
                <a:cubicBezTo>
                  <a:pt x="4878554" y="38221"/>
                  <a:pt x="4886204" y="41332"/>
                  <a:pt x="4892646" y="47742"/>
                </a:cubicBezTo>
                <a:cubicBezTo>
                  <a:pt x="4901237" y="56289"/>
                  <a:pt x="4900183" y="61713"/>
                  <a:pt x="4889484" y="64015"/>
                </a:cubicBezTo>
                <a:cubicBezTo>
                  <a:pt x="4878787" y="66316"/>
                  <a:pt x="4862088" y="68514"/>
                  <a:pt x="4839387" y="70608"/>
                </a:cubicBezTo>
                <a:cubicBezTo>
                  <a:pt x="4844420" y="72099"/>
                  <a:pt x="4848153" y="74924"/>
                  <a:pt x="4850583" y="79083"/>
                </a:cubicBezTo>
                <a:cubicBezTo>
                  <a:pt x="4853014" y="83241"/>
                  <a:pt x="4853090" y="87278"/>
                  <a:pt x="4850809" y="91193"/>
                </a:cubicBezTo>
                <a:cubicBezTo>
                  <a:pt x="4848529" y="95108"/>
                  <a:pt x="4846974" y="106946"/>
                  <a:pt x="4846142" y="126707"/>
                </a:cubicBezTo>
                <a:cubicBezTo>
                  <a:pt x="4879640" y="124082"/>
                  <a:pt x="4901681" y="121401"/>
                  <a:pt x="4912264" y="118662"/>
                </a:cubicBezTo>
                <a:cubicBezTo>
                  <a:pt x="4922847" y="115923"/>
                  <a:pt x="4933596" y="119468"/>
                  <a:pt x="4944508" y="129299"/>
                </a:cubicBezTo>
                <a:cubicBezTo>
                  <a:pt x="4955422" y="139129"/>
                  <a:pt x="4953708" y="144331"/>
                  <a:pt x="4939367" y="144904"/>
                </a:cubicBezTo>
                <a:cubicBezTo>
                  <a:pt x="4925028" y="145478"/>
                  <a:pt x="4894404" y="147471"/>
                  <a:pt x="4847496" y="150884"/>
                </a:cubicBezTo>
                <a:cubicBezTo>
                  <a:pt x="4848343" y="204230"/>
                  <a:pt x="4848300" y="244931"/>
                  <a:pt x="4847368" y="272988"/>
                </a:cubicBezTo>
                <a:cubicBezTo>
                  <a:pt x="4846436" y="301044"/>
                  <a:pt x="4842625" y="315650"/>
                  <a:pt x="4835935" y="316804"/>
                </a:cubicBezTo>
                <a:cubicBezTo>
                  <a:pt x="4829246" y="317958"/>
                  <a:pt x="4825424" y="305034"/>
                  <a:pt x="4824470" y="278032"/>
                </a:cubicBezTo>
                <a:cubicBezTo>
                  <a:pt x="4823516" y="251029"/>
                  <a:pt x="4822609" y="209192"/>
                  <a:pt x="4821748" y="152519"/>
                </a:cubicBezTo>
                <a:lnTo>
                  <a:pt x="4770081" y="157617"/>
                </a:lnTo>
                <a:cubicBezTo>
                  <a:pt x="4765779" y="191116"/>
                  <a:pt x="4757842" y="217355"/>
                  <a:pt x="4746270" y="236334"/>
                </a:cubicBezTo>
                <a:cubicBezTo>
                  <a:pt x="4734697" y="255313"/>
                  <a:pt x="4719626" y="269933"/>
                  <a:pt x="4701054" y="280193"/>
                </a:cubicBezTo>
                <a:cubicBezTo>
                  <a:pt x="4682484" y="290454"/>
                  <a:pt x="4679558" y="288407"/>
                  <a:pt x="4692278" y="274052"/>
                </a:cubicBezTo>
                <a:cubicBezTo>
                  <a:pt x="4704998" y="259698"/>
                  <a:pt x="4716026" y="243852"/>
                  <a:pt x="4725362" y="226515"/>
                </a:cubicBezTo>
                <a:cubicBezTo>
                  <a:pt x="4734697" y="209177"/>
                  <a:pt x="4741157" y="187208"/>
                  <a:pt x="4744742" y="160607"/>
                </a:cubicBezTo>
                <a:cubicBezTo>
                  <a:pt x="4710340" y="164178"/>
                  <a:pt x="4688748" y="166644"/>
                  <a:pt x="4679964" y="168006"/>
                </a:cubicBezTo>
                <a:cubicBezTo>
                  <a:pt x="4671180" y="169369"/>
                  <a:pt x="4661784" y="165074"/>
                  <a:pt x="4651774" y="155122"/>
                </a:cubicBezTo>
                <a:cubicBezTo>
                  <a:pt x="4641765" y="145170"/>
                  <a:pt x="4645964" y="140652"/>
                  <a:pt x="4664369" y="141570"/>
                </a:cubicBezTo>
                <a:cubicBezTo>
                  <a:pt x="4682774" y="142488"/>
                  <a:pt x="4710038" y="141269"/>
                  <a:pt x="4746162" y="137913"/>
                </a:cubicBezTo>
                <a:cubicBezTo>
                  <a:pt x="4747022" y="106336"/>
                  <a:pt x="4745480" y="88253"/>
                  <a:pt x="4741537" y="83664"/>
                </a:cubicBezTo>
                <a:cubicBezTo>
                  <a:pt x="4732402" y="83664"/>
                  <a:pt x="4725372" y="82926"/>
                  <a:pt x="4720446" y="81449"/>
                </a:cubicBezTo>
                <a:cubicBezTo>
                  <a:pt x="4715520" y="79972"/>
                  <a:pt x="4710466" y="76186"/>
                  <a:pt x="4705282" y="70091"/>
                </a:cubicBezTo>
                <a:cubicBezTo>
                  <a:pt x="4700098" y="63997"/>
                  <a:pt x="4704130" y="60677"/>
                  <a:pt x="4717381" y="60132"/>
                </a:cubicBezTo>
                <a:cubicBezTo>
                  <a:pt x="4730632" y="59587"/>
                  <a:pt x="4746058" y="58185"/>
                  <a:pt x="4763660" y="55927"/>
                </a:cubicBezTo>
                <a:cubicBezTo>
                  <a:pt x="4781263" y="53668"/>
                  <a:pt x="4798572" y="51195"/>
                  <a:pt x="4815586" y="48506"/>
                </a:cubicBezTo>
                <a:cubicBezTo>
                  <a:pt x="4832601" y="45817"/>
                  <a:pt x="4847550" y="42881"/>
                  <a:pt x="4860435" y="39697"/>
                </a:cubicBezTo>
                <a:cubicBezTo>
                  <a:pt x="4863656" y="38901"/>
                  <a:pt x="4866743" y="38472"/>
                  <a:pt x="4869696" y="38409"/>
                </a:cubicBezTo>
                <a:close/>
                <a:moveTo>
                  <a:pt x="4369848" y="36696"/>
                </a:moveTo>
                <a:cubicBezTo>
                  <a:pt x="4372349" y="36944"/>
                  <a:pt x="4375426" y="37607"/>
                  <a:pt x="4379082" y="38686"/>
                </a:cubicBezTo>
                <a:cubicBezTo>
                  <a:pt x="4393702" y="43003"/>
                  <a:pt x="4402725" y="48764"/>
                  <a:pt x="4406152" y="55970"/>
                </a:cubicBezTo>
                <a:cubicBezTo>
                  <a:pt x="4409580" y="63176"/>
                  <a:pt x="4408880" y="69593"/>
                  <a:pt x="4404055" y="75222"/>
                </a:cubicBezTo>
                <a:cubicBezTo>
                  <a:pt x="4399230" y="80850"/>
                  <a:pt x="4391496" y="79549"/>
                  <a:pt x="4380856" y="71318"/>
                </a:cubicBezTo>
                <a:cubicBezTo>
                  <a:pt x="4372754" y="63215"/>
                  <a:pt x="4366778" y="54672"/>
                  <a:pt x="4362928" y="45688"/>
                </a:cubicBezTo>
                <a:cubicBezTo>
                  <a:pt x="4360040" y="38950"/>
                  <a:pt x="4362346" y="35953"/>
                  <a:pt x="4369848" y="36696"/>
                </a:cubicBezTo>
                <a:close/>
                <a:moveTo>
                  <a:pt x="512569" y="36299"/>
                </a:moveTo>
                <a:cubicBezTo>
                  <a:pt x="519280" y="36299"/>
                  <a:pt x="528215" y="37690"/>
                  <a:pt x="539371" y="40472"/>
                </a:cubicBezTo>
                <a:cubicBezTo>
                  <a:pt x="551230" y="42465"/>
                  <a:pt x="560089" y="47481"/>
                  <a:pt x="565947" y="55518"/>
                </a:cubicBezTo>
                <a:cubicBezTo>
                  <a:pt x="571805" y="63556"/>
                  <a:pt x="572461" y="71382"/>
                  <a:pt x="567915" y="78997"/>
                </a:cubicBezTo>
                <a:cubicBezTo>
                  <a:pt x="563369" y="86611"/>
                  <a:pt x="554776" y="86192"/>
                  <a:pt x="542135" y="77738"/>
                </a:cubicBezTo>
                <a:cubicBezTo>
                  <a:pt x="529494" y="69285"/>
                  <a:pt x="519144" y="60265"/>
                  <a:pt x="511085" y="50678"/>
                </a:cubicBezTo>
                <a:cubicBezTo>
                  <a:pt x="503026" y="41092"/>
                  <a:pt x="503521" y="36299"/>
                  <a:pt x="512569" y="36299"/>
                </a:cubicBezTo>
                <a:close/>
                <a:moveTo>
                  <a:pt x="3054261" y="35980"/>
                </a:moveTo>
                <a:cubicBezTo>
                  <a:pt x="3062251" y="35192"/>
                  <a:pt x="3069714" y="37385"/>
                  <a:pt x="3076651" y="42558"/>
                </a:cubicBezTo>
                <a:cubicBezTo>
                  <a:pt x="3085900" y="49456"/>
                  <a:pt x="3084796" y="54880"/>
                  <a:pt x="3073338" y="58831"/>
                </a:cubicBezTo>
                <a:cubicBezTo>
                  <a:pt x="3061881" y="62782"/>
                  <a:pt x="3037918" y="67546"/>
                  <a:pt x="3001451" y="73124"/>
                </a:cubicBezTo>
                <a:cubicBezTo>
                  <a:pt x="3009553" y="80036"/>
                  <a:pt x="3012683" y="85719"/>
                  <a:pt x="3010841" y="90171"/>
                </a:cubicBezTo>
                <a:cubicBezTo>
                  <a:pt x="3008998" y="94624"/>
                  <a:pt x="3007216" y="107699"/>
                  <a:pt x="3005495" y="129395"/>
                </a:cubicBezTo>
                <a:cubicBezTo>
                  <a:pt x="3031379" y="124176"/>
                  <a:pt x="3051075" y="119723"/>
                  <a:pt x="3064584" y="116037"/>
                </a:cubicBezTo>
                <a:cubicBezTo>
                  <a:pt x="3078092" y="112352"/>
                  <a:pt x="3089844" y="115367"/>
                  <a:pt x="3099839" y="125083"/>
                </a:cubicBezTo>
                <a:cubicBezTo>
                  <a:pt x="3109834" y="134798"/>
                  <a:pt x="3105747" y="140441"/>
                  <a:pt x="3087578" y="142011"/>
                </a:cubicBezTo>
                <a:cubicBezTo>
                  <a:pt x="3069409" y="143581"/>
                  <a:pt x="3053829" y="145274"/>
                  <a:pt x="3040836" y="147088"/>
                </a:cubicBezTo>
                <a:cubicBezTo>
                  <a:pt x="3027844" y="148902"/>
                  <a:pt x="3015476" y="150949"/>
                  <a:pt x="3003731" y="153229"/>
                </a:cubicBezTo>
                <a:cubicBezTo>
                  <a:pt x="3003072" y="159366"/>
                  <a:pt x="3002311" y="165246"/>
                  <a:pt x="3001451" y="170867"/>
                </a:cubicBezTo>
                <a:cubicBezTo>
                  <a:pt x="3021570" y="194443"/>
                  <a:pt x="3039919" y="212949"/>
                  <a:pt x="3056496" y="226385"/>
                </a:cubicBezTo>
                <a:cubicBezTo>
                  <a:pt x="3073073" y="239822"/>
                  <a:pt x="3086173" y="249602"/>
                  <a:pt x="3095795" y="255726"/>
                </a:cubicBezTo>
                <a:cubicBezTo>
                  <a:pt x="3105418" y="261849"/>
                  <a:pt x="3114846" y="266172"/>
                  <a:pt x="3124081" y="268696"/>
                </a:cubicBezTo>
                <a:cubicBezTo>
                  <a:pt x="3133316" y="271220"/>
                  <a:pt x="3142408" y="274006"/>
                  <a:pt x="3151356" y="277053"/>
                </a:cubicBezTo>
                <a:cubicBezTo>
                  <a:pt x="3160305" y="280100"/>
                  <a:pt x="3164779" y="283553"/>
                  <a:pt x="3164779" y="287410"/>
                </a:cubicBezTo>
                <a:cubicBezTo>
                  <a:pt x="3164779" y="291698"/>
                  <a:pt x="3155296" y="294806"/>
                  <a:pt x="3136332" y="296735"/>
                </a:cubicBezTo>
                <a:cubicBezTo>
                  <a:pt x="3117367" y="298664"/>
                  <a:pt x="3103948" y="298900"/>
                  <a:pt x="3096075" y="297445"/>
                </a:cubicBezTo>
                <a:cubicBezTo>
                  <a:pt x="3088202" y="295989"/>
                  <a:pt x="3080989" y="291985"/>
                  <a:pt x="3074435" y="285431"/>
                </a:cubicBezTo>
                <a:cubicBezTo>
                  <a:pt x="3067882" y="278878"/>
                  <a:pt x="3057751" y="267377"/>
                  <a:pt x="3044041" y="250929"/>
                </a:cubicBezTo>
                <a:cubicBezTo>
                  <a:pt x="3030332" y="234480"/>
                  <a:pt x="3014759" y="212920"/>
                  <a:pt x="2997321" y="186247"/>
                </a:cubicBezTo>
                <a:cubicBezTo>
                  <a:pt x="2987942" y="217581"/>
                  <a:pt x="2972591" y="241593"/>
                  <a:pt x="2951267" y="258285"/>
                </a:cubicBezTo>
                <a:cubicBezTo>
                  <a:pt x="2929943" y="274977"/>
                  <a:pt x="2908204" y="284241"/>
                  <a:pt x="2886048" y="286077"/>
                </a:cubicBezTo>
                <a:cubicBezTo>
                  <a:pt x="2863893" y="287912"/>
                  <a:pt x="2859648" y="285295"/>
                  <a:pt x="2873314" y="278225"/>
                </a:cubicBezTo>
                <a:cubicBezTo>
                  <a:pt x="2886980" y="271156"/>
                  <a:pt x="2899506" y="264337"/>
                  <a:pt x="2910893" y="257769"/>
                </a:cubicBezTo>
                <a:cubicBezTo>
                  <a:pt x="2922279" y="251201"/>
                  <a:pt x="2932596" y="243070"/>
                  <a:pt x="2941846" y="233376"/>
                </a:cubicBezTo>
                <a:cubicBezTo>
                  <a:pt x="2951095" y="223682"/>
                  <a:pt x="2958592" y="212214"/>
                  <a:pt x="2964335" y="198971"/>
                </a:cubicBezTo>
                <a:cubicBezTo>
                  <a:pt x="2970078" y="185727"/>
                  <a:pt x="2973846" y="172043"/>
                  <a:pt x="2975639" y="157918"/>
                </a:cubicBezTo>
                <a:cubicBezTo>
                  <a:pt x="2953641" y="162407"/>
                  <a:pt x="2939720" y="165328"/>
                  <a:pt x="2933877" y="166684"/>
                </a:cubicBezTo>
                <a:cubicBezTo>
                  <a:pt x="2928033" y="168039"/>
                  <a:pt x="2919586" y="164719"/>
                  <a:pt x="2908537" y="156724"/>
                </a:cubicBezTo>
                <a:cubicBezTo>
                  <a:pt x="2897488" y="148730"/>
                  <a:pt x="2899055" y="144442"/>
                  <a:pt x="2913237" y="143861"/>
                </a:cubicBezTo>
                <a:cubicBezTo>
                  <a:pt x="2927420" y="143280"/>
                  <a:pt x="2948736" y="140057"/>
                  <a:pt x="2977187" y="134192"/>
                </a:cubicBezTo>
                <a:cubicBezTo>
                  <a:pt x="2977962" y="127194"/>
                  <a:pt x="2978349" y="117973"/>
                  <a:pt x="2978349" y="106530"/>
                </a:cubicBezTo>
                <a:cubicBezTo>
                  <a:pt x="2978349" y="94197"/>
                  <a:pt x="2978012" y="84331"/>
                  <a:pt x="2977338" y="76932"/>
                </a:cubicBezTo>
                <a:cubicBezTo>
                  <a:pt x="2978442" y="76932"/>
                  <a:pt x="2974477" y="77606"/>
                  <a:pt x="2965443" y="78954"/>
                </a:cubicBezTo>
                <a:cubicBezTo>
                  <a:pt x="2956408" y="80302"/>
                  <a:pt x="2947302" y="77495"/>
                  <a:pt x="2938125" y="70532"/>
                </a:cubicBezTo>
                <a:cubicBezTo>
                  <a:pt x="2928947" y="63570"/>
                  <a:pt x="2930980" y="59512"/>
                  <a:pt x="2944223" y="58358"/>
                </a:cubicBezTo>
                <a:cubicBezTo>
                  <a:pt x="2957466" y="57203"/>
                  <a:pt x="2974975" y="54407"/>
                  <a:pt x="2996751" y="49969"/>
                </a:cubicBezTo>
                <a:cubicBezTo>
                  <a:pt x="3018527" y="45530"/>
                  <a:pt x="3034975" y="41461"/>
                  <a:pt x="3046096" y="37761"/>
                </a:cubicBezTo>
                <a:cubicBezTo>
                  <a:pt x="3048876" y="36836"/>
                  <a:pt x="3051598" y="36243"/>
                  <a:pt x="3054261" y="35980"/>
                </a:cubicBezTo>
                <a:close/>
                <a:moveTo>
                  <a:pt x="4468300" y="35820"/>
                </a:moveTo>
                <a:cubicBezTo>
                  <a:pt x="4469978" y="35926"/>
                  <a:pt x="4472049" y="36397"/>
                  <a:pt x="4474512" y="37234"/>
                </a:cubicBezTo>
                <a:cubicBezTo>
                  <a:pt x="4484364" y="40583"/>
                  <a:pt x="4491588" y="44182"/>
                  <a:pt x="4496184" y="48033"/>
                </a:cubicBezTo>
                <a:cubicBezTo>
                  <a:pt x="4500780" y="51883"/>
                  <a:pt x="4501898" y="55701"/>
                  <a:pt x="4499540" y="59487"/>
                </a:cubicBezTo>
                <a:cubicBezTo>
                  <a:pt x="4497180" y="63273"/>
                  <a:pt x="4494668" y="70715"/>
                  <a:pt x="4492000" y="81815"/>
                </a:cubicBezTo>
                <a:cubicBezTo>
                  <a:pt x="4489332" y="92914"/>
                  <a:pt x="4486278" y="105626"/>
                  <a:pt x="4482836" y="119952"/>
                </a:cubicBezTo>
                <a:cubicBezTo>
                  <a:pt x="4491010" y="118260"/>
                  <a:pt x="4498568" y="116263"/>
                  <a:pt x="4505508" y="113962"/>
                </a:cubicBezTo>
                <a:cubicBezTo>
                  <a:pt x="4512449" y="111660"/>
                  <a:pt x="4519630" y="113521"/>
                  <a:pt x="4527051" y="119544"/>
                </a:cubicBezTo>
                <a:cubicBezTo>
                  <a:pt x="4534472" y="125567"/>
                  <a:pt x="4533196" y="130292"/>
                  <a:pt x="4523222" y="133719"/>
                </a:cubicBezTo>
                <a:cubicBezTo>
                  <a:pt x="4513248" y="137146"/>
                  <a:pt x="4502490" y="139735"/>
                  <a:pt x="4490946" y="141484"/>
                </a:cubicBezTo>
                <a:cubicBezTo>
                  <a:pt x="4504440" y="150691"/>
                  <a:pt x="4509552" y="157398"/>
                  <a:pt x="4506283" y="161607"/>
                </a:cubicBezTo>
                <a:cubicBezTo>
                  <a:pt x="4503014" y="165816"/>
                  <a:pt x="4498962" y="180579"/>
                  <a:pt x="4494130" y="205897"/>
                </a:cubicBezTo>
                <a:cubicBezTo>
                  <a:pt x="4489297" y="231215"/>
                  <a:pt x="4490150" y="247742"/>
                  <a:pt x="4496689" y="255478"/>
                </a:cubicBezTo>
                <a:cubicBezTo>
                  <a:pt x="4503228" y="263215"/>
                  <a:pt x="4514866" y="266459"/>
                  <a:pt x="4531600" y="265212"/>
                </a:cubicBezTo>
                <a:cubicBezTo>
                  <a:pt x="4548336" y="263964"/>
                  <a:pt x="4558764" y="259640"/>
                  <a:pt x="4562887" y="252241"/>
                </a:cubicBezTo>
                <a:cubicBezTo>
                  <a:pt x="4567010" y="244841"/>
                  <a:pt x="4571115" y="234893"/>
                  <a:pt x="4575202" y="222395"/>
                </a:cubicBezTo>
                <a:cubicBezTo>
                  <a:pt x="4579289" y="209898"/>
                  <a:pt x="4581774" y="211454"/>
                  <a:pt x="4582655" y="227063"/>
                </a:cubicBezTo>
                <a:cubicBezTo>
                  <a:pt x="4583537" y="242672"/>
                  <a:pt x="4586470" y="254783"/>
                  <a:pt x="4591453" y="263394"/>
                </a:cubicBezTo>
                <a:cubicBezTo>
                  <a:pt x="4596436" y="272005"/>
                  <a:pt x="4589277" y="279523"/>
                  <a:pt x="4569975" y="285948"/>
                </a:cubicBezTo>
                <a:cubicBezTo>
                  <a:pt x="4550673" y="292372"/>
                  <a:pt x="4533228" y="294426"/>
                  <a:pt x="4517640" y="292110"/>
                </a:cubicBezTo>
                <a:cubicBezTo>
                  <a:pt x="4502052" y="289794"/>
                  <a:pt x="4490078" y="284442"/>
                  <a:pt x="4481718" y="276053"/>
                </a:cubicBezTo>
                <a:cubicBezTo>
                  <a:pt x="4473358" y="267664"/>
                  <a:pt x="4469636" y="254761"/>
                  <a:pt x="4470554" y="237345"/>
                </a:cubicBezTo>
                <a:cubicBezTo>
                  <a:pt x="4471472" y="219929"/>
                  <a:pt x="4473046" y="202968"/>
                  <a:pt x="4475276" y="186462"/>
                </a:cubicBezTo>
                <a:cubicBezTo>
                  <a:pt x="4476391" y="178209"/>
                  <a:pt x="4477142" y="170579"/>
                  <a:pt x="4477532" y="163570"/>
                </a:cubicBezTo>
                <a:lnTo>
                  <a:pt x="4477576" y="152750"/>
                </a:lnTo>
                <a:lnTo>
                  <a:pt x="4472829" y="172032"/>
                </a:lnTo>
                <a:cubicBezTo>
                  <a:pt x="4466107" y="197193"/>
                  <a:pt x="4459110" y="217039"/>
                  <a:pt x="4451840" y="231569"/>
                </a:cubicBezTo>
                <a:cubicBezTo>
                  <a:pt x="4442146" y="250943"/>
                  <a:pt x="4428666" y="265330"/>
                  <a:pt x="4411401" y="274730"/>
                </a:cubicBezTo>
                <a:cubicBezTo>
                  <a:pt x="4394136" y="284130"/>
                  <a:pt x="4391386" y="281470"/>
                  <a:pt x="4403152" y="266750"/>
                </a:cubicBezTo>
                <a:lnTo>
                  <a:pt x="4421183" y="234951"/>
                </a:lnTo>
                <a:lnTo>
                  <a:pt x="4422909" y="233290"/>
                </a:lnTo>
                <a:lnTo>
                  <a:pt x="4422730" y="232223"/>
                </a:lnTo>
                <a:lnTo>
                  <a:pt x="4433535" y="213167"/>
                </a:lnTo>
                <a:cubicBezTo>
                  <a:pt x="4442024" y="192166"/>
                  <a:pt x="4448958" y="170595"/>
                  <a:pt x="4454336" y="148454"/>
                </a:cubicBezTo>
                <a:cubicBezTo>
                  <a:pt x="4446792" y="151164"/>
                  <a:pt x="4438834" y="149594"/>
                  <a:pt x="4430459" y="143743"/>
                </a:cubicBezTo>
                <a:cubicBezTo>
                  <a:pt x="4422084" y="137892"/>
                  <a:pt x="4423092" y="134070"/>
                  <a:pt x="4433481" y="132278"/>
                </a:cubicBezTo>
                <a:cubicBezTo>
                  <a:pt x="4443870" y="130485"/>
                  <a:pt x="4451826" y="128549"/>
                  <a:pt x="4457347" y="126470"/>
                </a:cubicBezTo>
                <a:cubicBezTo>
                  <a:pt x="4461649" y="108444"/>
                  <a:pt x="4464470" y="92405"/>
                  <a:pt x="4465811" y="78351"/>
                </a:cubicBezTo>
                <a:cubicBezTo>
                  <a:pt x="4467152" y="64298"/>
                  <a:pt x="4466474" y="53095"/>
                  <a:pt x="4463778" y="44742"/>
                </a:cubicBezTo>
                <a:cubicBezTo>
                  <a:pt x="4461756" y="38477"/>
                  <a:pt x="4463264" y="35503"/>
                  <a:pt x="4468300" y="35820"/>
                </a:cubicBezTo>
                <a:close/>
                <a:moveTo>
                  <a:pt x="2288797" y="29544"/>
                </a:moveTo>
                <a:cubicBezTo>
                  <a:pt x="2298649" y="31739"/>
                  <a:pt x="2307310" y="39138"/>
                  <a:pt x="2314781" y="51743"/>
                </a:cubicBezTo>
                <a:cubicBezTo>
                  <a:pt x="2322252" y="64348"/>
                  <a:pt x="2331312" y="78194"/>
                  <a:pt x="2341960" y="93280"/>
                </a:cubicBezTo>
                <a:cubicBezTo>
                  <a:pt x="2352607" y="108365"/>
                  <a:pt x="2366571" y="123441"/>
                  <a:pt x="2383851" y="138505"/>
                </a:cubicBezTo>
                <a:cubicBezTo>
                  <a:pt x="2401131" y="153569"/>
                  <a:pt x="2419465" y="164995"/>
                  <a:pt x="2438853" y="172782"/>
                </a:cubicBezTo>
                <a:cubicBezTo>
                  <a:pt x="2458241" y="180568"/>
                  <a:pt x="2459413" y="185659"/>
                  <a:pt x="2442370" y="188054"/>
                </a:cubicBezTo>
                <a:cubicBezTo>
                  <a:pt x="2425327" y="190449"/>
                  <a:pt x="2409857" y="191413"/>
                  <a:pt x="2395961" y="190947"/>
                </a:cubicBezTo>
                <a:cubicBezTo>
                  <a:pt x="2382066" y="190481"/>
                  <a:pt x="2371031" y="183992"/>
                  <a:pt x="2362857" y="171480"/>
                </a:cubicBezTo>
                <a:cubicBezTo>
                  <a:pt x="2354683" y="158969"/>
                  <a:pt x="2342720" y="139889"/>
                  <a:pt x="2326967" y="114241"/>
                </a:cubicBezTo>
                <a:cubicBezTo>
                  <a:pt x="2311214" y="88594"/>
                  <a:pt x="2300567" y="71500"/>
                  <a:pt x="2295024" y="62961"/>
                </a:cubicBezTo>
                <a:cubicBezTo>
                  <a:pt x="2289482" y="54421"/>
                  <a:pt x="2282695" y="46717"/>
                  <a:pt x="2274665" y="39848"/>
                </a:cubicBezTo>
                <a:cubicBezTo>
                  <a:pt x="2266634" y="32979"/>
                  <a:pt x="2271345" y="29544"/>
                  <a:pt x="2288797" y="29544"/>
                </a:cubicBezTo>
                <a:close/>
                <a:moveTo>
                  <a:pt x="1936372" y="29544"/>
                </a:moveTo>
                <a:cubicBezTo>
                  <a:pt x="1946224" y="31739"/>
                  <a:pt x="1954885" y="39138"/>
                  <a:pt x="1962356" y="51743"/>
                </a:cubicBezTo>
                <a:cubicBezTo>
                  <a:pt x="1969828" y="64348"/>
                  <a:pt x="1978887" y="78194"/>
                  <a:pt x="1989535" y="93280"/>
                </a:cubicBezTo>
                <a:cubicBezTo>
                  <a:pt x="2000182" y="108365"/>
                  <a:pt x="2014146" y="123441"/>
                  <a:pt x="2031426" y="138505"/>
                </a:cubicBezTo>
                <a:cubicBezTo>
                  <a:pt x="2048706" y="153569"/>
                  <a:pt x="2067040" y="164995"/>
                  <a:pt x="2086428" y="172782"/>
                </a:cubicBezTo>
                <a:cubicBezTo>
                  <a:pt x="2105816" y="180568"/>
                  <a:pt x="2106988" y="185659"/>
                  <a:pt x="2089945" y="188054"/>
                </a:cubicBezTo>
                <a:cubicBezTo>
                  <a:pt x="2072902" y="190449"/>
                  <a:pt x="2057432" y="191413"/>
                  <a:pt x="2043536" y="190947"/>
                </a:cubicBezTo>
                <a:cubicBezTo>
                  <a:pt x="2029641" y="190481"/>
                  <a:pt x="2018606" y="183992"/>
                  <a:pt x="2010432" y="171480"/>
                </a:cubicBezTo>
                <a:cubicBezTo>
                  <a:pt x="2002258" y="158969"/>
                  <a:pt x="1990295" y="139889"/>
                  <a:pt x="1974542" y="114241"/>
                </a:cubicBezTo>
                <a:cubicBezTo>
                  <a:pt x="1958789" y="88594"/>
                  <a:pt x="1948142" y="71500"/>
                  <a:pt x="1942599" y="62961"/>
                </a:cubicBezTo>
                <a:cubicBezTo>
                  <a:pt x="1937057" y="54421"/>
                  <a:pt x="1930270" y="46717"/>
                  <a:pt x="1922240" y="39848"/>
                </a:cubicBezTo>
                <a:cubicBezTo>
                  <a:pt x="1914209" y="32979"/>
                  <a:pt x="1918920" y="29544"/>
                  <a:pt x="1936372" y="29544"/>
                </a:cubicBezTo>
                <a:close/>
                <a:moveTo>
                  <a:pt x="439863" y="24703"/>
                </a:moveTo>
                <a:cubicBezTo>
                  <a:pt x="441271" y="24715"/>
                  <a:pt x="442989" y="25088"/>
                  <a:pt x="445016" y="25823"/>
                </a:cubicBezTo>
                <a:cubicBezTo>
                  <a:pt x="453126" y="28763"/>
                  <a:pt x="460349" y="33140"/>
                  <a:pt x="466688" y="38955"/>
                </a:cubicBezTo>
                <a:cubicBezTo>
                  <a:pt x="473026" y="44770"/>
                  <a:pt x="474485" y="49373"/>
                  <a:pt x="471065" y="52765"/>
                </a:cubicBezTo>
                <a:cubicBezTo>
                  <a:pt x="467645" y="56156"/>
                  <a:pt x="462612" y="64940"/>
                  <a:pt x="455965" y="79115"/>
                </a:cubicBezTo>
                <a:cubicBezTo>
                  <a:pt x="449318" y="93290"/>
                  <a:pt x="438516" y="114446"/>
                  <a:pt x="423560" y="142581"/>
                </a:cubicBezTo>
                <a:cubicBezTo>
                  <a:pt x="437054" y="152189"/>
                  <a:pt x="443116" y="162622"/>
                  <a:pt x="441747" y="173879"/>
                </a:cubicBezTo>
                <a:cubicBezTo>
                  <a:pt x="440377" y="185136"/>
                  <a:pt x="439463" y="204076"/>
                  <a:pt x="439004" y="230698"/>
                </a:cubicBezTo>
                <a:cubicBezTo>
                  <a:pt x="438545" y="257321"/>
                  <a:pt x="436315" y="277942"/>
                  <a:pt x="432314" y="292562"/>
                </a:cubicBezTo>
                <a:cubicBezTo>
                  <a:pt x="428313" y="307182"/>
                  <a:pt x="422452" y="308261"/>
                  <a:pt x="414730" y="295799"/>
                </a:cubicBezTo>
                <a:cubicBezTo>
                  <a:pt x="407007" y="283338"/>
                  <a:pt x="404727" y="272457"/>
                  <a:pt x="407889" y="263157"/>
                </a:cubicBezTo>
                <a:cubicBezTo>
                  <a:pt x="411051" y="253858"/>
                  <a:pt x="413077" y="242697"/>
                  <a:pt x="413966" y="229677"/>
                </a:cubicBezTo>
                <a:cubicBezTo>
                  <a:pt x="414855" y="216656"/>
                  <a:pt x="415300" y="201706"/>
                  <a:pt x="415300" y="184827"/>
                </a:cubicBezTo>
                <a:cubicBezTo>
                  <a:pt x="415300" y="168465"/>
                  <a:pt x="415013" y="158592"/>
                  <a:pt x="414439" y="155208"/>
                </a:cubicBezTo>
                <a:cubicBezTo>
                  <a:pt x="406997" y="166250"/>
                  <a:pt x="398726" y="176091"/>
                  <a:pt x="389627" y="184731"/>
                </a:cubicBezTo>
                <a:cubicBezTo>
                  <a:pt x="380528" y="193371"/>
                  <a:pt x="370160" y="200060"/>
                  <a:pt x="358523" y="204800"/>
                </a:cubicBezTo>
                <a:cubicBezTo>
                  <a:pt x="346886" y="209539"/>
                  <a:pt x="347008" y="204922"/>
                  <a:pt x="358889" y="190947"/>
                </a:cubicBezTo>
                <a:cubicBezTo>
                  <a:pt x="370770" y="176973"/>
                  <a:pt x="382500" y="161080"/>
                  <a:pt x="394080" y="143270"/>
                </a:cubicBezTo>
                <a:cubicBezTo>
                  <a:pt x="405659" y="125459"/>
                  <a:pt x="415916" y="105010"/>
                  <a:pt x="424850" y="81922"/>
                </a:cubicBezTo>
                <a:cubicBezTo>
                  <a:pt x="433784" y="58834"/>
                  <a:pt x="437351" y="42978"/>
                  <a:pt x="435552" y="34352"/>
                </a:cubicBezTo>
                <a:cubicBezTo>
                  <a:pt x="434202" y="27883"/>
                  <a:pt x="435639" y="24666"/>
                  <a:pt x="439863" y="24703"/>
                </a:cubicBezTo>
                <a:close/>
                <a:moveTo>
                  <a:pt x="1542626" y="11745"/>
                </a:moveTo>
                <a:cubicBezTo>
                  <a:pt x="1544301" y="11507"/>
                  <a:pt x="1546442" y="11621"/>
                  <a:pt x="1549050" y="12089"/>
                </a:cubicBezTo>
                <a:cubicBezTo>
                  <a:pt x="1559483" y="13960"/>
                  <a:pt x="1567607" y="16298"/>
                  <a:pt x="1573422" y="19101"/>
                </a:cubicBezTo>
                <a:cubicBezTo>
                  <a:pt x="1579237" y="21905"/>
                  <a:pt x="1580796" y="26110"/>
                  <a:pt x="1578100" y="31717"/>
                </a:cubicBezTo>
                <a:cubicBezTo>
                  <a:pt x="1575404" y="37324"/>
                  <a:pt x="1574056" y="53242"/>
                  <a:pt x="1574056" y="79470"/>
                </a:cubicBezTo>
                <a:cubicBezTo>
                  <a:pt x="1581284" y="78667"/>
                  <a:pt x="1588601" y="76889"/>
                  <a:pt x="1596008" y="74135"/>
                </a:cubicBezTo>
                <a:cubicBezTo>
                  <a:pt x="1603414" y="71382"/>
                  <a:pt x="1611728" y="73859"/>
                  <a:pt x="1620949" y="81567"/>
                </a:cubicBezTo>
                <a:lnTo>
                  <a:pt x="1623713" y="88424"/>
                </a:lnTo>
                <a:lnTo>
                  <a:pt x="1624691" y="86902"/>
                </a:lnTo>
                <a:cubicBezTo>
                  <a:pt x="1632220" y="73630"/>
                  <a:pt x="1635984" y="63975"/>
                  <a:pt x="1635984" y="57938"/>
                </a:cubicBezTo>
                <a:cubicBezTo>
                  <a:pt x="1635984" y="47986"/>
                  <a:pt x="1640093" y="44967"/>
                  <a:pt x="1648310" y="48882"/>
                </a:cubicBezTo>
                <a:cubicBezTo>
                  <a:pt x="1656527" y="52797"/>
                  <a:pt x="1663303" y="57755"/>
                  <a:pt x="1668637" y="63757"/>
                </a:cubicBezTo>
                <a:cubicBezTo>
                  <a:pt x="1673972" y="69758"/>
                  <a:pt x="1674380" y="74200"/>
                  <a:pt x="1669863" y="77082"/>
                </a:cubicBezTo>
                <a:cubicBezTo>
                  <a:pt x="1665346" y="79965"/>
                  <a:pt x="1659531" y="86292"/>
                  <a:pt x="1652418" y="96065"/>
                </a:cubicBezTo>
                <a:cubicBezTo>
                  <a:pt x="1645306" y="105838"/>
                  <a:pt x="1635382" y="116504"/>
                  <a:pt x="1622648" y="128062"/>
                </a:cubicBezTo>
                <a:cubicBezTo>
                  <a:pt x="1658112" y="120906"/>
                  <a:pt x="1681357" y="116192"/>
                  <a:pt x="1692385" y="113919"/>
                </a:cubicBezTo>
                <a:cubicBezTo>
                  <a:pt x="1703412" y="111646"/>
                  <a:pt x="1713891" y="115385"/>
                  <a:pt x="1723822" y="125136"/>
                </a:cubicBezTo>
                <a:cubicBezTo>
                  <a:pt x="1733753" y="134888"/>
                  <a:pt x="1731110" y="140312"/>
                  <a:pt x="1715895" y="141409"/>
                </a:cubicBezTo>
                <a:cubicBezTo>
                  <a:pt x="1700680" y="142506"/>
                  <a:pt x="1685075" y="143725"/>
                  <a:pt x="1669078" y="145066"/>
                </a:cubicBezTo>
                <a:cubicBezTo>
                  <a:pt x="1653082" y="146406"/>
                  <a:pt x="1633217" y="148834"/>
                  <a:pt x="1609484" y="152347"/>
                </a:cubicBezTo>
                <a:cubicBezTo>
                  <a:pt x="1593007" y="167060"/>
                  <a:pt x="1576179" y="182153"/>
                  <a:pt x="1558999" y="197626"/>
                </a:cubicBezTo>
                <a:cubicBezTo>
                  <a:pt x="1558239" y="206746"/>
                  <a:pt x="1557859" y="215501"/>
                  <a:pt x="1557859" y="223890"/>
                </a:cubicBezTo>
                <a:cubicBezTo>
                  <a:pt x="1567797" y="219818"/>
                  <a:pt x="1579703" y="213232"/>
                  <a:pt x="1593577" y="204133"/>
                </a:cubicBezTo>
                <a:cubicBezTo>
                  <a:pt x="1607451" y="195034"/>
                  <a:pt x="1614388" y="188147"/>
                  <a:pt x="1614388" y="183472"/>
                </a:cubicBezTo>
                <a:cubicBezTo>
                  <a:pt x="1614388" y="174424"/>
                  <a:pt x="1619855" y="172305"/>
                  <a:pt x="1630790" y="177116"/>
                </a:cubicBezTo>
                <a:cubicBezTo>
                  <a:pt x="1641724" y="181927"/>
                  <a:pt x="1649848" y="187871"/>
                  <a:pt x="1655161" y="194948"/>
                </a:cubicBezTo>
                <a:cubicBezTo>
                  <a:pt x="1660474" y="202025"/>
                  <a:pt x="1659219" y="206159"/>
                  <a:pt x="1651397" y="207349"/>
                </a:cubicBezTo>
                <a:cubicBezTo>
                  <a:pt x="1643574" y="208539"/>
                  <a:pt x="1628994" y="213196"/>
                  <a:pt x="1607655" y="221320"/>
                </a:cubicBezTo>
                <a:cubicBezTo>
                  <a:pt x="1586317" y="229443"/>
                  <a:pt x="1569639" y="235434"/>
                  <a:pt x="1557622" y="239292"/>
                </a:cubicBezTo>
                <a:cubicBezTo>
                  <a:pt x="1556862" y="251337"/>
                  <a:pt x="1558063" y="260128"/>
                  <a:pt x="1561225" y="265663"/>
                </a:cubicBezTo>
                <a:cubicBezTo>
                  <a:pt x="1564387" y="271199"/>
                  <a:pt x="1574827" y="274178"/>
                  <a:pt x="1592544" y="274601"/>
                </a:cubicBezTo>
                <a:cubicBezTo>
                  <a:pt x="1610262" y="275024"/>
                  <a:pt x="1622974" y="274224"/>
                  <a:pt x="1630682" y="272202"/>
                </a:cubicBezTo>
                <a:cubicBezTo>
                  <a:pt x="1638390" y="270180"/>
                  <a:pt x="1643678" y="266502"/>
                  <a:pt x="1646546" y="261168"/>
                </a:cubicBezTo>
                <a:cubicBezTo>
                  <a:pt x="1649414" y="255833"/>
                  <a:pt x="1653110" y="247161"/>
                  <a:pt x="1657635" y="235151"/>
                </a:cubicBezTo>
                <a:cubicBezTo>
                  <a:pt x="1662159" y="223141"/>
                  <a:pt x="1665751" y="225066"/>
                  <a:pt x="1668411" y="240926"/>
                </a:cubicBezTo>
                <a:cubicBezTo>
                  <a:pt x="1671071" y="256787"/>
                  <a:pt x="1674682" y="266570"/>
                  <a:pt x="1679242" y="270277"/>
                </a:cubicBezTo>
                <a:cubicBezTo>
                  <a:pt x="1683802" y="273984"/>
                  <a:pt x="1681138" y="279563"/>
                  <a:pt x="1671251" y="287012"/>
                </a:cubicBezTo>
                <a:cubicBezTo>
                  <a:pt x="1661363" y="294462"/>
                  <a:pt x="1646690" y="299105"/>
                  <a:pt x="1627230" y="300940"/>
                </a:cubicBezTo>
                <a:cubicBezTo>
                  <a:pt x="1607770" y="302776"/>
                  <a:pt x="1590487" y="302521"/>
                  <a:pt x="1575379" y="300177"/>
                </a:cubicBezTo>
                <a:cubicBezTo>
                  <a:pt x="1560272" y="297832"/>
                  <a:pt x="1549499" y="292196"/>
                  <a:pt x="1543060" y="283269"/>
                </a:cubicBezTo>
                <a:cubicBezTo>
                  <a:pt x="1536621" y="274343"/>
                  <a:pt x="1533402" y="264473"/>
                  <a:pt x="1533402" y="253661"/>
                </a:cubicBezTo>
                <a:cubicBezTo>
                  <a:pt x="1533402" y="243708"/>
                  <a:pt x="1533846" y="230236"/>
                  <a:pt x="1534735" y="213243"/>
                </a:cubicBezTo>
                <a:cubicBezTo>
                  <a:pt x="1519305" y="228042"/>
                  <a:pt x="1503793" y="240256"/>
                  <a:pt x="1488198" y="249885"/>
                </a:cubicBezTo>
                <a:cubicBezTo>
                  <a:pt x="1472603" y="259515"/>
                  <a:pt x="1456216" y="266165"/>
                  <a:pt x="1439036" y="269836"/>
                </a:cubicBezTo>
                <a:cubicBezTo>
                  <a:pt x="1421856" y="273507"/>
                  <a:pt x="1420462" y="270725"/>
                  <a:pt x="1434852" y="261490"/>
                </a:cubicBezTo>
                <a:cubicBezTo>
                  <a:pt x="1449243" y="252255"/>
                  <a:pt x="1462945" y="243379"/>
                  <a:pt x="1475959" y="234861"/>
                </a:cubicBezTo>
                <a:cubicBezTo>
                  <a:pt x="1488972" y="226342"/>
                  <a:pt x="1507668" y="212311"/>
                  <a:pt x="1532047" y="192765"/>
                </a:cubicBezTo>
                <a:cubicBezTo>
                  <a:pt x="1525751" y="180217"/>
                  <a:pt x="1526056" y="174667"/>
                  <a:pt x="1532961" y="176116"/>
                </a:cubicBezTo>
                <a:cubicBezTo>
                  <a:pt x="1539866" y="177564"/>
                  <a:pt x="1544193" y="178640"/>
                  <a:pt x="1545942" y="179342"/>
                </a:cubicBezTo>
                <a:cubicBezTo>
                  <a:pt x="1555765" y="169691"/>
                  <a:pt x="1565079" y="162550"/>
                  <a:pt x="1573884" y="157918"/>
                </a:cubicBezTo>
                <a:cubicBezTo>
                  <a:pt x="1552101" y="160571"/>
                  <a:pt x="1530240" y="163708"/>
                  <a:pt x="1508299" y="167329"/>
                </a:cubicBezTo>
                <a:cubicBezTo>
                  <a:pt x="1486359" y="170950"/>
                  <a:pt x="1470746" y="173660"/>
                  <a:pt x="1461460" y="175460"/>
                </a:cubicBezTo>
                <a:cubicBezTo>
                  <a:pt x="1452175" y="177259"/>
                  <a:pt x="1442496" y="174087"/>
                  <a:pt x="1432422" y="165941"/>
                </a:cubicBezTo>
                <a:cubicBezTo>
                  <a:pt x="1422348" y="157796"/>
                  <a:pt x="1422738" y="153724"/>
                  <a:pt x="1433594" y="153724"/>
                </a:cubicBezTo>
                <a:cubicBezTo>
                  <a:pt x="1441782" y="153724"/>
                  <a:pt x="1456513" y="152838"/>
                  <a:pt x="1477787" y="151067"/>
                </a:cubicBezTo>
                <a:cubicBezTo>
                  <a:pt x="1499060" y="149296"/>
                  <a:pt x="1522094" y="145937"/>
                  <a:pt x="1546889" y="140989"/>
                </a:cubicBezTo>
                <a:lnTo>
                  <a:pt x="1546889" y="106616"/>
                </a:lnTo>
                <a:cubicBezTo>
                  <a:pt x="1537453" y="107505"/>
                  <a:pt x="1529092" y="108627"/>
                  <a:pt x="1521808" y="109982"/>
                </a:cubicBezTo>
                <a:cubicBezTo>
                  <a:pt x="1514523" y="111337"/>
                  <a:pt x="1506983" y="108477"/>
                  <a:pt x="1499190" y="101400"/>
                </a:cubicBezTo>
                <a:cubicBezTo>
                  <a:pt x="1491396" y="94323"/>
                  <a:pt x="1493002" y="90490"/>
                  <a:pt x="1504008" y="89902"/>
                </a:cubicBezTo>
                <a:cubicBezTo>
                  <a:pt x="1515014" y="89315"/>
                  <a:pt x="1529308" y="87816"/>
                  <a:pt x="1546889" y="85407"/>
                </a:cubicBezTo>
                <a:cubicBezTo>
                  <a:pt x="1546889" y="53528"/>
                  <a:pt x="1544641" y="32871"/>
                  <a:pt x="1540145" y="23436"/>
                </a:cubicBezTo>
                <a:cubicBezTo>
                  <a:pt x="1536773" y="16359"/>
                  <a:pt x="1537600" y="12462"/>
                  <a:pt x="1542626" y="11745"/>
                </a:cubicBezTo>
                <a:close/>
                <a:moveTo>
                  <a:pt x="830513" y="5733"/>
                </a:moveTo>
                <a:cubicBezTo>
                  <a:pt x="833675" y="5062"/>
                  <a:pt x="839318" y="6364"/>
                  <a:pt x="847442" y="9637"/>
                </a:cubicBezTo>
                <a:cubicBezTo>
                  <a:pt x="863689" y="16183"/>
                  <a:pt x="869931" y="21948"/>
                  <a:pt x="866167" y="26931"/>
                </a:cubicBezTo>
                <a:cubicBezTo>
                  <a:pt x="862402" y="31914"/>
                  <a:pt x="857989" y="39977"/>
                  <a:pt x="852927" y="51119"/>
                </a:cubicBezTo>
                <a:cubicBezTo>
                  <a:pt x="855451" y="50216"/>
                  <a:pt x="860344" y="49090"/>
                  <a:pt x="867608" y="47742"/>
                </a:cubicBezTo>
                <a:cubicBezTo>
                  <a:pt x="874871" y="46394"/>
                  <a:pt x="881439" y="48800"/>
                  <a:pt x="887311" y="54959"/>
                </a:cubicBezTo>
                <a:cubicBezTo>
                  <a:pt x="893184" y="61118"/>
                  <a:pt x="892165" y="65417"/>
                  <a:pt x="884257" y="67854"/>
                </a:cubicBezTo>
                <a:cubicBezTo>
                  <a:pt x="876348" y="70292"/>
                  <a:pt x="864679" y="72321"/>
                  <a:pt x="849249" y="73942"/>
                </a:cubicBezTo>
                <a:cubicBezTo>
                  <a:pt x="848058" y="78143"/>
                  <a:pt x="847033" y="82524"/>
                  <a:pt x="846173" y="87085"/>
                </a:cubicBezTo>
                <a:cubicBezTo>
                  <a:pt x="852468" y="95273"/>
                  <a:pt x="851393" y="100866"/>
                  <a:pt x="842946" y="103863"/>
                </a:cubicBezTo>
                <a:lnTo>
                  <a:pt x="825136" y="107971"/>
                </a:lnTo>
                <a:cubicBezTo>
                  <a:pt x="819787" y="108860"/>
                  <a:pt x="816001" y="109018"/>
                  <a:pt x="813778" y="108444"/>
                </a:cubicBezTo>
                <a:cubicBezTo>
                  <a:pt x="821880" y="110022"/>
                  <a:pt x="825444" y="112832"/>
                  <a:pt x="824469" y="116876"/>
                </a:cubicBezTo>
                <a:lnTo>
                  <a:pt x="823221" y="121308"/>
                </a:lnTo>
                <a:cubicBezTo>
                  <a:pt x="832714" y="119716"/>
                  <a:pt x="839691" y="117518"/>
                  <a:pt x="844151" y="114715"/>
                </a:cubicBezTo>
                <a:cubicBezTo>
                  <a:pt x="848611" y="111911"/>
                  <a:pt x="853544" y="111477"/>
                  <a:pt x="858950" y="113413"/>
                </a:cubicBezTo>
                <a:cubicBezTo>
                  <a:pt x="864356" y="115349"/>
                  <a:pt x="871003" y="119106"/>
                  <a:pt x="878890" y="124685"/>
                </a:cubicBezTo>
                <a:cubicBezTo>
                  <a:pt x="886777" y="130263"/>
                  <a:pt x="887132" y="135243"/>
                  <a:pt x="879955" y="139624"/>
                </a:cubicBezTo>
                <a:cubicBezTo>
                  <a:pt x="872777" y="144004"/>
                  <a:pt x="866916" y="149658"/>
                  <a:pt x="862370" y="156584"/>
                </a:cubicBezTo>
                <a:cubicBezTo>
                  <a:pt x="867776" y="165203"/>
                  <a:pt x="866783" y="169820"/>
                  <a:pt x="859391" y="170437"/>
                </a:cubicBezTo>
                <a:cubicBezTo>
                  <a:pt x="851998" y="171054"/>
                  <a:pt x="839497" y="172559"/>
                  <a:pt x="821888" y="174954"/>
                </a:cubicBezTo>
                <a:lnTo>
                  <a:pt x="821888" y="187452"/>
                </a:lnTo>
                <a:cubicBezTo>
                  <a:pt x="830191" y="185717"/>
                  <a:pt x="836654" y="184157"/>
                  <a:pt x="841279" y="182773"/>
                </a:cubicBezTo>
                <a:cubicBezTo>
                  <a:pt x="845904" y="181389"/>
                  <a:pt x="851701" y="183211"/>
                  <a:pt x="858670" y="188237"/>
                </a:cubicBezTo>
                <a:cubicBezTo>
                  <a:pt x="865640" y="193263"/>
                  <a:pt x="865001" y="197329"/>
                  <a:pt x="856756" y="200433"/>
                </a:cubicBezTo>
                <a:cubicBezTo>
                  <a:pt x="848510" y="203538"/>
                  <a:pt x="836751" y="206295"/>
                  <a:pt x="821479" y="208704"/>
                </a:cubicBezTo>
                <a:cubicBezTo>
                  <a:pt x="820848" y="214383"/>
                  <a:pt x="820532" y="217193"/>
                  <a:pt x="820532" y="217136"/>
                </a:cubicBezTo>
                <a:cubicBezTo>
                  <a:pt x="830040" y="215358"/>
                  <a:pt x="837662" y="214469"/>
                  <a:pt x="843398" y="214469"/>
                </a:cubicBezTo>
                <a:cubicBezTo>
                  <a:pt x="850181" y="214469"/>
                  <a:pt x="855490" y="216935"/>
                  <a:pt x="859326" y="221868"/>
                </a:cubicBezTo>
                <a:cubicBezTo>
                  <a:pt x="863162" y="226801"/>
                  <a:pt x="860427" y="230422"/>
                  <a:pt x="851120" y="232731"/>
                </a:cubicBezTo>
                <a:cubicBezTo>
                  <a:pt x="841813" y="235040"/>
                  <a:pt x="831617" y="236940"/>
                  <a:pt x="820532" y="238431"/>
                </a:cubicBezTo>
                <a:lnTo>
                  <a:pt x="820532" y="250886"/>
                </a:lnTo>
                <a:cubicBezTo>
                  <a:pt x="838917" y="246397"/>
                  <a:pt x="852389" y="244153"/>
                  <a:pt x="860950" y="244153"/>
                </a:cubicBezTo>
                <a:cubicBezTo>
                  <a:pt x="871792" y="244153"/>
                  <a:pt x="872695" y="246766"/>
                  <a:pt x="863661" y="251993"/>
                </a:cubicBezTo>
                <a:cubicBezTo>
                  <a:pt x="854626" y="257220"/>
                  <a:pt x="841548" y="262612"/>
                  <a:pt x="824426" y="268169"/>
                </a:cubicBezTo>
                <a:cubicBezTo>
                  <a:pt x="807304" y="273726"/>
                  <a:pt x="792752" y="278501"/>
                  <a:pt x="780771" y="282495"/>
                </a:cubicBezTo>
                <a:cubicBezTo>
                  <a:pt x="768789" y="286489"/>
                  <a:pt x="759859" y="289895"/>
                  <a:pt x="753980" y="292712"/>
                </a:cubicBezTo>
                <a:cubicBezTo>
                  <a:pt x="748100" y="295530"/>
                  <a:pt x="741048" y="291063"/>
                  <a:pt x="732824" y="279312"/>
                </a:cubicBezTo>
                <a:cubicBezTo>
                  <a:pt x="724600" y="267560"/>
                  <a:pt x="724916" y="262143"/>
                  <a:pt x="733771" y="263061"/>
                </a:cubicBezTo>
                <a:cubicBezTo>
                  <a:pt x="742626" y="263978"/>
                  <a:pt x="752377" y="263548"/>
                  <a:pt x="763025" y="261770"/>
                </a:cubicBezTo>
                <a:cubicBezTo>
                  <a:pt x="773672" y="259992"/>
                  <a:pt x="785585" y="257554"/>
                  <a:pt x="798764" y="254456"/>
                </a:cubicBezTo>
                <a:lnTo>
                  <a:pt x="798764" y="241593"/>
                </a:lnTo>
                <a:cubicBezTo>
                  <a:pt x="788382" y="243400"/>
                  <a:pt x="779817" y="244752"/>
                  <a:pt x="773070" y="245648"/>
                </a:cubicBezTo>
                <a:cubicBezTo>
                  <a:pt x="766323" y="246544"/>
                  <a:pt x="759020" y="243916"/>
                  <a:pt x="751162" y="237764"/>
                </a:cubicBezTo>
                <a:cubicBezTo>
                  <a:pt x="743303" y="231612"/>
                  <a:pt x="744640" y="228228"/>
                  <a:pt x="755173" y="227612"/>
                </a:cubicBezTo>
                <a:cubicBezTo>
                  <a:pt x="765706" y="226995"/>
                  <a:pt x="780236" y="225080"/>
                  <a:pt x="798764" y="221868"/>
                </a:cubicBezTo>
                <a:lnTo>
                  <a:pt x="798764" y="210554"/>
                </a:lnTo>
                <a:cubicBezTo>
                  <a:pt x="788425" y="214139"/>
                  <a:pt x="779372" y="216383"/>
                  <a:pt x="771607" y="217287"/>
                </a:cubicBezTo>
                <a:cubicBezTo>
                  <a:pt x="763842" y="218190"/>
                  <a:pt x="756528" y="215580"/>
                  <a:pt x="749667" y="209457"/>
                </a:cubicBezTo>
                <a:cubicBezTo>
                  <a:pt x="742805" y="203334"/>
                  <a:pt x="743787" y="199949"/>
                  <a:pt x="752614" y="199304"/>
                </a:cubicBezTo>
                <a:cubicBezTo>
                  <a:pt x="761440" y="198659"/>
                  <a:pt x="776823" y="196300"/>
                  <a:pt x="798764" y="192227"/>
                </a:cubicBezTo>
                <a:lnTo>
                  <a:pt x="798764" y="176804"/>
                </a:lnTo>
                <a:cubicBezTo>
                  <a:pt x="789543" y="179457"/>
                  <a:pt x="782839" y="181479"/>
                  <a:pt x="778652" y="182870"/>
                </a:cubicBezTo>
                <a:cubicBezTo>
                  <a:pt x="772988" y="189624"/>
                  <a:pt x="766484" y="186179"/>
                  <a:pt x="759142" y="172534"/>
                </a:cubicBezTo>
                <a:cubicBezTo>
                  <a:pt x="751800" y="158890"/>
                  <a:pt x="745770" y="148518"/>
                  <a:pt x="741052" y="141420"/>
                </a:cubicBezTo>
                <a:cubicBezTo>
                  <a:pt x="736334" y="134321"/>
                  <a:pt x="738055" y="130772"/>
                  <a:pt x="746214" y="130772"/>
                </a:cubicBezTo>
                <a:cubicBezTo>
                  <a:pt x="751793" y="130772"/>
                  <a:pt x="756102" y="130768"/>
                  <a:pt x="759142" y="130761"/>
                </a:cubicBezTo>
                <a:cubicBezTo>
                  <a:pt x="762182" y="130754"/>
                  <a:pt x="767836" y="130320"/>
                  <a:pt x="776103" y="129460"/>
                </a:cubicBezTo>
                <a:cubicBezTo>
                  <a:pt x="784370" y="128599"/>
                  <a:pt x="791479" y="127502"/>
                  <a:pt x="797430" y="126169"/>
                </a:cubicBezTo>
                <a:cubicBezTo>
                  <a:pt x="797430" y="122985"/>
                  <a:pt x="796183" y="119522"/>
                  <a:pt x="793688" y="115779"/>
                </a:cubicBezTo>
                <a:cubicBezTo>
                  <a:pt x="787607" y="114776"/>
                  <a:pt x="783796" y="110660"/>
                  <a:pt x="782255" y="103432"/>
                </a:cubicBezTo>
                <a:cubicBezTo>
                  <a:pt x="780713" y="96205"/>
                  <a:pt x="779319" y="89616"/>
                  <a:pt x="778071" y="83664"/>
                </a:cubicBezTo>
                <a:cubicBezTo>
                  <a:pt x="768879" y="85471"/>
                  <a:pt x="762039" y="86823"/>
                  <a:pt x="757550" y="87719"/>
                </a:cubicBezTo>
                <a:cubicBezTo>
                  <a:pt x="753062" y="88615"/>
                  <a:pt x="746662" y="85669"/>
                  <a:pt x="738352" y="78878"/>
                </a:cubicBezTo>
                <a:cubicBezTo>
                  <a:pt x="730042" y="72088"/>
                  <a:pt x="730863" y="68693"/>
                  <a:pt x="740815" y="68693"/>
                </a:cubicBezTo>
                <a:cubicBezTo>
                  <a:pt x="748674" y="68693"/>
                  <a:pt x="759895" y="67589"/>
                  <a:pt x="774479" y="65381"/>
                </a:cubicBezTo>
                <a:cubicBezTo>
                  <a:pt x="771166" y="55615"/>
                  <a:pt x="766739" y="46971"/>
                  <a:pt x="761196" y="39450"/>
                </a:cubicBezTo>
                <a:cubicBezTo>
                  <a:pt x="755654" y="31929"/>
                  <a:pt x="757396" y="28641"/>
                  <a:pt x="766423" y="29588"/>
                </a:cubicBezTo>
                <a:cubicBezTo>
                  <a:pt x="775450" y="30534"/>
                  <a:pt x="782900" y="32366"/>
                  <a:pt x="788772" y="35083"/>
                </a:cubicBezTo>
                <a:cubicBezTo>
                  <a:pt x="794645" y="37801"/>
                  <a:pt x="797352" y="40543"/>
                  <a:pt x="796893" y="43311"/>
                </a:cubicBezTo>
                <a:cubicBezTo>
                  <a:pt x="796434" y="46079"/>
                  <a:pt x="796570" y="51836"/>
                  <a:pt x="797301" y="60584"/>
                </a:cubicBezTo>
                <a:cubicBezTo>
                  <a:pt x="798936" y="60584"/>
                  <a:pt x="809426" y="58971"/>
                  <a:pt x="828771" y="55744"/>
                </a:cubicBezTo>
                <a:cubicBezTo>
                  <a:pt x="832170" y="36915"/>
                  <a:pt x="832069" y="22887"/>
                  <a:pt x="828470" y="13659"/>
                </a:cubicBezTo>
                <a:cubicBezTo>
                  <a:pt x="826670" y="9045"/>
                  <a:pt x="827351" y="6403"/>
                  <a:pt x="830513" y="5733"/>
                </a:cubicBezTo>
                <a:close/>
                <a:moveTo>
                  <a:pt x="4054958" y="4306"/>
                </a:moveTo>
                <a:cubicBezTo>
                  <a:pt x="4057373" y="4180"/>
                  <a:pt x="4060516" y="4594"/>
                  <a:pt x="4064386" y="5550"/>
                </a:cubicBezTo>
                <a:cubicBezTo>
                  <a:pt x="4079866" y="9371"/>
                  <a:pt x="4089567" y="15107"/>
                  <a:pt x="4093489" y="22758"/>
                </a:cubicBezTo>
                <a:cubicBezTo>
                  <a:pt x="4097412" y="30409"/>
                  <a:pt x="4097236" y="37073"/>
                  <a:pt x="4092962" y="42752"/>
                </a:cubicBezTo>
                <a:cubicBezTo>
                  <a:pt x="4088689" y="48431"/>
                  <a:pt x="4082791" y="48380"/>
                  <a:pt x="4075270" y="42601"/>
                </a:cubicBezTo>
                <a:cubicBezTo>
                  <a:pt x="4067748" y="36822"/>
                  <a:pt x="4060281" y="29301"/>
                  <a:pt x="4052867" y="20037"/>
                </a:cubicBezTo>
                <a:cubicBezTo>
                  <a:pt x="4047016" y="9927"/>
                  <a:pt x="4047713" y="4683"/>
                  <a:pt x="4054958" y="4306"/>
                </a:cubicBezTo>
                <a:close/>
                <a:moveTo>
                  <a:pt x="1249270" y="1345"/>
                </a:moveTo>
                <a:cubicBezTo>
                  <a:pt x="1250912" y="1212"/>
                  <a:pt x="1252995" y="1441"/>
                  <a:pt x="1255521" y="2033"/>
                </a:cubicBezTo>
                <a:cubicBezTo>
                  <a:pt x="1265623" y="4399"/>
                  <a:pt x="1274421" y="8023"/>
                  <a:pt x="1281914" y="12906"/>
                </a:cubicBezTo>
                <a:cubicBezTo>
                  <a:pt x="1289407" y="17789"/>
                  <a:pt x="1290805" y="22633"/>
                  <a:pt x="1286108" y="27436"/>
                </a:cubicBezTo>
                <a:cubicBezTo>
                  <a:pt x="1281412" y="32240"/>
                  <a:pt x="1275665" y="42386"/>
                  <a:pt x="1268868" y="57874"/>
                </a:cubicBezTo>
                <a:cubicBezTo>
                  <a:pt x="1285388" y="57042"/>
                  <a:pt x="1298918" y="55482"/>
                  <a:pt x="1309458" y="53195"/>
                </a:cubicBezTo>
                <a:cubicBezTo>
                  <a:pt x="1319998" y="50908"/>
                  <a:pt x="1329140" y="52826"/>
                  <a:pt x="1336884" y="58949"/>
                </a:cubicBezTo>
                <a:cubicBezTo>
                  <a:pt x="1344627" y="65072"/>
                  <a:pt x="1345749" y="70048"/>
                  <a:pt x="1340250" y="73877"/>
                </a:cubicBezTo>
                <a:cubicBezTo>
                  <a:pt x="1334750" y="77706"/>
                  <a:pt x="1323977" y="79621"/>
                  <a:pt x="1307931" y="79621"/>
                </a:cubicBezTo>
                <a:cubicBezTo>
                  <a:pt x="1293791" y="79621"/>
                  <a:pt x="1278483" y="80452"/>
                  <a:pt x="1262006" y="82116"/>
                </a:cubicBezTo>
                <a:cubicBezTo>
                  <a:pt x="1256256" y="93617"/>
                  <a:pt x="1248512" y="103726"/>
                  <a:pt x="1238775" y="112445"/>
                </a:cubicBezTo>
                <a:cubicBezTo>
                  <a:pt x="1229038" y="121164"/>
                  <a:pt x="1225543" y="120418"/>
                  <a:pt x="1228289" y="110208"/>
                </a:cubicBezTo>
                <a:cubicBezTo>
                  <a:pt x="1231035" y="99998"/>
                  <a:pt x="1234157" y="91150"/>
                  <a:pt x="1237656" y="83664"/>
                </a:cubicBezTo>
                <a:cubicBezTo>
                  <a:pt x="1222198" y="85428"/>
                  <a:pt x="1209205" y="87042"/>
                  <a:pt x="1198680" y="88504"/>
                </a:cubicBezTo>
                <a:cubicBezTo>
                  <a:pt x="1199583" y="94355"/>
                  <a:pt x="1200035" y="101267"/>
                  <a:pt x="1200035" y="109240"/>
                </a:cubicBezTo>
                <a:cubicBezTo>
                  <a:pt x="1200035" y="119192"/>
                  <a:pt x="1197411" y="123297"/>
                  <a:pt x="1192162" y="121555"/>
                </a:cubicBezTo>
                <a:cubicBezTo>
                  <a:pt x="1186914" y="119813"/>
                  <a:pt x="1181751" y="109434"/>
                  <a:pt x="1176675" y="90419"/>
                </a:cubicBezTo>
                <a:cubicBezTo>
                  <a:pt x="1160155" y="93115"/>
                  <a:pt x="1148475" y="95140"/>
                  <a:pt x="1141634" y="96495"/>
                </a:cubicBezTo>
                <a:cubicBezTo>
                  <a:pt x="1134794" y="97851"/>
                  <a:pt x="1126591" y="93774"/>
                  <a:pt x="1117027" y="84267"/>
                </a:cubicBezTo>
                <a:cubicBezTo>
                  <a:pt x="1107462" y="74759"/>
                  <a:pt x="1109157" y="70687"/>
                  <a:pt x="1122114" y="72049"/>
                </a:cubicBezTo>
                <a:cubicBezTo>
                  <a:pt x="1135070" y="73411"/>
                  <a:pt x="1151988" y="72536"/>
                  <a:pt x="1172867" y="69425"/>
                </a:cubicBezTo>
                <a:cubicBezTo>
                  <a:pt x="1166930" y="52532"/>
                  <a:pt x="1160721" y="40178"/>
                  <a:pt x="1154239" y="32362"/>
                </a:cubicBezTo>
                <a:cubicBezTo>
                  <a:pt x="1147758" y="24547"/>
                  <a:pt x="1148883" y="20094"/>
                  <a:pt x="1157617" y="19004"/>
                </a:cubicBezTo>
                <a:cubicBezTo>
                  <a:pt x="1166350" y="17915"/>
                  <a:pt x="1175151" y="18664"/>
                  <a:pt x="1184020" y="21252"/>
                </a:cubicBezTo>
                <a:cubicBezTo>
                  <a:pt x="1192890" y="23841"/>
                  <a:pt x="1196651" y="27967"/>
                  <a:pt x="1195303" y="33631"/>
                </a:cubicBezTo>
                <a:cubicBezTo>
                  <a:pt x="1193955" y="39296"/>
                  <a:pt x="1194062" y="50072"/>
                  <a:pt x="1195625" y="65961"/>
                </a:cubicBezTo>
                <a:lnTo>
                  <a:pt x="1242303" y="62283"/>
                </a:lnTo>
                <a:cubicBezTo>
                  <a:pt x="1249100" y="38206"/>
                  <a:pt x="1250477" y="21553"/>
                  <a:pt x="1246433" y="12325"/>
                </a:cubicBezTo>
                <a:cubicBezTo>
                  <a:pt x="1243400" y="5405"/>
                  <a:pt x="1244345" y="1744"/>
                  <a:pt x="1249270" y="1345"/>
                </a:cubicBezTo>
                <a:close/>
                <a:moveTo>
                  <a:pt x="3329538" y="124"/>
                </a:moveTo>
                <a:cubicBezTo>
                  <a:pt x="3331822" y="-364"/>
                  <a:pt x="3335473" y="599"/>
                  <a:pt x="3340492" y="3012"/>
                </a:cubicBezTo>
                <a:cubicBezTo>
                  <a:pt x="3350531" y="7837"/>
                  <a:pt x="3357532" y="12501"/>
                  <a:pt x="3361497" y="17004"/>
                </a:cubicBezTo>
                <a:cubicBezTo>
                  <a:pt x="3365462" y="21507"/>
                  <a:pt x="3364770" y="25902"/>
                  <a:pt x="3359421" y="30190"/>
                </a:cubicBezTo>
                <a:cubicBezTo>
                  <a:pt x="3354073" y="34478"/>
                  <a:pt x="3346852" y="41461"/>
                  <a:pt x="3337760" y="51141"/>
                </a:cubicBezTo>
                <a:cubicBezTo>
                  <a:pt x="3340156" y="51141"/>
                  <a:pt x="3345633" y="50503"/>
                  <a:pt x="3354194" y="49226"/>
                </a:cubicBezTo>
                <a:cubicBezTo>
                  <a:pt x="3362755" y="47950"/>
                  <a:pt x="3370449" y="45473"/>
                  <a:pt x="3377275" y="41795"/>
                </a:cubicBezTo>
                <a:cubicBezTo>
                  <a:pt x="3384101" y="38116"/>
                  <a:pt x="3390866" y="37955"/>
                  <a:pt x="3397570" y="41311"/>
                </a:cubicBezTo>
                <a:cubicBezTo>
                  <a:pt x="3404274" y="44666"/>
                  <a:pt x="3410602" y="48778"/>
                  <a:pt x="3416553" y="53647"/>
                </a:cubicBezTo>
                <a:cubicBezTo>
                  <a:pt x="3422504" y="58515"/>
                  <a:pt x="3423106" y="61964"/>
                  <a:pt x="3418360" y="63993"/>
                </a:cubicBezTo>
                <a:cubicBezTo>
                  <a:pt x="3413613" y="66022"/>
                  <a:pt x="3405988" y="71414"/>
                  <a:pt x="3395483" y="80169"/>
                </a:cubicBezTo>
                <a:cubicBezTo>
                  <a:pt x="3384979" y="88924"/>
                  <a:pt x="3372486" y="100385"/>
                  <a:pt x="3358002" y="114553"/>
                </a:cubicBezTo>
                <a:cubicBezTo>
                  <a:pt x="3373790" y="111169"/>
                  <a:pt x="3384631" y="107849"/>
                  <a:pt x="3390525" y="104594"/>
                </a:cubicBezTo>
                <a:cubicBezTo>
                  <a:pt x="3396419" y="101339"/>
                  <a:pt x="3402829" y="101102"/>
                  <a:pt x="3409755" y="103884"/>
                </a:cubicBezTo>
                <a:cubicBezTo>
                  <a:pt x="3416682" y="106666"/>
                  <a:pt x="3425085" y="110233"/>
                  <a:pt x="3434965" y="114586"/>
                </a:cubicBezTo>
                <a:cubicBezTo>
                  <a:pt x="3444846" y="118938"/>
                  <a:pt x="3444943" y="125187"/>
                  <a:pt x="3435256" y="133332"/>
                </a:cubicBezTo>
                <a:cubicBezTo>
                  <a:pt x="3425569" y="141477"/>
                  <a:pt x="3416911" y="154433"/>
                  <a:pt x="3409282" y="172201"/>
                </a:cubicBezTo>
                <a:cubicBezTo>
                  <a:pt x="3417385" y="180231"/>
                  <a:pt x="3417413" y="185480"/>
                  <a:pt x="3409368" y="187946"/>
                </a:cubicBezTo>
                <a:cubicBezTo>
                  <a:pt x="3401323" y="190413"/>
                  <a:pt x="3359737" y="198228"/>
                  <a:pt x="3284608" y="211393"/>
                </a:cubicBezTo>
                <a:cubicBezTo>
                  <a:pt x="3280450" y="239858"/>
                  <a:pt x="3284014" y="257834"/>
                  <a:pt x="3295299" y="265319"/>
                </a:cubicBezTo>
                <a:cubicBezTo>
                  <a:pt x="3306585" y="272805"/>
                  <a:pt x="3326109" y="276547"/>
                  <a:pt x="3353872" y="276547"/>
                </a:cubicBezTo>
                <a:cubicBezTo>
                  <a:pt x="3382466" y="276547"/>
                  <a:pt x="3406411" y="274791"/>
                  <a:pt x="3425705" y="271277"/>
                </a:cubicBezTo>
                <a:cubicBezTo>
                  <a:pt x="3445000" y="267764"/>
                  <a:pt x="3458376" y="264147"/>
                  <a:pt x="3465833" y="260426"/>
                </a:cubicBezTo>
                <a:cubicBezTo>
                  <a:pt x="3473290" y="256704"/>
                  <a:pt x="3478108" y="251803"/>
                  <a:pt x="3480288" y="245723"/>
                </a:cubicBezTo>
                <a:cubicBezTo>
                  <a:pt x="3482468" y="239643"/>
                  <a:pt x="3486927" y="228185"/>
                  <a:pt x="3493667" y="211350"/>
                </a:cubicBezTo>
                <a:cubicBezTo>
                  <a:pt x="3500407" y="194514"/>
                  <a:pt x="3503777" y="192872"/>
                  <a:pt x="3503777" y="206424"/>
                </a:cubicBezTo>
                <a:cubicBezTo>
                  <a:pt x="3503777" y="216562"/>
                  <a:pt x="3504211" y="225765"/>
                  <a:pt x="3505078" y="234032"/>
                </a:cubicBezTo>
                <a:cubicBezTo>
                  <a:pt x="3505946" y="242299"/>
                  <a:pt x="3507972" y="250613"/>
                  <a:pt x="3511155" y="258974"/>
                </a:cubicBezTo>
                <a:cubicBezTo>
                  <a:pt x="3514339" y="267334"/>
                  <a:pt x="3511213" y="274830"/>
                  <a:pt x="3501777" y="281463"/>
                </a:cubicBezTo>
                <a:cubicBezTo>
                  <a:pt x="3492341" y="288095"/>
                  <a:pt x="3474017" y="293673"/>
                  <a:pt x="3446807" y="298198"/>
                </a:cubicBezTo>
                <a:cubicBezTo>
                  <a:pt x="3419596" y="302722"/>
                  <a:pt x="3395889" y="305443"/>
                  <a:pt x="3375683" y="306361"/>
                </a:cubicBezTo>
                <a:cubicBezTo>
                  <a:pt x="3355478" y="307279"/>
                  <a:pt x="3334617" y="305637"/>
                  <a:pt x="3313099" y="301435"/>
                </a:cubicBezTo>
                <a:cubicBezTo>
                  <a:pt x="3291582" y="297233"/>
                  <a:pt x="3277238" y="287460"/>
                  <a:pt x="3270067" y="272116"/>
                </a:cubicBezTo>
                <a:cubicBezTo>
                  <a:pt x="3262898" y="256772"/>
                  <a:pt x="3259987" y="239062"/>
                  <a:pt x="3261334" y="218986"/>
                </a:cubicBezTo>
                <a:cubicBezTo>
                  <a:pt x="3262682" y="198910"/>
                  <a:pt x="3263138" y="183196"/>
                  <a:pt x="3262700" y="171846"/>
                </a:cubicBezTo>
                <a:cubicBezTo>
                  <a:pt x="3262263" y="160496"/>
                  <a:pt x="3260463" y="150361"/>
                  <a:pt x="3257301" y="141441"/>
                </a:cubicBezTo>
                <a:cubicBezTo>
                  <a:pt x="3254139" y="132522"/>
                  <a:pt x="3255681" y="128513"/>
                  <a:pt x="3261926" y="129417"/>
                </a:cubicBezTo>
                <a:cubicBezTo>
                  <a:pt x="3268171" y="130320"/>
                  <a:pt x="3273172" y="130772"/>
                  <a:pt x="3276929" y="130772"/>
                </a:cubicBezTo>
                <a:cubicBezTo>
                  <a:pt x="3280271" y="130772"/>
                  <a:pt x="3299558" y="127338"/>
                  <a:pt x="3334792" y="120469"/>
                </a:cubicBezTo>
                <a:cubicBezTo>
                  <a:pt x="3350351" y="99704"/>
                  <a:pt x="3360558" y="85005"/>
                  <a:pt x="3365412" y="76372"/>
                </a:cubicBezTo>
                <a:cubicBezTo>
                  <a:pt x="3370266" y="67740"/>
                  <a:pt x="3370083" y="63875"/>
                  <a:pt x="3364863" y="64778"/>
                </a:cubicBezTo>
                <a:cubicBezTo>
                  <a:pt x="3359644" y="65682"/>
                  <a:pt x="3353209" y="66582"/>
                  <a:pt x="3345558" y="67478"/>
                </a:cubicBezTo>
                <a:cubicBezTo>
                  <a:pt x="3337908" y="68374"/>
                  <a:pt x="3332283" y="67474"/>
                  <a:pt x="3328683" y="64778"/>
                </a:cubicBezTo>
                <a:cubicBezTo>
                  <a:pt x="3306384" y="85127"/>
                  <a:pt x="3290147" y="97187"/>
                  <a:pt x="3279973" y="100959"/>
                </a:cubicBezTo>
                <a:cubicBezTo>
                  <a:pt x="3269799" y="104730"/>
                  <a:pt x="3270200" y="100084"/>
                  <a:pt x="3281177" y="87020"/>
                </a:cubicBezTo>
                <a:cubicBezTo>
                  <a:pt x="3292155" y="73956"/>
                  <a:pt x="3301634" y="61663"/>
                  <a:pt x="3309614" y="50141"/>
                </a:cubicBezTo>
                <a:cubicBezTo>
                  <a:pt x="3317594" y="38618"/>
                  <a:pt x="3322678" y="30064"/>
                  <a:pt x="3324865" y="24479"/>
                </a:cubicBezTo>
                <a:cubicBezTo>
                  <a:pt x="3327052" y="18893"/>
                  <a:pt x="3327694" y="12713"/>
                  <a:pt x="3326790" y="5937"/>
                </a:cubicBezTo>
                <a:cubicBezTo>
                  <a:pt x="3326338" y="2549"/>
                  <a:pt x="3327254" y="611"/>
                  <a:pt x="3329538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76003" y="1643315"/>
            <a:ext cx="242823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猜谜语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407" y="3865951"/>
            <a:ext cx="3205767" cy="29920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4786" y="4725144"/>
            <a:ext cx="202811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谜底：太阳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0929" y="3686177"/>
            <a:ext cx="1644109" cy="16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559496" y="1770453"/>
            <a:ext cx="2353945" cy="1261861"/>
            <a:chOff x="5004" y="384"/>
            <a:chExt cx="3116" cy="2014"/>
          </a:xfrm>
        </p:grpSpPr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9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在生活中，太阳有什么作用呢？</a:t>
              </a: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-28284"/>
                <a:gd name="adj2" fmla="val 7776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62939" y="1741548"/>
            <a:ext cx="2353945" cy="941070"/>
            <a:chOff x="5004" y="384"/>
            <a:chExt cx="3116" cy="1502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3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太阳还能帮我们指引方向。</a:t>
              </a: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41667"/>
                <a:gd name="adj2" fmla="val 148650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4059397" y="3987001"/>
            <a:ext cx="4224207" cy="736269"/>
          </a:xfrm>
          <a:custGeom>
            <a:avLst/>
            <a:gdLst/>
            <a:ahLst/>
            <a:cxnLst/>
            <a:rect l="l" t="t" r="r" b="b"/>
            <a:pathLst>
              <a:path w="4224207" h="736269">
                <a:moveTo>
                  <a:pt x="2550729" y="664310"/>
                </a:moveTo>
                <a:lnTo>
                  <a:pt x="2596782" y="664310"/>
                </a:lnTo>
                <a:lnTo>
                  <a:pt x="2596782" y="710342"/>
                </a:lnTo>
                <a:lnTo>
                  <a:pt x="2550729" y="710342"/>
                </a:lnTo>
                <a:close/>
                <a:moveTo>
                  <a:pt x="1528569" y="623199"/>
                </a:moveTo>
                <a:cubicBezTo>
                  <a:pt x="1531991" y="622915"/>
                  <a:pt x="1538175" y="625133"/>
                  <a:pt x="1547119" y="629851"/>
                </a:cubicBezTo>
                <a:cubicBezTo>
                  <a:pt x="1565009" y="639286"/>
                  <a:pt x="1575610" y="648389"/>
                  <a:pt x="1578922" y="657158"/>
                </a:cubicBezTo>
                <a:cubicBezTo>
                  <a:pt x="1582235" y="665927"/>
                  <a:pt x="1581812" y="673832"/>
                  <a:pt x="1577653" y="680873"/>
                </a:cubicBezTo>
                <a:cubicBezTo>
                  <a:pt x="1573495" y="687914"/>
                  <a:pt x="1568242" y="688975"/>
                  <a:pt x="1561897" y="684057"/>
                </a:cubicBezTo>
                <a:cubicBezTo>
                  <a:pt x="1555551" y="679138"/>
                  <a:pt x="1549166" y="672090"/>
                  <a:pt x="1542742" y="662912"/>
                </a:cubicBezTo>
                <a:cubicBezTo>
                  <a:pt x="1536174" y="652573"/>
                  <a:pt x="1530789" y="642119"/>
                  <a:pt x="1526588" y="631550"/>
                </a:cubicBezTo>
                <a:cubicBezTo>
                  <a:pt x="1524487" y="626266"/>
                  <a:pt x="1525147" y="623482"/>
                  <a:pt x="1528569" y="623199"/>
                </a:cubicBezTo>
                <a:close/>
                <a:moveTo>
                  <a:pt x="2002067" y="611385"/>
                </a:moveTo>
                <a:cubicBezTo>
                  <a:pt x="2005268" y="611879"/>
                  <a:pt x="2009467" y="613230"/>
                  <a:pt x="2014663" y="615439"/>
                </a:cubicBezTo>
                <a:cubicBezTo>
                  <a:pt x="2035450" y="624272"/>
                  <a:pt x="2050772" y="633636"/>
                  <a:pt x="2060631" y="643531"/>
                </a:cubicBezTo>
                <a:cubicBezTo>
                  <a:pt x="2070490" y="653426"/>
                  <a:pt x="2074053" y="667035"/>
                  <a:pt x="2071322" y="684358"/>
                </a:cubicBezTo>
                <a:cubicBezTo>
                  <a:pt x="2068590" y="701681"/>
                  <a:pt x="2059158" y="700788"/>
                  <a:pt x="2043025" y="681680"/>
                </a:cubicBezTo>
                <a:cubicBezTo>
                  <a:pt x="2026892" y="662571"/>
                  <a:pt x="2012616" y="645374"/>
                  <a:pt x="2000198" y="630087"/>
                </a:cubicBezTo>
                <a:cubicBezTo>
                  <a:pt x="1991841" y="616138"/>
                  <a:pt x="1992464" y="609904"/>
                  <a:pt x="2002067" y="611385"/>
                </a:cubicBezTo>
                <a:close/>
                <a:moveTo>
                  <a:pt x="1940649" y="606679"/>
                </a:moveTo>
                <a:cubicBezTo>
                  <a:pt x="1944526" y="606589"/>
                  <a:pt x="1950201" y="608892"/>
                  <a:pt x="1957672" y="613589"/>
                </a:cubicBezTo>
                <a:cubicBezTo>
                  <a:pt x="1969589" y="623355"/>
                  <a:pt x="1973321" y="630471"/>
                  <a:pt x="1968868" y="634938"/>
                </a:cubicBezTo>
                <a:cubicBezTo>
                  <a:pt x="1964415" y="639405"/>
                  <a:pt x="1955614" y="650250"/>
                  <a:pt x="1942464" y="667472"/>
                </a:cubicBezTo>
                <a:cubicBezTo>
                  <a:pt x="1929314" y="684695"/>
                  <a:pt x="1913741" y="697719"/>
                  <a:pt x="1895744" y="706546"/>
                </a:cubicBezTo>
                <a:cubicBezTo>
                  <a:pt x="1877747" y="715372"/>
                  <a:pt x="1874882" y="713056"/>
                  <a:pt x="1887150" y="699598"/>
                </a:cubicBezTo>
                <a:cubicBezTo>
                  <a:pt x="1899418" y="686140"/>
                  <a:pt x="1910220" y="670968"/>
                  <a:pt x="1919556" y="654082"/>
                </a:cubicBezTo>
                <a:cubicBezTo>
                  <a:pt x="1928891" y="637196"/>
                  <a:pt x="1933842" y="623878"/>
                  <a:pt x="1934409" y="614127"/>
                </a:cubicBezTo>
                <a:cubicBezTo>
                  <a:pt x="1934692" y="609251"/>
                  <a:pt x="1936772" y="606768"/>
                  <a:pt x="1940649" y="606679"/>
                </a:cubicBezTo>
                <a:close/>
                <a:moveTo>
                  <a:pt x="867357" y="590785"/>
                </a:moveTo>
                <a:cubicBezTo>
                  <a:pt x="865932" y="590513"/>
                  <a:pt x="864286" y="590546"/>
                  <a:pt x="862418" y="590885"/>
                </a:cubicBezTo>
                <a:cubicBezTo>
                  <a:pt x="854947" y="592240"/>
                  <a:pt x="842915" y="594846"/>
                  <a:pt x="826324" y="598704"/>
                </a:cubicBezTo>
                <a:cubicBezTo>
                  <a:pt x="828962" y="615152"/>
                  <a:pt x="830654" y="628015"/>
                  <a:pt x="831400" y="637293"/>
                </a:cubicBezTo>
                <a:cubicBezTo>
                  <a:pt x="844421" y="635572"/>
                  <a:pt x="858051" y="632726"/>
                  <a:pt x="872291" y="628754"/>
                </a:cubicBezTo>
                <a:cubicBezTo>
                  <a:pt x="873940" y="619002"/>
                  <a:pt x="874575" y="609914"/>
                  <a:pt x="874195" y="601489"/>
                </a:cubicBezTo>
                <a:cubicBezTo>
                  <a:pt x="873910" y="595171"/>
                  <a:pt x="871630" y="591603"/>
                  <a:pt x="867357" y="590785"/>
                </a:cubicBezTo>
                <a:close/>
                <a:moveTo>
                  <a:pt x="1227784" y="577708"/>
                </a:moveTo>
                <a:cubicBezTo>
                  <a:pt x="1230103" y="578019"/>
                  <a:pt x="1232907" y="578654"/>
                  <a:pt x="1236199" y="579613"/>
                </a:cubicBezTo>
                <a:cubicBezTo>
                  <a:pt x="1249363" y="583449"/>
                  <a:pt x="1258838" y="589261"/>
                  <a:pt x="1264624" y="597047"/>
                </a:cubicBezTo>
                <a:cubicBezTo>
                  <a:pt x="1270411" y="604834"/>
                  <a:pt x="1271837" y="614413"/>
                  <a:pt x="1268905" y="625785"/>
                </a:cubicBezTo>
                <a:cubicBezTo>
                  <a:pt x="1265972" y="637157"/>
                  <a:pt x="1256726" y="634475"/>
                  <a:pt x="1241167" y="617740"/>
                </a:cubicBezTo>
                <a:cubicBezTo>
                  <a:pt x="1229480" y="601550"/>
                  <a:pt x="1222439" y="590189"/>
                  <a:pt x="1220044" y="583657"/>
                </a:cubicBezTo>
                <a:cubicBezTo>
                  <a:pt x="1218248" y="578758"/>
                  <a:pt x="1220828" y="576775"/>
                  <a:pt x="1227784" y="577708"/>
                </a:cubicBezTo>
                <a:close/>
                <a:moveTo>
                  <a:pt x="1660694" y="562545"/>
                </a:moveTo>
                <a:cubicBezTo>
                  <a:pt x="1652957" y="563893"/>
                  <a:pt x="1643396" y="565786"/>
                  <a:pt x="1632010" y="568224"/>
                </a:cubicBezTo>
                <a:cubicBezTo>
                  <a:pt x="1620624" y="570661"/>
                  <a:pt x="1614931" y="572106"/>
                  <a:pt x="1614931" y="572558"/>
                </a:cubicBezTo>
                <a:cubicBezTo>
                  <a:pt x="1614931" y="573010"/>
                  <a:pt x="1615339" y="594588"/>
                  <a:pt x="1616157" y="637293"/>
                </a:cubicBezTo>
                <a:cubicBezTo>
                  <a:pt x="1642715" y="631944"/>
                  <a:pt x="1660332" y="628546"/>
                  <a:pt x="1669008" y="627097"/>
                </a:cubicBezTo>
                <a:cubicBezTo>
                  <a:pt x="1673353" y="593584"/>
                  <a:pt x="1674987" y="574110"/>
                  <a:pt x="1673912" y="568675"/>
                </a:cubicBezTo>
                <a:cubicBezTo>
                  <a:pt x="1672836" y="563240"/>
                  <a:pt x="1668430" y="561197"/>
                  <a:pt x="1660694" y="562545"/>
                </a:cubicBezTo>
                <a:close/>
                <a:moveTo>
                  <a:pt x="876007" y="562179"/>
                </a:moveTo>
                <a:cubicBezTo>
                  <a:pt x="879459" y="561749"/>
                  <a:pt x="883168" y="562380"/>
                  <a:pt x="887133" y="564072"/>
                </a:cubicBezTo>
                <a:cubicBezTo>
                  <a:pt x="895063" y="567456"/>
                  <a:pt x="902434" y="571873"/>
                  <a:pt x="909246" y="577322"/>
                </a:cubicBezTo>
                <a:cubicBezTo>
                  <a:pt x="916057" y="582772"/>
                  <a:pt x="916455" y="587601"/>
                  <a:pt x="910440" y="591810"/>
                </a:cubicBezTo>
                <a:cubicBezTo>
                  <a:pt x="904424" y="596018"/>
                  <a:pt x="899330" y="607896"/>
                  <a:pt x="895157" y="627441"/>
                </a:cubicBezTo>
                <a:cubicBezTo>
                  <a:pt x="904162" y="639989"/>
                  <a:pt x="902954" y="646812"/>
                  <a:pt x="891532" y="647909"/>
                </a:cubicBezTo>
                <a:cubicBezTo>
                  <a:pt x="880110" y="649006"/>
                  <a:pt x="860303" y="651684"/>
                  <a:pt x="832110" y="655943"/>
                </a:cubicBezTo>
                <a:cubicBezTo>
                  <a:pt x="826646" y="667917"/>
                  <a:pt x="821817" y="669759"/>
                  <a:pt x="817623" y="661471"/>
                </a:cubicBezTo>
                <a:cubicBezTo>
                  <a:pt x="813428" y="653182"/>
                  <a:pt x="809355" y="640911"/>
                  <a:pt x="805405" y="624656"/>
                </a:cubicBezTo>
                <a:cubicBezTo>
                  <a:pt x="801454" y="608401"/>
                  <a:pt x="796951" y="596775"/>
                  <a:pt x="791896" y="589777"/>
                </a:cubicBezTo>
                <a:cubicBezTo>
                  <a:pt x="786841" y="582779"/>
                  <a:pt x="788845" y="579280"/>
                  <a:pt x="797908" y="579280"/>
                </a:cubicBezTo>
                <a:cubicBezTo>
                  <a:pt x="804577" y="579280"/>
                  <a:pt x="810284" y="579724"/>
                  <a:pt x="815031" y="580614"/>
                </a:cubicBezTo>
                <a:cubicBezTo>
                  <a:pt x="819777" y="581503"/>
                  <a:pt x="828059" y="580674"/>
                  <a:pt x="839875" y="578129"/>
                </a:cubicBezTo>
                <a:cubicBezTo>
                  <a:pt x="851691" y="575584"/>
                  <a:pt x="860539" y="571758"/>
                  <a:pt x="866419" y="566653"/>
                </a:cubicBezTo>
                <a:cubicBezTo>
                  <a:pt x="869358" y="564101"/>
                  <a:pt x="872555" y="562609"/>
                  <a:pt x="876007" y="562179"/>
                </a:cubicBezTo>
                <a:close/>
                <a:moveTo>
                  <a:pt x="2292216" y="552838"/>
                </a:moveTo>
                <a:cubicBezTo>
                  <a:pt x="2296393" y="552146"/>
                  <a:pt x="2303558" y="553446"/>
                  <a:pt x="2313711" y="556737"/>
                </a:cubicBezTo>
                <a:cubicBezTo>
                  <a:pt x="2326817" y="563219"/>
                  <a:pt x="2331317" y="569751"/>
                  <a:pt x="2327208" y="576333"/>
                </a:cubicBezTo>
                <a:cubicBezTo>
                  <a:pt x="2323100" y="582915"/>
                  <a:pt x="2319755" y="599184"/>
                  <a:pt x="2317174" y="625140"/>
                </a:cubicBezTo>
                <a:cubicBezTo>
                  <a:pt x="2321963" y="618859"/>
                  <a:pt x="2329703" y="610599"/>
                  <a:pt x="2340394" y="600360"/>
                </a:cubicBezTo>
                <a:cubicBezTo>
                  <a:pt x="2351085" y="590121"/>
                  <a:pt x="2357513" y="582402"/>
                  <a:pt x="2359678" y="577204"/>
                </a:cubicBezTo>
                <a:cubicBezTo>
                  <a:pt x="2361843" y="572006"/>
                  <a:pt x="2363242" y="566098"/>
                  <a:pt x="2363873" y="559480"/>
                </a:cubicBezTo>
                <a:cubicBezTo>
                  <a:pt x="2364503" y="552862"/>
                  <a:pt x="2372520" y="554945"/>
                  <a:pt x="2387921" y="565728"/>
                </a:cubicBezTo>
                <a:cubicBezTo>
                  <a:pt x="2399236" y="580499"/>
                  <a:pt x="2400917" y="589770"/>
                  <a:pt x="2392965" y="593541"/>
                </a:cubicBezTo>
                <a:cubicBezTo>
                  <a:pt x="2385013" y="597313"/>
                  <a:pt x="2371828" y="605125"/>
                  <a:pt x="2353408" y="616977"/>
                </a:cubicBezTo>
                <a:cubicBezTo>
                  <a:pt x="2334988" y="628829"/>
                  <a:pt x="2322809" y="636870"/>
                  <a:pt x="2316873" y="641101"/>
                </a:cubicBezTo>
                <a:cubicBezTo>
                  <a:pt x="2315266" y="653806"/>
                  <a:pt x="2316324" y="664081"/>
                  <a:pt x="2320045" y="671925"/>
                </a:cubicBezTo>
                <a:cubicBezTo>
                  <a:pt x="2323767" y="679769"/>
                  <a:pt x="2332525" y="684910"/>
                  <a:pt x="2346320" y="687348"/>
                </a:cubicBezTo>
                <a:cubicBezTo>
                  <a:pt x="2362381" y="688194"/>
                  <a:pt x="2376474" y="687150"/>
                  <a:pt x="2388599" y="684218"/>
                </a:cubicBezTo>
                <a:cubicBezTo>
                  <a:pt x="2400723" y="681285"/>
                  <a:pt x="2408026" y="676507"/>
                  <a:pt x="2410507" y="669881"/>
                </a:cubicBezTo>
                <a:cubicBezTo>
                  <a:pt x="2412988" y="663256"/>
                  <a:pt x="2416555" y="652117"/>
                  <a:pt x="2421208" y="636465"/>
                </a:cubicBezTo>
                <a:cubicBezTo>
                  <a:pt x="2425862" y="620813"/>
                  <a:pt x="2429242" y="622813"/>
                  <a:pt x="2431350" y="642466"/>
                </a:cubicBezTo>
                <a:cubicBezTo>
                  <a:pt x="2433459" y="662120"/>
                  <a:pt x="2436775" y="676026"/>
                  <a:pt x="2441299" y="684186"/>
                </a:cubicBezTo>
                <a:cubicBezTo>
                  <a:pt x="2445823" y="692345"/>
                  <a:pt x="2438033" y="700139"/>
                  <a:pt x="2417928" y="707567"/>
                </a:cubicBezTo>
                <a:cubicBezTo>
                  <a:pt x="2396016" y="713017"/>
                  <a:pt x="2373574" y="715046"/>
                  <a:pt x="2350601" y="713655"/>
                </a:cubicBezTo>
                <a:cubicBezTo>
                  <a:pt x="2327628" y="712264"/>
                  <a:pt x="2311789" y="705280"/>
                  <a:pt x="2303084" y="692704"/>
                </a:cubicBezTo>
                <a:cubicBezTo>
                  <a:pt x="2294366" y="679052"/>
                  <a:pt x="2290680" y="662543"/>
                  <a:pt x="2292028" y="643176"/>
                </a:cubicBezTo>
                <a:cubicBezTo>
                  <a:pt x="2293376" y="623810"/>
                  <a:pt x="2294050" y="604777"/>
                  <a:pt x="2294050" y="586077"/>
                </a:cubicBezTo>
                <a:cubicBezTo>
                  <a:pt x="2294050" y="578635"/>
                  <a:pt x="2292250" y="570238"/>
                  <a:pt x="2288651" y="560889"/>
                </a:cubicBezTo>
                <a:cubicBezTo>
                  <a:pt x="2286851" y="556214"/>
                  <a:pt x="2288040" y="553530"/>
                  <a:pt x="2292216" y="552838"/>
                </a:cubicBezTo>
                <a:close/>
                <a:moveTo>
                  <a:pt x="1151652" y="550381"/>
                </a:moveTo>
                <a:cubicBezTo>
                  <a:pt x="1146726" y="550818"/>
                  <a:pt x="1134189" y="553044"/>
                  <a:pt x="1114041" y="557060"/>
                </a:cubicBezTo>
                <a:lnTo>
                  <a:pt x="1115224" y="595456"/>
                </a:lnTo>
                <a:cubicBezTo>
                  <a:pt x="1123155" y="594710"/>
                  <a:pt x="1129755" y="592946"/>
                  <a:pt x="1135025" y="590164"/>
                </a:cubicBezTo>
                <a:cubicBezTo>
                  <a:pt x="1140295" y="587382"/>
                  <a:pt x="1145988" y="588999"/>
                  <a:pt x="1152104" y="595015"/>
                </a:cubicBezTo>
                <a:cubicBezTo>
                  <a:pt x="1158220" y="601030"/>
                  <a:pt x="1156463" y="606006"/>
                  <a:pt x="1146834" y="609943"/>
                </a:cubicBezTo>
                <a:cubicBezTo>
                  <a:pt x="1137205" y="613879"/>
                  <a:pt x="1126725" y="615847"/>
                  <a:pt x="1115397" y="615847"/>
                </a:cubicBezTo>
                <a:lnTo>
                  <a:pt x="1116558" y="650780"/>
                </a:lnTo>
                <a:cubicBezTo>
                  <a:pt x="1121090" y="650909"/>
                  <a:pt x="1127844" y="649142"/>
                  <a:pt x="1136821" y="645478"/>
                </a:cubicBezTo>
                <a:cubicBezTo>
                  <a:pt x="1145798" y="641814"/>
                  <a:pt x="1151817" y="642008"/>
                  <a:pt x="1154879" y="646059"/>
                </a:cubicBezTo>
                <a:cubicBezTo>
                  <a:pt x="1157940" y="650110"/>
                  <a:pt x="1160195" y="649852"/>
                  <a:pt x="1161644" y="645284"/>
                </a:cubicBezTo>
                <a:cubicBezTo>
                  <a:pt x="1163092" y="640717"/>
                  <a:pt x="1164042" y="625201"/>
                  <a:pt x="1164494" y="598736"/>
                </a:cubicBezTo>
                <a:cubicBezTo>
                  <a:pt x="1164946" y="572271"/>
                  <a:pt x="1164150" y="557486"/>
                  <a:pt x="1162106" y="554382"/>
                </a:cubicBezTo>
                <a:cubicBezTo>
                  <a:pt x="1160063" y="551277"/>
                  <a:pt x="1156578" y="549943"/>
                  <a:pt x="1151652" y="550381"/>
                </a:cubicBezTo>
                <a:close/>
                <a:moveTo>
                  <a:pt x="1842097" y="538222"/>
                </a:moveTo>
                <a:cubicBezTo>
                  <a:pt x="1846378" y="538197"/>
                  <a:pt x="1851669" y="539342"/>
                  <a:pt x="1857972" y="541658"/>
                </a:cubicBezTo>
                <a:cubicBezTo>
                  <a:pt x="1870663" y="546319"/>
                  <a:pt x="1874463" y="552288"/>
                  <a:pt x="1869372" y="559566"/>
                </a:cubicBezTo>
                <a:cubicBezTo>
                  <a:pt x="1864281" y="566843"/>
                  <a:pt x="1860890" y="573662"/>
                  <a:pt x="1859198" y="580022"/>
                </a:cubicBezTo>
                <a:cubicBezTo>
                  <a:pt x="1857505" y="586382"/>
                  <a:pt x="1855993" y="598449"/>
                  <a:pt x="1854659" y="616224"/>
                </a:cubicBezTo>
                <a:cubicBezTo>
                  <a:pt x="1853325" y="633999"/>
                  <a:pt x="1852802" y="645101"/>
                  <a:pt x="1853089" y="649533"/>
                </a:cubicBezTo>
                <a:cubicBezTo>
                  <a:pt x="1853376" y="653964"/>
                  <a:pt x="1854727" y="654953"/>
                  <a:pt x="1857143" y="652501"/>
                </a:cubicBezTo>
                <a:cubicBezTo>
                  <a:pt x="1859560" y="650049"/>
                  <a:pt x="1869999" y="643976"/>
                  <a:pt x="1888462" y="634282"/>
                </a:cubicBezTo>
                <a:cubicBezTo>
                  <a:pt x="1906925" y="624588"/>
                  <a:pt x="1905445" y="630747"/>
                  <a:pt x="1884021" y="652759"/>
                </a:cubicBezTo>
                <a:cubicBezTo>
                  <a:pt x="1862596" y="674771"/>
                  <a:pt x="1848034" y="690997"/>
                  <a:pt x="1840333" y="701437"/>
                </a:cubicBezTo>
                <a:cubicBezTo>
                  <a:pt x="1832632" y="711877"/>
                  <a:pt x="1826219" y="711249"/>
                  <a:pt x="1821092" y="699555"/>
                </a:cubicBezTo>
                <a:cubicBezTo>
                  <a:pt x="1815966" y="687860"/>
                  <a:pt x="1814779" y="679396"/>
                  <a:pt x="1817532" y="674162"/>
                </a:cubicBezTo>
                <a:cubicBezTo>
                  <a:pt x="1820286" y="668928"/>
                  <a:pt x="1822985" y="662342"/>
                  <a:pt x="1825631" y="654405"/>
                </a:cubicBezTo>
                <a:cubicBezTo>
                  <a:pt x="1828277" y="646467"/>
                  <a:pt x="1830051" y="634432"/>
                  <a:pt x="1830955" y="618300"/>
                </a:cubicBezTo>
                <a:cubicBezTo>
                  <a:pt x="1831858" y="602167"/>
                  <a:pt x="1832532" y="589178"/>
                  <a:pt x="1832977" y="579334"/>
                </a:cubicBezTo>
                <a:cubicBezTo>
                  <a:pt x="1833421" y="569489"/>
                  <a:pt x="1829786" y="566578"/>
                  <a:pt x="1822071" y="570600"/>
                </a:cubicBezTo>
                <a:cubicBezTo>
                  <a:pt x="1814356" y="574623"/>
                  <a:pt x="1807085" y="577771"/>
                  <a:pt x="1800259" y="580044"/>
                </a:cubicBezTo>
                <a:cubicBezTo>
                  <a:pt x="1793434" y="582316"/>
                  <a:pt x="1785819" y="580298"/>
                  <a:pt x="1777415" y="573988"/>
                </a:cubicBezTo>
                <a:cubicBezTo>
                  <a:pt x="1769012" y="567679"/>
                  <a:pt x="1769790" y="563631"/>
                  <a:pt x="1779749" y="561846"/>
                </a:cubicBezTo>
                <a:cubicBezTo>
                  <a:pt x="1789709" y="560060"/>
                  <a:pt x="1799826" y="557458"/>
                  <a:pt x="1810100" y="554038"/>
                </a:cubicBezTo>
                <a:cubicBezTo>
                  <a:pt x="1820375" y="550617"/>
                  <a:pt x="1827771" y="546541"/>
                  <a:pt x="1832288" y="541809"/>
                </a:cubicBezTo>
                <a:cubicBezTo>
                  <a:pt x="1834547" y="539443"/>
                  <a:pt x="1837816" y="538247"/>
                  <a:pt x="1842097" y="538222"/>
                </a:cubicBezTo>
                <a:close/>
                <a:moveTo>
                  <a:pt x="1682279" y="533154"/>
                </a:moveTo>
                <a:cubicBezTo>
                  <a:pt x="1685363" y="532955"/>
                  <a:pt x="1688632" y="533585"/>
                  <a:pt x="1692088" y="535044"/>
                </a:cubicBezTo>
                <a:cubicBezTo>
                  <a:pt x="1699000" y="537962"/>
                  <a:pt x="1706317" y="542508"/>
                  <a:pt x="1714039" y="548681"/>
                </a:cubicBezTo>
                <a:cubicBezTo>
                  <a:pt x="1721762" y="554855"/>
                  <a:pt x="1722615" y="561204"/>
                  <a:pt x="1716599" y="567729"/>
                </a:cubicBezTo>
                <a:cubicBezTo>
                  <a:pt x="1710583" y="574254"/>
                  <a:pt x="1702341" y="593699"/>
                  <a:pt x="1691873" y="626065"/>
                </a:cubicBezTo>
                <a:cubicBezTo>
                  <a:pt x="1705367" y="639473"/>
                  <a:pt x="1705858" y="646747"/>
                  <a:pt x="1693346" y="647887"/>
                </a:cubicBezTo>
                <a:cubicBezTo>
                  <a:pt x="1680835" y="649027"/>
                  <a:pt x="1655513" y="651296"/>
                  <a:pt x="1617383" y="654695"/>
                </a:cubicBezTo>
                <a:cubicBezTo>
                  <a:pt x="1616565" y="669193"/>
                  <a:pt x="1614504" y="678493"/>
                  <a:pt x="1611199" y="682594"/>
                </a:cubicBezTo>
                <a:cubicBezTo>
                  <a:pt x="1607893" y="686695"/>
                  <a:pt x="1604064" y="684612"/>
                  <a:pt x="1599712" y="676345"/>
                </a:cubicBezTo>
                <a:cubicBezTo>
                  <a:pt x="1595360" y="668078"/>
                  <a:pt x="1593184" y="658237"/>
                  <a:pt x="1593184" y="646822"/>
                </a:cubicBezTo>
                <a:cubicBezTo>
                  <a:pt x="1593184" y="636239"/>
                  <a:pt x="1592524" y="621469"/>
                  <a:pt x="1591205" y="602511"/>
                </a:cubicBezTo>
                <a:cubicBezTo>
                  <a:pt x="1589885" y="583553"/>
                  <a:pt x="1586734" y="569539"/>
                  <a:pt x="1581751" y="560469"/>
                </a:cubicBezTo>
                <a:cubicBezTo>
                  <a:pt x="1576768" y="551399"/>
                  <a:pt x="1578309" y="547563"/>
                  <a:pt x="1586376" y="548961"/>
                </a:cubicBezTo>
                <a:cubicBezTo>
                  <a:pt x="1594442" y="550359"/>
                  <a:pt x="1600974" y="551481"/>
                  <a:pt x="1605972" y="552327"/>
                </a:cubicBezTo>
                <a:cubicBezTo>
                  <a:pt x="1610969" y="553173"/>
                  <a:pt x="1622133" y="551632"/>
                  <a:pt x="1639463" y="547703"/>
                </a:cubicBezTo>
                <a:cubicBezTo>
                  <a:pt x="1656793" y="543773"/>
                  <a:pt x="1668169" y="539952"/>
                  <a:pt x="1673589" y="536238"/>
                </a:cubicBezTo>
                <a:cubicBezTo>
                  <a:pt x="1676300" y="534381"/>
                  <a:pt x="1679196" y="533353"/>
                  <a:pt x="1682279" y="533154"/>
                </a:cubicBezTo>
                <a:close/>
                <a:moveTo>
                  <a:pt x="2203212" y="516954"/>
                </a:moveTo>
                <a:cubicBezTo>
                  <a:pt x="2200832" y="516301"/>
                  <a:pt x="2190227" y="518377"/>
                  <a:pt x="2171398" y="523181"/>
                </a:cubicBezTo>
                <a:lnTo>
                  <a:pt x="2173851" y="572504"/>
                </a:lnTo>
                <a:cubicBezTo>
                  <a:pt x="2178626" y="571701"/>
                  <a:pt x="2188628" y="569299"/>
                  <a:pt x="2203857" y="565298"/>
                </a:cubicBezTo>
                <a:cubicBezTo>
                  <a:pt x="2205521" y="555432"/>
                  <a:pt x="2206571" y="545942"/>
                  <a:pt x="2207009" y="536829"/>
                </a:cubicBezTo>
                <a:cubicBezTo>
                  <a:pt x="2207446" y="527716"/>
                  <a:pt x="2207518" y="522288"/>
                  <a:pt x="2207224" y="520546"/>
                </a:cubicBezTo>
                <a:cubicBezTo>
                  <a:pt x="2206930" y="518804"/>
                  <a:pt x="2205593" y="517606"/>
                  <a:pt x="2203212" y="516954"/>
                </a:cubicBezTo>
                <a:close/>
                <a:moveTo>
                  <a:pt x="2000641" y="505758"/>
                </a:moveTo>
                <a:cubicBezTo>
                  <a:pt x="1997761" y="505593"/>
                  <a:pt x="1993752" y="506073"/>
                  <a:pt x="1988614" y="507199"/>
                </a:cubicBezTo>
                <a:cubicBezTo>
                  <a:pt x="1978340" y="509450"/>
                  <a:pt x="1962734" y="511773"/>
                  <a:pt x="1941797" y="514168"/>
                </a:cubicBezTo>
                <a:lnTo>
                  <a:pt x="1946874" y="572504"/>
                </a:lnTo>
                <a:cubicBezTo>
                  <a:pt x="1974421" y="568044"/>
                  <a:pt x="1992569" y="565090"/>
                  <a:pt x="2001316" y="563642"/>
                </a:cubicBezTo>
                <a:cubicBezTo>
                  <a:pt x="2002951" y="553891"/>
                  <a:pt x="2004435" y="542938"/>
                  <a:pt x="2005769" y="530785"/>
                </a:cubicBezTo>
                <a:cubicBezTo>
                  <a:pt x="2007103" y="518632"/>
                  <a:pt x="2007146" y="511099"/>
                  <a:pt x="2005898" y="508188"/>
                </a:cubicBezTo>
                <a:cubicBezTo>
                  <a:pt x="2005274" y="506733"/>
                  <a:pt x="2003522" y="505923"/>
                  <a:pt x="2000641" y="505758"/>
                </a:cubicBezTo>
                <a:close/>
                <a:moveTo>
                  <a:pt x="618487" y="493538"/>
                </a:moveTo>
                <a:cubicBezTo>
                  <a:pt x="630944" y="492786"/>
                  <a:pt x="641614" y="496013"/>
                  <a:pt x="650498" y="503219"/>
                </a:cubicBezTo>
                <a:cubicBezTo>
                  <a:pt x="662343" y="512827"/>
                  <a:pt x="661131" y="518477"/>
                  <a:pt x="646863" y="520170"/>
                </a:cubicBezTo>
                <a:cubicBezTo>
                  <a:pt x="632595" y="521862"/>
                  <a:pt x="614271" y="523156"/>
                  <a:pt x="591893" y="524052"/>
                </a:cubicBezTo>
                <a:cubicBezTo>
                  <a:pt x="569515" y="524948"/>
                  <a:pt x="543233" y="527533"/>
                  <a:pt x="513047" y="531807"/>
                </a:cubicBezTo>
                <a:cubicBezTo>
                  <a:pt x="524749" y="536195"/>
                  <a:pt x="528936" y="540837"/>
                  <a:pt x="525609" y="545735"/>
                </a:cubicBezTo>
                <a:cubicBezTo>
                  <a:pt x="522282" y="550632"/>
                  <a:pt x="518547" y="557339"/>
                  <a:pt x="514402" y="565857"/>
                </a:cubicBezTo>
                <a:cubicBezTo>
                  <a:pt x="517428" y="565786"/>
                  <a:pt x="522870" y="565556"/>
                  <a:pt x="530729" y="565169"/>
                </a:cubicBezTo>
                <a:cubicBezTo>
                  <a:pt x="538587" y="564782"/>
                  <a:pt x="545449" y="563208"/>
                  <a:pt x="551314" y="560448"/>
                </a:cubicBezTo>
                <a:cubicBezTo>
                  <a:pt x="557179" y="557687"/>
                  <a:pt x="563883" y="557974"/>
                  <a:pt x="571426" y="561308"/>
                </a:cubicBezTo>
                <a:cubicBezTo>
                  <a:pt x="578969" y="564642"/>
                  <a:pt x="586197" y="568690"/>
                  <a:pt x="593109" y="573451"/>
                </a:cubicBezTo>
                <a:cubicBezTo>
                  <a:pt x="600021" y="578212"/>
                  <a:pt x="601376" y="583198"/>
                  <a:pt x="597174" y="588411"/>
                </a:cubicBezTo>
                <a:cubicBezTo>
                  <a:pt x="592972" y="593624"/>
                  <a:pt x="588419" y="605379"/>
                  <a:pt x="583515" y="623677"/>
                </a:cubicBezTo>
                <a:cubicBezTo>
                  <a:pt x="578611" y="641975"/>
                  <a:pt x="573882" y="656599"/>
                  <a:pt x="569329" y="667547"/>
                </a:cubicBezTo>
                <a:cubicBezTo>
                  <a:pt x="564776" y="678496"/>
                  <a:pt x="558936" y="688714"/>
                  <a:pt x="551809" y="698200"/>
                </a:cubicBezTo>
                <a:cubicBezTo>
                  <a:pt x="544682" y="707686"/>
                  <a:pt x="535870" y="714107"/>
                  <a:pt x="525373" y="717462"/>
                </a:cubicBezTo>
                <a:cubicBezTo>
                  <a:pt x="514876" y="720818"/>
                  <a:pt x="508860" y="717878"/>
                  <a:pt x="507326" y="708643"/>
                </a:cubicBezTo>
                <a:cubicBezTo>
                  <a:pt x="505791" y="699408"/>
                  <a:pt x="498911" y="688355"/>
                  <a:pt x="486686" y="675485"/>
                </a:cubicBezTo>
                <a:cubicBezTo>
                  <a:pt x="474461" y="662614"/>
                  <a:pt x="476419" y="659786"/>
                  <a:pt x="492559" y="666999"/>
                </a:cubicBezTo>
                <a:cubicBezTo>
                  <a:pt x="508699" y="674212"/>
                  <a:pt x="519099" y="677819"/>
                  <a:pt x="523759" y="677819"/>
                </a:cubicBezTo>
                <a:cubicBezTo>
                  <a:pt x="528133" y="677819"/>
                  <a:pt x="532589" y="673502"/>
                  <a:pt x="537128" y="664869"/>
                </a:cubicBezTo>
                <a:cubicBezTo>
                  <a:pt x="541667" y="656237"/>
                  <a:pt x="546410" y="644030"/>
                  <a:pt x="551357" y="628248"/>
                </a:cubicBezTo>
                <a:cubicBezTo>
                  <a:pt x="556305" y="612467"/>
                  <a:pt x="558778" y="601113"/>
                  <a:pt x="558778" y="594187"/>
                </a:cubicBezTo>
                <a:cubicBezTo>
                  <a:pt x="558778" y="588637"/>
                  <a:pt x="557283" y="585012"/>
                  <a:pt x="554293" y="583313"/>
                </a:cubicBezTo>
                <a:cubicBezTo>
                  <a:pt x="551303" y="581614"/>
                  <a:pt x="547310" y="580990"/>
                  <a:pt x="542312" y="581442"/>
                </a:cubicBezTo>
                <a:cubicBezTo>
                  <a:pt x="537315" y="581893"/>
                  <a:pt x="531582" y="582119"/>
                  <a:pt x="525115" y="582119"/>
                </a:cubicBezTo>
                <a:cubicBezTo>
                  <a:pt x="519178" y="582119"/>
                  <a:pt x="513614" y="580764"/>
                  <a:pt x="508423" y="578054"/>
                </a:cubicBezTo>
                <a:cubicBezTo>
                  <a:pt x="501252" y="595549"/>
                  <a:pt x="491942" y="612087"/>
                  <a:pt x="480491" y="627667"/>
                </a:cubicBezTo>
                <a:cubicBezTo>
                  <a:pt x="469041" y="643248"/>
                  <a:pt x="455532" y="657674"/>
                  <a:pt x="439966" y="670946"/>
                </a:cubicBezTo>
                <a:cubicBezTo>
                  <a:pt x="424400" y="684218"/>
                  <a:pt x="405890" y="695228"/>
                  <a:pt x="384437" y="703975"/>
                </a:cubicBezTo>
                <a:cubicBezTo>
                  <a:pt x="362984" y="712723"/>
                  <a:pt x="360919" y="709869"/>
                  <a:pt x="378242" y="695414"/>
                </a:cubicBezTo>
                <a:cubicBezTo>
                  <a:pt x="395565" y="680959"/>
                  <a:pt x="410260" y="667694"/>
                  <a:pt x="422328" y="655620"/>
                </a:cubicBezTo>
                <a:cubicBezTo>
                  <a:pt x="434395" y="643546"/>
                  <a:pt x="446025" y="629679"/>
                  <a:pt x="457217" y="614019"/>
                </a:cubicBezTo>
                <a:cubicBezTo>
                  <a:pt x="468410" y="598360"/>
                  <a:pt x="476885" y="582994"/>
                  <a:pt x="482642" y="567922"/>
                </a:cubicBezTo>
                <a:cubicBezTo>
                  <a:pt x="488400" y="552851"/>
                  <a:pt x="491731" y="541830"/>
                  <a:pt x="492634" y="534861"/>
                </a:cubicBezTo>
                <a:cubicBezTo>
                  <a:pt x="470622" y="537557"/>
                  <a:pt x="451291" y="540705"/>
                  <a:pt x="434642" y="544304"/>
                </a:cubicBezTo>
                <a:cubicBezTo>
                  <a:pt x="417993" y="547903"/>
                  <a:pt x="406718" y="549929"/>
                  <a:pt x="400817" y="550381"/>
                </a:cubicBezTo>
                <a:cubicBezTo>
                  <a:pt x="394916" y="550833"/>
                  <a:pt x="386248" y="547212"/>
                  <a:pt x="374811" y="539518"/>
                </a:cubicBezTo>
                <a:cubicBezTo>
                  <a:pt x="363375" y="531825"/>
                  <a:pt x="364884" y="527978"/>
                  <a:pt x="379339" y="527978"/>
                </a:cubicBezTo>
                <a:cubicBezTo>
                  <a:pt x="391686" y="527978"/>
                  <a:pt x="406600" y="526637"/>
                  <a:pt x="424081" y="523955"/>
                </a:cubicBezTo>
                <a:cubicBezTo>
                  <a:pt x="441561" y="521274"/>
                  <a:pt x="471608" y="517015"/>
                  <a:pt x="514220" y="511178"/>
                </a:cubicBezTo>
                <a:cubicBezTo>
                  <a:pt x="556832" y="505342"/>
                  <a:pt x="587236" y="500154"/>
                  <a:pt x="605434" y="495616"/>
                </a:cubicBezTo>
                <a:cubicBezTo>
                  <a:pt x="609984" y="494481"/>
                  <a:pt x="614334" y="493788"/>
                  <a:pt x="618487" y="493538"/>
                </a:cubicBezTo>
                <a:close/>
                <a:moveTo>
                  <a:pt x="2212782" y="488259"/>
                </a:moveTo>
                <a:cubicBezTo>
                  <a:pt x="2215741" y="487797"/>
                  <a:pt x="2218951" y="488047"/>
                  <a:pt x="2222410" y="489012"/>
                </a:cubicBezTo>
                <a:cubicBezTo>
                  <a:pt x="2229329" y="490941"/>
                  <a:pt x="2236955" y="495038"/>
                  <a:pt x="2245286" y="501305"/>
                </a:cubicBezTo>
                <a:cubicBezTo>
                  <a:pt x="2253618" y="507572"/>
                  <a:pt x="2254116" y="514401"/>
                  <a:pt x="2246781" y="521794"/>
                </a:cubicBezTo>
                <a:cubicBezTo>
                  <a:pt x="2239446" y="529186"/>
                  <a:pt x="2233212" y="542784"/>
                  <a:pt x="2228078" y="562588"/>
                </a:cubicBezTo>
                <a:cubicBezTo>
                  <a:pt x="2237973" y="573874"/>
                  <a:pt x="2237801" y="580398"/>
                  <a:pt x="2227562" y="582162"/>
                </a:cubicBezTo>
                <a:cubicBezTo>
                  <a:pt x="2217323" y="583926"/>
                  <a:pt x="2199849" y="587296"/>
                  <a:pt x="2175141" y="592272"/>
                </a:cubicBezTo>
                <a:cubicBezTo>
                  <a:pt x="2174252" y="603687"/>
                  <a:pt x="2171377" y="610022"/>
                  <a:pt x="2166515" y="611276"/>
                </a:cubicBezTo>
                <a:cubicBezTo>
                  <a:pt x="2161654" y="612531"/>
                  <a:pt x="2157858" y="609251"/>
                  <a:pt x="2155126" y="601436"/>
                </a:cubicBezTo>
                <a:cubicBezTo>
                  <a:pt x="2152394" y="593620"/>
                  <a:pt x="2149910" y="579197"/>
                  <a:pt x="2147672" y="558168"/>
                </a:cubicBezTo>
                <a:cubicBezTo>
                  <a:pt x="2145435" y="537138"/>
                  <a:pt x="2142055" y="521672"/>
                  <a:pt x="2137530" y="511770"/>
                </a:cubicBezTo>
                <a:cubicBezTo>
                  <a:pt x="2133006" y="501868"/>
                  <a:pt x="2134591" y="497856"/>
                  <a:pt x="2142284" y="499735"/>
                </a:cubicBezTo>
                <a:cubicBezTo>
                  <a:pt x="2149978" y="501613"/>
                  <a:pt x="2155463" y="502961"/>
                  <a:pt x="2158740" y="503779"/>
                </a:cubicBezTo>
                <a:cubicBezTo>
                  <a:pt x="2162016" y="504596"/>
                  <a:pt x="2166903" y="504603"/>
                  <a:pt x="2173399" y="503800"/>
                </a:cubicBezTo>
                <a:cubicBezTo>
                  <a:pt x="2179895" y="502997"/>
                  <a:pt x="2185498" y="501739"/>
                  <a:pt x="2190209" y="500025"/>
                </a:cubicBezTo>
                <a:cubicBezTo>
                  <a:pt x="2194920" y="498311"/>
                  <a:pt x="2199735" y="495565"/>
                  <a:pt x="2204653" y="491787"/>
                </a:cubicBezTo>
                <a:cubicBezTo>
                  <a:pt x="2207113" y="489897"/>
                  <a:pt x="2209822" y="488721"/>
                  <a:pt x="2212782" y="488259"/>
                </a:cubicBezTo>
                <a:close/>
                <a:moveTo>
                  <a:pt x="2337426" y="480338"/>
                </a:moveTo>
                <a:cubicBezTo>
                  <a:pt x="2335267" y="480227"/>
                  <a:pt x="2332102" y="480834"/>
                  <a:pt x="2327929" y="482161"/>
                </a:cubicBezTo>
                <a:cubicBezTo>
                  <a:pt x="2319583" y="484814"/>
                  <a:pt x="2309559" y="487696"/>
                  <a:pt x="2297857" y="490808"/>
                </a:cubicBezTo>
                <a:cubicBezTo>
                  <a:pt x="2296337" y="503097"/>
                  <a:pt x="2294222" y="515029"/>
                  <a:pt x="2291512" y="526601"/>
                </a:cubicBezTo>
                <a:cubicBezTo>
                  <a:pt x="2301335" y="524952"/>
                  <a:pt x="2316249" y="521209"/>
                  <a:pt x="2336253" y="515373"/>
                </a:cubicBezTo>
                <a:cubicBezTo>
                  <a:pt x="2337816" y="508475"/>
                  <a:pt x="2339050" y="502101"/>
                  <a:pt x="2339953" y="496250"/>
                </a:cubicBezTo>
                <a:cubicBezTo>
                  <a:pt x="2340857" y="490399"/>
                  <a:pt x="2341165" y="485925"/>
                  <a:pt x="2340878" y="482828"/>
                </a:cubicBezTo>
                <a:cubicBezTo>
                  <a:pt x="2340735" y="481279"/>
                  <a:pt x="2339584" y="480449"/>
                  <a:pt x="2337426" y="480338"/>
                </a:cubicBezTo>
                <a:close/>
                <a:moveTo>
                  <a:pt x="2015344" y="474097"/>
                </a:moveTo>
                <a:cubicBezTo>
                  <a:pt x="2018755" y="473669"/>
                  <a:pt x="2022181" y="474180"/>
                  <a:pt x="2025623" y="475632"/>
                </a:cubicBezTo>
                <a:cubicBezTo>
                  <a:pt x="2032506" y="478536"/>
                  <a:pt x="2040053" y="483358"/>
                  <a:pt x="2048263" y="490098"/>
                </a:cubicBezTo>
                <a:cubicBezTo>
                  <a:pt x="2056472" y="496838"/>
                  <a:pt x="2056888" y="503449"/>
                  <a:pt x="2049510" y="509931"/>
                </a:cubicBezTo>
                <a:cubicBezTo>
                  <a:pt x="2042132" y="516412"/>
                  <a:pt x="2034571" y="533915"/>
                  <a:pt x="2026828" y="562437"/>
                </a:cubicBezTo>
                <a:cubicBezTo>
                  <a:pt x="2038529" y="573924"/>
                  <a:pt x="2040157" y="580298"/>
                  <a:pt x="2031710" y="581560"/>
                </a:cubicBezTo>
                <a:cubicBezTo>
                  <a:pt x="2023264" y="582822"/>
                  <a:pt x="2010831" y="584342"/>
                  <a:pt x="1994411" y="586120"/>
                </a:cubicBezTo>
                <a:cubicBezTo>
                  <a:pt x="1977992" y="587898"/>
                  <a:pt x="1961952" y="590028"/>
                  <a:pt x="1946293" y="592509"/>
                </a:cubicBezTo>
                <a:cubicBezTo>
                  <a:pt x="1941202" y="606275"/>
                  <a:pt x="1936463" y="609746"/>
                  <a:pt x="1932075" y="602920"/>
                </a:cubicBezTo>
                <a:cubicBezTo>
                  <a:pt x="1927687" y="596094"/>
                  <a:pt x="1925037" y="587622"/>
                  <a:pt x="1924127" y="577505"/>
                </a:cubicBezTo>
                <a:cubicBezTo>
                  <a:pt x="1923216" y="567388"/>
                  <a:pt x="1921449" y="555120"/>
                  <a:pt x="1918824" y="540701"/>
                </a:cubicBezTo>
                <a:cubicBezTo>
                  <a:pt x="1916200" y="526282"/>
                  <a:pt x="1912145" y="514480"/>
                  <a:pt x="1906660" y="505295"/>
                </a:cubicBezTo>
                <a:cubicBezTo>
                  <a:pt x="1901175" y="496110"/>
                  <a:pt x="1904932" y="492418"/>
                  <a:pt x="1917932" y="494217"/>
                </a:cubicBezTo>
                <a:cubicBezTo>
                  <a:pt x="1930931" y="496017"/>
                  <a:pt x="1947028" y="494952"/>
                  <a:pt x="1966222" y="491023"/>
                </a:cubicBezTo>
                <a:cubicBezTo>
                  <a:pt x="1985417" y="487094"/>
                  <a:pt x="1998395" y="482820"/>
                  <a:pt x="2005156" y="478203"/>
                </a:cubicBezTo>
                <a:cubicBezTo>
                  <a:pt x="2008537" y="475894"/>
                  <a:pt x="2011932" y="474526"/>
                  <a:pt x="2015344" y="474097"/>
                </a:cubicBezTo>
                <a:close/>
                <a:moveTo>
                  <a:pt x="2579294" y="455230"/>
                </a:moveTo>
                <a:cubicBezTo>
                  <a:pt x="2605279" y="451530"/>
                  <a:pt x="2625907" y="464350"/>
                  <a:pt x="2641180" y="493690"/>
                </a:cubicBezTo>
                <a:cubicBezTo>
                  <a:pt x="2650271" y="525655"/>
                  <a:pt x="2637831" y="557375"/>
                  <a:pt x="2603859" y="588852"/>
                </a:cubicBezTo>
                <a:cubicBezTo>
                  <a:pt x="2593735" y="604053"/>
                  <a:pt x="2588673" y="622050"/>
                  <a:pt x="2588673" y="642843"/>
                </a:cubicBezTo>
                <a:lnTo>
                  <a:pt x="2556235" y="642843"/>
                </a:lnTo>
                <a:cubicBezTo>
                  <a:pt x="2555260" y="606333"/>
                  <a:pt x="2570210" y="573085"/>
                  <a:pt x="2601084" y="543100"/>
                </a:cubicBezTo>
                <a:cubicBezTo>
                  <a:pt x="2608011" y="532746"/>
                  <a:pt x="2611036" y="521740"/>
                  <a:pt x="2610162" y="510081"/>
                </a:cubicBezTo>
                <a:cubicBezTo>
                  <a:pt x="2605444" y="494207"/>
                  <a:pt x="2596488" y="486721"/>
                  <a:pt x="2583295" y="487624"/>
                </a:cubicBezTo>
                <a:lnTo>
                  <a:pt x="2578004" y="487624"/>
                </a:lnTo>
                <a:cubicBezTo>
                  <a:pt x="2561728" y="488399"/>
                  <a:pt x="2554041" y="502345"/>
                  <a:pt x="2554945" y="529462"/>
                </a:cubicBezTo>
                <a:lnTo>
                  <a:pt x="2521130" y="529462"/>
                </a:lnTo>
                <a:cubicBezTo>
                  <a:pt x="2520170" y="492350"/>
                  <a:pt x="2531907" y="469563"/>
                  <a:pt x="2556343" y="461102"/>
                </a:cubicBezTo>
                <a:cubicBezTo>
                  <a:pt x="2560315" y="458119"/>
                  <a:pt x="2567966" y="456162"/>
                  <a:pt x="2579294" y="455230"/>
                </a:cubicBezTo>
                <a:close/>
                <a:moveTo>
                  <a:pt x="1835501" y="452371"/>
                </a:moveTo>
                <a:cubicBezTo>
                  <a:pt x="1837962" y="451932"/>
                  <a:pt x="1841308" y="451939"/>
                  <a:pt x="1845539" y="452391"/>
                </a:cubicBezTo>
                <a:cubicBezTo>
                  <a:pt x="1861141" y="452391"/>
                  <a:pt x="1872534" y="454703"/>
                  <a:pt x="1879719" y="459328"/>
                </a:cubicBezTo>
                <a:cubicBezTo>
                  <a:pt x="1886903" y="463952"/>
                  <a:pt x="1890216" y="471850"/>
                  <a:pt x="1889656" y="483021"/>
                </a:cubicBezTo>
                <a:cubicBezTo>
                  <a:pt x="1889097" y="494192"/>
                  <a:pt x="1883063" y="497648"/>
                  <a:pt x="1871555" y="493389"/>
                </a:cubicBezTo>
                <a:cubicBezTo>
                  <a:pt x="1860047" y="489130"/>
                  <a:pt x="1848604" y="480781"/>
                  <a:pt x="1837225" y="468340"/>
                </a:cubicBezTo>
                <a:cubicBezTo>
                  <a:pt x="1828691" y="459010"/>
                  <a:pt x="1828116" y="453687"/>
                  <a:pt x="1835501" y="452371"/>
                </a:cubicBezTo>
                <a:close/>
                <a:moveTo>
                  <a:pt x="189386" y="450460"/>
                </a:moveTo>
                <a:cubicBezTo>
                  <a:pt x="195581" y="450132"/>
                  <a:pt x="202679" y="452966"/>
                  <a:pt x="210681" y="458962"/>
                </a:cubicBezTo>
                <a:cubicBezTo>
                  <a:pt x="221350" y="466957"/>
                  <a:pt x="219278" y="472607"/>
                  <a:pt x="204464" y="475912"/>
                </a:cubicBezTo>
                <a:cubicBezTo>
                  <a:pt x="189651" y="479217"/>
                  <a:pt x="167811" y="482548"/>
                  <a:pt x="138944" y="485904"/>
                </a:cubicBezTo>
                <a:cubicBezTo>
                  <a:pt x="155148" y="490880"/>
                  <a:pt x="161670" y="496623"/>
                  <a:pt x="158508" y="503133"/>
                </a:cubicBezTo>
                <a:cubicBezTo>
                  <a:pt x="155346" y="509644"/>
                  <a:pt x="154159" y="521518"/>
                  <a:pt x="154948" y="538754"/>
                </a:cubicBezTo>
                <a:cubicBezTo>
                  <a:pt x="201711" y="533492"/>
                  <a:pt x="229951" y="529928"/>
                  <a:pt x="239666" y="528064"/>
                </a:cubicBezTo>
                <a:cubicBezTo>
                  <a:pt x="249382" y="526200"/>
                  <a:pt x="259993" y="527971"/>
                  <a:pt x="271501" y="533377"/>
                </a:cubicBezTo>
                <a:cubicBezTo>
                  <a:pt x="283009" y="538783"/>
                  <a:pt x="288763" y="544655"/>
                  <a:pt x="288763" y="550994"/>
                </a:cubicBezTo>
                <a:cubicBezTo>
                  <a:pt x="288763" y="559139"/>
                  <a:pt x="275484" y="562086"/>
                  <a:pt x="248926" y="559835"/>
                </a:cubicBezTo>
                <a:cubicBezTo>
                  <a:pt x="222368" y="557583"/>
                  <a:pt x="191558" y="558135"/>
                  <a:pt x="156496" y="561491"/>
                </a:cubicBezTo>
                <a:cubicBezTo>
                  <a:pt x="157357" y="588622"/>
                  <a:pt x="158239" y="612112"/>
                  <a:pt x="159142" y="631959"/>
                </a:cubicBezTo>
                <a:cubicBezTo>
                  <a:pt x="160046" y="651805"/>
                  <a:pt x="160035" y="669164"/>
                  <a:pt x="159110" y="684035"/>
                </a:cubicBezTo>
                <a:cubicBezTo>
                  <a:pt x="158185" y="698906"/>
                  <a:pt x="152729" y="712633"/>
                  <a:pt x="142741" y="725217"/>
                </a:cubicBezTo>
                <a:cubicBezTo>
                  <a:pt x="132753" y="737800"/>
                  <a:pt x="124604" y="739639"/>
                  <a:pt x="118294" y="730734"/>
                </a:cubicBezTo>
                <a:cubicBezTo>
                  <a:pt x="111984" y="721829"/>
                  <a:pt x="101448" y="712128"/>
                  <a:pt x="86685" y="701631"/>
                </a:cubicBezTo>
                <a:cubicBezTo>
                  <a:pt x="71921" y="691134"/>
                  <a:pt x="74743" y="687459"/>
                  <a:pt x="95149" y="690607"/>
                </a:cubicBezTo>
                <a:cubicBezTo>
                  <a:pt x="115555" y="693754"/>
                  <a:pt x="126583" y="690305"/>
                  <a:pt x="128232" y="680260"/>
                </a:cubicBezTo>
                <a:cubicBezTo>
                  <a:pt x="129881" y="670215"/>
                  <a:pt x="130928" y="655874"/>
                  <a:pt x="131372" y="637239"/>
                </a:cubicBezTo>
                <a:cubicBezTo>
                  <a:pt x="131817" y="618604"/>
                  <a:pt x="131222" y="593928"/>
                  <a:pt x="129587" y="563212"/>
                </a:cubicBezTo>
                <a:cubicBezTo>
                  <a:pt x="99114" y="569335"/>
                  <a:pt x="77199" y="573780"/>
                  <a:pt x="63841" y="576548"/>
                </a:cubicBezTo>
                <a:cubicBezTo>
                  <a:pt x="50483" y="579316"/>
                  <a:pt x="40133" y="581384"/>
                  <a:pt x="32791" y="582754"/>
                </a:cubicBezTo>
                <a:cubicBezTo>
                  <a:pt x="25448" y="584123"/>
                  <a:pt x="16984" y="580513"/>
                  <a:pt x="7398" y="571923"/>
                </a:cubicBezTo>
                <a:cubicBezTo>
                  <a:pt x="-2189" y="563334"/>
                  <a:pt x="-2458" y="559039"/>
                  <a:pt x="6591" y="559039"/>
                </a:cubicBezTo>
                <a:cubicBezTo>
                  <a:pt x="13689" y="559039"/>
                  <a:pt x="28320" y="557705"/>
                  <a:pt x="50483" y="555038"/>
                </a:cubicBezTo>
                <a:cubicBezTo>
                  <a:pt x="72646" y="552370"/>
                  <a:pt x="98483" y="548513"/>
                  <a:pt x="127995" y="543465"/>
                </a:cubicBezTo>
                <a:cubicBezTo>
                  <a:pt x="127995" y="522916"/>
                  <a:pt x="125686" y="504754"/>
                  <a:pt x="121069" y="488980"/>
                </a:cubicBezTo>
                <a:cubicBezTo>
                  <a:pt x="113612" y="490729"/>
                  <a:pt x="104879" y="492514"/>
                  <a:pt x="94869" y="494336"/>
                </a:cubicBezTo>
                <a:cubicBezTo>
                  <a:pt x="84860" y="496157"/>
                  <a:pt x="75281" y="493353"/>
                  <a:pt x="66131" y="485925"/>
                </a:cubicBezTo>
                <a:cubicBezTo>
                  <a:pt x="56982" y="478497"/>
                  <a:pt x="59040" y="474216"/>
                  <a:pt x="72305" y="473083"/>
                </a:cubicBezTo>
                <a:cubicBezTo>
                  <a:pt x="85570" y="471951"/>
                  <a:pt x="105553" y="468939"/>
                  <a:pt x="132254" y="464049"/>
                </a:cubicBezTo>
                <a:cubicBezTo>
                  <a:pt x="158956" y="459159"/>
                  <a:pt x="176035" y="455090"/>
                  <a:pt x="183492" y="451842"/>
                </a:cubicBezTo>
                <a:cubicBezTo>
                  <a:pt x="185356" y="451030"/>
                  <a:pt x="187321" y="450569"/>
                  <a:pt x="189386" y="450460"/>
                </a:cubicBezTo>
                <a:close/>
                <a:moveTo>
                  <a:pt x="2351502" y="448701"/>
                </a:moveTo>
                <a:cubicBezTo>
                  <a:pt x="2356307" y="449024"/>
                  <a:pt x="2362109" y="450820"/>
                  <a:pt x="2368906" y="454090"/>
                </a:cubicBezTo>
                <a:cubicBezTo>
                  <a:pt x="2389298" y="465992"/>
                  <a:pt x="2394417" y="475027"/>
                  <a:pt x="2384264" y="481193"/>
                </a:cubicBezTo>
                <a:cubicBezTo>
                  <a:pt x="2374112" y="487359"/>
                  <a:pt x="2366145" y="498745"/>
                  <a:pt x="2360366" y="515351"/>
                </a:cubicBezTo>
                <a:cubicBezTo>
                  <a:pt x="2370261" y="525791"/>
                  <a:pt x="2368329" y="532104"/>
                  <a:pt x="2354569" y="534291"/>
                </a:cubicBezTo>
                <a:cubicBezTo>
                  <a:pt x="2340810" y="536478"/>
                  <a:pt x="2319059" y="540970"/>
                  <a:pt x="2289318" y="547767"/>
                </a:cubicBezTo>
                <a:cubicBezTo>
                  <a:pt x="2281603" y="576060"/>
                  <a:pt x="2274089" y="598442"/>
                  <a:pt x="2266775" y="614912"/>
                </a:cubicBezTo>
                <a:cubicBezTo>
                  <a:pt x="2259462" y="631381"/>
                  <a:pt x="2249147" y="647876"/>
                  <a:pt x="2235832" y="664396"/>
                </a:cubicBezTo>
                <a:cubicBezTo>
                  <a:pt x="2222518" y="680916"/>
                  <a:pt x="2205948" y="694278"/>
                  <a:pt x="2186122" y="704481"/>
                </a:cubicBezTo>
                <a:cubicBezTo>
                  <a:pt x="2166297" y="714684"/>
                  <a:pt x="2164784" y="711238"/>
                  <a:pt x="2181583" y="694145"/>
                </a:cubicBezTo>
                <a:cubicBezTo>
                  <a:pt x="2198383" y="677051"/>
                  <a:pt x="2212795" y="658925"/>
                  <a:pt x="2224819" y="639767"/>
                </a:cubicBezTo>
                <a:cubicBezTo>
                  <a:pt x="2236843" y="620608"/>
                  <a:pt x="2246670" y="598915"/>
                  <a:pt x="2254299" y="574687"/>
                </a:cubicBezTo>
                <a:cubicBezTo>
                  <a:pt x="2261928" y="550460"/>
                  <a:pt x="2266413" y="530735"/>
                  <a:pt x="2267754" y="515513"/>
                </a:cubicBezTo>
                <a:cubicBezTo>
                  <a:pt x="2269095" y="500290"/>
                  <a:pt x="2267739" y="489005"/>
                  <a:pt x="2263688" y="481655"/>
                </a:cubicBezTo>
                <a:cubicBezTo>
                  <a:pt x="2259637" y="474306"/>
                  <a:pt x="2260430" y="470061"/>
                  <a:pt x="2266065" y="468921"/>
                </a:cubicBezTo>
                <a:cubicBezTo>
                  <a:pt x="2271701" y="467781"/>
                  <a:pt x="2277595" y="468337"/>
                  <a:pt x="2283747" y="470588"/>
                </a:cubicBezTo>
                <a:cubicBezTo>
                  <a:pt x="2289899" y="472840"/>
                  <a:pt x="2296646" y="473134"/>
                  <a:pt x="2303988" y="471470"/>
                </a:cubicBezTo>
                <a:cubicBezTo>
                  <a:pt x="2311330" y="469807"/>
                  <a:pt x="2317772" y="467484"/>
                  <a:pt x="2323315" y="464501"/>
                </a:cubicBezTo>
                <a:cubicBezTo>
                  <a:pt x="2328857" y="461518"/>
                  <a:pt x="2334443" y="457402"/>
                  <a:pt x="2340071" y="452154"/>
                </a:cubicBezTo>
                <a:cubicBezTo>
                  <a:pt x="2342886" y="449530"/>
                  <a:pt x="2346696" y="448379"/>
                  <a:pt x="2351502" y="448701"/>
                </a:cubicBezTo>
                <a:close/>
                <a:moveTo>
                  <a:pt x="1500706" y="442670"/>
                </a:moveTo>
                <a:cubicBezTo>
                  <a:pt x="1501941" y="442502"/>
                  <a:pt x="1503437" y="442662"/>
                  <a:pt x="1505196" y="443152"/>
                </a:cubicBezTo>
                <a:cubicBezTo>
                  <a:pt x="1512230" y="445109"/>
                  <a:pt x="1519905" y="448709"/>
                  <a:pt x="1528223" y="453950"/>
                </a:cubicBezTo>
                <a:cubicBezTo>
                  <a:pt x="1536540" y="459191"/>
                  <a:pt x="1538322" y="464497"/>
                  <a:pt x="1533568" y="469868"/>
                </a:cubicBezTo>
                <a:cubicBezTo>
                  <a:pt x="1528814" y="475238"/>
                  <a:pt x="1524680" y="481437"/>
                  <a:pt x="1521167" y="488463"/>
                </a:cubicBezTo>
                <a:cubicBezTo>
                  <a:pt x="1517654" y="495490"/>
                  <a:pt x="1510218" y="507758"/>
                  <a:pt x="1498861" y="525267"/>
                </a:cubicBezTo>
                <a:cubicBezTo>
                  <a:pt x="1513115" y="520922"/>
                  <a:pt x="1525007" y="516936"/>
                  <a:pt x="1534536" y="513308"/>
                </a:cubicBezTo>
                <a:cubicBezTo>
                  <a:pt x="1544065" y="509680"/>
                  <a:pt x="1553200" y="507167"/>
                  <a:pt x="1561940" y="505768"/>
                </a:cubicBezTo>
                <a:cubicBezTo>
                  <a:pt x="1570680" y="504370"/>
                  <a:pt x="1576976" y="506521"/>
                  <a:pt x="1580826" y="512221"/>
                </a:cubicBezTo>
                <a:cubicBezTo>
                  <a:pt x="1584676" y="517922"/>
                  <a:pt x="1580206" y="523038"/>
                  <a:pt x="1567414" y="527569"/>
                </a:cubicBezTo>
                <a:cubicBezTo>
                  <a:pt x="1554623" y="532101"/>
                  <a:pt x="1542570" y="536116"/>
                  <a:pt x="1531255" y="539615"/>
                </a:cubicBezTo>
                <a:cubicBezTo>
                  <a:pt x="1536647" y="544548"/>
                  <a:pt x="1538415" y="548803"/>
                  <a:pt x="1536558" y="552381"/>
                </a:cubicBezTo>
                <a:cubicBezTo>
                  <a:pt x="1534701" y="555959"/>
                  <a:pt x="1532482" y="564918"/>
                  <a:pt x="1529900" y="579258"/>
                </a:cubicBezTo>
                <a:cubicBezTo>
                  <a:pt x="1538160" y="577523"/>
                  <a:pt x="1547582" y="574838"/>
                  <a:pt x="1558165" y="571203"/>
                </a:cubicBezTo>
                <a:cubicBezTo>
                  <a:pt x="1568748" y="567568"/>
                  <a:pt x="1577707" y="569453"/>
                  <a:pt x="1585042" y="576860"/>
                </a:cubicBezTo>
                <a:cubicBezTo>
                  <a:pt x="1592377" y="584267"/>
                  <a:pt x="1588491" y="588791"/>
                  <a:pt x="1573383" y="590433"/>
                </a:cubicBezTo>
                <a:cubicBezTo>
                  <a:pt x="1558276" y="592075"/>
                  <a:pt x="1543129" y="594889"/>
                  <a:pt x="1527943" y="598876"/>
                </a:cubicBezTo>
                <a:cubicBezTo>
                  <a:pt x="1524573" y="617446"/>
                  <a:pt x="1517345" y="636426"/>
                  <a:pt x="1506261" y="655814"/>
                </a:cubicBezTo>
                <a:cubicBezTo>
                  <a:pt x="1495176" y="675202"/>
                  <a:pt x="1481470" y="690262"/>
                  <a:pt x="1465144" y="700996"/>
                </a:cubicBezTo>
                <a:cubicBezTo>
                  <a:pt x="1448817" y="711730"/>
                  <a:pt x="1437535" y="717096"/>
                  <a:pt x="1431297" y="717096"/>
                </a:cubicBezTo>
                <a:cubicBezTo>
                  <a:pt x="1424041" y="717096"/>
                  <a:pt x="1425482" y="712558"/>
                  <a:pt x="1435621" y="703480"/>
                </a:cubicBezTo>
                <a:cubicBezTo>
                  <a:pt x="1445759" y="694403"/>
                  <a:pt x="1457246" y="682121"/>
                  <a:pt x="1470080" y="666633"/>
                </a:cubicBezTo>
                <a:cubicBezTo>
                  <a:pt x="1482915" y="651146"/>
                  <a:pt x="1492903" y="630618"/>
                  <a:pt x="1500044" y="605049"/>
                </a:cubicBezTo>
                <a:cubicBezTo>
                  <a:pt x="1479939" y="611316"/>
                  <a:pt x="1463247" y="616482"/>
                  <a:pt x="1449968" y="620547"/>
                </a:cubicBezTo>
                <a:cubicBezTo>
                  <a:pt x="1436689" y="624613"/>
                  <a:pt x="1425744" y="621221"/>
                  <a:pt x="1417133" y="610373"/>
                </a:cubicBezTo>
                <a:cubicBezTo>
                  <a:pt x="1408521" y="599525"/>
                  <a:pt x="1407862" y="594774"/>
                  <a:pt x="1415154" y="596122"/>
                </a:cubicBezTo>
                <a:cubicBezTo>
                  <a:pt x="1422446" y="597470"/>
                  <a:pt x="1430490" y="597700"/>
                  <a:pt x="1439288" y="596811"/>
                </a:cubicBezTo>
                <a:cubicBezTo>
                  <a:pt x="1448086" y="595922"/>
                  <a:pt x="1469320" y="592114"/>
                  <a:pt x="1502991" y="585389"/>
                </a:cubicBezTo>
                <a:cubicBezTo>
                  <a:pt x="1505529" y="567550"/>
                  <a:pt x="1506798" y="553740"/>
                  <a:pt x="1506798" y="543960"/>
                </a:cubicBezTo>
                <a:cubicBezTo>
                  <a:pt x="1499843" y="543257"/>
                  <a:pt x="1494839" y="542024"/>
                  <a:pt x="1491784" y="540260"/>
                </a:cubicBezTo>
                <a:cubicBezTo>
                  <a:pt x="1478304" y="555991"/>
                  <a:pt x="1465065" y="566675"/>
                  <a:pt x="1452065" y="572311"/>
                </a:cubicBezTo>
                <a:cubicBezTo>
                  <a:pt x="1439066" y="577946"/>
                  <a:pt x="1437352" y="575157"/>
                  <a:pt x="1446924" y="563943"/>
                </a:cubicBezTo>
                <a:cubicBezTo>
                  <a:pt x="1456496" y="552729"/>
                  <a:pt x="1465072" y="540662"/>
                  <a:pt x="1472651" y="527741"/>
                </a:cubicBezTo>
                <a:cubicBezTo>
                  <a:pt x="1480229" y="514821"/>
                  <a:pt x="1486464" y="501283"/>
                  <a:pt x="1491354" y="487130"/>
                </a:cubicBezTo>
                <a:cubicBezTo>
                  <a:pt x="1496244" y="472976"/>
                  <a:pt x="1498015" y="461618"/>
                  <a:pt x="1496667" y="453057"/>
                </a:cubicBezTo>
                <a:cubicBezTo>
                  <a:pt x="1495656" y="446637"/>
                  <a:pt x="1497002" y="443174"/>
                  <a:pt x="1500706" y="442670"/>
                </a:cubicBezTo>
                <a:close/>
                <a:moveTo>
                  <a:pt x="501518" y="438653"/>
                </a:moveTo>
                <a:cubicBezTo>
                  <a:pt x="505418" y="438856"/>
                  <a:pt x="509434" y="439434"/>
                  <a:pt x="513564" y="440388"/>
                </a:cubicBezTo>
                <a:cubicBezTo>
                  <a:pt x="521824" y="442295"/>
                  <a:pt x="529202" y="446016"/>
                  <a:pt x="535698" y="451552"/>
                </a:cubicBezTo>
                <a:cubicBezTo>
                  <a:pt x="542194" y="457087"/>
                  <a:pt x="544607" y="465383"/>
                  <a:pt x="542936" y="476439"/>
                </a:cubicBezTo>
                <a:cubicBezTo>
                  <a:pt x="541265" y="487495"/>
                  <a:pt x="534253" y="489478"/>
                  <a:pt x="521899" y="482387"/>
                </a:cubicBezTo>
                <a:cubicBezTo>
                  <a:pt x="509545" y="475295"/>
                  <a:pt x="499367" y="467742"/>
                  <a:pt x="491365" y="459726"/>
                </a:cubicBezTo>
                <a:cubicBezTo>
                  <a:pt x="483220" y="447120"/>
                  <a:pt x="482818" y="440269"/>
                  <a:pt x="490160" y="439172"/>
                </a:cubicBezTo>
                <a:cubicBezTo>
                  <a:pt x="493831" y="438624"/>
                  <a:pt x="497617" y="438451"/>
                  <a:pt x="501518" y="438653"/>
                </a:cubicBezTo>
                <a:close/>
                <a:moveTo>
                  <a:pt x="1259880" y="437288"/>
                </a:moveTo>
                <a:cubicBezTo>
                  <a:pt x="1261768" y="437230"/>
                  <a:pt x="1264103" y="437615"/>
                  <a:pt x="1266883" y="438441"/>
                </a:cubicBezTo>
                <a:cubicBezTo>
                  <a:pt x="1278004" y="441747"/>
                  <a:pt x="1286353" y="445593"/>
                  <a:pt x="1291932" y="449981"/>
                </a:cubicBezTo>
                <a:cubicBezTo>
                  <a:pt x="1297510" y="454369"/>
                  <a:pt x="1298166" y="459188"/>
                  <a:pt x="1293900" y="464436"/>
                </a:cubicBezTo>
                <a:cubicBezTo>
                  <a:pt x="1289634" y="469685"/>
                  <a:pt x="1284593" y="478117"/>
                  <a:pt x="1278778" y="489732"/>
                </a:cubicBezTo>
                <a:cubicBezTo>
                  <a:pt x="1272963" y="501348"/>
                  <a:pt x="1264391" y="513193"/>
                  <a:pt x="1253063" y="525267"/>
                </a:cubicBezTo>
                <a:cubicBezTo>
                  <a:pt x="1281413" y="524479"/>
                  <a:pt x="1298940" y="521582"/>
                  <a:pt x="1305645" y="516577"/>
                </a:cubicBezTo>
                <a:cubicBezTo>
                  <a:pt x="1312349" y="511573"/>
                  <a:pt x="1320117" y="510999"/>
                  <a:pt x="1328951" y="514857"/>
                </a:cubicBezTo>
                <a:cubicBezTo>
                  <a:pt x="1337785" y="518714"/>
                  <a:pt x="1344894" y="523536"/>
                  <a:pt x="1350278" y="529322"/>
                </a:cubicBezTo>
                <a:cubicBezTo>
                  <a:pt x="1355663" y="535108"/>
                  <a:pt x="1356068" y="540493"/>
                  <a:pt x="1351494" y="545476"/>
                </a:cubicBezTo>
                <a:cubicBezTo>
                  <a:pt x="1346919" y="550460"/>
                  <a:pt x="1343746" y="562276"/>
                  <a:pt x="1341975" y="580925"/>
                </a:cubicBezTo>
                <a:cubicBezTo>
                  <a:pt x="1340205" y="599575"/>
                  <a:pt x="1338645" y="618332"/>
                  <a:pt x="1337297" y="637196"/>
                </a:cubicBezTo>
                <a:cubicBezTo>
                  <a:pt x="1335949" y="656061"/>
                  <a:pt x="1331970" y="672334"/>
                  <a:pt x="1325359" y="686014"/>
                </a:cubicBezTo>
                <a:cubicBezTo>
                  <a:pt x="1318748" y="699695"/>
                  <a:pt x="1308491" y="710095"/>
                  <a:pt x="1294588" y="717215"/>
                </a:cubicBezTo>
                <a:cubicBezTo>
                  <a:pt x="1280685" y="724335"/>
                  <a:pt x="1273207" y="722546"/>
                  <a:pt x="1272153" y="711848"/>
                </a:cubicBezTo>
                <a:cubicBezTo>
                  <a:pt x="1271099" y="701150"/>
                  <a:pt x="1265377" y="688975"/>
                  <a:pt x="1254988" y="675323"/>
                </a:cubicBezTo>
                <a:cubicBezTo>
                  <a:pt x="1244598" y="661672"/>
                  <a:pt x="1246004" y="658043"/>
                  <a:pt x="1259204" y="664439"/>
                </a:cubicBezTo>
                <a:cubicBezTo>
                  <a:pt x="1272404" y="670835"/>
                  <a:pt x="1281621" y="674434"/>
                  <a:pt x="1286855" y="675237"/>
                </a:cubicBezTo>
                <a:cubicBezTo>
                  <a:pt x="1292089" y="676040"/>
                  <a:pt x="1296962" y="671233"/>
                  <a:pt x="1301472" y="660815"/>
                </a:cubicBezTo>
                <a:cubicBezTo>
                  <a:pt x="1305982" y="650397"/>
                  <a:pt x="1309136" y="634619"/>
                  <a:pt x="1310936" y="613481"/>
                </a:cubicBezTo>
                <a:cubicBezTo>
                  <a:pt x="1312736" y="592344"/>
                  <a:pt x="1313636" y="574662"/>
                  <a:pt x="1313636" y="560437"/>
                </a:cubicBezTo>
                <a:cubicBezTo>
                  <a:pt x="1313636" y="547602"/>
                  <a:pt x="1312399" y="540357"/>
                  <a:pt x="1309925" y="538701"/>
                </a:cubicBezTo>
                <a:cubicBezTo>
                  <a:pt x="1307451" y="537044"/>
                  <a:pt x="1301303" y="537449"/>
                  <a:pt x="1291480" y="539916"/>
                </a:cubicBezTo>
                <a:lnTo>
                  <a:pt x="1263345" y="546971"/>
                </a:lnTo>
                <a:cubicBezTo>
                  <a:pt x="1256519" y="547903"/>
                  <a:pt x="1250453" y="545666"/>
                  <a:pt x="1245147" y="540260"/>
                </a:cubicBezTo>
                <a:cubicBezTo>
                  <a:pt x="1231423" y="555848"/>
                  <a:pt x="1217137" y="567844"/>
                  <a:pt x="1202287" y="576247"/>
                </a:cubicBezTo>
                <a:cubicBezTo>
                  <a:pt x="1198575" y="578348"/>
                  <a:pt x="1195780" y="579626"/>
                  <a:pt x="1193903" y="580082"/>
                </a:cubicBezTo>
                <a:lnTo>
                  <a:pt x="1192240" y="579449"/>
                </a:lnTo>
                <a:lnTo>
                  <a:pt x="1191922" y="585012"/>
                </a:lnTo>
                <a:cubicBezTo>
                  <a:pt x="1191716" y="592344"/>
                  <a:pt x="1191837" y="601407"/>
                  <a:pt x="1192285" y="612201"/>
                </a:cubicBezTo>
                <a:cubicBezTo>
                  <a:pt x="1193182" y="633791"/>
                  <a:pt x="1192472" y="650138"/>
                  <a:pt x="1190156" y="661245"/>
                </a:cubicBezTo>
                <a:cubicBezTo>
                  <a:pt x="1187840" y="672351"/>
                  <a:pt x="1184728" y="681285"/>
                  <a:pt x="1180820" y="688047"/>
                </a:cubicBezTo>
                <a:cubicBezTo>
                  <a:pt x="1176913" y="694808"/>
                  <a:pt x="1172729" y="694909"/>
                  <a:pt x="1168269" y="688348"/>
                </a:cubicBezTo>
                <a:cubicBezTo>
                  <a:pt x="1163809" y="681787"/>
                  <a:pt x="1160396" y="676338"/>
                  <a:pt x="1158030" y="672000"/>
                </a:cubicBezTo>
                <a:cubicBezTo>
                  <a:pt x="1155664" y="667662"/>
                  <a:pt x="1153352" y="665318"/>
                  <a:pt x="1151093" y="664966"/>
                </a:cubicBezTo>
                <a:cubicBezTo>
                  <a:pt x="1148834" y="664615"/>
                  <a:pt x="1137610" y="666088"/>
                  <a:pt x="1117419" y="669387"/>
                </a:cubicBezTo>
                <a:cubicBezTo>
                  <a:pt x="1112715" y="689492"/>
                  <a:pt x="1107348" y="694991"/>
                  <a:pt x="1101318" y="685885"/>
                </a:cubicBezTo>
                <a:cubicBezTo>
                  <a:pt x="1095288" y="676779"/>
                  <a:pt x="1092273" y="664654"/>
                  <a:pt x="1092273" y="649511"/>
                </a:cubicBezTo>
                <a:cubicBezTo>
                  <a:pt x="1092273" y="635243"/>
                  <a:pt x="1091832" y="617514"/>
                  <a:pt x="1090950" y="596327"/>
                </a:cubicBezTo>
                <a:cubicBezTo>
                  <a:pt x="1090068" y="575139"/>
                  <a:pt x="1086920" y="559802"/>
                  <a:pt x="1081507" y="550316"/>
                </a:cubicBezTo>
                <a:cubicBezTo>
                  <a:pt x="1076094" y="540830"/>
                  <a:pt x="1077015" y="536087"/>
                  <a:pt x="1084271" y="536087"/>
                </a:cubicBezTo>
                <a:cubicBezTo>
                  <a:pt x="1089061" y="536087"/>
                  <a:pt x="1094661" y="536525"/>
                  <a:pt x="1101071" y="537399"/>
                </a:cubicBezTo>
                <a:cubicBezTo>
                  <a:pt x="1107954" y="528752"/>
                  <a:pt x="1115633" y="515380"/>
                  <a:pt x="1124108" y="497283"/>
                </a:cubicBezTo>
                <a:cubicBezTo>
                  <a:pt x="1132583" y="479185"/>
                  <a:pt x="1135247" y="464927"/>
                  <a:pt x="1132099" y="454509"/>
                </a:cubicBezTo>
                <a:cubicBezTo>
                  <a:pt x="1128952" y="444091"/>
                  <a:pt x="1136878" y="443005"/>
                  <a:pt x="1155879" y="451250"/>
                </a:cubicBezTo>
                <a:cubicBezTo>
                  <a:pt x="1172083" y="459080"/>
                  <a:pt x="1177092" y="465974"/>
                  <a:pt x="1170904" y="471933"/>
                </a:cubicBezTo>
                <a:cubicBezTo>
                  <a:pt x="1164716" y="477891"/>
                  <a:pt x="1158052" y="486226"/>
                  <a:pt x="1150910" y="496938"/>
                </a:cubicBezTo>
                <a:cubicBezTo>
                  <a:pt x="1143769" y="507651"/>
                  <a:pt x="1132827" y="521138"/>
                  <a:pt x="1118085" y="537399"/>
                </a:cubicBezTo>
                <a:cubicBezTo>
                  <a:pt x="1135437" y="534904"/>
                  <a:pt x="1147497" y="530681"/>
                  <a:pt x="1154266" y="524730"/>
                </a:cubicBezTo>
                <a:cubicBezTo>
                  <a:pt x="1161034" y="518779"/>
                  <a:pt x="1168362" y="517724"/>
                  <a:pt x="1176249" y="521568"/>
                </a:cubicBezTo>
                <a:cubicBezTo>
                  <a:pt x="1184136" y="525411"/>
                  <a:pt x="1191038" y="529412"/>
                  <a:pt x="1196953" y="533570"/>
                </a:cubicBezTo>
                <a:cubicBezTo>
                  <a:pt x="1202868" y="537729"/>
                  <a:pt x="1204206" y="542608"/>
                  <a:pt x="1200965" y="548208"/>
                </a:cubicBezTo>
                <a:cubicBezTo>
                  <a:pt x="1197724" y="553808"/>
                  <a:pt x="1195243" y="560476"/>
                  <a:pt x="1193522" y="568213"/>
                </a:cubicBezTo>
                <a:cubicBezTo>
                  <a:pt x="1193092" y="570147"/>
                  <a:pt x="1192743" y="572514"/>
                  <a:pt x="1192477" y="575314"/>
                </a:cubicBezTo>
                <a:lnTo>
                  <a:pt x="1192456" y="575686"/>
                </a:lnTo>
                <a:lnTo>
                  <a:pt x="1193644" y="572952"/>
                </a:lnTo>
                <a:cubicBezTo>
                  <a:pt x="1195436" y="570119"/>
                  <a:pt x="1198145" y="566463"/>
                  <a:pt x="1201771" y="561986"/>
                </a:cubicBezTo>
                <a:cubicBezTo>
                  <a:pt x="1216276" y="544075"/>
                  <a:pt x="1229548" y="523600"/>
                  <a:pt x="1241587" y="500563"/>
                </a:cubicBezTo>
                <a:cubicBezTo>
                  <a:pt x="1253625" y="477525"/>
                  <a:pt x="1258071" y="460586"/>
                  <a:pt x="1254923" y="449745"/>
                </a:cubicBezTo>
                <a:cubicBezTo>
                  <a:pt x="1252562" y="441614"/>
                  <a:pt x="1254215" y="437462"/>
                  <a:pt x="1259880" y="437288"/>
                </a:cubicBezTo>
                <a:close/>
                <a:moveTo>
                  <a:pt x="833614" y="427236"/>
                </a:moveTo>
                <a:cubicBezTo>
                  <a:pt x="835418" y="427236"/>
                  <a:pt x="837599" y="427594"/>
                  <a:pt x="840155" y="428310"/>
                </a:cubicBezTo>
                <a:cubicBezTo>
                  <a:pt x="850379" y="431171"/>
                  <a:pt x="859181" y="435792"/>
                  <a:pt x="866559" y="442173"/>
                </a:cubicBezTo>
                <a:cubicBezTo>
                  <a:pt x="873937" y="448555"/>
                  <a:pt x="874446" y="454427"/>
                  <a:pt x="868086" y="459790"/>
                </a:cubicBezTo>
                <a:cubicBezTo>
                  <a:pt x="861726" y="465153"/>
                  <a:pt x="855068" y="471528"/>
                  <a:pt x="848114" y="478913"/>
                </a:cubicBezTo>
                <a:cubicBezTo>
                  <a:pt x="841158" y="486298"/>
                  <a:pt x="824445" y="503994"/>
                  <a:pt x="797973" y="532000"/>
                </a:cubicBezTo>
                <a:cubicBezTo>
                  <a:pt x="873718" y="520385"/>
                  <a:pt x="918165" y="512308"/>
                  <a:pt x="931315" y="507769"/>
                </a:cubicBezTo>
                <a:cubicBezTo>
                  <a:pt x="944465" y="503230"/>
                  <a:pt x="954844" y="503399"/>
                  <a:pt x="962452" y="508274"/>
                </a:cubicBezTo>
                <a:cubicBezTo>
                  <a:pt x="970059" y="513150"/>
                  <a:pt x="977168" y="519098"/>
                  <a:pt x="983779" y="526117"/>
                </a:cubicBezTo>
                <a:cubicBezTo>
                  <a:pt x="990390" y="533137"/>
                  <a:pt x="991430" y="539124"/>
                  <a:pt x="986898" y="544078"/>
                </a:cubicBezTo>
                <a:cubicBezTo>
                  <a:pt x="982367" y="549033"/>
                  <a:pt x="979653" y="566621"/>
                  <a:pt x="978756" y="596843"/>
                </a:cubicBezTo>
                <a:cubicBezTo>
                  <a:pt x="977860" y="627065"/>
                  <a:pt x="976505" y="649633"/>
                  <a:pt x="974691" y="664547"/>
                </a:cubicBezTo>
                <a:cubicBezTo>
                  <a:pt x="972877" y="679461"/>
                  <a:pt x="970321" y="691868"/>
                  <a:pt x="967022" y="701770"/>
                </a:cubicBezTo>
                <a:cubicBezTo>
                  <a:pt x="963724" y="711672"/>
                  <a:pt x="957031" y="720975"/>
                  <a:pt x="946943" y="729680"/>
                </a:cubicBezTo>
                <a:cubicBezTo>
                  <a:pt x="936854" y="738385"/>
                  <a:pt x="930451" y="737445"/>
                  <a:pt x="927734" y="726862"/>
                </a:cubicBezTo>
                <a:cubicBezTo>
                  <a:pt x="925016" y="716279"/>
                  <a:pt x="917983" y="704104"/>
                  <a:pt x="906632" y="690338"/>
                </a:cubicBezTo>
                <a:cubicBezTo>
                  <a:pt x="895282" y="676571"/>
                  <a:pt x="894655" y="671774"/>
                  <a:pt x="904750" y="675947"/>
                </a:cubicBezTo>
                <a:cubicBezTo>
                  <a:pt x="914846" y="680120"/>
                  <a:pt x="923106" y="683046"/>
                  <a:pt x="929530" y="684723"/>
                </a:cubicBezTo>
                <a:cubicBezTo>
                  <a:pt x="935954" y="686401"/>
                  <a:pt x="940805" y="681142"/>
                  <a:pt x="944082" y="668946"/>
                </a:cubicBezTo>
                <a:cubicBezTo>
                  <a:pt x="947358" y="656749"/>
                  <a:pt x="949445" y="632934"/>
                  <a:pt x="950341" y="597499"/>
                </a:cubicBezTo>
                <a:cubicBezTo>
                  <a:pt x="951237" y="562064"/>
                  <a:pt x="949603" y="541644"/>
                  <a:pt x="945437" y="536238"/>
                </a:cubicBezTo>
                <a:cubicBezTo>
                  <a:pt x="941271" y="530831"/>
                  <a:pt x="930810" y="529476"/>
                  <a:pt x="914053" y="532172"/>
                </a:cubicBezTo>
                <a:cubicBezTo>
                  <a:pt x="897297" y="534868"/>
                  <a:pt x="846005" y="542770"/>
                  <a:pt x="760179" y="555877"/>
                </a:cubicBezTo>
                <a:cubicBezTo>
                  <a:pt x="762847" y="583066"/>
                  <a:pt x="765080" y="607247"/>
                  <a:pt x="766880" y="628420"/>
                </a:cubicBezTo>
                <a:cubicBezTo>
                  <a:pt x="768679" y="649593"/>
                  <a:pt x="769805" y="665024"/>
                  <a:pt x="770257" y="674710"/>
                </a:cubicBezTo>
                <a:cubicBezTo>
                  <a:pt x="770709" y="684397"/>
                  <a:pt x="769407" y="694783"/>
                  <a:pt x="766353" y="705868"/>
                </a:cubicBezTo>
                <a:cubicBezTo>
                  <a:pt x="763298" y="716953"/>
                  <a:pt x="758107" y="717215"/>
                  <a:pt x="750779" y="706653"/>
                </a:cubicBezTo>
                <a:cubicBezTo>
                  <a:pt x="743452" y="696092"/>
                  <a:pt x="740461" y="686588"/>
                  <a:pt x="741810" y="678141"/>
                </a:cubicBezTo>
                <a:cubicBezTo>
                  <a:pt x="743157" y="669695"/>
                  <a:pt x="743157" y="653437"/>
                  <a:pt x="741810" y="629367"/>
                </a:cubicBezTo>
                <a:cubicBezTo>
                  <a:pt x="740461" y="605297"/>
                  <a:pt x="738705" y="587192"/>
                  <a:pt x="736539" y="575053"/>
                </a:cubicBezTo>
                <a:cubicBezTo>
                  <a:pt x="734374" y="562914"/>
                  <a:pt x="730997" y="552704"/>
                  <a:pt x="726408" y="544422"/>
                </a:cubicBezTo>
                <a:cubicBezTo>
                  <a:pt x="721819" y="536141"/>
                  <a:pt x="723318" y="532473"/>
                  <a:pt x="730904" y="533420"/>
                </a:cubicBezTo>
                <a:cubicBezTo>
                  <a:pt x="738490" y="534366"/>
                  <a:pt x="744412" y="535266"/>
                  <a:pt x="748671" y="536119"/>
                </a:cubicBezTo>
                <a:cubicBezTo>
                  <a:pt x="752930" y="536973"/>
                  <a:pt x="762596" y="536632"/>
                  <a:pt x="777667" y="535098"/>
                </a:cubicBezTo>
                <a:cubicBezTo>
                  <a:pt x="795750" y="512727"/>
                  <a:pt x="809029" y="492905"/>
                  <a:pt x="817504" y="475632"/>
                </a:cubicBezTo>
                <a:cubicBezTo>
                  <a:pt x="825979" y="458360"/>
                  <a:pt x="829317" y="445439"/>
                  <a:pt x="827517" y="436871"/>
                </a:cubicBezTo>
                <a:cubicBezTo>
                  <a:pt x="826168" y="430445"/>
                  <a:pt x="828200" y="427233"/>
                  <a:pt x="833614" y="427236"/>
                </a:cubicBezTo>
                <a:close/>
                <a:moveTo>
                  <a:pt x="3797714" y="263459"/>
                </a:moveTo>
                <a:cubicBezTo>
                  <a:pt x="3809420" y="263104"/>
                  <a:pt x="3818478" y="265822"/>
                  <a:pt x="3824888" y="271614"/>
                </a:cubicBezTo>
                <a:cubicBezTo>
                  <a:pt x="3833435" y="279336"/>
                  <a:pt x="3836170" y="285212"/>
                  <a:pt x="3833094" y="289242"/>
                </a:cubicBezTo>
                <a:cubicBezTo>
                  <a:pt x="3830018" y="293271"/>
                  <a:pt x="3824003" y="294605"/>
                  <a:pt x="3815047" y="293243"/>
                </a:cubicBezTo>
                <a:cubicBezTo>
                  <a:pt x="3806092" y="291880"/>
                  <a:pt x="3796828" y="290981"/>
                  <a:pt x="3787256" y="290543"/>
                </a:cubicBezTo>
                <a:cubicBezTo>
                  <a:pt x="3777683" y="290106"/>
                  <a:pt x="3766728" y="290332"/>
                  <a:pt x="3754388" y="291221"/>
                </a:cubicBezTo>
                <a:cubicBezTo>
                  <a:pt x="3742048" y="292110"/>
                  <a:pt x="3724772" y="294107"/>
                  <a:pt x="3702559" y="297211"/>
                </a:cubicBezTo>
                <a:cubicBezTo>
                  <a:pt x="3680346" y="300316"/>
                  <a:pt x="3663446" y="302797"/>
                  <a:pt x="3651859" y="304654"/>
                </a:cubicBezTo>
                <a:cubicBezTo>
                  <a:pt x="3640272" y="306511"/>
                  <a:pt x="3631553" y="307439"/>
                  <a:pt x="3625702" y="307439"/>
                </a:cubicBezTo>
                <a:cubicBezTo>
                  <a:pt x="3619407" y="307439"/>
                  <a:pt x="3611886" y="304521"/>
                  <a:pt x="3603138" y="298685"/>
                </a:cubicBezTo>
                <a:cubicBezTo>
                  <a:pt x="3593832" y="289134"/>
                  <a:pt x="3596857" y="284359"/>
                  <a:pt x="3612215" y="284359"/>
                </a:cubicBezTo>
                <a:cubicBezTo>
                  <a:pt x="3625609" y="284359"/>
                  <a:pt x="3645517" y="282792"/>
                  <a:pt x="3671939" y="279659"/>
                </a:cubicBezTo>
                <a:cubicBezTo>
                  <a:pt x="3698361" y="276526"/>
                  <a:pt x="3719340" y="274073"/>
                  <a:pt x="3734878" y="272302"/>
                </a:cubicBezTo>
                <a:cubicBezTo>
                  <a:pt x="3750416" y="270531"/>
                  <a:pt x="3767165" y="268043"/>
                  <a:pt x="3785126" y="264838"/>
                </a:cubicBezTo>
                <a:cubicBezTo>
                  <a:pt x="3789616" y="264037"/>
                  <a:pt x="3793812" y="263577"/>
                  <a:pt x="3797714" y="263459"/>
                </a:cubicBezTo>
                <a:close/>
                <a:moveTo>
                  <a:pt x="1481201" y="238131"/>
                </a:moveTo>
                <a:cubicBezTo>
                  <a:pt x="1485933" y="238136"/>
                  <a:pt x="1490673" y="239388"/>
                  <a:pt x="1495419" y="241887"/>
                </a:cubicBezTo>
                <a:cubicBezTo>
                  <a:pt x="1504913" y="246884"/>
                  <a:pt x="1509659" y="254775"/>
                  <a:pt x="1509659" y="265559"/>
                </a:cubicBezTo>
                <a:cubicBezTo>
                  <a:pt x="1509659" y="276343"/>
                  <a:pt x="1504163" y="283993"/>
                  <a:pt x="1493171" y="288510"/>
                </a:cubicBezTo>
                <a:cubicBezTo>
                  <a:pt x="1482180" y="293028"/>
                  <a:pt x="1472479" y="292479"/>
                  <a:pt x="1464068" y="286865"/>
                </a:cubicBezTo>
                <a:cubicBezTo>
                  <a:pt x="1455657" y="281251"/>
                  <a:pt x="1451689" y="273589"/>
                  <a:pt x="1452162" y="263881"/>
                </a:cubicBezTo>
                <a:cubicBezTo>
                  <a:pt x="1452635" y="254173"/>
                  <a:pt x="1457590" y="246831"/>
                  <a:pt x="1467026" y="241855"/>
                </a:cubicBezTo>
                <a:cubicBezTo>
                  <a:pt x="1471744" y="239367"/>
                  <a:pt x="1476469" y="238125"/>
                  <a:pt x="1481201" y="238131"/>
                </a:cubicBezTo>
                <a:close/>
                <a:moveTo>
                  <a:pt x="3737591" y="215120"/>
                </a:moveTo>
                <a:cubicBezTo>
                  <a:pt x="3743010" y="215509"/>
                  <a:pt x="3748290" y="217125"/>
                  <a:pt x="3753431" y="219968"/>
                </a:cubicBezTo>
                <a:cubicBezTo>
                  <a:pt x="3763712" y="225654"/>
                  <a:pt x="3765691" y="230149"/>
                  <a:pt x="3759367" y="233455"/>
                </a:cubicBezTo>
                <a:cubicBezTo>
                  <a:pt x="3753043" y="236760"/>
                  <a:pt x="3743600" y="239567"/>
                  <a:pt x="3731038" y="241876"/>
                </a:cubicBezTo>
                <a:cubicBezTo>
                  <a:pt x="3718476" y="244185"/>
                  <a:pt x="3706940" y="246017"/>
                  <a:pt x="3696428" y="247372"/>
                </a:cubicBezTo>
                <a:cubicBezTo>
                  <a:pt x="3685917" y="248727"/>
                  <a:pt x="3676058" y="248050"/>
                  <a:pt x="3666852" y="245339"/>
                </a:cubicBezTo>
                <a:cubicBezTo>
                  <a:pt x="3656470" y="240349"/>
                  <a:pt x="3653071" y="236868"/>
                  <a:pt x="3656656" y="234896"/>
                </a:cubicBezTo>
                <a:cubicBezTo>
                  <a:pt x="3660241" y="232924"/>
                  <a:pt x="3668999" y="230587"/>
                  <a:pt x="3682930" y="227884"/>
                </a:cubicBezTo>
                <a:cubicBezTo>
                  <a:pt x="3696862" y="225180"/>
                  <a:pt x="3709525" y="221764"/>
                  <a:pt x="3720918" y="217634"/>
                </a:cubicBezTo>
                <a:cubicBezTo>
                  <a:pt x="3726614" y="215569"/>
                  <a:pt x="3732172" y="214731"/>
                  <a:pt x="3737591" y="215120"/>
                </a:cubicBezTo>
                <a:close/>
                <a:moveTo>
                  <a:pt x="1178314" y="190660"/>
                </a:moveTo>
                <a:cubicBezTo>
                  <a:pt x="1186173" y="192108"/>
                  <a:pt x="1193027" y="194776"/>
                  <a:pt x="1198878" y="198662"/>
                </a:cubicBezTo>
                <a:cubicBezTo>
                  <a:pt x="1205303" y="202347"/>
                  <a:pt x="1207339" y="206162"/>
                  <a:pt x="1204987" y="210105"/>
                </a:cubicBezTo>
                <a:cubicBezTo>
                  <a:pt x="1202635" y="214049"/>
                  <a:pt x="1200112" y="222753"/>
                  <a:pt x="1197415" y="236219"/>
                </a:cubicBezTo>
                <a:cubicBezTo>
                  <a:pt x="1194719" y="249684"/>
                  <a:pt x="1189095" y="262361"/>
                  <a:pt x="1180541" y="274249"/>
                </a:cubicBezTo>
                <a:cubicBezTo>
                  <a:pt x="1171987" y="286137"/>
                  <a:pt x="1159636" y="294189"/>
                  <a:pt x="1143489" y="298405"/>
                </a:cubicBezTo>
                <a:cubicBezTo>
                  <a:pt x="1127342" y="302621"/>
                  <a:pt x="1123000" y="301302"/>
                  <a:pt x="1130465" y="294447"/>
                </a:cubicBezTo>
                <a:cubicBezTo>
                  <a:pt x="1137929" y="287593"/>
                  <a:pt x="1145827" y="279784"/>
                  <a:pt x="1154158" y="271023"/>
                </a:cubicBezTo>
                <a:cubicBezTo>
                  <a:pt x="1162490" y="262261"/>
                  <a:pt x="1168208" y="250061"/>
                  <a:pt x="1171313" y="234423"/>
                </a:cubicBezTo>
                <a:cubicBezTo>
                  <a:pt x="1174417" y="218785"/>
                  <a:pt x="1174396" y="207219"/>
                  <a:pt x="1171248" y="199726"/>
                </a:cubicBezTo>
                <a:cubicBezTo>
                  <a:pt x="1168100" y="192234"/>
                  <a:pt x="1170456" y="189212"/>
                  <a:pt x="1178314" y="190660"/>
                </a:cubicBezTo>
                <a:close/>
                <a:moveTo>
                  <a:pt x="1215695" y="184119"/>
                </a:moveTo>
                <a:cubicBezTo>
                  <a:pt x="1217024" y="183973"/>
                  <a:pt x="1218725" y="184139"/>
                  <a:pt x="1220797" y="184616"/>
                </a:cubicBezTo>
                <a:cubicBezTo>
                  <a:pt x="1229086" y="186523"/>
                  <a:pt x="1235539" y="188860"/>
                  <a:pt x="1240157" y="191628"/>
                </a:cubicBezTo>
                <a:cubicBezTo>
                  <a:pt x="1246968" y="195299"/>
                  <a:pt x="1249241" y="199924"/>
                  <a:pt x="1246975" y="205502"/>
                </a:cubicBezTo>
                <a:cubicBezTo>
                  <a:pt x="1244710" y="211080"/>
                  <a:pt x="1243802" y="223510"/>
                  <a:pt x="1244254" y="242790"/>
                </a:cubicBezTo>
                <a:cubicBezTo>
                  <a:pt x="1244706" y="262071"/>
                  <a:pt x="1242852" y="276766"/>
                  <a:pt x="1238694" y="286876"/>
                </a:cubicBezTo>
                <a:cubicBezTo>
                  <a:pt x="1234535" y="296985"/>
                  <a:pt x="1229566" y="298344"/>
                  <a:pt x="1223787" y="290952"/>
                </a:cubicBezTo>
                <a:cubicBezTo>
                  <a:pt x="1218008" y="283559"/>
                  <a:pt x="1215792" y="275816"/>
                  <a:pt x="1217140" y="267721"/>
                </a:cubicBezTo>
                <a:cubicBezTo>
                  <a:pt x="1218488" y="259626"/>
                  <a:pt x="1219162" y="247189"/>
                  <a:pt x="1219162" y="230411"/>
                </a:cubicBezTo>
                <a:cubicBezTo>
                  <a:pt x="1219162" y="214092"/>
                  <a:pt x="1217363" y="201903"/>
                  <a:pt x="1213763" y="193843"/>
                </a:cubicBezTo>
                <a:cubicBezTo>
                  <a:pt x="1211064" y="187799"/>
                  <a:pt x="1211708" y="184558"/>
                  <a:pt x="1215695" y="184119"/>
                </a:cubicBezTo>
                <a:close/>
                <a:moveTo>
                  <a:pt x="1262080" y="168032"/>
                </a:moveTo>
                <a:cubicBezTo>
                  <a:pt x="1263520" y="167834"/>
                  <a:pt x="1265350" y="167977"/>
                  <a:pt x="1267571" y="168461"/>
                </a:cubicBezTo>
                <a:cubicBezTo>
                  <a:pt x="1276455" y="170397"/>
                  <a:pt x="1283299" y="173287"/>
                  <a:pt x="1288103" y="177130"/>
                </a:cubicBezTo>
                <a:cubicBezTo>
                  <a:pt x="1294441" y="180715"/>
                  <a:pt x="1296679" y="184228"/>
                  <a:pt x="1294814" y="187670"/>
                </a:cubicBezTo>
                <a:cubicBezTo>
                  <a:pt x="1292950" y="191112"/>
                  <a:pt x="1291369" y="198249"/>
                  <a:pt x="1290071" y="209084"/>
                </a:cubicBezTo>
                <a:cubicBezTo>
                  <a:pt x="1288773" y="219918"/>
                  <a:pt x="1288340" y="231415"/>
                  <a:pt x="1288770" y="243575"/>
                </a:cubicBezTo>
                <a:cubicBezTo>
                  <a:pt x="1289200" y="255736"/>
                  <a:pt x="1291491" y="263322"/>
                  <a:pt x="1295642" y="266333"/>
                </a:cubicBezTo>
                <a:cubicBezTo>
                  <a:pt x="1299794" y="269345"/>
                  <a:pt x="1307168" y="270850"/>
                  <a:pt x="1317766" y="270850"/>
                </a:cubicBezTo>
                <a:cubicBezTo>
                  <a:pt x="1329639" y="270850"/>
                  <a:pt x="1337820" y="269918"/>
                  <a:pt x="1342309" y="268054"/>
                </a:cubicBezTo>
                <a:cubicBezTo>
                  <a:pt x="1346797" y="266190"/>
                  <a:pt x="1352168" y="256062"/>
                  <a:pt x="1358420" y="237671"/>
                </a:cubicBezTo>
                <a:cubicBezTo>
                  <a:pt x="1364672" y="219279"/>
                  <a:pt x="1367566" y="218566"/>
                  <a:pt x="1367100" y="235531"/>
                </a:cubicBezTo>
                <a:cubicBezTo>
                  <a:pt x="1366633" y="252495"/>
                  <a:pt x="1368881" y="265053"/>
                  <a:pt x="1373843" y="273206"/>
                </a:cubicBezTo>
                <a:cubicBezTo>
                  <a:pt x="1378805" y="281358"/>
                  <a:pt x="1374632" y="287750"/>
                  <a:pt x="1361324" y="292382"/>
                </a:cubicBezTo>
                <a:cubicBezTo>
                  <a:pt x="1348016" y="297014"/>
                  <a:pt x="1333110" y="299101"/>
                  <a:pt x="1316604" y="298642"/>
                </a:cubicBezTo>
                <a:cubicBezTo>
                  <a:pt x="1300099" y="298183"/>
                  <a:pt x="1287605" y="294211"/>
                  <a:pt x="1279122" y="286725"/>
                </a:cubicBezTo>
                <a:cubicBezTo>
                  <a:pt x="1270640" y="279239"/>
                  <a:pt x="1266399" y="268119"/>
                  <a:pt x="1266399" y="253363"/>
                </a:cubicBezTo>
                <a:cubicBezTo>
                  <a:pt x="1266399" y="239997"/>
                  <a:pt x="1266180" y="226507"/>
                  <a:pt x="1265743" y="212891"/>
                </a:cubicBezTo>
                <a:cubicBezTo>
                  <a:pt x="1265306" y="199275"/>
                  <a:pt x="1263280" y="187982"/>
                  <a:pt x="1259666" y="179012"/>
                </a:cubicBezTo>
                <a:cubicBezTo>
                  <a:pt x="1256956" y="172285"/>
                  <a:pt x="1257761" y="168625"/>
                  <a:pt x="1262080" y="168032"/>
                </a:cubicBezTo>
                <a:close/>
                <a:moveTo>
                  <a:pt x="146247" y="159922"/>
                </a:moveTo>
                <a:cubicBezTo>
                  <a:pt x="143128" y="159276"/>
                  <a:pt x="127199" y="161442"/>
                  <a:pt x="98461" y="166418"/>
                </a:cubicBezTo>
                <a:lnTo>
                  <a:pt x="102140" y="203351"/>
                </a:lnTo>
                <a:cubicBezTo>
                  <a:pt x="120309" y="199752"/>
                  <a:pt x="134893" y="197278"/>
                  <a:pt x="145892" y="195930"/>
                </a:cubicBezTo>
                <a:cubicBezTo>
                  <a:pt x="148358" y="182809"/>
                  <a:pt x="149814" y="173688"/>
                  <a:pt x="150258" y="168569"/>
                </a:cubicBezTo>
                <a:cubicBezTo>
                  <a:pt x="150703" y="163449"/>
                  <a:pt x="149366" y="160567"/>
                  <a:pt x="146247" y="159922"/>
                </a:cubicBezTo>
                <a:close/>
                <a:moveTo>
                  <a:pt x="1143901" y="153428"/>
                </a:moveTo>
                <a:cubicBezTo>
                  <a:pt x="1145092" y="154774"/>
                  <a:pt x="1144543" y="160180"/>
                  <a:pt x="1142252" y="169644"/>
                </a:cubicBezTo>
                <a:cubicBezTo>
                  <a:pt x="1137671" y="188573"/>
                  <a:pt x="1132232" y="207481"/>
                  <a:pt x="1125937" y="226367"/>
                </a:cubicBezTo>
                <a:cubicBezTo>
                  <a:pt x="1119727" y="244952"/>
                  <a:pt x="1115253" y="261985"/>
                  <a:pt x="1112514" y="277465"/>
                </a:cubicBezTo>
                <a:cubicBezTo>
                  <a:pt x="1109775" y="292945"/>
                  <a:pt x="1101895" y="292691"/>
                  <a:pt x="1088874" y="276701"/>
                </a:cubicBezTo>
                <a:cubicBezTo>
                  <a:pt x="1075853" y="260712"/>
                  <a:pt x="1072376" y="251194"/>
                  <a:pt x="1078442" y="248146"/>
                </a:cubicBezTo>
                <a:cubicBezTo>
                  <a:pt x="1084508" y="245099"/>
                  <a:pt x="1093130" y="233293"/>
                  <a:pt x="1104308" y="212730"/>
                </a:cubicBezTo>
                <a:cubicBezTo>
                  <a:pt x="1115486" y="192166"/>
                  <a:pt x="1125750" y="175112"/>
                  <a:pt x="1135100" y="161567"/>
                </a:cubicBezTo>
                <a:cubicBezTo>
                  <a:pt x="1139775" y="154795"/>
                  <a:pt x="1142708" y="152082"/>
                  <a:pt x="1143901" y="153428"/>
                </a:cubicBezTo>
                <a:close/>
                <a:moveTo>
                  <a:pt x="862711" y="138560"/>
                </a:moveTo>
                <a:cubicBezTo>
                  <a:pt x="864347" y="138744"/>
                  <a:pt x="866351" y="139318"/>
                  <a:pt x="868720" y="140283"/>
                </a:cubicBezTo>
                <a:cubicBezTo>
                  <a:pt x="878199" y="144140"/>
                  <a:pt x="885427" y="148475"/>
                  <a:pt x="890403" y="153286"/>
                </a:cubicBezTo>
                <a:cubicBezTo>
                  <a:pt x="895379" y="158097"/>
                  <a:pt x="896142" y="162693"/>
                  <a:pt x="892694" y="167074"/>
                </a:cubicBezTo>
                <a:cubicBezTo>
                  <a:pt x="889245" y="171455"/>
                  <a:pt x="884885" y="178259"/>
                  <a:pt x="879615" y="187487"/>
                </a:cubicBezTo>
                <a:cubicBezTo>
                  <a:pt x="874345" y="196715"/>
                  <a:pt x="867831" y="206929"/>
                  <a:pt x="860073" y="218129"/>
                </a:cubicBezTo>
                <a:cubicBezTo>
                  <a:pt x="869151" y="225084"/>
                  <a:pt x="883659" y="234767"/>
                  <a:pt x="903599" y="247178"/>
                </a:cubicBezTo>
                <a:cubicBezTo>
                  <a:pt x="923539" y="259590"/>
                  <a:pt x="941318" y="267308"/>
                  <a:pt x="956934" y="270334"/>
                </a:cubicBezTo>
                <a:cubicBezTo>
                  <a:pt x="972551" y="273360"/>
                  <a:pt x="988655" y="276863"/>
                  <a:pt x="1005246" y="280842"/>
                </a:cubicBezTo>
                <a:cubicBezTo>
                  <a:pt x="1021838" y="284821"/>
                  <a:pt x="1023942" y="289346"/>
                  <a:pt x="1011560" y="294415"/>
                </a:cubicBezTo>
                <a:cubicBezTo>
                  <a:pt x="999177" y="299484"/>
                  <a:pt x="983205" y="303370"/>
                  <a:pt x="963645" y="306074"/>
                </a:cubicBezTo>
                <a:cubicBezTo>
                  <a:pt x="944085" y="308777"/>
                  <a:pt x="928003" y="304804"/>
                  <a:pt x="915398" y="294157"/>
                </a:cubicBezTo>
                <a:cubicBezTo>
                  <a:pt x="902793" y="283509"/>
                  <a:pt x="879956" y="264089"/>
                  <a:pt x="846887" y="235896"/>
                </a:cubicBezTo>
                <a:cubicBezTo>
                  <a:pt x="832060" y="253406"/>
                  <a:pt x="814514" y="266997"/>
                  <a:pt x="794252" y="276669"/>
                </a:cubicBezTo>
                <a:cubicBezTo>
                  <a:pt x="773989" y="286341"/>
                  <a:pt x="753547" y="291862"/>
                  <a:pt x="732926" y="293232"/>
                </a:cubicBezTo>
                <a:cubicBezTo>
                  <a:pt x="712305" y="294601"/>
                  <a:pt x="711763" y="291285"/>
                  <a:pt x="731302" y="283283"/>
                </a:cubicBezTo>
                <a:cubicBezTo>
                  <a:pt x="750840" y="275282"/>
                  <a:pt x="769855" y="265559"/>
                  <a:pt x="788347" y="254115"/>
                </a:cubicBezTo>
                <a:cubicBezTo>
                  <a:pt x="806839" y="242672"/>
                  <a:pt x="819892" y="231386"/>
                  <a:pt x="827507" y="220258"/>
                </a:cubicBezTo>
                <a:cubicBezTo>
                  <a:pt x="820207" y="211927"/>
                  <a:pt x="812435" y="204724"/>
                  <a:pt x="804189" y="198651"/>
                </a:cubicBezTo>
                <a:cubicBezTo>
                  <a:pt x="795944" y="192578"/>
                  <a:pt x="788322" y="187523"/>
                  <a:pt x="781324" y="183486"/>
                </a:cubicBezTo>
                <a:cubicBezTo>
                  <a:pt x="774326" y="179449"/>
                  <a:pt x="775789" y="175900"/>
                  <a:pt x="785712" y="172839"/>
                </a:cubicBezTo>
                <a:cubicBezTo>
                  <a:pt x="795636" y="169777"/>
                  <a:pt x="803989" y="171311"/>
                  <a:pt x="810772" y="177442"/>
                </a:cubicBezTo>
                <a:cubicBezTo>
                  <a:pt x="817555" y="183572"/>
                  <a:pt x="827793" y="192209"/>
                  <a:pt x="841488" y="203351"/>
                </a:cubicBezTo>
                <a:cubicBezTo>
                  <a:pt x="844887" y="198346"/>
                  <a:pt x="849031" y="189932"/>
                  <a:pt x="853921" y="178109"/>
                </a:cubicBezTo>
                <a:cubicBezTo>
                  <a:pt x="858811" y="166285"/>
                  <a:pt x="860131" y="156061"/>
                  <a:pt x="857879" y="147435"/>
                </a:cubicBezTo>
                <a:cubicBezTo>
                  <a:pt x="856191" y="140966"/>
                  <a:pt x="857801" y="138007"/>
                  <a:pt x="862711" y="138560"/>
                </a:cubicBezTo>
                <a:close/>
                <a:moveTo>
                  <a:pt x="1481217" y="136898"/>
                </a:moveTo>
                <a:cubicBezTo>
                  <a:pt x="1485949" y="136903"/>
                  <a:pt x="1490687" y="138153"/>
                  <a:pt x="1495430" y="140648"/>
                </a:cubicBezTo>
                <a:cubicBezTo>
                  <a:pt x="1504916" y="145639"/>
                  <a:pt x="1509659" y="153533"/>
                  <a:pt x="1509659" y="164331"/>
                </a:cubicBezTo>
                <a:cubicBezTo>
                  <a:pt x="1509659" y="175115"/>
                  <a:pt x="1504163" y="182766"/>
                  <a:pt x="1493171" y="187283"/>
                </a:cubicBezTo>
                <a:cubicBezTo>
                  <a:pt x="1482180" y="191800"/>
                  <a:pt x="1472479" y="191251"/>
                  <a:pt x="1464068" y="185637"/>
                </a:cubicBezTo>
                <a:cubicBezTo>
                  <a:pt x="1455657" y="180023"/>
                  <a:pt x="1451689" y="172358"/>
                  <a:pt x="1452162" y="162643"/>
                </a:cubicBezTo>
                <a:cubicBezTo>
                  <a:pt x="1452635" y="152927"/>
                  <a:pt x="1457593" y="145585"/>
                  <a:pt x="1467037" y="140616"/>
                </a:cubicBezTo>
                <a:cubicBezTo>
                  <a:pt x="1471758" y="138132"/>
                  <a:pt x="1476485" y="136892"/>
                  <a:pt x="1481217" y="136898"/>
                </a:cubicBezTo>
                <a:close/>
                <a:moveTo>
                  <a:pt x="2984543" y="134661"/>
                </a:moveTo>
                <a:cubicBezTo>
                  <a:pt x="2986481" y="134732"/>
                  <a:pt x="2988867" y="135248"/>
                  <a:pt x="2991701" y="136207"/>
                </a:cubicBezTo>
                <a:cubicBezTo>
                  <a:pt x="3003037" y="140043"/>
                  <a:pt x="3011160" y="145008"/>
                  <a:pt x="3016072" y="151102"/>
                </a:cubicBezTo>
                <a:cubicBezTo>
                  <a:pt x="3020984" y="157197"/>
                  <a:pt x="3021070" y="164528"/>
                  <a:pt x="3016330" y="173097"/>
                </a:cubicBezTo>
                <a:cubicBezTo>
                  <a:pt x="3011591" y="181665"/>
                  <a:pt x="3006274" y="182726"/>
                  <a:pt x="3000380" y="176280"/>
                </a:cubicBezTo>
                <a:cubicBezTo>
                  <a:pt x="2994486" y="169834"/>
                  <a:pt x="2990166" y="164554"/>
                  <a:pt x="2987421" y="160438"/>
                </a:cubicBezTo>
                <a:cubicBezTo>
                  <a:pt x="2984674" y="156322"/>
                  <a:pt x="2981932" y="151511"/>
                  <a:pt x="2979193" y="146004"/>
                </a:cubicBezTo>
                <a:cubicBezTo>
                  <a:pt x="2976945" y="138229"/>
                  <a:pt x="2978728" y="134447"/>
                  <a:pt x="2984543" y="134661"/>
                </a:cubicBezTo>
                <a:close/>
                <a:moveTo>
                  <a:pt x="157026" y="130770"/>
                </a:moveTo>
                <a:cubicBezTo>
                  <a:pt x="160369" y="130677"/>
                  <a:pt x="164254" y="131585"/>
                  <a:pt x="168682" y="133496"/>
                </a:cubicBezTo>
                <a:cubicBezTo>
                  <a:pt x="177537" y="137318"/>
                  <a:pt x="185145" y="142190"/>
                  <a:pt x="191504" y="148113"/>
                </a:cubicBezTo>
                <a:cubicBezTo>
                  <a:pt x="197864" y="154035"/>
                  <a:pt x="197757" y="159570"/>
                  <a:pt x="191182" y="164718"/>
                </a:cubicBezTo>
                <a:cubicBezTo>
                  <a:pt x="184607" y="169867"/>
                  <a:pt x="177992" y="180780"/>
                  <a:pt x="171339" y="197457"/>
                </a:cubicBezTo>
                <a:cubicBezTo>
                  <a:pt x="183040" y="209345"/>
                  <a:pt x="182033" y="215573"/>
                  <a:pt x="168316" y="216139"/>
                </a:cubicBezTo>
                <a:cubicBezTo>
                  <a:pt x="154600" y="216705"/>
                  <a:pt x="133301" y="219104"/>
                  <a:pt x="104420" y="223334"/>
                </a:cubicBezTo>
                <a:cubicBezTo>
                  <a:pt x="99501" y="238908"/>
                  <a:pt x="94116" y="242166"/>
                  <a:pt x="88266" y="233111"/>
                </a:cubicBezTo>
                <a:cubicBezTo>
                  <a:pt x="82415" y="224055"/>
                  <a:pt x="78371" y="211927"/>
                  <a:pt x="76134" y="196726"/>
                </a:cubicBezTo>
                <a:cubicBezTo>
                  <a:pt x="73897" y="181525"/>
                  <a:pt x="70283" y="169608"/>
                  <a:pt x="65293" y="160976"/>
                </a:cubicBezTo>
                <a:cubicBezTo>
                  <a:pt x="60302" y="152343"/>
                  <a:pt x="61428" y="148026"/>
                  <a:pt x="68670" y="148026"/>
                </a:cubicBezTo>
                <a:cubicBezTo>
                  <a:pt x="74449" y="148026"/>
                  <a:pt x="79722" y="148471"/>
                  <a:pt x="84491" y="149360"/>
                </a:cubicBezTo>
                <a:cubicBezTo>
                  <a:pt x="89259" y="150249"/>
                  <a:pt x="100010" y="148969"/>
                  <a:pt x="116745" y="145521"/>
                </a:cubicBezTo>
                <a:cubicBezTo>
                  <a:pt x="133480" y="142072"/>
                  <a:pt x="144106" y="138250"/>
                  <a:pt x="148624" y="134055"/>
                </a:cubicBezTo>
                <a:cubicBezTo>
                  <a:pt x="150882" y="131958"/>
                  <a:pt x="153683" y="130863"/>
                  <a:pt x="157026" y="130770"/>
                </a:cubicBezTo>
                <a:close/>
                <a:moveTo>
                  <a:pt x="2909448" y="122550"/>
                </a:moveTo>
                <a:cubicBezTo>
                  <a:pt x="2911953" y="122089"/>
                  <a:pt x="2914791" y="122594"/>
                  <a:pt x="2917964" y="124064"/>
                </a:cubicBezTo>
                <a:cubicBezTo>
                  <a:pt x="2924309" y="127004"/>
                  <a:pt x="2930203" y="130990"/>
                  <a:pt x="2935645" y="136024"/>
                </a:cubicBezTo>
                <a:cubicBezTo>
                  <a:pt x="2941087" y="141057"/>
                  <a:pt x="2939933" y="146306"/>
                  <a:pt x="2932182" y="151769"/>
                </a:cubicBezTo>
                <a:cubicBezTo>
                  <a:pt x="2924431" y="157233"/>
                  <a:pt x="2919932" y="164919"/>
                  <a:pt x="2918684" y="174828"/>
                </a:cubicBezTo>
                <a:cubicBezTo>
                  <a:pt x="2917437" y="184737"/>
                  <a:pt x="2918838" y="193309"/>
                  <a:pt x="2922890" y="200544"/>
                </a:cubicBezTo>
                <a:cubicBezTo>
                  <a:pt x="2926941" y="207779"/>
                  <a:pt x="2927611" y="218552"/>
                  <a:pt x="2924901" y="232863"/>
                </a:cubicBezTo>
                <a:cubicBezTo>
                  <a:pt x="2961626" y="243877"/>
                  <a:pt x="2988310" y="251860"/>
                  <a:pt x="3004952" y="256815"/>
                </a:cubicBezTo>
                <a:cubicBezTo>
                  <a:pt x="3021593" y="261770"/>
                  <a:pt x="3040339" y="265799"/>
                  <a:pt x="3061190" y="268904"/>
                </a:cubicBezTo>
                <a:cubicBezTo>
                  <a:pt x="3082041" y="272008"/>
                  <a:pt x="3107057" y="272206"/>
                  <a:pt x="3136239" y="269495"/>
                </a:cubicBezTo>
                <a:cubicBezTo>
                  <a:pt x="3165422" y="266785"/>
                  <a:pt x="3170366" y="270807"/>
                  <a:pt x="3151071" y="281563"/>
                </a:cubicBezTo>
                <a:cubicBezTo>
                  <a:pt x="3131776" y="292318"/>
                  <a:pt x="3115528" y="299768"/>
                  <a:pt x="3102329" y="303912"/>
                </a:cubicBezTo>
                <a:cubicBezTo>
                  <a:pt x="3089128" y="308056"/>
                  <a:pt x="3071286" y="305812"/>
                  <a:pt x="3048800" y="297179"/>
                </a:cubicBezTo>
                <a:cubicBezTo>
                  <a:pt x="3026314" y="288546"/>
                  <a:pt x="3005174" y="280405"/>
                  <a:pt x="2985377" y="272754"/>
                </a:cubicBezTo>
                <a:cubicBezTo>
                  <a:pt x="2965580" y="265104"/>
                  <a:pt x="2949150" y="258622"/>
                  <a:pt x="2936086" y="253309"/>
                </a:cubicBezTo>
                <a:cubicBezTo>
                  <a:pt x="2923022" y="247996"/>
                  <a:pt x="2911858" y="246863"/>
                  <a:pt x="2902594" y="249910"/>
                </a:cubicBezTo>
                <a:cubicBezTo>
                  <a:pt x="2893331" y="252957"/>
                  <a:pt x="2885236" y="256335"/>
                  <a:pt x="2878309" y="260042"/>
                </a:cubicBezTo>
                <a:cubicBezTo>
                  <a:pt x="2871383" y="263748"/>
                  <a:pt x="2863220" y="261988"/>
                  <a:pt x="2853820" y="254761"/>
                </a:cubicBezTo>
                <a:cubicBezTo>
                  <a:pt x="2844420" y="247533"/>
                  <a:pt x="2844696" y="243034"/>
                  <a:pt x="2854648" y="241263"/>
                </a:cubicBezTo>
                <a:cubicBezTo>
                  <a:pt x="2864600" y="239492"/>
                  <a:pt x="2881837" y="235645"/>
                  <a:pt x="2906359" y="229723"/>
                </a:cubicBezTo>
                <a:cubicBezTo>
                  <a:pt x="2907821" y="225062"/>
                  <a:pt x="2906994" y="218588"/>
                  <a:pt x="2903875" y="210299"/>
                </a:cubicBezTo>
                <a:cubicBezTo>
                  <a:pt x="2900756" y="202010"/>
                  <a:pt x="2898056" y="195059"/>
                  <a:pt x="2895776" y="189445"/>
                </a:cubicBezTo>
                <a:cubicBezTo>
                  <a:pt x="2893496" y="183830"/>
                  <a:pt x="2893481" y="176886"/>
                  <a:pt x="2895733" y="168612"/>
                </a:cubicBezTo>
                <a:cubicBezTo>
                  <a:pt x="2897984" y="160338"/>
                  <a:pt x="2898701" y="155759"/>
                  <a:pt x="2897884" y="154877"/>
                </a:cubicBezTo>
                <a:cubicBezTo>
                  <a:pt x="2897066" y="153996"/>
                  <a:pt x="2893366" y="154680"/>
                  <a:pt x="2886784" y="156932"/>
                </a:cubicBezTo>
                <a:cubicBezTo>
                  <a:pt x="2880202" y="159183"/>
                  <a:pt x="2873634" y="157491"/>
                  <a:pt x="2867081" y="151855"/>
                </a:cubicBezTo>
                <a:cubicBezTo>
                  <a:pt x="2860527" y="146220"/>
                  <a:pt x="2860875" y="143065"/>
                  <a:pt x="2868124" y="142391"/>
                </a:cubicBezTo>
                <a:cubicBezTo>
                  <a:pt x="2875373" y="141717"/>
                  <a:pt x="2882070" y="140150"/>
                  <a:pt x="2888215" y="137691"/>
                </a:cubicBezTo>
                <a:cubicBezTo>
                  <a:pt x="2894359" y="135231"/>
                  <a:pt x="2899268" y="131610"/>
                  <a:pt x="2902939" y="126828"/>
                </a:cubicBezTo>
                <a:cubicBezTo>
                  <a:pt x="2904774" y="124437"/>
                  <a:pt x="2906944" y="123011"/>
                  <a:pt x="2909448" y="122550"/>
                </a:cubicBezTo>
                <a:close/>
                <a:moveTo>
                  <a:pt x="2662179" y="120009"/>
                </a:moveTo>
                <a:cubicBezTo>
                  <a:pt x="2665739" y="120418"/>
                  <a:pt x="2669451" y="121841"/>
                  <a:pt x="2673316" y="124279"/>
                </a:cubicBezTo>
                <a:cubicBezTo>
                  <a:pt x="2681045" y="129155"/>
                  <a:pt x="2687545" y="134468"/>
                  <a:pt x="2692815" y="140218"/>
                </a:cubicBezTo>
                <a:cubicBezTo>
                  <a:pt x="2698085" y="145969"/>
                  <a:pt x="2696716" y="150260"/>
                  <a:pt x="2688707" y="153092"/>
                </a:cubicBezTo>
                <a:cubicBezTo>
                  <a:pt x="2680698" y="155924"/>
                  <a:pt x="2673216" y="159732"/>
                  <a:pt x="2666261" y="164514"/>
                </a:cubicBezTo>
                <a:cubicBezTo>
                  <a:pt x="2659306" y="169297"/>
                  <a:pt x="2653692" y="173064"/>
                  <a:pt x="2649418" y="175818"/>
                </a:cubicBezTo>
                <a:cubicBezTo>
                  <a:pt x="2652745" y="178184"/>
                  <a:pt x="2655419" y="181059"/>
                  <a:pt x="2657441" y="184443"/>
                </a:cubicBezTo>
                <a:cubicBezTo>
                  <a:pt x="2695715" y="180012"/>
                  <a:pt x="2722324" y="177331"/>
                  <a:pt x="2737266" y="176399"/>
                </a:cubicBezTo>
                <a:cubicBezTo>
                  <a:pt x="2752209" y="175466"/>
                  <a:pt x="2763125" y="180425"/>
                  <a:pt x="2770016" y="191273"/>
                </a:cubicBezTo>
                <a:cubicBezTo>
                  <a:pt x="2776906" y="202121"/>
                  <a:pt x="2773253" y="206868"/>
                  <a:pt x="2759056" y="205513"/>
                </a:cubicBezTo>
                <a:cubicBezTo>
                  <a:pt x="2744859" y="204158"/>
                  <a:pt x="2729397" y="203258"/>
                  <a:pt x="2712669" y="202813"/>
                </a:cubicBezTo>
                <a:cubicBezTo>
                  <a:pt x="2695941" y="202369"/>
                  <a:pt x="2679360" y="203258"/>
                  <a:pt x="2662926" y="205481"/>
                </a:cubicBezTo>
                <a:cubicBezTo>
                  <a:pt x="2666483" y="211045"/>
                  <a:pt x="2668487" y="227020"/>
                  <a:pt x="2668939" y="253406"/>
                </a:cubicBezTo>
                <a:cubicBezTo>
                  <a:pt x="2669390" y="279792"/>
                  <a:pt x="2662346" y="299441"/>
                  <a:pt x="2647805" y="312355"/>
                </a:cubicBezTo>
                <a:cubicBezTo>
                  <a:pt x="2633264" y="325268"/>
                  <a:pt x="2624129" y="327215"/>
                  <a:pt x="2620401" y="318195"/>
                </a:cubicBezTo>
                <a:cubicBezTo>
                  <a:pt x="2616672" y="309175"/>
                  <a:pt x="2609975" y="300377"/>
                  <a:pt x="2600310" y="291801"/>
                </a:cubicBezTo>
                <a:cubicBezTo>
                  <a:pt x="2590645" y="283226"/>
                  <a:pt x="2588827" y="279397"/>
                  <a:pt x="2594857" y="280315"/>
                </a:cubicBezTo>
                <a:cubicBezTo>
                  <a:pt x="2600887" y="281233"/>
                  <a:pt x="2608685" y="282133"/>
                  <a:pt x="2618250" y="283015"/>
                </a:cubicBezTo>
                <a:cubicBezTo>
                  <a:pt x="2627814" y="283896"/>
                  <a:pt x="2633798" y="280681"/>
                  <a:pt x="2636200" y="273367"/>
                </a:cubicBezTo>
                <a:cubicBezTo>
                  <a:pt x="2638602" y="266054"/>
                  <a:pt x="2639803" y="254890"/>
                  <a:pt x="2639803" y="239876"/>
                </a:cubicBezTo>
                <a:cubicBezTo>
                  <a:pt x="2639803" y="225091"/>
                  <a:pt x="2638885" y="214766"/>
                  <a:pt x="2637050" y="208901"/>
                </a:cubicBezTo>
                <a:cubicBezTo>
                  <a:pt x="2590386" y="216100"/>
                  <a:pt x="2560390" y="221050"/>
                  <a:pt x="2547061" y="223754"/>
                </a:cubicBezTo>
                <a:cubicBezTo>
                  <a:pt x="2533732" y="226457"/>
                  <a:pt x="2522686" y="225166"/>
                  <a:pt x="2513925" y="219882"/>
                </a:cubicBezTo>
                <a:cubicBezTo>
                  <a:pt x="2505163" y="214597"/>
                  <a:pt x="2501427" y="210299"/>
                  <a:pt x="2502718" y="206986"/>
                </a:cubicBezTo>
                <a:cubicBezTo>
                  <a:pt x="2504008" y="203674"/>
                  <a:pt x="2510590" y="202017"/>
                  <a:pt x="2522464" y="202017"/>
                </a:cubicBezTo>
                <a:cubicBezTo>
                  <a:pt x="2532259" y="202017"/>
                  <a:pt x="2546545" y="200899"/>
                  <a:pt x="2565323" y="198662"/>
                </a:cubicBezTo>
                <a:cubicBezTo>
                  <a:pt x="2584102" y="196425"/>
                  <a:pt x="2606684" y="193714"/>
                  <a:pt x="2633070" y="190531"/>
                </a:cubicBezTo>
                <a:cubicBezTo>
                  <a:pt x="2629915" y="185526"/>
                  <a:pt x="2625749" y="179661"/>
                  <a:pt x="2620573" y="172935"/>
                </a:cubicBezTo>
                <a:cubicBezTo>
                  <a:pt x="2615396" y="166210"/>
                  <a:pt x="2621290" y="164647"/>
                  <a:pt x="2638254" y="168246"/>
                </a:cubicBezTo>
                <a:cubicBezTo>
                  <a:pt x="2638641" y="168447"/>
                  <a:pt x="2640151" y="166124"/>
                  <a:pt x="2642782" y="161277"/>
                </a:cubicBezTo>
                <a:cubicBezTo>
                  <a:pt x="2645414" y="156430"/>
                  <a:pt x="2648052" y="152303"/>
                  <a:pt x="2650698" y="148898"/>
                </a:cubicBezTo>
                <a:cubicBezTo>
                  <a:pt x="2653344" y="145492"/>
                  <a:pt x="2653846" y="143169"/>
                  <a:pt x="2652204" y="141928"/>
                </a:cubicBezTo>
                <a:cubicBezTo>
                  <a:pt x="2650562" y="140688"/>
                  <a:pt x="2641689" y="142541"/>
                  <a:pt x="2625585" y="147489"/>
                </a:cubicBezTo>
                <a:cubicBezTo>
                  <a:pt x="2609481" y="152436"/>
                  <a:pt x="2598485" y="155810"/>
                  <a:pt x="2592598" y="157609"/>
                </a:cubicBezTo>
                <a:cubicBezTo>
                  <a:pt x="2586712" y="159409"/>
                  <a:pt x="2579388" y="156236"/>
                  <a:pt x="2570626" y="148091"/>
                </a:cubicBezTo>
                <a:cubicBezTo>
                  <a:pt x="2561864" y="139946"/>
                  <a:pt x="2563807" y="135873"/>
                  <a:pt x="2576455" y="135873"/>
                </a:cubicBezTo>
                <a:cubicBezTo>
                  <a:pt x="2587052" y="135873"/>
                  <a:pt x="2600658" y="134342"/>
                  <a:pt x="2617271" y="131281"/>
                </a:cubicBezTo>
                <a:cubicBezTo>
                  <a:pt x="2633884" y="128219"/>
                  <a:pt x="2645446" y="125068"/>
                  <a:pt x="2651956" y="121827"/>
                </a:cubicBezTo>
                <a:cubicBezTo>
                  <a:pt x="2655212" y="120206"/>
                  <a:pt x="2658619" y="119601"/>
                  <a:pt x="2662179" y="120009"/>
                </a:cubicBezTo>
                <a:close/>
                <a:moveTo>
                  <a:pt x="1077153" y="115633"/>
                </a:moveTo>
                <a:cubicBezTo>
                  <a:pt x="1079249" y="115612"/>
                  <a:pt x="1081815" y="115903"/>
                  <a:pt x="1084852" y="116503"/>
                </a:cubicBezTo>
                <a:cubicBezTo>
                  <a:pt x="1096998" y="118905"/>
                  <a:pt x="1105573" y="122892"/>
                  <a:pt x="1110578" y="128463"/>
                </a:cubicBezTo>
                <a:cubicBezTo>
                  <a:pt x="1115583" y="134034"/>
                  <a:pt x="1117218" y="140960"/>
                  <a:pt x="1115483" y="149242"/>
                </a:cubicBezTo>
                <a:cubicBezTo>
                  <a:pt x="1113747" y="157523"/>
                  <a:pt x="1109015" y="160187"/>
                  <a:pt x="1101286" y="157233"/>
                </a:cubicBezTo>
                <a:cubicBezTo>
                  <a:pt x="1093556" y="154279"/>
                  <a:pt x="1087254" y="149876"/>
                  <a:pt x="1082378" y="144026"/>
                </a:cubicBezTo>
                <a:cubicBezTo>
                  <a:pt x="1077675" y="138332"/>
                  <a:pt x="1073875" y="131722"/>
                  <a:pt x="1070978" y="124193"/>
                </a:cubicBezTo>
                <a:cubicBezTo>
                  <a:pt x="1068805" y="118547"/>
                  <a:pt x="1070863" y="115693"/>
                  <a:pt x="1077153" y="115633"/>
                </a:cubicBezTo>
                <a:close/>
                <a:moveTo>
                  <a:pt x="798213" y="105829"/>
                </a:moveTo>
                <a:cubicBezTo>
                  <a:pt x="800102" y="106090"/>
                  <a:pt x="802305" y="106827"/>
                  <a:pt x="804824" y="108039"/>
                </a:cubicBezTo>
                <a:cubicBezTo>
                  <a:pt x="814898" y="112886"/>
                  <a:pt x="822351" y="118475"/>
                  <a:pt x="827184" y="124806"/>
                </a:cubicBezTo>
                <a:cubicBezTo>
                  <a:pt x="832017" y="131137"/>
                  <a:pt x="831594" y="135199"/>
                  <a:pt x="825915" y="136992"/>
                </a:cubicBezTo>
                <a:cubicBezTo>
                  <a:pt x="820236" y="138784"/>
                  <a:pt x="810893" y="145065"/>
                  <a:pt x="797887" y="155835"/>
                </a:cubicBezTo>
                <a:cubicBezTo>
                  <a:pt x="784880" y="166604"/>
                  <a:pt x="770368" y="174993"/>
                  <a:pt x="754350" y="181002"/>
                </a:cubicBezTo>
                <a:cubicBezTo>
                  <a:pt x="738332" y="187010"/>
                  <a:pt x="736281" y="184361"/>
                  <a:pt x="748198" y="173054"/>
                </a:cubicBezTo>
                <a:cubicBezTo>
                  <a:pt x="760115" y="161746"/>
                  <a:pt x="770239" y="150866"/>
                  <a:pt x="778571" y="140412"/>
                </a:cubicBezTo>
                <a:cubicBezTo>
                  <a:pt x="786902" y="129958"/>
                  <a:pt x="790616" y="121920"/>
                  <a:pt x="789713" y="116299"/>
                </a:cubicBezTo>
                <a:cubicBezTo>
                  <a:pt x="789713" y="108534"/>
                  <a:pt x="792546" y="105043"/>
                  <a:pt x="798213" y="105829"/>
                </a:cubicBezTo>
                <a:close/>
                <a:moveTo>
                  <a:pt x="873476" y="103175"/>
                </a:moveTo>
                <a:cubicBezTo>
                  <a:pt x="876680" y="103173"/>
                  <a:pt x="880924" y="103740"/>
                  <a:pt x="886208" y="104877"/>
                </a:cubicBezTo>
                <a:cubicBezTo>
                  <a:pt x="905438" y="107759"/>
                  <a:pt x="918714" y="113137"/>
                  <a:pt x="926035" y="121009"/>
                </a:cubicBezTo>
                <a:cubicBezTo>
                  <a:pt x="933355" y="128882"/>
                  <a:pt x="935879" y="137400"/>
                  <a:pt x="933606" y="146564"/>
                </a:cubicBezTo>
                <a:cubicBezTo>
                  <a:pt x="931333" y="155727"/>
                  <a:pt x="923658" y="156770"/>
                  <a:pt x="910579" y="149694"/>
                </a:cubicBezTo>
                <a:cubicBezTo>
                  <a:pt x="897501" y="142617"/>
                  <a:pt x="884885" y="132241"/>
                  <a:pt x="872732" y="118568"/>
                </a:cubicBezTo>
                <a:cubicBezTo>
                  <a:pt x="863617" y="108313"/>
                  <a:pt x="863865" y="103182"/>
                  <a:pt x="873476" y="103175"/>
                </a:cubicBezTo>
                <a:close/>
                <a:moveTo>
                  <a:pt x="3252821" y="98671"/>
                </a:moveTo>
                <a:cubicBezTo>
                  <a:pt x="3251344" y="98377"/>
                  <a:pt x="3244690" y="100123"/>
                  <a:pt x="3232859" y="103909"/>
                </a:cubicBezTo>
                <a:cubicBezTo>
                  <a:pt x="3233720" y="123383"/>
                  <a:pt x="3234545" y="140333"/>
                  <a:pt x="3235333" y="154759"/>
                </a:cubicBezTo>
                <a:cubicBezTo>
                  <a:pt x="3236208" y="154917"/>
                  <a:pt x="3242130" y="153038"/>
                  <a:pt x="3253101" y="149124"/>
                </a:cubicBezTo>
                <a:cubicBezTo>
                  <a:pt x="3254807" y="133019"/>
                  <a:pt x="3255883" y="121938"/>
                  <a:pt x="3256327" y="115879"/>
                </a:cubicBezTo>
                <a:cubicBezTo>
                  <a:pt x="3256772" y="109821"/>
                  <a:pt x="3256668" y="105511"/>
                  <a:pt x="3256015" y="102952"/>
                </a:cubicBezTo>
                <a:cubicBezTo>
                  <a:pt x="3255363" y="100392"/>
                  <a:pt x="3254298" y="98965"/>
                  <a:pt x="3252821" y="98671"/>
                </a:cubicBezTo>
                <a:close/>
                <a:moveTo>
                  <a:pt x="540860" y="87421"/>
                </a:moveTo>
                <a:cubicBezTo>
                  <a:pt x="535210" y="88317"/>
                  <a:pt x="523846" y="89891"/>
                  <a:pt x="506766" y="92143"/>
                </a:cubicBezTo>
                <a:cubicBezTo>
                  <a:pt x="489687" y="94394"/>
                  <a:pt x="469733" y="97943"/>
                  <a:pt x="446903" y="102790"/>
                </a:cubicBezTo>
                <a:cubicBezTo>
                  <a:pt x="447720" y="109086"/>
                  <a:pt x="448423" y="113811"/>
                  <a:pt x="449011" y="116966"/>
                </a:cubicBezTo>
                <a:cubicBezTo>
                  <a:pt x="462118" y="114370"/>
                  <a:pt x="472999" y="111932"/>
                  <a:pt x="481653" y="109652"/>
                </a:cubicBezTo>
                <a:cubicBezTo>
                  <a:pt x="490307" y="107372"/>
                  <a:pt x="499001" y="105321"/>
                  <a:pt x="507734" y="103500"/>
                </a:cubicBezTo>
                <a:cubicBezTo>
                  <a:pt x="516467" y="101679"/>
                  <a:pt x="522236" y="103980"/>
                  <a:pt x="525039" y="110405"/>
                </a:cubicBezTo>
                <a:cubicBezTo>
                  <a:pt x="527843" y="116829"/>
                  <a:pt x="518694" y="122254"/>
                  <a:pt x="497592" y="126677"/>
                </a:cubicBezTo>
                <a:cubicBezTo>
                  <a:pt x="476491" y="131101"/>
                  <a:pt x="460942" y="132862"/>
                  <a:pt x="450947" y="131958"/>
                </a:cubicBezTo>
                <a:cubicBezTo>
                  <a:pt x="454489" y="137938"/>
                  <a:pt x="456604" y="144183"/>
                  <a:pt x="457293" y="150694"/>
                </a:cubicBezTo>
                <a:cubicBezTo>
                  <a:pt x="491064" y="143581"/>
                  <a:pt x="511054" y="139329"/>
                  <a:pt x="517263" y="137938"/>
                </a:cubicBezTo>
                <a:cubicBezTo>
                  <a:pt x="523473" y="136547"/>
                  <a:pt x="529582" y="136755"/>
                  <a:pt x="535590" y="138562"/>
                </a:cubicBezTo>
                <a:cubicBezTo>
                  <a:pt x="543850" y="115001"/>
                  <a:pt x="548206" y="100363"/>
                  <a:pt x="548658" y="94649"/>
                </a:cubicBezTo>
                <a:cubicBezTo>
                  <a:pt x="549109" y="88934"/>
                  <a:pt x="546510" y="86525"/>
                  <a:pt x="540860" y="87421"/>
                </a:cubicBezTo>
                <a:close/>
                <a:moveTo>
                  <a:pt x="2242066" y="87026"/>
                </a:moveTo>
                <a:cubicBezTo>
                  <a:pt x="2243521" y="86814"/>
                  <a:pt x="2245462" y="86946"/>
                  <a:pt x="2247889" y="87421"/>
                </a:cubicBezTo>
                <a:cubicBezTo>
                  <a:pt x="2257597" y="89321"/>
                  <a:pt x="2265821" y="92680"/>
                  <a:pt x="2272561" y="97499"/>
                </a:cubicBezTo>
                <a:cubicBezTo>
                  <a:pt x="2280707" y="101930"/>
                  <a:pt x="2282972" y="107609"/>
                  <a:pt x="2279359" y="114535"/>
                </a:cubicBezTo>
                <a:cubicBezTo>
                  <a:pt x="2275745" y="121461"/>
                  <a:pt x="2274157" y="142359"/>
                  <a:pt x="2274594" y="177227"/>
                </a:cubicBezTo>
                <a:cubicBezTo>
                  <a:pt x="2275031" y="212095"/>
                  <a:pt x="2273899" y="241614"/>
                  <a:pt x="2271195" y="265785"/>
                </a:cubicBezTo>
                <a:cubicBezTo>
                  <a:pt x="2268492" y="289955"/>
                  <a:pt x="2262853" y="295157"/>
                  <a:pt x="2254278" y="281391"/>
                </a:cubicBezTo>
                <a:cubicBezTo>
                  <a:pt x="2245702" y="267624"/>
                  <a:pt x="2242988" y="254280"/>
                  <a:pt x="2246136" y="241360"/>
                </a:cubicBezTo>
                <a:cubicBezTo>
                  <a:pt x="2249284" y="228439"/>
                  <a:pt x="2250857" y="203645"/>
                  <a:pt x="2250857" y="166977"/>
                </a:cubicBezTo>
                <a:cubicBezTo>
                  <a:pt x="2250857" y="130209"/>
                  <a:pt x="2247936" y="107282"/>
                  <a:pt x="2242092" y="98198"/>
                </a:cubicBezTo>
                <a:cubicBezTo>
                  <a:pt x="2237709" y="91384"/>
                  <a:pt x="2237701" y="87660"/>
                  <a:pt x="2242066" y="87026"/>
                </a:cubicBezTo>
                <a:close/>
                <a:moveTo>
                  <a:pt x="169257" y="84090"/>
                </a:moveTo>
                <a:cubicBezTo>
                  <a:pt x="174739" y="84658"/>
                  <a:pt x="179197" y="86421"/>
                  <a:pt x="182631" y="89379"/>
                </a:cubicBezTo>
                <a:cubicBezTo>
                  <a:pt x="189500" y="95294"/>
                  <a:pt x="188357" y="100259"/>
                  <a:pt x="179201" y="104274"/>
                </a:cubicBezTo>
                <a:cubicBezTo>
                  <a:pt x="170044" y="108290"/>
                  <a:pt x="153958" y="111886"/>
                  <a:pt x="130942" y="115062"/>
                </a:cubicBezTo>
                <a:cubicBezTo>
                  <a:pt x="107926" y="118238"/>
                  <a:pt x="90883" y="117009"/>
                  <a:pt x="79812" y="111373"/>
                </a:cubicBezTo>
                <a:cubicBezTo>
                  <a:pt x="68741" y="105737"/>
                  <a:pt x="67501" y="101912"/>
                  <a:pt x="76091" y="99897"/>
                </a:cubicBezTo>
                <a:cubicBezTo>
                  <a:pt x="84681" y="97882"/>
                  <a:pt x="95493" y="95943"/>
                  <a:pt x="108528" y="94079"/>
                </a:cubicBezTo>
                <a:cubicBezTo>
                  <a:pt x="120947" y="92315"/>
                  <a:pt x="134685" y="89612"/>
                  <a:pt x="149742" y="85969"/>
                </a:cubicBezTo>
                <a:cubicBezTo>
                  <a:pt x="157271" y="84148"/>
                  <a:pt x="163776" y="83522"/>
                  <a:pt x="169257" y="84090"/>
                </a:cubicBezTo>
                <a:close/>
                <a:moveTo>
                  <a:pt x="3261046" y="71716"/>
                </a:moveTo>
                <a:cubicBezTo>
                  <a:pt x="3263719" y="71352"/>
                  <a:pt x="3266824" y="71658"/>
                  <a:pt x="3270363" y="72633"/>
                </a:cubicBezTo>
                <a:cubicBezTo>
                  <a:pt x="3277440" y="74583"/>
                  <a:pt x="3283982" y="78225"/>
                  <a:pt x="3289991" y="83560"/>
                </a:cubicBezTo>
                <a:cubicBezTo>
                  <a:pt x="3296000" y="88895"/>
                  <a:pt x="3296035" y="95208"/>
                  <a:pt x="3290098" y="102500"/>
                </a:cubicBezTo>
                <a:cubicBezTo>
                  <a:pt x="3284162" y="109792"/>
                  <a:pt x="3279480" y="123490"/>
                  <a:pt x="3276052" y="143595"/>
                </a:cubicBezTo>
                <a:cubicBezTo>
                  <a:pt x="3283251" y="153576"/>
                  <a:pt x="3283154" y="159746"/>
                  <a:pt x="3275762" y="162105"/>
                </a:cubicBezTo>
                <a:cubicBezTo>
                  <a:pt x="3268370" y="164464"/>
                  <a:pt x="3255331" y="167673"/>
                  <a:pt x="3236645" y="171731"/>
                </a:cubicBezTo>
                <a:cubicBezTo>
                  <a:pt x="3235756" y="183992"/>
                  <a:pt x="3232999" y="190778"/>
                  <a:pt x="3228375" y="192090"/>
                </a:cubicBezTo>
                <a:cubicBezTo>
                  <a:pt x="3223750" y="193402"/>
                  <a:pt x="3220638" y="189810"/>
                  <a:pt x="3219039" y="181314"/>
                </a:cubicBezTo>
                <a:cubicBezTo>
                  <a:pt x="3217440" y="172817"/>
                  <a:pt x="3215285" y="158402"/>
                  <a:pt x="3212575" y="138067"/>
                </a:cubicBezTo>
                <a:cubicBezTo>
                  <a:pt x="3209865" y="117733"/>
                  <a:pt x="3206470" y="103281"/>
                  <a:pt x="3202390" y="94713"/>
                </a:cubicBezTo>
                <a:cubicBezTo>
                  <a:pt x="3198311" y="86145"/>
                  <a:pt x="3199680" y="82341"/>
                  <a:pt x="3206499" y="83302"/>
                </a:cubicBezTo>
                <a:cubicBezTo>
                  <a:pt x="3213317" y="84263"/>
                  <a:pt x="3217931" y="85163"/>
                  <a:pt x="3220340" y="86001"/>
                </a:cubicBezTo>
                <a:cubicBezTo>
                  <a:pt x="3222750" y="86840"/>
                  <a:pt x="3226464" y="86865"/>
                  <a:pt x="3231483" y="86077"/>
                </a:cubicBezTo>
                <a:cubicBezTo>
                  <a:pt x="3236502" y="85288"/>
                  <a:pt x="3240661" y="84066"/>
                  <a:pt x="3243959" y="82409"/>
                </a:cubicBezTo>
                <a:cubicBezTo>
                  <a:pt x="3247257" y="80753"/>
                  <a:pt x="3250713" y="78222"/>
                  <a:pt x="3254327" y="74816"/>
                </a:cubicBezTo>
                <a:cubicBezTo>
                  <a:pt x="3256134" y="73113"/>
                  <a:pt x="3258373" y="72080"/>
                  <a:pt x="3261046" y="71716"/>
                </a:cubicBezTo>
                <a:close/>
                <a:moveTo>
                  <a:pt x="1299164" y="60664"/>
                </a:moveTo>
                <a:cubicBezTo>
                  <a:pt x="1306374" y="60776"/>
                  <a:pt x="1313033" y="64088"/>
                  <a:pt x="1319142" y="70600"/>
                </a:cubicBezTo>
                <a:cubicBezTo>
                  <a:pt x="1327288" y="79283"/>
                  <a:pt x="1324122" y="84707"/>
                  <a:pt x="1309645" y="86873"/>
                </a:cubicBezTo>
                <a:cubicBezTo>
                  <a:pt x="1295169" y="89038"/>
                  <a:pt x="1284478" y="90784"/>
                  <a:pt x="1277574" y="92110"/>
                </a:cubicBezTo>
                <a:cubicBezTo>
                  <a:pt x="1270669" y="93437"/>
                  <a:pt x="1259351" y="95384"/>
                  <a:pt x="1243620" y="97950"/>
                </a:cubicBezTo>
                <a:cubicBezTo>
                  <a:pt x="1251722" y="102754"/>
                  <a:pt x="1253113" y="108304"/>
                  <a:pt x="1247793" y="114599"/>
                </a:cubicBezTo>
                <a:lnTo>
                  <a:pt x="1232950" y="129463"/>
                </a:lnTo>
                <a:cubicBezTo>
                  <a:pt x="1227659" y="134740"/>
                  <a:pt x="1223163" y="139150"/>
                  <a:pt x="1219463" y="142692"/>
                </a:cubicBezTo>
                <a:cubicBezTo>
                  <a:pt x="1215764" y="146234"/>
                  <a:pt x="1218840" y="147141"/>
                  <a:pt x="1228691" y="145413"/>
                </a:cubicBezTo>
                <a:cubicBezTo>
                  <a:pt x="1238543" y="143685"/>
                  <a:pt x="1253815" y="140577"/>
                  <a:pt x="1274508" y="136088"/>
                </a:cubicBezTo>
                <a:cubicBezTo>
                  <a:pt x="1269647" y="133235"/>
                  <a:pt x="1264833" y="126409"/>
                  <a:pt x="1260064" y="115610"/>
                </a:cubicBezTo>
                <a:cubicBezTo>
                  <a:pt x="1255296" y="104812"/>
                  <a:pt x="1260168" y="102941"/>
                  <a:pt x="1274680" y="109996"/>
                </a:cubicBezTo>
                <a:cubicBezTo>
                  <a:pt x="1289193" y="117052"/>
                  <a:pt x="1299790" y="124207"/>
                  <a:pt x="1306473" y="131464"/>
                </a:cubicBezTo>
                <a:cubicBezTo>
                  <a:pt x="1313155" y="138720"/>
                  <a:pt x="1315066" y="147141"/>
                  <a:pt x="1312205" y="156727"/>
                </a:cubicBezTo>
                <a:cubicBezTo>
                  <a:pt x="1309344" y="166314"/>
                  <a:pt x="1304748" y="169074"/>
                  <a:pt x="1298417" y="165009"/>
                </a:cubicBezTo>
                <a:cubicBezTo>
                  <a:pt x="1292086" y="160943"/>
                  <a:pt x="1286741" y="155777"/>
                  <a:pt x="1282381" y="149511"/>
                </a:cubicBezTo>
                <a:cubicBezTo>
                  <a:pt x="1229896" y="164568"/>
                  <a:pt x="1199025" y="175531"/>
                  <a:pt x="1189768" y="182400"/>
                </a:cubicBezTo>
                <a:cubicBezTo>
                  <a:pt x="1180512" y="189269"/>
                  <a:pt x="1174772" y="186587"/>
                  <a:pt x="1172549" y="174355"/>
                </a:cubicBezTo>
                <a:cubicBezTo>
                  <a:pt x="1170327" y="162123"/>
                  <a:pt x="1172134" y="155014"/>
                  <a:pt x="1177970" y="153028"/>
                </a:cubicBezTo>
                <a:cubicBezTo>
                  <a:pt x="1183807" y="151041"/>
                  <a:pt x="1190805" y="145969"/>
                  <a:pt x="1198964" y="137809"/>
                </a:cubicBezTo>
                <a:cubicBezTo>
                  <a:pt x="1207124" y="129649"/>
                  <a:pt x="1212953" y="117804"/>
                  <a:pt x="1216452" y="102274"/>
                </a:cubicBezTo>
                <a:cubicBezTo>
                  <a:pt x="1206729" y="104970"/>
                  <a:pt x="1198975" y="106770"/>
                  <a:pt x="1193189" y="107673"/>
                </a:cubicBezTo>
                <a:cubicBezTo>
                  <a:pt x="1187402" y="108577"/>
                  <a:pt x="1180160" y="105181"/>
                  <a:pt x="1171463" y="97488"/>
                </a:cubicBezTo>
                <a:cubicBezTo>
                  <a:pt x="1162766" y="89794"/>
                  <a:pt x="1164741" y="85948"/>
                  <a:pt x="1177389" y="85948"/>
                </a:cubicBezTo>
                <a:cubicBezTo>
                  <a:pt x="1187026" y="85948"/>
                  <a:pt x="1198315" y="84653"/>
                  <a:pt x="1211257" y="82065"/>
                </a:cubicBezTo>
                <a:cubicBezTo>
                  <a:pt x="1224200" y="79477"/>
                  <a:pt x="1238328" y="76096"/>
                  <a:pt x="1253643" y="71923"/>
                </a:cubicBezTo>
                <a:cubicBezTo>
                  <a:pt x="1268959" y="67750"/>
                  <a:pt x="1281668" y="64315"/>
                  <a:pt x="1291771" y="61620"/>
                </a:cubicBezTo>
                <a:cubicBezTo>
                  <a:pt x="1294296" y="60946"/>
                  <a:pt x="1296761" y="60627"/>
                  <a:pt x="1299164" y="60664"/>
                </a:cubicBezTo>
                <a:close/>
                <a:moveTo>
                  <a:pt x="2379986" y="57022"/>
                </a:moveTo>
                <a:cubicBezTo>
                  <a:pt x="2383075" y="57025"/>
                  <a:pt x="2386681" y="57748"/>
                  <a:pt x="2390804" y="59189"/>
                </a:cubicBezTo>
                <a:cubicBezTo>
                  <a:pt x="2399049" y="62071"/>
                  <a:pt x="2406011" y="65879"/>
                  <a:pt x="2411690" y="70611"/>
                </a:cubicBezTo>
                <a:cubicBezTo>
                  <a:pt x="2418860" y="74999"/>
                  <a:pt x="2420871" y="80846"/>
                  <a:pt x="2417724" y="88152"/>
                </a:cubicBezTo>
                <a:cubicBezTo>
                  <a:pt x="2414576" y="95459"/>
                  <a:pt x="2413002" y="109136"/>
                  <a:pt x="2413002" y="129183"/>
                </a:cubicBezTo>
                <a:cubicBezTo>
                  <a:pt x="2413002" y="149360"/>
                  <a:pt x="2414576" y="178187"/>
                  <a:pt x="2417724" y="215666"/>
                </a:cubicBezTo>
                <a:cubicBezTo>
                  <a:pt x="2420871" y="253144"/>
                  <a:pt x="2417459" y="280057"/>
                  <a:pt x="2407485" y="296405"/>
                </a:cubicBezTo>
                <a:cubicBezTo>
                  <a:pt x="2397511" y="312753"/>
                  <a:pt x="2389337" y="315578"/>
                  <a:pt x="2382963" y="304880"/>
                </a:cubicBezTo>
                <a:cubicBezTo>
                  <a:pt x="2376589" y="294182"/>
                  <a:pt x="2366701" y="284259"/>
                  <a:pt x="2353300" y="275109"/>
                </a:cubicBezTo>
                <a:cubicBezTo>
                  <a:pt x="2339899" y="265960"/>
                  <a:pt x="2340362" y="262060"/>
                  <a:pt x="2354688" y="263408"/>
                </a:cubicBezTo>
                <a:cubicBezTo>
                  <a:pt x="2369014" y="264756"/>
                  <a:pt x="2378238" y="265312"/>
                  <a:pt x="2382361" y="265075"/>
                </a:cubicBezTo>
                <a:cubicBezTo>
                  <a:pt x="2386483" y="264838"/>
                  <a:pt x="2388545" y="248336"/>
                  <a:pt x="2388545" y="215569"/>
                </a:cubicBezTo>
                <a:cubicBezTo>
                  <a:pt x="2388545" y="180780"/>
                  <a:pt x="2387433" y="151615"/>
                  <a:pt x="2385211" y="128076"/>
                </a:cubicBezTo>
                <a:cubicBezTo>
                  <a:pt x="2382988" y="104536"/>
                  <a:pt x="2380683" y="90752"/>
                  <a:pt x="2378295" y="86722"/>
                </a:cubicBezTo>
                <a:cubicBezTo>
                  <a:pt x="2375908" y="82692"/>
                  <a:pt x="2371631" y="81775"/>
                  <a:pt x="2365464" y="83969"/>
                </a:cubicBezTo>
                <a:cubicBezTo>
                  <a:pt x="2359298" y="86163"/>
                  <a:pt x="2352078" y="88862"/>
                  <a:pt x="2343804" y="92067"/>
                </a:cubicBezTo>
                <a:cubicBezTo>
                  <a:pt x="2335529" y="95272"/>
                  <a:pt x="2326746" y="92802"/>
                  <a:pt x="2317453" y="84657"/>
                </a:cubicBezTo>
                <a:cubicBezTo>
                  <a:pt x="2308161" y="76512"/>
                  <a:pt x="2310290" y="72439"/>
                  <a:pt x="2323842" y="72439"/>
                </a:cubicBezTo>
                <a:cubicBezTo>
                  <a:pt x="2334081" y="72439"/>
                  <a:pt x="2343685" y="70944"/>
                  <a:pt x="2352655" y="67954"/>
                </a:cubicBezTo>
                <a:cubicBezTo>
                  <a:pt x="2361625" y="64964"/>
                  <a:pt x="2368164" y="62035"/>
                  <a:pt x="2372272" y="59167"/>
                </a:cubicBezTo>
                <a:cubicBezTo>
                  <a:pt x="2374327" y="57733"/>
                  <a:pt x="2376898" y="57018"/>
                  <a:pt x="2379986" y="57022"/>
                </a:cubicBezTo>
                <a:close/>
                <a:moveTo>
                  <a:pt x="935867" y="56243"/>
                </a:moveTo>
                <a:cubicBezTo>
                  <a:pt x="944437" y="56593"/>
                  <a:pt x="952449" y="60028"/>
                  <a:pt x="959903" y="66545"/>
                </a:cubicBezTo>
                <a:cubicBezTo>
                  <a:pt x="969840" y="75236"/>
                  <a:pt x="971769" y="80889"/>
                  <a:pt x="965689" y="83506"/>
                </a:cubicBezTo>
                <a:cubicBezTo>
                  <a:pt x="959609" y="86123"/>
                  <a:pt x="946821" y="87206"/>
                  <a:pt x="927325" y="86754"/>
                </a:cubicBezTo>
                <a:cubicBezTo>
                  <a:pt x="907830" y="86303"/>
                  <a:pt x="886517" y="87410"/>
                  <a:pt x="863386" y="90078"/>
                </a:cubicBezTo>
                <a:cubicBezTo>
                  <a:pt x="840255" y="92745"/>
                  <a:pt x="821276" y="95219"/>
                  <a:pt x="806448" y="97499"/>
                </a:cubicBezTo>
                <a:cubicBezTo>
                  <a:pt x="791620" y="99779"/>
                  <a:pt x="778477" y="102045"/>
                  <a:pt x="767020" y="104296"/>
                </a:cubicBezTo>
                <a:cubicBezTo>
                  <a:pt x="755562" y="106547"/>
                  <a:pt x="744333" y="103683"/>
                  <a:pt x="733334" y="95703"/>
                </a:cubicBezTo>
                <a:cubicBezTo>
                  <a:pt x="722335" y="87722"/>
                  <a:pt x="723296" y="83431"/>
                  <a:pt x="736217" y="82829"/>
                </a:cubicBezTo>
                <a:cubicBezTo>
                  <a:pt x="749137" y="82226"/>
                  <a:pt x="764596" y="81029"/>
                  <a:pt x="782593" y="79236"/>
                </a:cubicBezTo>
                <a:cubicBezTo>
                  <a:pt x="800189" y="77473"/>
                  <a:pt x="825693" y="73880"/>
                  <a:pt x="859105" y="68460"/>
                </a:cubicBezTo>
                <a:cubicBezTo>
                  <a:pt x="892518" y="63039"/>
                  <a:pt x="915186" y="59192"/>
                  <a:pt x="927110" y="56920"/>
                </a:cubicBezTo>
                <a:cubicBezTo>
                  <a:pt x="930091" y="56351"/>
                  <a:pt x="933010" y="56126"/>
                  <a:pt x="935867" y="56243"/>
                </a:cubicBezTo>
                <a:close/>
                <a:moveTo>
                  <a:pt x="2265260" y="50172"/>
                </a:moveTo>
                <a:cubicBezTo>
                  <a:pt x="2267220" y="49974"/>
                  <a:pt x="2269826" y="50219"/>
                  <a:pt x="2273078" y="50907"/>
                </a:cubicBezTo>
                <a:cubicBezTo>
                  <a:pt x="2284779" y="51882"/>
                  <a:pt x="2293928" y="54955"/>
                  <a:pt x="2300525" y="60125"/>
                </a:cubicBezTo>
                <a:cubicBezTo>
                  <a:pt x="2307121" y="65294"/>
                  <a:pt x="2309003" y="72260"/>
                  <a:pt x="2306171" y="81022"/>
                </a:cubicBezTo>
                <a:cubicBezTo>
                  <a:pt x="2303339" y="89784"/>
                  <a:pt x="2297693" y="91981"/>
                  <a:pt x="2289232" y="87615"/>
                </a:cubicBezTo>
                <a:cubicBezTo>
                  <a:pt x="2280771" y="83248"/>
                  <a:pt x="2272712" y="75350"/>
                  <a:pt x="2265054" y="63921"/>
                </a:cubicBezTo>
                <a:cubicBezTo>
                  <a:pt x="2259311" y="55349"/>
                  <a:pt x="2259380" y="50766"/>
                  <a:pt x="2265260" y="50172"/>
                </a:cubicBezTo>
                <a:close/>
                <a:moveTo>
                  <a:pt x="1109015" y="46785"/>
                </a:moveTo>
                <a:cubicBezTo>
                  <a:pt x="1111030" y="46759"/>
                  <a:pt x="1113484" y="47043"/>
                  <a:pt x="1116375" y="47638"/>
                </a:cubicBezTo>
                <a:cubicBezTo>
                  <a:pt x="1127941" y="50018"/>
                  <a:pt x="1136968" y="53740"/>
                  <a:pt x="1143457" y="58802"/>
                </a:cubicBezTo>
                <a:cubicBezTo>
                  <a:pt x="1149946" y="63864"/>
                  <a:pt x="1152061" y="71023"/>
                  <a:pt x="1149802" y="80280"/>
                </a:cubicBezTo>
                <a:cubicBezTo>
                  <a:pt x="1147544" y="89536"/>
                  <a:pt x="1142607" y="92469"/>
                  <a:pt x="1134992" y="89077"/>
                </a:cubicBezTo>
                <a:cubicBezTo>
                  <a:pt x="1127378" y="85686"/>
                  <a:pt x="1120724" y="81151"/>
                  <a:pt x="1115031" y="75472"/>
                </a:cubicBezTo>
                <a:cubicBezTo>
                  <a:pt x="1109252" y="69679"/>
                  <a:pt x="1105140" y="62996"/>
                  <a:pt x="1102695" y="55425"/>
                </a:cubicBezTo>
                <a:cubicBezTo>
                  <a:pt x="1100861" y="49746"/>
                  <a:pt x="1102968" y="46866"/>
                  <a:pt x="1109015" y="46785"/>
                </a:cubicBezTo>
                <a:close/>
                <a:moveTo>
                  <a:pt x="3644887" y="44754"/>
                </a:moveTo>
                <a:cubicBezTo>
                  <a:pt x="3646391" y="44452"/>
                  <a:pt x="3648335" y="44478"/>
                  <a:pt x="3650719" y="44831"/>
                </a:cubicBezTo>
                <a:cubicBezTo>
                  <a:pt x="3660255" y="46243"/>
                  <a:pt x="3668608" y="48814"/>
                  <a:pt x="3675778" y="52542"/>
                </a:cubicBezTo>
                <a:cubicBezTo>
                  <a:pt x="3682949" y="56271"/>
                  <a:pt x="3685616" y="60272"/>
                  <a:pt x="3683780" y="64545"/>
                </a:cubicBezTo>
                <a:cubicBezTo>
                  <a:pt x="3681945" y="68818"/>
                  <a:pt x="3680611" y="81789"/>
                  <a:pt x="3679779" y="103457"/>
                </a:cubicBezTo>
                <a:cubicBezTo>
                  <a:pt x="3685659" y="101908"/>
                  <a:pt x="3692456" y="99496"/>
                  <a:pt x="3700171" y="96219"/>
                </a:cubicBezTo>
                <a:cubicBezTo>
                  <a:pt x="3707886" y="92942"/>
                  <a:pt x="3714515" y="94347"/>
                  <a:pt x="3720057" y="100435"/>
                </a:cubicBezTo>
                <a:cubicBezTo>
                  <a:pt x="3725600" y="106522"/>
                  <a:pt x="3721638" y="111950"/>
                  <a:pt x="3708173" y="116718"/>
                </a:cubicBezTo>
                <a:cubicBezTo>
                  <a:pt x="3694707" y="121486"/>
                  <a:pt x="3685243" y="122967"/>
                  <a:pt x="3679779" y="121160"/>
                </a:cubicBezTo>
                <a:lnTo>
                  <a:pt x="3679779" y="170956"/>
                </a:lnTo>
                <a:cubicBezTo>
                  <a:pt x="3701849" y="161951"/>
                  <a:pt x="3715239" y="159742"/>
                  <a:pt x="3719950" y="164331"/>
                </a:cubicBezTo>
                <a:cubicBezTo>
                  <a:pt x="3724661" y="168920"/>
                  <a:pt x="3719089" y="174552"/>
                  <a:pt x="3703236" y="181228"/>
                </a:cubicBezTo>
                <a:cubicBezTo>
                  <a:pt x="3687383" y="187903"/>
                  <a:pt x="3672416" y="194324"/>
                  <a:pt x="3658333" y="200490"/>
                </a:cubicBezTo>
                <a:cubicBezTo>
                  <a:pt x="3644252" y="206656"/>
                  <a:pt x="3631625" y="212973"/>
                  <a:pt x="3620454" y="219441"/>
                </a:cubicBezTo>
                <a:cubicBezTo>
                  <a:pt x="3609283" y="225908"/>
                  <a:pt x="3600801" y="228902"/>
                  <a:pt x="3595007" y="228421"/>
                </a:cubicBezTo>
                <a:cubicBezTo>
                  <a:pt x="3589214" y="227941"/>
                  <a:pt x="3582520" y="224101"/>
                  <a:pt x="3574927" y="216903"/>
                </a:cubicBezTo>
                <a:cubicBezTo>
                  <a:pt x="3567334" y="209704"/>
                  <a:pt x="3567836" y="205219"/>
                  <a:pt x="3576433" y="203448"/>
                </a:cubicBezTo>
                <a:cubicBezTo>
                  <a:pt x="3585030" y="201677"/>
                  <a:pt x="3597381" y="197973"/>
                  <a:pt x="3613484" y="192338"/>
                </a:cubicBezTo>
                <a:cubicBezTo>
                  <a:pt x="3613484" y="178643"/>
                  <a:pt x="3612158" y="164303"/>
                  <a:pt x="3609505" y="149317"/>
                </a:cubicBezTo>
                <a:cubicBezTo>
                  <a:pt x="3606852" y="134332"/>
                  <a:pt x="3603475" y="123168"/>
                  <a:pt x="3599374" y="115826"/>
                </a:cubicBezTo>
                <a:cubicBezTo>
                  <a:pt x="3595273" y="108483"/>
                  <a:pt x="3597080" y="105289"/>
                  <a:pt x="3604794" y="106243"/>
                </a:cubicBezTo>
                <a:cubicBezTo>
                  <a:pt x="3612509" y="107196"/>
                  <a:pt x="3620185" y="109494"/>
                  <a:pt x="3627821" y="113137"/>
                </a:cubicBezTo>
                <a:cubicBezTo>
                  <a:pt x="3635457" y="116779"/>
                  <a:pt x="3638598" y="121149"/>
                  <a:pt x="3637243" y="126247"/>
                </a:cubicBezTo>
                <a:cubicBezTo>
                  <a:pt x="3635887" y="131345"/>
                  <a:pt x="3636027" y="150744"/>
                  <a:pt x="3637662" y="184443"/>
                </a:cubicBezTo>
                <a:lnTo>
                  <a:pt x="3658011" y="177496"/>
                </a:lnTo>
                <a:cubicBezTo>
                  <a:pt x="3657122" y="135823"/>
                  <a:pt x="3655573" y="107476"/>
                  <a:pt x="3653365" y="92455"/>
                </a:cubicBezTo>
                <a:cubicBezTo>
                  <a:pt x="3651157" y="77433"/>
                  <a:pt x="3647779" y="65387"/>
                  <a:pt x="3643233" y="56317"/>
                </a:cubicBezTo>
                <a:cubicBezTo>
                  <a:pt x="3639824" y="49515"/>
                  <a:pt x="3640375" y="45660"/>
                  <a:pt x="3644887" y="44754"/>
                </a:cubicBezTo>
                <a:close/>
                <a:moveTo>
                  <a:pt x="2903552" y="41507"/>
                </a:moveTo>
                <a:cubicBezTo>
                  <a:pt x="2914615" y="43400"/>
                  <a:pt x="2924090" y="47358"/>
                  <a:pt x="2931977" y="53381"/>
                </a:cubicBezTo>
                <a:cubicBezTo>
                  <a:pt x="2939865" y="59404"/>
                  <a:pt x="2942130" y="67485"/>
                  <a:pt x="2938775" y="77623"/>
                </a:cubicBezTo>
                <a:cubicBezTo>
                  <a:pt x="2935419" y="87762"/>
                  <a:pt x="2930214" y="90641"/>
                  <a:pt x="2923158" y="86260"/>
                </a:cubicBezTo>
                <a:cubicBezTo>
                  <a:pt x="2916103" y="81879"/>
                  <a:pt x="2909729" y="76834"/>
                  <a:pt x="2904036" y="71127"/>
                </a:cubicBezTo>
                <a:cubicBezTo>
                  <a:pt x="2899418" y="64674"/>
                  <a:pt x="2895417" y="57651"/>
                  <a:pt x="2892033" y="50058"/>
                </a:cubicBezTo>
                <a:cubicBezTo>
                  <a:pt x="2888648" y="42465"/>
                  <a:pt x="2892488" y="39614"/>
                  <a:pt x="2903552" y="41507"/>
                </a:cubicBezTo>
                <a:close/>
                <a:moveTo>
                  <a:pt x="1982699" y="38915"/>
                </a:moveTo>
                <a:cubicBezTo>
                  <a:pt x="1992974" y="37847"/>
                  <a:pt x="2003349" y="40073"/>
                  <a:pt x="2013825" y="45594"/>
                </a:cubicBezTo>
                <a:cubicBezTo>
                  <a:pt x="2024300" y="51115"/>
                  <a:pt x="2027616" y="60142"/>
                  <a:pt x="2023773" y="72676"/>
                </a:cubicBezTo>
                <a:cubicBezTo>
                  <a:pt x="2019930" y="85209"/>
                  <a:pt x="2010673" y="85869"/>
                  <a:pt x="1996003" y="74655"/>
                </a:cubicBezTo>
                <a:lnTo>
                  <a:pt x="1973805" y="51101"/>
                </a:lnTo>
                <a:cubicBezTo>
                  <a:pt x="1969460" y="44046"/>
                  <a:pt x="1972424" y="39984"/>
                  <a:pt x="1982699" y="38915"/>
                </a:cubicBezTo>
                <a:close/>
                <a:moveTo>
                  <a:pt x="4008380" y="38440"/>
                </a:moveTo>
                <a:cubicBezTo>
                  <a:pt x="4010273" y="38192"/>
                  <a:pt x="4012796" y="38602"/>
                  <a:pt x="4015949" y="39668"/>
                </a:cubicBezTo>
                <a:cubicBezTo>
                  <a:pt x="4028562" y="43934"/>
                  <a:pt x="4038037" y="49018"/>
                  <a:pt x="4044375" y="54919"/>
                </a:cubicBezTo>
                <a:cubicBezTo>
                  <a:pt x="4050714" y="60820"/>
                  <a:pt x="4053119" y="68492"/>
                  <a:pt x="4051592" y="77935"/>
                </a:cubicBezTo>
                <a:cubicBezTo>
                  <a:pt x="4050065" y="87378"/>
                  <a:pt x="4046602" y="92670"/>
                  <a:pt x="4041203" y="93810"/>
                </a:cubicBezTo>
                <a:cubicBezTo>
                  <a:pt x="4035803" y="94950"/>
                  <a:pt x="4030584" y="92092"/>
                  <a:pt x="4025543" y="85238"/>
                </a:cubicBezTo>
                <a:cubicBezTo>
                  <a:pt x="4020502" y="78383"/>
                  <a:pt x="4014770" y="69442"/>
                  <a:pt x="4008346" y="58414"/>
                </a:cubicBezTo>
                <a:cubicBezTo>
                  <a:pt x="4002688" y="45842"/>
                  <a:pt x="4002700" y="39184"/>
                  <a:pt x="4008380" y="38440"/>
                </a:cubicBezTo>
                <a:close/>
                <a:moveTo>
                  <a:pt x="202044" y="27491"/>
                </a:moveTo>
                <a:cubicBezTo>
                  <a:pt x="208851" y="26577"/>
                  <a:pt x="216623" y="28413"/>
                  <a:pt x="225362" y="33000"/>
                </a:cubicBezTo>
                <a:cubicBezTo>
                  <a:pt x="237013" y="39116"/>
                  <a:pt x="246220" y="44978"/>
                  <a:pt x="252981" y="50585"/>
                </a:cubicBezTo>
                <a:cubicBezTo>
                  <a:pt x="259742" y="56192"/>
                  <a:pt x="261302" y="61501"/>
                  <a:pt x="257659" y="66513"/>
                </a:cubicBezTo>
                <a:cubicBezTo>
                  <a:pt x="254017" y="71525"/>
                  <a:pt x="251758" y="81889"/>
                  <a:pt x="250884" y="97606"/>
                </a:cubicBezTo>
                <a:cubicBezTo>
                  <a:pt x="250009" y="113323"/>
                  <a:pt x="250471" y="140035"/>
                  <a:pt x="252271" y="177743"/>
                </a:cubicBezTo>
                <a:cubicBezTo>
                  <a:pt x="254071" y="215451"/>
                  <a:pt x="255655" y="243963"/>
                  <a:pt x="257025" y="263279"/>
                </a:cubicBezTo>
                <a:cubicBezTo>
                  <a:pt x="258394" y="282595"/>
                  <a:pt x="254246" y="299284"/>
                  <a:pt x="244581" y="313344"/>
                </a:cubicBezTo>
                <a:cubicBezTo>
                  <a:pt x="234916" y="327405"/>
                  <a:pt x="226685" y="327878"/>
                  <a:pt x="219887" y="314764"/>
                </a:cubicBezTo>
                <a:cubicBezTo>
                  <a:pt x="213090" y="301650"/>
                  <a:pt x="203048" y="288575"/>
                  <a:pt x="189762" y="275540"/>
                </a:cubicBezTo>
                <a:cubicBezTo>
                  <a:pt x="176476" y="262504"/>
                  <a:pt x="177731" y="258235"/>
                  <a:pt x="193526" y="262730"/>
                </a:cubicBezTo>
                <a:cubicBezTo>
                  <a:pt x="209322" y="267226"/>
                  <a:pt x="218098" y="267613"/>
                  <a:pt x="219855" y="263892"/>
                </a:cubicBezTo>
                <a:cubicBezTo>
                  <a:pt x="221612" y="260171"/>
                  <a:pt x="222712" y="250771"/>
                  <a:pt x="223157" y="235692"/>
                </a:cubicBezTo>
                <a:cubicBezTo>
                  <a:pt x="223601" y="220613"/>
                  <a:pt x="222712" y="189283"/>
                  <a:pt x="220490" y="141702"/>
                </a:cubicBezTo>
                <a:cubicBezTo>
                  <a:pt x="218267" y="94122"/>
                  <a:pt x="215040" y="68216"/>
                  <a:pt x="210810" y="63986"/>
                </a:cubicBezTo>
                <a:cubicBezTo>
                  <a:pt x="206580" y="59755"/>
                  <a:pt x="199883" y="57429"/>
                  <a:pt x="190719" y="57006"/>
                </a:cubicBezTo>
                <a:cubicBezTo>
                  <a:pt x="181556" y="56583"/>
                  <a:pt x="166868" y="57497"/>
                  <a:pt x="146655" y="59748"/>
                </a:cubicBezTo>
                <a:cubicBezTo>
                  <a:pt x="126443" y="62000"/>
                  <a:pt x="96418" y="65248"/>
                  <a:pt x="56581" y="69492"/>
                </a:cubicBezTo>
                <a:cubicBezTo>
                  <a:pt x="57456" y="132776"/>
                  <a:pt x="57445" y="180715"/>
                  <a:pt x="56549" y="213310"/>
                </a:cubicBezTo>
                <a:cubicBezTo>
                  <a:pt x="55652" y="245906"/>
                  <a:pt x="52419" y="270868"/>
                  <a:pt x="46847" y="288199"/>
                </a:cubicBezTo>
                <a:cubicBezTo>
                  <a:pt x="41276" y="305529"/>
                  <a:pt x="34734" y="307049"/>
                  <a:pt x="27219" y="292759"/>
                </a:cubicBezTo>
                <a:cubicBezTo>
                  <a:pt x="19705" y="278469"/>
                  <a:pt x="17300" y="267366"/>
                  <a:pt x="20003" y="259450"/>
                </a:cubicBezTo>
                <a:cubicBezTo>
                  <a:pt x="22706" y="251534"/>
                  <a:pt x="25405" y="235430"/>
                  <a:pt x="28101" y="211138"/>
                </a:cubicBezTo>
                <a:cubicBezTo>
                  <a:pt x="30797" y="186845"/>
                  <a:pt x="32145" y="157728"/>
                  <a:pt x="32145" y="123784"/>
                </a:cubicBezTo>
                <a:cubicBezTo>
                  <a:pt x="32145" y="89612"/>
                  <a:pt x="29446" y="67782"/>
                  <a:pt x="24047" y="58296"/>
                </a:cubicBezTo>
                <a:cubicBezTo>
                  <a:pt x="18647" y="48810"/>
                  <a:pt x="19748" y="44540"/>
                  <a:pt x="27348" y="45487"/>
                </a:cubicBezTo>
                <a:cubicBezTo>
                  <a:pt x="34949" y="46433"/>
                  <a:pt x="41359" y="47559"/>
                  <a:pt x="46579" y="48864"/>
                </a:cubicBezTo>
                <a:cubicBezTo>
                  <a:pt x="51798" y="50169"/>
                  <a:pt x="65160" y="49943"/>
                  <a:pt x="86663" y="48186"/>
                </a:cubicBezTo>
                <a:cubicBezTo>
                  <a:pt x="108166" y="46430"/>
                  <a:pt x="129637" y="43762"/>
                  <a:pt x="151076" y="40184"/>
                </a:cubicBezTo>
                <a:cubicBezTo>
                  <a:pt x="172514" y="36607"/>
                  <a:pt x="187342" y="32986"/>
                  <a:pt x="195559" y="29322"/>
                </a:cubicBezTo>
                <a:cubicBezTo>
                  <a:pt x="197613" y="28406"/>
                  <a:pt x="199775" y="27795"/>
                  <a:pt x="202044" y="27491"/>
                </a:cubicBezTo>
                <a:close/>
                <a:moveTo>
                  <a:pt x="2569784" y="27389"/>
                </a:moveTo>
                <a:cubicBezTo>
                  <a:pt x="2572779" y="27251"/>
                  <a:pt x="2577631" y="28752"/>
                  <a:pt x="2584339" y="31892"/>
                </a:cubicBezTo>
                <a:cubicBezTo>
                  <a:pt x="2597754" y="38173"/>
                  <a:pt x="2605655" y="45483"/>
                  <a:pt x="2608043" y="53822"/>
                </a:cubicBezTo>
                <a:cubicBezTo>
                  <a:pt x="2610431" y="62161"/>
                  <a:pt x="2609466" y="70069"/>
                  <a:pt x="2605150" y="77548"/>
                </a:cubicBezTo>
                <a:cubicBezTo>
                  <a:pt x="2600833" y="85026"/>
                  <a:pt x="2595036" y="84370"/>
                  <a:pt x="2587759" y="75580"/>
                </a:cubicBezTo>
                <a:cubicBezTo>
                  <a:pt x="2580481" y="66789"/>
                  <a:pt x="2575444" y="59124"/>
                  <a:pt x="2572648" y="52585"/>
                </a:cubicBezTo>
                <a:cubicBezTo>
                  <a:pt x="2569894" y="46175"/>
                  <a:pt x="2567801" y="39554"/>
                  <a:pt x="2566367" y="32720"/>
                </a:cubicBezTo>
                <a:cubicBezTo>
                  <a:pt x="2565650" y="29304"/>
                  <a:pt x="2566789" y="27527"/>
                  <a:pt x="2569784" y="27389"/>
                </a:cubicBezTo>
                <a:close/>
                <a:moveTo>
                  <a:pt x="3368423" y="25168"/>
                </a:moveTo>
                <a:cubicBezTo>
                  <a:pt x="3371686" y="25058"/>
                  <a:pt x="3375552" y="25848"/>
                  <a:pt x="3380022" y="27536"/>
                </a:cubicBezTo>
                <a:cubicBezTo>
                  <a:pt x="3388964" y="30914"/>
                  <a:pt x="3395693" y="35011"/>
                  <a:pt x="3400210" y="39830"/>
                </a:cubicBezTo>
                <a:lnTo>
                  <a:pt x="3401285" y="51827"/>
                </a:lnTo>
                <a:lnTo>
                  <a:pt x="3402962" y="50185"/>
                </a:lnTo>
                <a:cubicBezTo>
                  <a:pt x="3404051" y="49856"/>
                  <a:pt x="3405546" y="49868"/>
                  <a:pt x="3407448" y="50219"/>
                </a:cubicBezTo>
                <a:cubicBezTo>
                  <a:pt x="3415056" y="51624"/>
                  <a:pt x="3420074" y="52524"/>
                  <a:pt x="3422505" y="52919"/>
                </a:cubicBezTo>
                <a:cubicBezTo>
                  <a:pt x="3424936" y="53313"/>
                  <a:pt x="3429220" y="53101"/>
                  <a:pt x="3435358" y="52284"/>
                </a:cubicBezTo>
                <a:cubicBezTo>
                  <a:pt x="3441496" y="51467"/>
                  <a:pt x="3447916" y="49803"/>
                  <a:pt x="3454620" y="47294"/>
                </a:cubicBezTo>
                <a:cubicBezTo>
                  <a:pt x="3461324" y="44784"/>
                  <a:pt x="3466297" y="41593"/>
                  <a:pt x="3469537" y="37722"/>
                </a:cubicBezTo>
                <a:cubicBezTo>
                  <a:pt x="3472778" y="33850"/>
                  <a:pt x="3478475" y="33857"/>
                  <a:pt x="3486627" y="37743"/>
                </a:cubicBezTo>
                <a:cubicBezTo>
                  <a:pt x="3494780" y="41629"/>
                  <a:pt x="3501767" y="46681"/>
                  <a:pt x="3507589" y="52897"/>
                </a:cubicBezTo>
                <a:cubicBezTo>
                  <a:pt x="3513411" y="59114"/>
                  <a:pt x="3511798" y="64068"/>
                  <a:pt x="3502749" y="67761"/>
                </a:cubicBezTo>
                <a:cubicBezTo>
                  <a:pt x="3493701" y="71453"/>
                  <a:pt x="3479776" y="87346"/>
                  <a:pt x="3460976" y="115438"/>
                </a:cubicBezTo>
                <a:cubicBezTo>
                  <a:pt x="3482185" y="130868"/>
                  <a:pt x="3497386" y="147410"/>
                  <a:pt x="3506578" y="165063"/>
                </a:cubicBezTo>
                <a:cubicBezTo>
                  <a:pt x="3515771" y="182715"/>
                  <a:pt x="3515699" y="200734"/>
                  <a:pt x="3506363" y="219118"/>
                </a:cubicBezTo>
                <a:cubicBezTo>
                  <a:pt x="3497028" y="237502"/>
                  <a:pt x="3488402" y="240865"/>
                  <a:pt x="3480486" y="229206"/>
                </a:cubicBezTo>
                <a:cubicBezTo>
                  <a:pt x="3472570" y="217548"/>
                  <a:pt x="3462138" y="206273"/>
                  <a:pt x="3449189" y="195381"/>
                </a:cubicBezTo>
                <a:cubicBezTo>
                  <a:pt x="3436239" y="184490"/>
                  <a:pt x="3436968" y="180618"/>
                  <a:pt x="3451372" y="183766"/>
                </a:cubicBezTo>
                <a:cubicBezTo>
                  <a:pt x="3465777" y="186914"/>
                  <a:pt x="3474101" y="188430"/>
                  <a:pt x="3476345" y="188315"/>
                </a:cubicBezTo>
                <a:cubicBezTo>
                  <a:pt x="3478590" y="188201"/>
                  <a:pt x="3478622" y="183318"/>
                  <a:pt x="3476442" y="173667"/>
                </a:cubicBezTo>
                <a:cubicBezTo>
                  <a:pt x="3474263" y="164016"/>
                  <a:pt x="3469950" y="154462"/>
                  <a:pt x="3463504" y="145004"/>
                </a:cubicBezTo>
                <a:cubicBezTo>
                  <a:pt x="3457058" y="135547"/>
                  <a:pt x="3451401" y="128983"/>
                  <a:pt x="3446532" y="125312"/>
                </a:cubicBezTo>
                <a:cubicBezTo>
                  <a:pt x="3441664" y="121640"/>
                  <a:pt x="3440581" y="117242"/>
                  <a:pt x="3443284" y="112115"/>
                </a:cubicBezTo>
                <a:cubicBezTo>
                  <a:pt x="3445987" y="106988"/>
                  <a:pt x="3450261" y="97499"/>
                  <a:pt x="3456104" y="83646"/>
                </a:cubicBezTo>
                <a:cubicBezTo>
                  <a:pt x="3461948" y="69793"/>
                  <a:pt x="3464888" y="62910"/>
                  <a:pt x="3464923" y="62996"/>
                </a:cubicBezTo>
                <a:cubicBezTo>
                  <a:pt x="3464959" y="63082"/>
                  <a:pt x="3462651" y="63788"/>
                  <a:pt x="3457997" y="65115"/>
                </a:cubicBezTo>
                <a:cubicBezTo>
                  <a:pt x="3453344" y="66441"/>
                  <a:pt x="3446242" y="68209"/>
                  <a:pt x="3436691" y="70417"/>
                </a:cubicBezTo>
                <a:lnTo>
                  <a:pt x="3436691" y="161578"/>
                </a:lnTo>
                <a:cubicBezTo>
                  <a:pt x="3436691" y="207237"/>
                  <a:pt x="3436222" y="243801"/>
                  <a:pt x="3435282" y="271270"/>
                </a:cubicBezTo>
                <a:cubicBezTo>
                  <a:pt x="3434343" y="298739"/>
                  <a:pt x="3430683" y="317194"/>
                  <a:pt x="3424301" y="326637"/>
                </a:cubicBezTo>
                <a:cubicBezTo>
                  <a:pt x="3417920" y="336080"/>
                  <a:pt x="3413636" y="328283"/>
                  <a:pt x="3411449" y="303245"/>
                </a:cubicBezTo>
                <a:cubicBezTo>
                  <a:pt x="3409262" y="278207"/>
                  <a:pt x="3408620" y="250362"/>
                  <a:pt x="3409524" y="219710"/>
                </a:cubicBezTo>
                <a:cubicBezTo>
                  <a:pt x="3410427" y="189057"/>
                  <a:pt x="3411105" y="157530"/>
                  <a:pt x="3411556" y="125129"/>
                </a:cubicBezTo>
                <a:cubicBezTo>
                  <a:pt x="3412008" y="92727"/>
                  <a:pt x="3409534" y="71790"/>
                  <a:pt x="3404135" y="62319"/>
                </a:cubicBezTo>
                <a:cubicBezTo>
                  <a:pt x="3402786" y="59951"/>
                  <a:pt x="3401842" y="57923"/>
                  <a:pt x="3401306" y="56235"/>
                </a:cubicBezTo>
                <a:lnTo>
                  <a:pt x="3401194" y="55086"/>
                </a:lnTo>
                <a:lnTo>
                  <a:pt x="3399050" y="59142"/>
                </a:lnTo>
                <a:cubicBezTo>
                  <a:pt x="3396837" y="64786"/>
                  <a:pt x="3395402" y="73337"/>
                  <a:pt x="3394746" y="84797"/>
                </a:cubicBezTo>
                <a:cubicBezTo>
                  <a:pt x="3393872" y="100076"/>
                  <a:pt x="3393205" y="118131"/>
                  <a:pt x="3392746" y="138960"/>
                </a:cubicBezTo>
                <a:cubicBezTo>
                  <a:pt x="3392287" y="159789"/>
                  <a:pt x="3390667" y="177851"/>
                  <a:pt x="3387884" y="193144"/>
                </a:cubicBezTo>
                <a:cubicBezTo>
                  <a:pt x="3385102" y="208438"/>
                  <a:pt x="3378796" y="221187"/>
                  <a:pt x="3368966" y="231390"/>
                </a:cubicBezTo>
                <a:cubicBezTo>
                  <a:pt x="3359136" y="241593"/>
                  <a:pt x="3352084" y="241722"/>
                  <a:pt x="3347811" y="231777"/>
                </a:cubicBezTo>
                <a:cubicBezTo>
                  <a:pt x="3343538" y="221832"/>
                  <a:pt x="3337231" y="212808"/>
                  <a:pt x="3328892" y="204706"/>
                </a:cubicBezTo>
                <a:cubicBezTo>
                  <a:pt x="3320554" y="196604"/>
                  <a:pt x="3322318" y="193675"/>
                  <a:pt x="3334184" y="195919"/>
                </a:cubicBezTo>
                <a:cubicBezTo>
                  <a:pt x="3346050" y="198163"/>
                  <a:pt x="3352626" y="199085"/>
                  <a:pt x="3353909" y="198683"/>
                </a:cubicBezTo>
                <a:cubicBezTo>
                  <a:pt x="3355192" y="198282"/>
                  <a:pt x="3356909" y="193998"/>
                  <a:pt x="3359060" y="185831"/>
                </a:cubicBezTo>
                <a:cubicBezTo>
                  <a:pt x="3361211" y="177664"/>
                  <a:pt x="3363187" y="165461"/>
                  <a:pt x="3364987" y="149220"/>
                </a:cubicBezTo>
                <a:cubicBezTo>
                  <a:pt x="3366786" y="132980"/>
                  <a:pt x="3367912" y="113861"/>
                  <a:pt x="3368364" y="91863"/>
                </a:cubicBezTo>
                <a:cubicBezTo>
                  <a:pt x="3368815" y="69865"/>
                  <a:pt x="3368274" y="57550"/>
                  <a:pt x="3366740" y="54919"/>
                </a:cubicBezTo>
                <a:cubicBezTo>
                  <a:pt x="3365205" y="52288"/>
                  <a:pt x="3362036" y="51628"/>
                  <a:pt x="3357232" y="52940"/>
                </a:cubicBezTo>
                <a:cubicBezTo>
                  <a:pt x="3352428" y="54252"/>
                  <a:pt x="3346520" y="55711"/>
                  <a:pt x="3339508" y="57317"/>
                </a:cubicBezTo>
                <a:cubicBezTo>
                  <a:pt x="3344900" y="61978"/>
                  <a:pt x="3346674" y="66531"/>
                  <a:pt x="3344831" y="70977"/>
                </a:cubicBezTo>
                <a:cubicBezTo>
                  <a:pt x="3342989" y="75422"/>
                  <a:pt x="3341659" y="79953"/>
                  <a:pt x="3340841" y="84571"/>
                </a:cubicBezTo>
                <a:cubicBezTo>
                  <a:pt x="3344455" y="83768"/>
                  <a:pt x="3348345" y="82890"/>
                  <a:pt x="3352511" y="81936"/>
                </a:cubicBezTo>
                <a:cubicBezTo>
                  <a:pt x="3356677" y="80982"/>
                  <a:pt x="3360273" y="82459"/>
                  <a:pt x="3363298" y="86367"/>
                </a:cubicBezTo>
                <a:cubicBezTo>
                  <a:pt x="3366324" y="90275"/>
                  <a:pt x="3365424" y="94304"/>
                  <a:pt x="3360598" y="98456"/>
                </a:cubicBezTo>
                <a:cubicBezTo>
                  <a:pt x="3355773" y="102607"/>
                  <a:pt x="3348621" y="105873"/>
                  <a:pt x="3339142" y="108254"/>
                </a:cubicBezTo>
                <a:cubicBezTo>
                  <a:pt x="3338425" y="115352"/>
                  <a:pt x="3337192" y="122300"/>
                  <a:pt x="3335442" y="129097"/>
                </a:cubicBezTo>
                <a:cubicBezTo>
                  <a:pt x="3336246" y="128337"/>
                  <a:pt x="3339526" y="126799"/>
                  <a:pt x="3345283" y="124483"/>
                </a:cubicBezTo>
                <a:cubicBezTo>
                  <a:pt x="3351041" y="122167"/>
                  <a:pt x="3356017" y="123135"/>
                  <a:pt x="3360211" y="127387"/>
                </a:cubicBezTo>
                <a:cubicBezTo>
                  <a:pt x="3364406" y="131639"/>
                  <a:pt x="3364356" y="135877"/>
                  <a:pt x="3360061" y="140100"/>
                </a:cubicBezTo>
                <a:cubicBezTo>
                  <a:pt x="3355766" y="144323"/>
                  <a:pt x="3346506" y="148521"/>
                  <a:pt x="3332280" y="152694"/>
                </a:cubicBezTo>
                <a:cubicBezTo>
                  <a:pt x="3329799" y="168440"/>
                  <a:pt x="3323454" y="186053"/>
                  <a:pt x="3313243" y="205534"/>
                </a:cubicBezTo>
                <a:cubicBezTo>
                  <a:pt x="3303034" y="225016"/>
                  <a:pt x="3289984" y="239220"/>
                  <a:pt x="3274095" y="248146"/>
                </a:cubicBezTo>
                <a:cubicBezTo>
                  <a:pt x="3258206" y="257073"/>
                  <a:pt x="3254825" y="255711"/>
                  <a:pt x="3263953" y="244059"/>
                </a:cubicBezTo>
                <a:cubicBezTo>
                  <a:pt x="3273081" y="232408"/>
                  <a:pt x="3281193" y="219713"/>
                  <a:pt x="3288291" y="205975"/>
                </a:cubicBezTo>
                <a:cubicBezTo>
                  <a:pt x="3295390" y="192237"/>
                  <a:pt x="3301606" y="176563"/>
                  <a:pt x="3306941" y="158954"/>
                </a:cubicBezTo>
                <a:cubicBezTo>
                  <a:pt x="3305765" y="160761"/>
                  <a:pt x="3303542" y="161664"/>
                  <a:pt x="3300273" y="161664"/>
                </a:cubicBezTo>
                <a:cubicBezTo>
                  <a:pt x="3296573" y="161664"/>
                  <a:pt x="3292260" y="159273"/>
                  <a:pt x="3287334" y="154490"/>
                </a:cubicBezTo>
                <a:cubicBezTo>
                  <a:pt x="3282408" y="149708"/>
                  <a:pt x="3282792" y="146367"/>
                  <a:pt x="3288485" y="144466"/>
                </a:cubicBezTo>
                <a:cubicBezTo>
                  <a:pt x="3294178" y="142566"/>
                  <a:pt x="3301341" y="140053"/>
                  <a:pt x="3309974" y="136927"/>
                </a:cubicBezTo>
                <a:cubicBezTo>
                  <a:pt x="3311552" y="129757"/>
                  <a:pt x="3312792" y="121354"/>
                  <a:pt x="3313695" y="111717"/>
                </a:cubicBezTo>
                <a:cubicBezTo>
                  <a:pt x="3306783" y="113524"/>
                  <a:pt x="3300556" y="112007"/>
                  <a:pt x="3295013" y="107168"/>
                </a:cubicBezTo>
                <a:cubicBezTo>
                  <a:pt x="3289471" y="102328"/>
                  <a:pt x="3290066" y="98965"/>
                  <a:pt x="3296799" y="97079"/>
                </a:cubicBezTo>
                <a:cubicBezTo>
                  <a:pt x="3303532" y="95194"/>
                  <a:pt x="3309666" y="93211"/>
                  <a:pt x="3315201" y="91132"/>
                </a:cubicBezTo>
                <a:cubicBezTo>
                  <a:pt x="3316893" y="77207"/>
                  <a:pt x="3317072" y="67678"/>
                  <a:pt x="3315739" y="62544"/>
                </a:cubicBezTo>
                <a:cubicBezTo>
                  <a:pt x="3312111" y="61813"/>
                  <a:pt x="3308390" y="58780"/>
                  <a:pt x="3304575" y="53446"/>
                </a:cubicBezTo>
                <a:cubicBezTo>
                  <a:pt x="3300761" y="48111"/>
                  <a:pt x="3302926" y="45444"/>
                  <a:pt x="3311071" y="45444"/>
                </a:cubicBezTo>
                <a:cubicBezTo>
                  <a:pt x="3316807" y="45444"/>
                  <a:pt x="3325444" y="43522"/>
                  <a:pt x="3336980" y="39679"/>
                </a:cubicBezTo>
                <a:cubicBezTo>
                  <a:pt x="3348517" y="35836"/>
                  <a:pt x="3356339" y="32007"/>
                  <a:pt x="3360448" y="28192"/>
                </a:cubicBezTo>
                <a:cubicBezTo>
                  <a:pt x="3362502" y="26285"/>
                  <a:pt x="3365161" y="25277"/>
                  <a:pt x="3368423" y="25168"/>
                </a:cubicBezTo>
                <a:close/>
                <a:moveTo>
                  <a:pt x="2625128" y="19682"/>
                </a:moveTo>
                <a:cubicBezTo>
                  <a:pt x="2627938" y="19548"/>
                  <a:pt x="2632604" y="21180"/>
                  <a:pt x="2639125" y="24579"/>
                </a:cubicBezTo>
                <a:cubicBezTo>
                  <a:pt x="2652168" y="31376"/>
                  <a:pt x="2659169" y="39697"/>
                  <a:pt x="2660130" y="49541"/>
                </a:cubicBezTo>
                <a:cubicBezTo>
                  <a:pt x="2661091" y="59386"/>
                  <a:pt x="2658962" y="67037"/>
                  <a:pt x="2653742" y="72493"/>
                </a:cubicBezTo>
                <a:cubicBezTo>
                  <a:pt x="2648522" y="77949"/>
                  <a:pt x="2643847" y="77401"/>
                  <a:pt x="2639717" y="70847"/>
                </a:cubicBezTo>
                <a:cubicBezTo>
                  <a:pt x="2635587" y="64294"/>
                  <a:pt x="2632023" y="57031"/>
                  <a:pt x="2629026" y="49057"/>
                </a:cubicBezTo>
                <a:cubicBezTo>
                  <a:pt x="2626316" y="40611"/>
                  <a:pt x="2624061" y="32720"/>
                  <a:pt x="2622261" y="25385"/>
                </a:cubicBezTo>
                <a:cubicBezTo>
                  <a:pt x="2621362" y="21718"/>
                  <a:pt x="2622317" y="19817"/>
                  <a:pt x="2625128" y="19682"/>
                </a:cubicBezTo>
                <a:close/>
                <a:moveTo>
                  <a:pt x="3726360" y="19223"/>
                </a:moveTo>
                <a:cubicBezTo>
                  <a:pt x="3734125" y="20657"/>
                  <a:pt x="3741575" y="23224"/>
                  <a:pt x="3748709" y="26923"/>
                </a:cubicBezTo>
                <a:cubicBezTo>
                  <a:pt x="3755843" y="30623"/>
                  <a:pt x="3758048" y="35728"/>
                  <a:pt x="3755323" y="42239"/>
                </a:cubicBezTo>
                <a:cubicBezTo>
                  <a:pt x="3752599" y="48749"/>
                  <a:pt x="3750814" y="72755"/>
                  <a:pt x="3749967" y="114255"/>
                </a:cubicBezTo>
                <a:cubicBezTo>
                  <a:pt x="3754040" y="110512"/>
                  <a:pt x="3761120" y="104041"/>
                  <a:pt x="3771209" y="94842"/>
                </a:cubicBezTo>
                <a:cubicBezTo>
                  <a:pt x="3781297" y="85643"/>
                  <a:pt x="3786876" y="77580"/>
                  <a:pt x="3787944" y="70654"/>
                </a:cubicBezTo>
                <a:cubicBezTo>
                  <a:pt x="3789012" y="63728"/>
                  <a:pt x="3793501" y="61734"/>
                  <a:pt x="3801409" y="64674"/>
                </a:cubicBezTo>
                <a:cubicBezTo>
                  <a:pt x="3809318" y="67614"/>
                  <a:pt x="3816894" y="72733"/>
                  <a:pt x="3824135" y="80032"/>
                </a:cubicBezTo>
                <a:cubicBezTo>
                  <a:pt x="3831377" y="87331"/>
                  <a:pt x="3829402" y="92591"/>
                  <a:pt x="3818209" y="95810"/>
                </a:cubicBezTo>
                <a:cubicBezTo>
                  <a:pt x="3807017" y="99030"/>
                  <a:pt x="3784205" y="110534"/>
                  <a:pt x="3749774" y="130323"/>
                </a:cubicBezTo>
                <a:cubicBezTo>
                  <a:pt x="3748971" y="144735"/>
                  <a:pt x="3750010" y="156269"/>
                  <a:pt x="3752893" y="164923"/>
                </a:cubicBezTo>
                <a:cubicBezTo>
                  <a:pt x="3755775" y="173577"/>
                  <a:pt x="3766796" y="178094"/>
                  <a:pt x="3785954" y="178474"/>
                </a:cubicBezTo>
                <a:cubicBezTo>
                  <a:pt x="3805113" y="178854"/>
                  <a:pt x="3817668" y="177686"/>
                  <a:pt x="3823619" y="174968"/>
                </a:cubicBezTo>
                <a:cubicBezTo>
                  <a:pt x="3829570" y="172251"/>
                  <a:pt x="3836105" y="163478"/>
                  <a:pt x="3843225" y="148650"/>
                </a:cubicBezTo>
                <a:cubicBezTo>
                  <a:pt x="3850345" y="133822"/>
                  <a:pt x="3853905" y="134984"/>
                  <a:pt x="3853905" y="152135"/>
                </a:cubicBezTo>
                <a:cubicBezTo>
                  <a:pt x="3853905" y="165500"/>
                  <a:pt x="3855479" y="176237"/>
                  <a:pt x="3858627" y="184347"/>
                </a:cubicBezTo>
                <a:cubicBezTo>
                  <a:pt x="3861775" y="192456"/>
                  <a:pt x="3856924" y="198802"/>
                  <a:pt x="3844075" y="203383"/>
                </a:cubicBezTo>
                <a:cubicBezTo>
                  <a:pt x="3831226" y="207965"/>
                  <a:pt x="3814068" y="210023"/>
                  <a:pt x="3792601" y="209557"/>
                </a:cubicBezTo>
                <a:cubicBezTo>
                  <a:pt x="3771134" y="209091"/>
                  <a:pt x="3755266" y="204459"/>
                  <a:pt x="3744999" y="195661"/>
                </a:cubicBezTo>
                <a:cubicBezTo>
                  <a:pt x="3734731" y="186863"/>
                  <a:pt x="3729364" y="172236"/>
                  <a:pt x="3728898" y="151780"/>
                </a:cubicBezTo>
                <a:cubicBezTo>
                  <a:pt x="3728432" y="131324"/>
                  <a:pt x="3728199" y="108942"/>
                  <a:pt x="3728199" y="84636"/>
                </a:cubicBezTo>
                <a:cubicBezTo>
                  <a:pt x="3728199" y="60157"/>
                  <a:pt x="3725951" y="42776"/>
                  <a:pt x="3721455" y="32495"/>
                </a:cubicBezTo>
                <a:cubicBezTo>
                  <a:pt x="3716960" y="22213"/>
                  <a:pt x="3718595" y="17789"/>
                  <a:pt x="3726360" y="19223"/>
                </a:cubicBezTo>
                <a:close/>
                <a:moveTo>
                  <a:pt x="1227465" y="18075"/>
                </a:moveTo>
                <a:cubicBezTo>
                  <a:pt x="1229286" y="17922"/>
                  <a:pt x="1231574" y="18083"/>
                  <a:pt x="1234327" y="18556"/>
                </a:cubicBezTo>
                <a:cubicBezTo>
                  <a:pt x="1245340" y="20449"/>
                  <a:pt x="1254142" y="23700"/>
                  <a:pt x="1260731" y="28311"/>
                </a:cubicBezTo>
                <a:cubicBezTo>
                  <a:pt x="1267320" y="32921"/>
                  <a:pt x="1269475" y="40328"/>
                  <a:pt x="1267195" y="50531"/>
                </a:cubicBezTo>
                <a:cubicBezTo>
                  <a:pt x="1264915" y="60734"/>
                  <a:pt x="1260373" y="63857"/>
                  <a:pt x="1253568" y="59899"/>
                </a:cubicBezTo>
                <a:cubicBezTo>
                  <a:pt x="1246764" y="55941"/>
                  <a:pt x="1241081" y="51682"/>
                  <a:pt x="1236521" y="47122"/>
                </a:cubicBezTo>
                <a:cubicBezTo>
                  <a:pt x="1231832" y="42432"/>
                  <a:pt x="1227541" y="36026"/>
                  <a:pt x="1223647" y="27902"/>
                </a:cubicBezTo>
                <a:cubicBezTo>
                  <a:pt x="1220727" y="21809"/>
                  <a:pt x="1222000" y="18534"/>
                  <a:pt x="1227465" y="18075"/>
                </a:cubicBezTo>
                <a:close/>
                <a:moveTo>
                  <a:pt x="2214921" y="16150"/>
                </a:moveTo>
                <a:cubicBezTo>
                  <a:pt x="2216718" y="16435"/>
                  <a:pt x="2218870" y="17122"/>
                  <a:pt x="2221378" y="18212"/>
                </a:cubicBezTo>
                <a:cubicBezTo>
                  <a:pt x="2231408" y="22571"/>
                  <a:pt x="2239084" y="27934"/>
                  <a:pt x="2244404" y="34301"/>
                </a:cubicBezTo>
                <a:cubicBezTo>
                  <a:pt x="2249725" y="40668"/>
                  <a:pt x="2249958" y="45731"/>
                  <a:pt x="2245103" y="49488"/>
                </a:cubicBezTo>
                <a:cubicBezTo>
                  <a:pt x="2240249" y="53245"/>
                  <a:pt x="2235202" y="59712"/>
                  <a:pt x="2229960" y="68890"/>
                </a:cubicBezTo>
                <a:cubicBezTo>
                  <a:pt x="2224719" y="78068"/>
                  <a:pt x="2215545" y="94007"/>
                  <a:pt x="2202438" y="116707"/>
                </a:cubicBezTo>
                <a:cubicBezTo>
                  <a:pt x="2214139" y="125469"/>
                  <a:pt x="2218639" y="135450"/>
                  <a:pt x="2215935" y="146650"/>
                </a:cubicBezTo>
                <a:cubicBezTo>
                  <a:pt x="2213232" y="157850"/>
                  <a:pt x="2211881" y="181726"/>
                  <a:pt x="2211881" y="218279"/>
                </a:cubicBezTo>
                <a:cubicBezTo>
                  <a:pt x="2211881" y="254732"/>
                  <a:pt x="2208665" y="279379"/>
                  <a:pt x="2202233" y="292221"/>
                </a:cubicBezTo>
                <a:cubicBezTo>
                  <a:pt x="2195802" y="305063"/>
                  <a:pt x="2189700" y="304779"/>
                  <a:pt x="2183928" y="291371"/>
                </a:cubicBezTo>
                <a:cubicBezTo>
                  <a:pt x="2178156" y="277963"/>
                  <a:pt x="2176622" y="267556"/>
                  <a:pt x="2179325" y="260149"/>
                </a:cubicBezTo>
                <a:cubicBezTo>
                  <a:pt x="2182028" y="252742"/>
                  <a:pt x="2184279" y="238693"/>
                  <a:pt x="2186079" y="218000"/>
                </a:cubicBezTo>
                <a:cubicBezTo>
                  <a:pt x="2187879" y="197307"/>
                  <a:pt x="2188779" y="178048"/>
                  <a:pt x="2188779" y="160223"/>
                </a:cubicBezTo>
                <a:cubicBezTo>
                  <a:pt x="2188779" y="143746"/>
                  <a:pt x="2189065" y="135228"/>
                  <a:pt x="2189639" y="134669"/>
                </a:cubicBezTo>
                <a:cubicBezTo>
                  <a:pt x="2174797" y="153755"/>
                  <a:pt x="2158345" y="168874"/>
                  <a:pt x="2140284" y="180023"/>
                </a:cubicBezTo>
                <a:cubicBezTo>
                  <a:pt x="2122222" y="191173"/>
                  <a:pt x="2119530" y="188932"/>
                  <a:pt x="2132207" y="173301"/>
                </a:cubicBezTo>
                <a:cubicBezTo>
                  <a:pt x="2144883" y="157670"/>
                  <a:pt x="2157284" y="140197"/>
                  <a:pt x="2169409" y="120880"/>
                </a:cubicBezTo>
                <a:cubicBezTo>
                  <a:pt x="2181533" y="101564"/>
                  <a:pt x="2191392" y="82796"/>
                  <a:pt x="2198985" y="64577"/>
                </a:cubicBezTo>
                <a:cubicBezTo>
                  <a:pt x="2206578" y="46358"/>
                  <a:pt x="2209701" y="32986"/>
                  <a:pt x="2208353" y="24460"/>
                </a:cubicBezTo>
                <a:cubicBezTo>
                  <a:pt x="2207342" y="18067"/>
                  <a:pt x="2209531" y="15296"/>
                  <a:pt x="2214921" y="16150"/>
                </a:cubicBezTo>
                <a:close/>
                <a:moveTo>
                  <a:pt x="3038533" y="11887"/>
                </a:moveTo>
                <a:cubicBezTo>
                  <a:pt x="3040049" y="11710"/>
                  <a:pt x="3042005" y="11915"/>
                  <a:pt x="3044401" y="12501"/>
                </a:cubicBezTo>
                <a:cubicBezTo>
                  <a:pt x="3053987" y="14845"/>
                  <a:pt x="3062115" y="17602"/>
                  <a:pt x="3068783" y="20771"/>
                </a:cubicBezTo>
                <a:cubicBezTo>
                  <a:pt x="3075451" y="23941"/>
                  <a:pt x="3077864" y="28350"/>
                  <a:pt x="3076022" y="34000"/>
                </a:cubicBezTo>
                <a:cubicBezTo>
                  <a:pt x="3074179" y="39650"/>
                  <a:pt x="3072827" y="46767"/>
                  <a:pt x="3071967" y="55349"/>
                </a:cubicBezTo>
                <a:cubicBezTo>
                  <a:pt x="3071106" y="63932"/>
                  <a:pt x="3070676" y="72769"/>
                  <a:pt x="3070676" y="81861"/>
                </a:cubicBezTo>
                <a:cubicBezTo>
                  <a:pt x="3075681" y="81187"/>
                  <a:pt x="3084073" y="79219"/>
                  <a:pt x="3095854" y="75956"/>
                </a:cubicBezTo>
                <a:cubicBezTo>
                  <a:pt x="3107634" y="72694"/>
                  <a:pt x="3117859" y="75182"/>
                  <a:pt x="3126528" y="83420"/>
                </a:cubicBezTo>
                <a:cubicBezTo>
                  <a:pt x="3135196" y="91659"/>
                  <a:pt x="3135329" y="96405"/>
                  <a:pt x="3126925" y="97660"/>
                </a:cubicBezTo>
                <a:cubicBezTo>
                  <a:pt x="3118522" y="98915"/>
                  <a:pt x="3110553" y="99764"/>
                  <a:pt x="3103017" y="100209"/>
                </a:cubicBezTo>
                <a:cubicBezTo>
                  <a:pt x="3095481" y="100654"/>
                  <a:pt x="3084701" y="101657"/>
                  <a:pt x="3070676" y="103220"/>
                </a:cubicBezTo>
                <a:cubicBezTo>
                  <a:pt x="3070676" y="137035"/>
                  <a:pt x="3070895" y="164822"/>
                  <a:pt x="3071332" y="186584"/>
                </a:cubicBezTo>
                <a:cubicBezTo>
                  <a:pt x="3071770" y="208345"/>
                  <a:pt x="3070070" y="223546"/>
                  <a:pt x="3066234" y="232186"/>
                </a:cubicBezTo>
                <a:cubicBezTo>
                  <a:pt x="3062398" y="240826"/>
                  <a:pt x="3056924" y="247655"/>
                  <a:pt x="3049811" y="252674"/>
                </a:cubicBezTo>
                <a:cubicBezTo>
                  <a:pt x="3042698" y="257693"/>
                  <a:pt x="3037070" y="255474"/>
                  <a:pt x="3032925" y="246017"/>
                </a:cubicBezTo>
                <a:cubicBezTo>
                  <a:pt x="3028781" y="236559"/>
                  <a:pt x="3021414" y="227306"/>
                  <a:pt x="3010824" y="218258"/>
                </a:cubicBezTo>
                <a:cubicBezTo>
                  <a:pt x="3000233" y="209209"/>
                  <a:pt x="3000850" y="205810"/>
                  <a:pt x="3012674" y="208062"/>
                </a:cubicBezTo>
                <a:cubicBezTo>
                  <a:pt x="3024497" y="210313"/>
                  <a:pt x="3032022" y="211503"/>
                  <a:pt x="3035249" y="211633"/>
                </a:cubicBezTo>
                <a:cubicBezTo>
                  <a:pt x="3038475" y="211762"/>
                  <a:pt x="3040662" y="209715"/>
                  <a:pt x="3041809" y="205491"/>
                </a:cubicBezTo>
                <a:cubicBezTo>
                  <a:pt x="3042956" y="201268"/>
                  <a:pt x="3043756" y="194693"/>
                  <a:pt x="3044208" y="185766"/>
                </a:cubicBezTo>
                <a:cubicBezTo>
                  <a:pt x="3044660" y="176840"/>
                  <a:pt x="3044885" y="151260"/>
                  <a:pt x="3044885" y="109028"/>
                </a:cubicBezTo>
                <a:cubicBezTo>
                  <a:pt x="3020650" y="114305"/>
                  <a:pt x="3003478" y="118098"/>
                  <a:pt x="2993368" y="120407"/>
                </a:cubicBezTo>
                <a:cubicBezTo>
                  <a:pt x="2983258" y="122716"/>
                  <a:pt x="2972668" y="120192"/>
                  <a:pt x="2961597" y="112836"/>
                </a:cubicBezTo>
                <a:cubicBezTo>
                  <a:pt x="2950527" y="105479"/>
                  <a:pt x="2950918" y="101195"/>
                  <a:pt x="2962770" y="99983"/>
                </a:cubicBezTo>
                <a:cubicBezTo>
                  <a:pt x="2974622" y="98771"/>
                  <a:pt x="2987428" y="96800"/>
                  <a:pt x="3001187" y="94068"/>
                </a:cubicBezTo>
                <a:cubicBezTo>
                  <a:pt x="3014946" y="91336"/>
                  <a:pt x="3029513" y="88880"/>
                  <a:pt x="3044885" y="86701"/>
                </a:cubicBezTo>
                <a:cubicBezTo>
                  <a:pt x="3044885" y="77365"/>
                  <a:pt x="3044663" y="67011"/>
                  <a:pt x="3044218" y="55640"/>
                </a:cubicBezTo>
                <a:cubicBezTo>
                  <a:pt x="3043774" y="44268"/>
                  <a:pt x="3041296" y="33649"/>
                  <a:pt x="3036787" y="23783"/>
                </a:cubicBezTo>
                <a:cubicBezTo>
                  <a:pt x="3033404" y="16383"/>
                  <a:pt x="3033986" y="12418"/>
                  <a:pt x="3038533" y="11887"/>
                </a:cubicBezTo>
                <a:close/>
                <a:moveTo>
                  <a:pt x="817846" y="11537"/>
                </a:moveTo>
                <a:cubicBezTo>
                  <a:pt x="820217" y="11050"/>
                  <a:pt x="823423" y="11160"/>
                  <a:pt x="827464" y="11866"/>
                </a:cubicBezTo>
                <a:cubicBezTo>
                  <a:pt x="843625" y="14691"/>
                  <a:pt x="854674" y="19348"/>
                  <a:pt x="860611" y="25837"/>
                </a:cubicBezTo>
                <a:cubicBezTo>
                  <a:pt x="866548" y="32326"/>
                  <a:pt x="868391" y="40615"/>
                  <a:pt x="866139" y="50703"/>
                </a:cubicBezTo>
                <a:cubicBezTo>
                  <a:pt x="863888" y="60791"/>
                  <a:pt x="858008" y="63193"/>
                  <a:pt x="848501" y="57909"/>
                </a:cubicBezTo>
                <a:cubicBezTo>
                  <a:pt x="838993" y="52625"/>
                  <a:pt x="829170" y="43995"/>
                  <a:pt x="819032" y="32021"/>
                </a:cubicBezTo>
                <a:cubicBezTo>
                  <a:pt x="811127" y="19825"/>
                  <a:pt x="810731" y="12997"/>
                  <a:pt x="817846" y="11537"/>
                </a:cubicBezTo>
                <a:close/>
                <a:moveTo>
                  <a:pt x="4118083" y="8683"/>
                </a:moveTo>
                <a:cubicBezTo>
                  <a:pt x="4119675" y="8695"/>
                  <a:pt x="4121588" y="9122"/>
                  <a:pt x="4123824" y="9963"/>
                </a:cubicBezTo>
                <a:cubicBezTo>
                  <a:pt x="4132765" y="13325"/>
                  <a:pt x="4140889" y="18179"/>
                  <a:pt x="4148195" y="24525"/>
                </a:cubicBezTo>
                <a:cubicBezTo>
                  <a:pt x="4155501" y="30871"/>
                  <a:pt x="4156229" y="36470"/>
                  <a:pt x="4150378" y="41325"/>
                </a:cubicBezTo>
                <a:cubicBezTo>
                  <a:pt x="4144527" y="46179"/>
                  <a:pt x="4137235" y="53854"/>
                  <a:pt x="4128502" y="64351"/>
                </a:cubicBezTo>
                <a:lnTo>
                  <a:pt x="4095721" y="98058"/>
                </a:lnTo>
                <a:cubicBezTo>
                  <a:pt x="4103837" y="97284"/>
                  <a:pt x="4112807" y="95516"/>
                  <a:pt x="4122630" y="92756"/>
                </a:cubicBezTo>
                <a:cubicBezTo>
                  <a:pt x="4132453" y="89995"/>
                  <a:pt x="4141670" y="92928"/>
                  <a:pt x="4150281" y="101553"/>
                </a:cubicBezTo>
                <a:cubicBezTo>
                  <a:pt x="4158893" y="110179"/>
                  <a:pt x="4155455" y="115822"/>
                  <a:pt x="4139967" y="118482"/>
                </a:cubicBezTo>
                <a:cubicBezTo>
                  <a:pt x="4124480" y="121142"/>
                  <a:pt x="4112900" y="122698"/>
                  <a:pt x="4105228" y="123150"/>
                </a:cubicBezTo>
                <a:cubicBezTo>
                  <a:pt x="4097556" y="123601"/>
                  <a:pt x="4087640" y="124422"/>
                  <a:pt x="4075479" y="125613"/>
                </a:cubicBezTo>
                <a:cubicBezTo>
                  <a:pt x="4082678" y="130589"/>
                  <a:pt x="4085342" y="135131"/>
                  <a:pt x="4083470" y="139240"/>
                </a:cubicBezTo>
                <a:cubicBezTo>
                  <a:pt x="4081599" y="143348"/>
                  <a:pt x="4078935" y="150765"/>
                  <a:pt x="4075479" y="161492"/>
                </a:cubicBezTo>
                <a:cubicBezTo>
                  <a:pt x="4088041" y="160703"/>
                  <a:pt x="4100722" y="159395"/>
                  <a:pt x="4113520" y="157566"/>
                </a:cubicBezTo>
                <a:cubicBezTo>
                  <a:pt x="4126319" y="155738"/>
                  <a:pt x="4138196" y="153687"/>
                  <a:pt x="4149152" y="151414"/>
                </a:cubicBezTo>
                <a:cubicBezTo>
                  <a:pt x="4160108" y="149141"/>
                  <a:pt x="4169849" y="148729"/>
                  <a:pt x="4178374" y="150178"/>
                </a:cubicBezTo>
                <a:cubicBezTo>
                  <a:pt x="4186899" y="151626"/>
                  <a:pt x="4194600" y="156828"/>
                  <a:pt x="4201476" y="165783"/>
                </a:cubicBezTo>
                <a:cubicBezTo>
                  <a:pt x="4208352" y="174739"/>
                  <a:pt x="4198267" y="179216"/>
                  <a:pt x="4171222" y="179216"/>
                </a:cubicBezTo>
                <a:cubicBezTo>
                  <a:pt x="4147101" y="179216"/>
                  <a:pt x="4115187" y="180407"/>
                  <a:pt x="4075479" y="182787"/>
                </a:cubicBezTo>
                <a:cubicBezTo>
                  <a:pt x="4096588" y="206405"/>
                  <a:pt x="4115144" y="225776"/>
                  <a:pt x="4131148" y="240897"/>
                </a:cubicBezTo>
                <a:cubicBezTo>
                  <a:pt x="4147152" y="256019"/>
                  <a:pt x="4161951" y="266871"/>
                  <a:pt x="4175545" y="273453"/>
                </a:cubicBezTo>
                <a:cubicBezTo>
                  <a:pt x="4189140" y="280035"/>
                  <a:pt x="4202179" y="285750"/>
                  <a:pt x="4214662" y="290597"/>
                </a:cubicBezTo>
                <a:cubicBezTo>
                  <a:pt x="4227145" y="295444"/>
                  <a:pt x="4227385" y="299463"/>
                  <a:pt x="4215382" y="302653"/>
                </a:cubicBezTo>
                <a:cubicBezTo>
                  <a:pt x="4203380" y="305844"/>
                  <a:pt x="4187763" y="307439"/>
                  <a:pt x="4168533" y="307439"/>
                </a:cubicBezTo>
                <a:cubicBezTo>
                  <a:pt x="4148973" y="307439"/>
                  <a:pt x="4134991" y="300438"/>
                  <a:pt x="4126588" y="286435"/>
                </a:cubicBezTo>
                <a:cubicBezTo>
                  <a:pt x="4118185" y="272431"/>
                  <a:pt x="4109455" y="258866"/>
                  <a:pt x="4100399" y="245737"/>
                </a:cubicBezTo>
                <a:cubicBezTo>
                  <a:pt x="4091343" y="232609"/>
                  <a:pt x="4080807" y="215383"/>
                  <a:pt x="4068790" y="194059"/>
                </a:cubicBezTo>
                <a:cubicBezTo>
                  <a:pt x="4060257" y="227141"/>
                  <a:pt x="4046003" y="251581"/>
                  <a:pt x="4026027" y="267377"/>
                </a:cubicBezTo>
                <a:cubicBezTo>
                  <a:pt x="4006051" y="283172"/>
                  <a:pt x="3984975" y="292673"/>
                  <a:pt x="3962797" y="295878"/>
                </a:cubicBezTo>
                <a:cubicBezTo>
                  <a:pt x="3940620" y="299083"/>
                  <a:pt x="3939853" y="295620"/>
                  <a:pt x="3960496" y="285488"/>
                </a:cubicBezTo>
                <a:cubicBezTo>
                  <a:pt x="3981138" y="275357"/>
                  <a:pt x="3998931" y="261938"/>
                  <a:pt x="4013874" y="245232"/>
                </a:cubicBezTo>
                <a:cubicBezTo>
                  <a:pt x="4028816" y="228525"/>
                  <a:pt x="4038947" y="208765"/>
                  <a:pt x="4044268" y="185949"/>
                </a:cubicBezTo>
                <a:cubicBezTo>
                  <a:pt x="4013207" y="190452"/>
                  <a:pt x="3991567" y="193603"/>
                  <a:pt x="3979350" y="195403"/>
                </a:cubicBezTo>
                <a:cubicBezTo>
                  <a:pt x="3967132" y="197203"/>
                  <a:pt x="3955774" y="193808"/>
                  <a:pt x="3945277" y="185218"/>
                </a:cubicBezTo>
                <a:cubicBezTo>
                  <a:pt x="3934780" y="176628"/>
                  <a:pt x="3937211" y="172333"/>
                  <a:pt x="3952569" y="172333"/>
                </a:cubicBezTo>
                <a:cubicBezTo>
                  <a:pt x="3965074" y="172333"/>
                  <a:pt x="3979231" y="171455"/>
                  <a:pt x="3995041" y="169698"/>
                </a:cubicBezTo>
                <a:cubicBezTo>
                  <a:pt x="4010851" y="167941"/>
                  <a:pt x="4028293" y="166231"/>
                  <a:pt x="4047365" y="164568"/>
                </a:cubicBezTo>
                <a:cubicBezTo>
                  <a:pt x="4050692" y="146700"/>
                  <a:pt x="4051395" y="134482"/>
                  <a:pt x="4049473" y="127914"/>
                </a:cubicBezTo>
                <a:cubicBezTo>
                  <a:pt x="4040152" y="129721"/>
                  <a:pt x="4031179" y="131299"/>
                  <a:pt x="4022553" y="132647"/>
                </a:cubicBezTo>
                <a:cubicBezTo>
                  <a:pt x="4013927" y="133995"/>
                  <a:pt x="4005040" y="130682"/>
                  <a:pt x="3995891" y="122709"/>
                </a:cubicBezTo>
                <a:cubicBezTo>
                  <a:pt x="3986742" y="114736"/>
                  <a:pt x="3987506" y="110444"/>
                  <a:pt x="3998182" y="109835"/>
                </a:cubicBezTo>
                <a:cubicBezTo>
                  <a:pt x="4008858" y="109225"/>
                  <a:pt x="4018581" y="108483"/>
                  <a:pt x="4027350" y="107609"/>
                </a:cubicBezTo>
                <a:cubicBezTo>
                  <a:pt x="4036119" y="106734"/>
                  <a:pt x="4052556" y="104576"/>
                  <a:pt x="4076662" y="101134"/>
                </a:cubicBezTo>
                <a:cubicBezTo>
                  <a:pt x="4084134" y="91168"/>
                  <a:pt x="4092300" y="77584"/>
                  <a:pt x="4101163" y="60383"/>
                </a:cubicBezTo>
                <a:cubicBezTo>
                  <a:pt x="4110025" y="43182"/>
                  <a:pt x="4113782" y="29637"/>
                  <a:pt x="4112434" y="19750"/>
                </a:cubicBezTo>
                <a:cubicBezTo>
                  <a:pt x="4111423" y="12334"/>
                  <a:pt x="4113306" y="8645"/>
                  <a:pt x="4118083" y="8683"/>
                </a:cubicBezTo>
                <a:close/>
                <a:moveTo>
                  <a:pt x="1918252" y="7274"/>
                </a:moveTo>
                <a:cubicBezTo>
                  <a:pt x="1921864" y="7442"/>
                  <a:pt x="1926733" y="8396"/>
                  <a:pt x="1932860" y="10135"/>
                </a:cubicBezTo>
                <a:cubicBezTo>
                  <a:pt x="1945114" y="13612"/>
                  <a:pt x="1951240" y="16849"/>
                  <a:pt x="1951240" y="19846"/>
                </a:cubicBezTo>
                <a:cubicBezTo>
                  <a:pt x="1951240" y="21711"/>
                  <a:pt x="1950792" y="26031"/>
                  <a:pt x="1949896" y="32806"/>
                </a:cubicBezTo>
                <a:cubicBezTo>
                  <a:pt x="1949000" y="39582"/>
                  <a:pt x="1948552" y="48312"/>
                  <a:pt x="1948552" y="58995"/>
                </a:cubicBezTo>
                <a:cubicBezTo>
                  <a:pt x="1948552" y="69722"/>
                  <a:pt x="1952258" y="90393"/>
                  <a:pt x="1959672" y="121009"/>
                </a:cubicBezTo>
                <a:cubicBezTo>
                  <a:pt x="1963688" y="119418"/>
                  <a:pt x="1971370" y="116994"/>
                  <a:pt x="1982721" y="113739"/>
                </a:cubicBezTo>
                <a:cubicBezTo>
                  <a:pt x="1994071" y="110484"/>
                  <a:pt x="2002460" y="111946"/>
                  <a:pt x="2007888" y="118127"/>
                </a:cubicBezTo>
                <a:cubicBezTo>
                  <a:pt x="2013315" y="124308"/>
                  <a:pt x="2010243" y="129058"/>
                  <a:pt x="1998671" y="132378"/>
                </a:cubicBezTo>
                <a:cubicBezTo>
                  <a:pt x="1987098" y="135697"/>
                  <a:pt x="1975791" y="138806"/>
                  <a:pt x="1964749" y="141702"/>
                </a:cubicBezTo>
                <a:cubicBezTo>
                  <a:pt x="1970929" y="162625"/>
                  <a:pt x="1977698" y="180923"/>
                  <a:pt x="1985054" y="196597"/>
                </a:cubicBezTo>
                <a:cubicBezTo>
                  <a:pt x="1986948" y="194059"/>
                  <a:pt x="1990307" y="187347"/>
                  <a:pt x="1995132" y="176463"/>
                </a:cubicBezTo>
                <a:cubicBezTo>
                  <a:pt x="1999957" y="165579"/>
                  <a:pt x="2001922" y="156541"/>
                  <a:pt x="2001026" y="149349"/>
                </a:cubicBezTo>
                <a:cubicBezTo>
                  <a:pt x="2000130" y="142158"/>
                  <a:pt x="2006232" y="142613"/>
                  <a:pt x="2019331" y="150715"/>
                </a:cubicBezTo>
                <a:cubicBezTo>
                  <a:pt x="2032431" y="158817"/>
                  <a:pt x="2035428" y="167174"/>
                  <a:pt x="2028323" y="175786"/>
                </a:cubicBezTo>
                <a:cubicBezTo>
                  <a:pt x="2021217" y="184397"/>
                  <a:pt x="2011268" y="197823"/>
                  <a:pt x="1998477" y="216064"/>
                </a:cubicBezTo>
                <a:cubicBezTo>
                  <a:pt x="2007181" y="230260"/>
                  <a:pt x="2016606" y="242432"/>
                  <a:pt x="2026752" y="252577"/>
                </a:cubicBezTo>
                <a:cubicBezTo>
                  <a:pt x="2036898" y="262723"/>
                  <a:pt x="2044584" y="269427"/>
                  <a:pt x="2049811" y="272690"/>
                </a:cubicBezTo>
                <a:cubicBezTo>
                  <a:pt x="2055038" y="275952"/>
                  <a:pt x="2058613" y="273769"/>
                  <a:pt x="2060534" y="266140"/>
                </a:cubicBezTo>
                <a:cubicBezTo>
                  <a:pt x="2062456" y="258511"/>
                  <a:pt x="2066091" y="249738"/>
                  <a:pt x="2071440" y="239822"/>
                </a:cubicBezTo>
                <a:cubicBezTo>
                  <a:pt x="2076789" y="229906"/>
                  <a:pt x="2079463" y="235767"/>
                  <a:pt x="2079463" y="257407"/>
                </a:cubicBezTo>
                <a:cubicBezTo>
                  <a:pt x="2079463" y="276250"/>
                  <a:pt x="2081041" y="291099"/>
                  <a:pt x="2084196" y="301954"/>
                </a:cubicBezTo>
                <a:cubicBezTo>
                  <a:pt x="2087350" y="312810"/>
                  <a:pt x="2083952" y="318238"/>
                  <a:pt x="2074000" y="318238"/>
                </a:cubicBezTo>
                <a:cubicBezTo>
                  <a:pt x="2065840" y="318238"/>
                  <a:pt x="2052489" y="310824"/>
                  <a:pt x="2033947" y="295996"/>
                </a:cubicBezTo>
                <a:cubicBezTo>
                  <a:pt x="2015406" y="281168"/>
                  <a:pt x="1997466" y="260239"/>
                  <a:pt x="1980129" y="233207"/>
                </a:cubicBezTo>
                <a:cubicBezTo>
                  <a:pt x="1972371" y="241682"/>
                  <a:pt x="1963100" y="248734"/>
                  <a:pt x="1952316" y="254363"/>
                </a:cubicBezTo>
                <a:cubicBezTo>
                  <a:pt x="1941532" y="259991"/>
                  <a:pt x="1930081" y="263494"/>
                  <a:pt x="1917964" y="264871"/>
                </a:cubicBezTo>
                <a:cubicBezTo>
                  <a:pt x="1905846" y="266247"/>
                  <a:pt x="1904545" y="263648"/>
                  <a:pt x="1914060" y="257073"/>
                </a:cubicBezTo>
                <a:cubicBezTo>
                  <a:pt x="1923574" y="250498"/>
                  <a:pt x="1932928" y="244145"/>
                  <a:pt x="1942120" y="238015"/>
                </a:cubicBezTo>
                <a:cubicBezTo>
                  <a:pt x="1951312" y="231885"/>
                  <a:pt x="1960146" y="223492"/>
                  <a:pt x="1968621" y="212837"/>
                </a:cubicBezTo>
                <a:cubicBezTo>
                  <a:pt x="1957177" y="186207"/>
                  <a:pt x="1948695" y="164202"/>
                  <a:pt x="1943174" y="146822"/>
                </a:cubicBezTo>
                <a:cubicBezTo>
                  <a:pt x="1928791" y="152974"/>
                  <a:pt x="1913483" y="158452"/>
                  <a:pt x="1897250" y="163256"/>
                </a:cubicBezTo>
                <a:cubicBezTo>
                  <a:pt x="1898153" y="170526"/>
                  <a:pt x="1898605" y="177137"/>
                  <a:pt x="1898605" y="183088"/>
                </a:cubicBezTo>
                <a:cubicBezTo>
                  <a:pt x="1923800" y="172290"/>
                  <a:pt x="1931813" y="171537"/>
                  <a:pt x="1922642" y="180830"/>
                </a:cubicBezTo>
                <a:cubicBezTo>
                  <a:pt x="1913472" y="190122"/>
                  <a:pt x="1905459" y="197048"/>
                  <a:pt x="1898605" y="201609"/>
                </a:cubicBezTo>
                <a:cubicBezTo>
                  <a:pt x="1898605" y="223090"/>
                  <a:pt x="1898132" y="240930"/>
                  <a:pt x="1897185" y="255126"/>
                </a:cubicBezTo>
                <a:cubicBezTo>
                  <a:pt x="1896238" y="269323"/>
                  <a:pt x="1891814" y="281365"/>
                  <a:pt x="1883913" y="291253"/>
                </a:cubicBezTo>
                <a:cubicBezTo>
                  <a:pt x="1876012" y="301141"/>
                  <a:pt x="1870494" y="303335"/>
                  <a:pt x="1867361" y="297835"/>
                </a:cubicBezTo>
                <a:cubicBezTo>
                  <a:pt x="1864227" y="292336"/>
                  <a:pt x="1858051" y="285434"/>
                  <a:pt x="1848830" y="277131"/>
                </a:cubicBezTo>
                <a:cubicBezTo>
                  <a:pt x="1839609" y="268828"/>
                  <a:pt x="1834999" y="263609"/>
                  <a:pt x="1834999" y="261472"/>
                </a:cubicBezTo>
                <a:cubicBezTo>
                  <a:pt x="1834999" y="257815"/>
                  <a:pt x="1840197" y="257335"/>
                  <a:pt x="1850594" y="260031"/>
                </a:cubicBezTo>
                <a:cubicBezTo>
                  <a:pt x="1860990" y="262727"/>
                  <a:pt x="1867293" y="261770"/>
                  <a:pt x="1869501" y="257159"/>
                </a:cubicBezTo>
                <a:cubicBezTo>
                  <a:pt x="1871710" y="252549"/>
                  <a:pt x="1873258" y="238262"/>
                  <a:pt x="1874147" y="214300"/>
                </a:cubicBezTo>
                <a:cubicBezTo>
                  <a:pt x="1852092" y="225700"/>
                  <a:pt x="1836640" y="234623"/>
                  <a:pt x="1827793" y="241069"/>
                </a:cubicBezTo>
                <a:cubicBezTo>
                  <a:pt x="1818945" y="247515"/>
                  <a:pt x="1812477" y="250487"/>
                  <a:pt x="1808390" y="249985"/>
                </a:cubicBezTo>
                <a:cubicBezTo>
                  <a:pt x="1804303" y="249484"/>
                  <a:pt x="1798492" y="245389"/>
                  <a:pt x="1790956" y="237703"/>
                </a:cubicBezTo>
                <a:cubicBezTo>
                  <a:pt x="1783420" y="230017"/>
                  <a:pt x="1783062" y="225543"/>
                  <a:pt x="1789881" y="224281"/>
                </a:cubicBezTo>
                <a:cubicBezTo>
                  <a:pt x="1796699" y="223019"/>
                  <a:pt x="1802113" y="221721"/>
                  <a:pt x="1806121" y="220387"/>
                </a:cubicBezTo>
                <a:cubicBezTo>
                  <a:pt x="1810129" y="219054"/>
                  <a:pt x="1817887" y="216393"/>
                  <a:pt x="1829395" y="212407"/>
                </a:cubicBezTo>
                <a:cubicBezTo>
                  <a:pt x="1840903" y="208420"/>
                  <a:pt x="1856272" y="202247"/>
                  <a:pt x="1875503" y="193886"/>
                </a:cubicBezTo>
                <a:cubicBezTo>
                  <a:pt x="1875503" y="184307"/>
                  <a:pt x="1875201" y="175818"/>
                  <a:pt x="1874599" y="168418"/>
                </a:cubicBezTo>
                <a:cubicBezTo>
                  <a:pt x="1853691" y="175488"/>
                  <a:pt x="1840430" y="180177"/>
                  <a:pt x="1834816" y="182486"/>
                </a:cubicBezTo>
                <a:cubicBezTo>
                  <a:pt x="1829202" y="184795"/>
                  <a:pt x="1821755" y="181654"/>
                  <a:pt x="1812477" y="173064"/>
                </a:cubicBezTo>
                <a:cubicBezTo>
                  <a:pt x="1803199" y="164475"/>
                  <a:pt x="1804884" y="160180"/>
                  <a:pt x="1817532" y="160180"/>
                </a:cubicBezTo>
                <a:cubicBezTo>
                  <a:pt x="1827915" y="160180"/>
                  <a:pt x="1846786" y="156502"/>
                  <a:pt x="1874147" y="149145"/>
                </a:cubicBezTo>
                <a:cubicBezTo>
                  <a:pt x="1869989" y="133256"/>
                  <a:pt x="1866224" y="124379"/>
                  <a:pt x="1862854" y="122515"/>
                </a:cubicBezTo>
                <a:cubicBezTo>
                  <a:pt x="1855555" y="124308"/>
                  <a:pt x="1848414" y="125430"/>
                  <a:pt x="1841430" y="125882"/>
                </a:cubicBezTo>
                <a:cubicBezTo>
                  <a:pt x="1834446" y="126333"/>
                  <a:pt x="1837167" y="121992"/>
                  <a:pt x="1849593" y="112857"/>
                </a:cubicBezTo>
                <a:cubicBezTo>
                  <a:pt x="1862019" y="103722"/>
                  <a:pt x="1870566" y="95971"/>
                  <a:pt x="1875234" y="89604"/>
                </a:cubicBezTo>
                <a:cubicBezTo>
                  <a:pt x="1879901" y="83237"/>
                  <a:pt x="1882235" y="78885"/>
                  <a:pt x="1882235" y="76548"/>
                </a:cubicBezTo>
                <a:cubicBezTo>
                  <a:pt x="1882235" y="70195"/>
                  <a:pt x="1889689" y="70754"/>
                  <a:pt x="1904595" y="78225"/>
                </a:cubicBezTo>
                <a:cubicBezTo>
                  <a:pt x="1919502" y="85697"/>
                  <a:pt x="1923012" y="91573"/>
                  <a:pt x="1915125" y="95853"/>
                </a:cubicBezTo>
                <a:cubicBezTo>
                  <a:pt x="1907237" y="100134"/>
                  <a:pt x="1894080" y="106361"/>
                  <a:pt x="1875653" y="114535"/>
                </a:cubicBezTo>
                <a:cubicBezTo>
                  <a:pt x="1886853" y="117718"/>
                  <a:pt x="1893252" y="120906"/>
                  <a:pt x="1894851" y="124096"/>
                </a:cubicBezTo>
                <a:cubicBezTo>
                  <a:pt x="1896450" y="127287"/>
                  <a:pt x="1897250" y="132553"/>
                  <a:pt x="1897250" y="139896"/>
                </a:cubicBezTo>
                <a:cubicBezTo>
                  <a:pt x="1910328" y="136554"/>
                  <a:pt x="1923772" y="132489"/>
                  <a:pt x="1937581" y="127699"/>
                </a:cubicBezTo>
                <a:cubicBezTo>
                  <a:pt x="1934885" y="112742"/>
                  <a:pt x="1930881" y="92232"/>
                  <a:pt x="1925568" y="66169"/>
                </a:cubicBezTo>
                <a:cubicBezTo>
                  <a:pt x="1920255" y="40106"/>
                  <a:pt x="1915981" y="24783"/>
                  <a:pt x="1912748" y="20201"/>
                </a:cubicBezTo>
                <a:cubicBezTo>
                  <a:pt x="1909514" y="15620"/>
                  <a:pt x="1908994" y="11927"/>
                  <a:pt x="1911188" y="9124"/>
                </a:cubicBezTo>
                <a:cubicBezTo>
                  <a:pt x="1912285" y="7722"/>
                  <a:pt x="1914640" y="7105"/>
                  <a:pt x="1918252" y="7274"/>
                </a:cubicBezTo>
                <a:close/>
                <a:moveTo>
                  <a:pt x="480389" y="6330"/>
                </a:moveTo>
                <a:cubicBezTo>
                  <a:pt x="484340" y="6665"/>
                  <a:pt x="489135" y="7471"/>
                  <a:pt x="494774" y="8747"/>
                </a:cubicBezTo>
                <a:cubicBezTo>
                  <a:pt x="506053" y="11300"/>
                  <a:pt x="511000" y="14842"/>
                  <a:pt x="509616" y="19373"/>
                </a:cubicBezTo>
                <a:cubicBezTo>
                  <a:pt x="508233" y="23905"/>
                  <a:pt x="507125" y="29447"/>
                  <a:pt x="506293" y="36001"/>
                </a:cubicBezTo>
                <a:cubicBezTo>
                  <a:pt x="507627" y="36001"/>
                  <a:pt x="516174" y="33746"/>
                  <a:pt x="531933" y="29236"/>
                </a:cubicBezTo>
                <a:cubicBezTo>
                  <a:pt x="547693" y="24726"/>
                  <a:pt x="557710" y="26325"/>
                  <a:pt x="561983" y="34033"/>
                </a:cubicBezTo>
                <a:cubicBezTo>
                  <a:pt x="566257" y="41740"/>
                  <a:pt x="560936" y="47390"/>
                  <a:pt x="546023" y="50983"/>
                </a:cubicBezTo>
                <a:cubicBezTo>
                  <a:pt x="531109" y="54575"/>
                  <a:pt x="517866" y="54571"/>
                  <a:pt x="506293" y="50972"/>
                </a:cubicBezTo>
                <a:cubicBezTo>
                  <a:pt x="507197" y="56450"/>
                  <a:pt x="507648" y="64495"/>
                  <a:pt x="507648" y="75106"/>
                </a:cubicBezTo>
                <a:cubicBezTo>
                  <a:pt x="526147" y="71737"/>
                  <a:pt x="538361" y="68420"/>
                  <a:pt x="544291" y="65158"/>
                </a:cubicBezTo>
                <a:cubicBezTo>
                  <a:pt x="550221" y="61896"/>
                  <a:pt x="557014" y="61946"/>
                  <a:pt x="564672" y="65309"/>
                </a:cubicBezTo>
                <a:cubicBezTo>
                  <a:pt x="572330" y="68671"/>
                  <a:pt x="579812" y="73249"/>
                  <a:pt x="587118" y="79043"/>
                </a:cubicBezTo>
                <a:cubicBezTo>
                  <a:pt x="594424" y="84836"/>
                  <a:pt x="596281" y="89526"/>
                  <a:pt x="592689" y="93111"/>
                </a:cubicBezTo>
                <a:cubicBezTo>
                  <a:pt x="589097" y="96696"/>
                  <a:pt x="585609" y="100388"/>
                  <a:pt x="582224" y="104188"/>
                </a:cubicBezTo>
                <a:cubicBezTo>
                  <a:pt x="578840" y="107989"/>
                  <a:pt x="573613" y="116528"/>
                  <a:pt x="566543" y="129807"/>
                </a:cubicBezTo>
                <a:cubicBezTo>
                  <a:pt x="559474" y="143086"/>
                  <a:pt x="553748" y="152615"/>
                  <a:pt x="549367" y="158394"/>
                </a:cubicBezTo>
                <a:cubicBezTo>
                  <a:pt x="544987" y="164174"/>
                  <a:pt x="539813" y="163915"/>
                  <a:pt x="533848" y="157620"/>
                </a:cubicBezTo>
                <a:cubicBezTo>
                  <a:pt x="515134" y="159384"/>
                  <a:pt x="501002" y="160667"/>
                  <a:pt x="491451" y="161470"/>
                </a:cubicBezTo>
                <a:cubicBezTo>
                  <a:pt x="496915" y="162101"/>
                  <a:pt x="501428" y="164030"/>
                  <a:pt x="504992" y="167257"/>
                </a:cubicBezTo>
                <a:cubicBezTo>
                  <a:pt x="508555" y="170483"/>
                  <a:pt x="509620" y="173742"/>
                  <a:pt x="508186" y="177033"/>
                </a:cubicBezTo>
                <a:cubicBezTo>
                  <a:pt x="506752" y="180324"/>
                  <a:pt x="505669" y="182343"/>
                  <a:pt x="504938" y="183088"/>
                </a:cubicBezTo>
                <a:cubicBezTo>
                  <a:pt x="523222" y="182271"/>
                  <a:pt x="540265" y="180285"/>
                  <a:pt x="556068" y="177130"/>
                </a:cubicBezTo>
                <a:cubicBezTo>
                  <a:pt x="571871" y="173975"/>
                  <a:pt x="584799" y="171932"/>
                  <a:pt x="594851" y="170999"/>
                </a:cubicBezTo>
                <a:cubicBezTo>
                  <a:pt x="604904" y="170067"/>
                  <a:pt x="613995" y="171860"/>
                  <a:pt x="622126" y="176377"/>
                </a:cubicBezTo>
                <a:cubicBezTo>
                  <a:pt x="630257" y="180894"/>
                  <a:pt x="634581" y="185870"/>
                  <a:pt x="635097" y="191305"/>
                </a:cubicBezTo>
                <a:cubicBezTo>
                  <a:pt x="635613" y="196740"/>
                  <a:pt x="628884" y="199232"/>
                  <a:pt x="614909" y="198780"/>
                </a:cubicBezTo>
                <a:cubicBezTo>
                  <a:pt x="600935" y="198328"/>
                  <a:pt x="586749" y="198102"/>
                  <a:pt x="572351" y="198102"/>
                </a:cubicBezTo>
                <a:cubicBezTo>
                  <a:pt x="558255" y="198102"/>
                  <a:pt x="536235" y="199601"/>
                  <a:pt x="506293" y="202598"/>
                </a:cubicBezTo>
                <a:cubicBezTo>
                  <a:pt x="515456" y="208263"/>
                  <a:pt x="526043" y="214870"/>
                  <a:pt x="538053" y="222420"/>
                </a:cubicBezTo>
                <a:cubicBezTo>
                  <a:pt x="550063" y="229970"/>
                  <a:pt x="565561" y="238162"/>
                  <a:pt x="584548" y="246996"/>
                </a:cubicBezTo>
                <a:cubicBezTo>
                  <a:pt x="603534" y="255829"/>
                  <a:pt x="621108" y="262046"/>
                  <a:pt x="637269" y="265645"/>
                </a:cubicBezTo>
                <a:cubicBezTo>
                  <a:pt x="653431" y="269244"/>
                  <a:pt x="655564" y="273052"/>
                  <a:pt x="643669" y="277067"/>
                </a:cubicBezTo>
                <a:cubicBezTo>
                  <a:pt x="631774" y="281082"/>
                  <a:pt x="616856" y="283549"/>
                  <a:pt x="598917" y="284466"/>
                </a:cubicBezTo>
                <a:cubicBezTo>
                  <a:pt x="580977" y="285384"/>
                  <a:pt x="566751" y="280623"/>
                  <a:pt x="556240" y="270184"/>
                </a:cubicBezTo>
                <a:lnTo>
                  <a:pt x="534192" y="249426"/>
                </a:lnTo>
                <a:cubicBezTo>
                  <a:pt x="528972" y="243346"/>
                  <a:pt x="519558" y="232089"/>
                  <a:pt x="505949" y="215655"/>
                </a:cubicBezTo>
                <a:cubicBezTo>
                  <a:pt x="505232" y="242572"/>
                  <a:pt x="505103" y="263594"/>
                  <a:pt x="505562" y="278723"/>
                </a:cubicBezTo>
                <a:cubicBezTo>
                  <a:pt x="506021" y="293852"/>
                  <a:pt x="503748" y="306920"/>
                  <a:pt x="498743" y="317926"/>
                </a:cubicBezTo>
                <a:cubicBezTo>
                  <a:pt x="493738" y="328932"/>
                  <a:pt x="488321" y="327297"/>
                  <a:pt x="482492" y="313021"/>
                </a:cubicBezTo>
                <a:cubicBezTo>
                  <a:pt x="476663" y="298746"/>
                  <a:pt x="474648" y="286779"/>
                  <a:pt x="476447" y="277121"/>
                </a:cubicBezTo>
                <a:cubicBezTo>
                  <a:pt x="478247" y="267463"/>
                  <a:pt x="480495" y="246522"/>
                  <a:pt x="483191" y="214300"/>
                </a:cubicBezTo>
                <a:cubicBezTo>
                  <a:pt x="476050" y="227134"/>
                  <a:pt x="463642" y="241941"/>
                  <a:pt x="445967" y="258719"/>
                </a:cubicBezTo>
                <a:cubicBezTo>
                  <a:pt x="428293" y="275497"/>
                  <a:pt x="408256" y="287811"/>
                  <a:pt x="385857" y="295663"/>
                </a:cubicBezTo>
                <a:cubicBezTo>
                  <a:pt x="363457" y="303514"/>
                  <a:pt x="359833" y="301746"/>
                  <a:pt x="374983" y="290360"/>
                </a:cubicBezTo>
                <a:cubicBezTo>
                  <a:pt x="390134" y="278974"/>
                  <a:pt x="406854" y="265258"/>
                  <a:pt x="425145" y="249211"/>
                </a:cubicBezTo>
                <a:cubicBezTo>
                  <a:pt x="443436" y="233164"/>
                  <a:pt x="456038" y="219276"/>
                  <a:pt x="462950" y="207546"/>
                </a:cubicBezTo>
                <a:cubicBezTo>
                  <a:pt x="429652" y="212952"/>
                  <a:pt x="408382" y="216555"/>
                  <a:pt x="399139" y="218355"/>
                </a:cubicBezTo>
                <a:cubicBezTo>
                  <a:pt x="389897" y="220154"/>
                  <a:pt x="380673" y="217433"/>
                  <a:pt x="371466" y="210191"/>
                </a:cubicBezTo>
                <a:cubicBezTo>
                  <a:pt x="362260" y="202949"/>
                  <a:pt x="361737" y="199329"/>
                  <a:pt x="369896" y="199329"/>
                </a:cubicBezTo>
                <a:cubicBezTo>
                  <a:pt x="375016" y="199329"/>
                  <a:pt x="379773" y="198888"/>
                  <a:pt x="384168" y="198006"/>
                </a:cubicBezTo>
                <a:cubicBezTo>
                  <a:pt x="388564" y="197124"/>
                  <a:pt x="399272" y="196012"/>
                  <a:pt x="416294" y="194672"/>
                </a:cubicBezTo>
                <a:cubicBezTo>
                  <a:pt x="433316" y="193331"/>
                  <a:pt x="454267" y="190588"/>
                  <a:pt x="479147" y="186444"/>
                </a:cubicBezTo>
                <a:cubicBezTo>
                  <a:pt x="479147" y="177008"/>
                  <a:pt x="477606" y="169644"/>
                  <a:pt x="474522" y="164353"/>
                </a:cubicBezTo>
                <a:cubicBezTo>
                  <a:pt x="468141" y="166160"/>
                  <a:pt x="462634" y="167393"/>
                  <a:pt x="458002" y="168053"/>
                </a:cubicBezTo>
                <a:cubicBezTo>
                  <a:pt x="452496" y="179095"/>
                  <a:pt x="446552" y="177557"/>
                  <a:pt x="440170" y="163439"/>
                </a:cubicBezTo>
                <a:cubicBezTo>
                  <a:pt x="433789" y="149321"/>
                  <a:pt x="428849" y="136579"/>
                  <a:pt x="425350" y="125215"/>
                </a:cubicBezTo>
                <a:cubicBezTo>
                  <a:pt x="421851" y="113850"/>
                  <a:pt x="417792" y="104615"/>
                  <a:pt x="413175" y="97509"/>
                </a:cubicBezTo>
                <a:cubicBezTo>
                  <a:pt x="408557" y="90404"/>
                  <a:pt x="408511" y="86245"/>
                  <a:pt x="413035" y="85033"/>
                </a:cubicBezTo>
                <a:cubicBezTo>
                  <a:pt x="417559" y="83822"/>
                  <a:pt x="422747" y="83664"/>
                  <a:pt x="428598" y="84560"/>
                </a:cubicBezTo>
                <a:cubicBezTo>
                  <a:pt x="434449" y="85457"/>
                  <a:pt x="442049" y="85460"/>
                  <a:pt x="451399" y="84571"/>
                </a:cubicBezTo>
                <a:cubicBezTo>
                  <a:pt x="460749" y="83682"/>
                  <a:pt x="471346" y="82126"/>
                  <a:pt x="483191" y="79903"/>
                </a:cubicBezTo>
                <a:cubicBezTo>
                  <a:pt x="483191" y="66366"/>
                  <a:pt x="482108" y="54406"/>
                  <a:pt x="479943" y="44024"/>
                </a:cubicBezTo>
                <a:cubicBezTo>
                  <a:pt x="477778" y="33642"/>
                  <a:pt x="474626" y="25134"/>
                  <a:pt x="470489" y="18502"/>
                </a:cubicBezTo>
                <a:cubicBezTo>
                  <a:pt x="466352" y="11870"/>
                  <a:pt x="466546" y="7948"/>
                  <a:pt x="471070" y="6736"/>
                </a:cubicBezTo>
                <a:cubicBezTo>
                  <a:pt x="473332" y="6130"/>
                  <a:pt x="476439" y="5995"/>
                  <a:pt x="480389" y="6330"/>
                </a:cubicBezTo>
                <a:close/>
                <a:moveTo>
                  <a:pt x="2694740" y="358"/>
                </a:moveTo>
                <a:cubicBezTo>
                  <a:pt x="2701667" y="1806"/>
                  <a:pt x="2710016" y="5797"/>
                  <a:pt x="2719789" y="12329"/>
                </a:cubicBezTo>
                <a:cubicBezTo>
                  <a:pt x="2729562" y="18861"/>
                  <a:pt x="2732871" y="23191"/>
                  <a:pt x="2729716" y="25321"/>
                </a:cubicBezTo>
                <a:cubicBezTo>
                  <a:pt x="2726561" y="27450"/>
                  <a:pt x="2722542" y="32294"/>
                  <a:pt x="2717659" y="39851"/>
                </a:cubicBezTo>
                <a:cubicBezTo>
                  <a:pt x="2712777" y="47408"/>
                  <a:pt x="2707041" y="56016"/>
                  <a:pt x="2700451" y="65674"/>
                </a:cubicBezTo>
                <a:cubicBezTo>
                  <a:pt x="2693862" y="75332"/>
                  <a:pt x="2688997" y="81180"/>
                  <a:pt x="2685856" y="83216"/>
                </a:cubicBezTo>
                <a:cubicBezTo>
                  <a:pt x="2710307" y="81495"/>
                  <a:pt x="2727561" y="79039"/>
                  <a:pt x="2737621" y="75849"/>
                </a:cubicBezTo>
                <a:cubicBezTo>
                  <a:pt x="2747681" y="72658"/>
                  <a:pt x="2756955" y="73966"/>
                  <a:pt x="2765445" y="79774"/>
                </a:cubicBezTo>
                <a:cubicBezTo>
                  <a:pt x="2773934" y="85582"/>
                  <a:pt x="2781466" y="92878"/>
                  <a:pt x="2788042" y="101661"/>
                </a:cubicBezTo>
                <a:cubicBezTo>
                  <a:pt x="2794616" y="110444"/>
                  <a:pt x="2792268" y="115650"/>
                  <a:pt x="2780997" y="117277"/>
                </a:cubicBezTo>
                <a:cubicBezTo>
                  <a:pt x="2769725" y="118905"/>
                  <a:pt x="2756199" y="124010"/>
                  <a:pt x="2740417" y="132593"/>
                </a:cubicBezTo>
                <a:cubicBezTo>
                  <a:pt x="2724636" y="141175"/>
                  <a:pt x="2718362" y="141695"/>
                  <a:pt x="2721596" y="134152"/>
                </a:cubicBezTo>
                <a:cubicBezTo>
                  <a:pt x="2724830" y="126609"/>
                  <a:pt x="2728655" y="119210"/>
                  <a:pt x="2733072" y="111954"/>
                </a:cubicBezTo>
                <a:cubicBezTo>
                  <a:pt x="2737488" y="104698"/>
                  <a:pt x="2739292" y="100370"/>
                  <a:pt x="2738481" y="98972"/>
                </a:cubicBezTo>
                <a:cubicBezTo>
                  <a:pt x="2737671" y="97574"/>
                  <a:pt x="2729512" y="97542"/>
                  <a:pt x="2714003" y="98875"/>
                </a:cubicBezTo>
                <a:cubicBezTo>
                  <a:pt x="2698494" y="100209"/>
                  <a:pt x="2679214" y="102457"/>
                  <a:pt x="2656161" y="105619"/>
                </a:cubicBezTo>
                <a:cubicBezTo>
                  <a:pt x="2633110" y="108781"/>
                  <a:pt x="2611137" y="111939"/>
                  <a:pt x="2590243" y="115094"/>
                </a:cubicBezTo>
                <a:cubicBezTo>
                  <a:pt x="2569349" y="118249"/>
                  <a:pt x="2556787" y="119375"/>
                  <a:pt x="2552557" y="118471"/>
                </a:cubicBezTo>
                <a:cubicBezTo>
                  <a:pt x="2548527" y="134862"/>
                  <a:pt x="2542053" y="148406"/>
                  <a:pt x="2533133" y="159104"/>
                </a:cubicBezTo>
                <a:cubicBezTo>
                  <a:pt x="2524214" y="169802"/>
                  <a:pt x="2517718" y="169953"/>
                  <a:pt x="2513645" y="159556"/>
                </a:cubicBezTo>
                <a:cubicBezTo>
                  <a:pt x="2509572" y="149159"/>
                  <a:pt x="2510038" y="140243"/>
                  <a:pt x="2515043" y="132808"/>
                </a:cubicBezTo>
                <a:cubicBezTo>
                  <a:pt x="2520048" y="125373"/>
                  <a:pt x="2524095" y="117708"/>
                  <a:pt x="2527186" y="109813"/>
                </a:cubicBezTo>
                <a:cubicBezTo>
                  <a:pt x="2530276" y="101919"/>
                  <a:pt x="2532588" y="95513"/>
                  <a:pt x="2534123" y="90594"/>
                </a:cubicBezTo>
                <a:cubicBezTo>
                  <a:pt x="2535657" y="85675"/>
                  <a:pt x="2539059" y="85600"/>
                  <a:pt x="2544329" y="90368"/>
                </a:cubicBezTo>
                <a:cubicBezTo>
                  <a:pt x="2549599" y="95136"/>
                  <a:pt x="2552234" y="98603"/>
                  <a:pt x="2552234" y="100768"/>
                </a:cubicBezTo>
                <a:cubicBezTo>
                  <a:pt x="2562373" y="100840"/>
                  <a:pt x="2575820" y="99743"/>
                  <a:pt x="2592577" y="97477"/>
                </a:cubicBezTo>
                <a:cubicBezTo>
                  <a:pt x="2609334" y="95211"/>
                  <a:pt x="2633981" y="91935"/>
                  <a:pt x="2666519" y="87647"/>
                </a:cubicBezTo>
                <a:cubicBezTo>
                  <a:pt x="2673961" y="73579"/>
                  <a:pt x="2679920" y="58827"/>
                  <a:pt x="2684394" y="43390"/>
                </a:cubicBezTo>
                <a:cubicBezTo>
                  <a:pt x="2688868" y="27952"/>
                  <a:pt x="2689979" y="16559"/>
                  <a:pt x="2687728" y="9210"/>
                </a:cubicBezTo>
                <a:cubicBezTo>
                  <a:pt x="2685477" y="1860"/>
                  <a:pt x="2687814" y="-1090"/>
                  <a:pt x="2694740" y="3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09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211062" y="2042160"/>
            <a:ext cx="2353945" cy="1672734"/>
            <a:chOff x="5004" y="384"/>
            <a:chExt cx="3116" cy="1574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4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生活中如何确定方向呢？今天我们来一起学习一下吧。</a:t>
              </a: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58397"/>
                <a:gd name="adj2" fmla="val 24590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5772" y="3889375"/>
            <a:ext cx="2793365" cy="1678940"/>
          </a:xfrm>
          <a:prstGeom prst="rect">
            <a:avLst/>
          </a:prstGeom>
        </p:spPr>
      </p:pic>
      <p:pic>
        <p:nvPicPr>
          <p:cNvPr id="15370" name="Picture 13" descr="u1jx01_01"/>
          <p:cNvPicPr>
            <a:picLocks noChangeAspect="1"/>
          </p:cNvPicPr>
          <p:nvPr/>
        </p:nvPicPr>
        <p:blipFill>
          <a:blip r:embed="rId4"/>
          <a:srcRect b="4439"/>
          <a:stretch>
            <a:fillRect/>
          </a:stretch>
        </p:blipFill>
        <p:spPr>
          <a:xfrm>
            <a:off x="1715772" y="2042160"/>
            <a:ext cx="2793365" cy="179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任意多边形: 形状 20"/>
          <p:cNvSpPr>
            <a:spLocks noChangeArrowheads="1"/>
          </p:cNvSpPr>
          <p:nvPr/>
        </p:nvSpPr>
        <p:spPr bwMode="auto">
          <a:xfrm>
            <a:off x="1744731" y="2099024"/>
            <a:ext cx="2283187" cy="234098"/>
          </a:xfrm>
          <a:custGeom>
            <a:avLst/>
            <a:gdLst/>
            <a:ahLst/>
            <a:cxnLst/>
            <a:rect l="l" t="t" r="r" b="b"/>
            <a:pathLst>
              <a:path w="2283187" h="234098">
                <a:moveTo>
                  <a:pt x="1445307" y="148233"/>
                </a:moveTo>
                <a:cubicBezTo>
                  <a:pt x="1447720" y="148155"/>
                  <a:pt x="1451078" y="148669"/>
                  <a:pt x="1455379" y="149777"/>
                </a:cubicBezTo>
                <a:cubicBezTo>
                  <a:pt x="1472582" y="154209"/>
                  <a:pt x="1483436" y="160621"/>
                  <a:pt x="1487941" y="169013"/>
                </a:cubicBezTo>
                <a:cubicBezTo>
                  <a:pt x="1492446" y="177406"/>
                  <a:pt x="1493631" y="184566"/>
                  <a:pt x="1491497" y="190494"/>
                </a:cubicBezTo>
                <a:cubicBezTo>
                  <a:pt x="1489362" y="196423"/>
                  <a:pt x="1484731" y="197124"/>
                  <a:pt x="1477605" y="192598"/>
                </a:cubicBezTo>
                <a:cubicBezTo>
                  <a:pt x="1470479" y="188072"/>
                  <a:pt x="1460967" y="178861"/>
                  <a:pt x="1449069" y="164964"/>
                </a:cubicBezTo>
                <a:cubicBezTo>
                  <a:pt x="1439321" y="154047"/>
                  <a:pt x="1438067" y="148470"/>
                  <a:pt x="1445307" y="148233"/>
                </a:cubicBezTo>
                <a:close/>
                <a:moveTo>
                  <a:pt x="1355581" y="146112"/>
                </a:moveTo>
                <a:cubicBezTo>
                  <a:pt x="1357191" y="146606"/>
                  <a:pt x="1357740" y="149408"/>
                  <a:pt x="1357227" y="154518"/>
                </a:cubicBezTo>
                <a:cubicBezTo>
                  <a:pt x="1356202" y="164736"/>
                  <a:pt x="1353109" y="173974"/>
                  <a:pt x="1347950" y="182230"/>
                </a:cubicBezTo>
                <a:cubicBezTo>
                  <a:pt x="1342791" y="190487"/>
                  <a:pt x="1336063" y="196723"/>
                  <a:pt x="1327764" y="200941"/>
                </a:cubicBezTo>
                <a:cubicBezTo>
                  <a:pt x="1319466" y="205158"/>
                  <a:pt x="1315317" y="202652"/>
                  <a:pt x="1315317" y="193422"/>
                </a:cubicBezTo>
                <a:cubicBezTo>
                  <a:pt x="1315317" y="185793"/>
                  <a:pt x="1318825" y="178968"/>
                  <a:pt x="1325841" y="172945"/>
                </a:cubicBezTo>
                <a:cubicBezTo>
                  <a:pt x="1332858" y="166923"/>
                  <a:pt x="1340099" y="159792"/>
                  <a:pt x="1347566" y="151551"/>
                </a:cubicBezTo>
                <a:cubicBezTo>
                  <a:pt x="1351299" y="147430"/>
                  <a:pt x="1353971" y="145617"/>
                  <a:pt x="1355581" y="146112"/>
                </a:cubicBezTo>
                <a:close/>
                <a:moveTo>
                  <a:pt x="145660" y="127496"/>
                </a:moveTo>
                <a:lnTo>
                  <a:pt x="108868" y="130381"/>
                </a:lnTo>
                <a:lnTo>
                  <a:pt x="112140" y="131247"/>
                </a:lnTo>
                <a:cubicBezTo>
                  <a:pt x="120653" y="134491"/>
                  <a:pt x="125267" y="138376"/>
                  <a:pt x="125984" y="142902"/>
                </a:cubicBezTo>
                <a:cubicBezTo>
                  <a:pt x="126701" y="147428"/>
                  <a:pt x="125555" y="151737"/>
                  <a:pt x="122547" y="155828"/>
                </a:cubicBezTo>
                <a:cubicBezTo>
                  <a:pt x="119538" y="159920"/>
                  <a:pt x="116135" y="159088"/>
                  <a:pt x="112336" y="153332"/>
                </a:cubicBezTo>
                <a:cubicBezTo>
                  <a:pt x="108537" y="147577"/>
                  <a:pt x="105293" y="142345"/>
                  <a:pt x="102604" y="137636"/>
                </a:cubicBezTo>
                <a:cubicBezTo>
                  <a:pt x="102065" y="135760"/>
                  <a:pt x="101860" y="134220"/>
                  <a:pt x="101987" y="133016"/>
                </a:cubicBezTo>
                <a:lnTo>
                  <a:pt x="103149" y="130830"/>
                </a:lnTo>
                <a:lnTo>
                  <a:pt x="84616" y="132283"/>
                </a:lnTo>
                <a:cubicBezTo>
                  <a:pt x="75836" y="149811"/>
                  <a:pt x="70285" y="159009"/>
                  <a:pt x="67961" y="159878"/>
                </a:cubicBezTo>
                <a:cubicBezTo>
                  <a:pt x="94876" y="159909"/>
                  <a:pt x="119562" y="159909"/>
                  <a:pt x="142019" y="159878"/>
                </a:cubicBezTo>
                <a:cubicBezTo>
                  <a:pt x="143159" y="153704"/>
                  <a:pt x="144373" y="142910"/>
                  <a:pt x="145660" y="127496"/>
                </a:cubicBezTo>
                <a:close/>
                <a:moveTo>
                  <a:pt x="1619142" y="105818"/>
                </a:moveTo>
                <a:cubicBezTo>
                  <a:pt x="1614224" y="106446"/>
                  <a:pt x="1605607" y="107624"/>
                  <a:pt x="1593290" y="109350"/>
                </a:cubicBezTo>
                <a:cubicBezTo>
                  <a:pt x="1595215" y="126355"/>
                  <a:pt x="1596510" y="140495"/>
                  <a:pt x="1597175" y="151771"/>
                </a:cubicBezTo>
                <a:cubicBezTo>
                  <a:pt x="1597839" y="163046"/>
                  <a:pt x="1598454" y="172650"/>
                  <a:pt x="1599019" y="180582"/>
                </a:cubicBezTo>
                <a:cubicBezTo>
                  <a:pt x="1603749" y="180582"/>
                  <a:pt x="1612634" y="180012"/>
                  <a:pt x="1625672" y="178871"/>
                </a:cubicBezTo>
                <a:cubicBezTo>
                  <a:pt x="1625672" y="148210"/>
                  <a:pt x="1625029" y="129180"/>
                  <a:pt x="1623742" y="121782"/>
                </a:cubicBezTo>
                <a:cubicBezTo>
                  <a:pt x="1622454" y="114384"/>
                  <a:pt x="1620921" y="109062"/>
                  <a:pt x="1619142" y="105818"/>
                </a:cubicBezTo>
                <a:close/>
                <a:moveTo>
                  <a:pt x="1667834" y="100890"/>
                </a:moveTo>
                <a:cubicBezTo>
                  <a:pt x="1655370" y="102177"/>
                  <a:pt x="1644969" y="103281"/>
                  <a:pt x="1636629" y="104202"/>
                </a:cubicBezTo>
                <a:cubicBezTo>
                  <a:pt x="1638523" y="104903"/>
                  <a:pt x="1639653" y="105973"/>
                  <a:pt x="1640019" y="107412"/>
                </a:cubicBezTo>
                <a:cubicBezTo>
                  <a:pt x="1640385" y="108851"/>
                  <a:pt x="1640568" y="111893"/>
                  <a:pt x="1640568" y="116539"/>
                </a:cubicBezTo>
                <a:cubicBezTo>
                  <a:pt x="1644555" y="116602"/>
                  <a:pt x="1649353" y="115632"/>
                  <a:pt x="1654962" y="113628"/>
                </a:cubicBezTo>
                <a:cubicBezTo>
                  <a:pt x="1660571" y="111624"/>
                  <a:pt x="1664993" y="113115"/>
                  <a:pt x="1668226" y="118101"/>
                </a:cubicBezTo>
                <a:cubicBezTo>
                  <a:pt x="1671460" y="123087"/>
                  <a:pt x="1669343" y="126392"/>
                  <a:pt x="1661877" y="128014"/>
                </a:cubicBezTo>
                <a:cubicBezTo>
                  <a:pt x="1654410" y="129636"/>
                  <a:pt x="1647308" y="130447"/>
                  <a:pt x="1640568" y="130447"/>
                </a:cubicBezTo>
                <a:lnTo>
                  <a:pt x="1640568" y="144118"/>
                </a:lnTo>
                <a:cubicBezTo>
                  <a:pt x="1644524" y="144192"/>
                  <a:pt x="1648974" y="143389"/>
                  <a:pt x="1653919" y="141709"/>
                </a:cubicBezTo>
                <a:cubicBezTo>
                  <a:pt x="1658863" y="140029"/>
                  <a:pt x="1662962" y="141458"/>
                  <a:pt x="1666217" y="145994"/>
                </a:cubicBezTo>
                <a:cubicBezTo>
                  <a:pt x="1669471" y="150531"/>
                  <a:pt x="1667894" y="153835"/>
                  <a:pt x="1661484" y="155907"/>
                </a:cubicBezTo>
                <a:cubicBezTo>
                  <a:pt x="1655075" y="157979"/>
                  <a:pt x="1648103" y="159015"/>
                  <a:pt x="1640568" y="159015"/>
                </a:cubicBezTo>
                <a:lnTo>
                  <a:pt x="1640568" y="176626"/>
                </a:lnTo>
                <a:lnTo>
                  <a:pt x="1667190" y="174021"/>
                </a:lnTo>
                <a:cubicBezTo>
                  <a:pt x="1668404" y="161181"/>
                  <a:pt x="1669176" y="147014"/>
                  <a:pt x="1669505" y="131522"/>
                </a:cubicBezTo>
                <a:cubicBezTo>
                  <a:pt x="1669835" y="116029"/>
                  <a:pt x="1669278" y="105818"/>
                  <a:pt x="1667834" y="100890"/>
                </a:cubicBezTo>
                <a:close/>
                <a:moveTo>
                  <a:pt x="1719664" y="95168"/>
                </a:moveTo>
                <a:cubicBezTo>
                  <a:pt x="1716661" y="94389"/>
                  <a:pt x="1705396" y="95375"/>
                  <a:pt x="1685869" y="98127"/>
                </a:cubicBezTo>
                <a:cubicBezTo>
                  <a:pt x="1692441" y="103192"/>
                  <a:pt x="1694720" y="107535"/>
                  <a:pt x="1692705" y="111155"/>
                </a:cubicBezTo>
                <a:cubicBezTo>
                  <a:pt x="1690691" y="114776"/>
                  <a:pt x="1689035" y="121295"/>
                  <a:pt x="1687737" y="130713"/>
                </a:cubicBezTo>
                <a:cubicBezTo>
                  <a:pt x="1686439" y="140131"/>
                  <a:pt x="1685163" y="153793"/>
                  <a:pt x="1683907" y="171698"/>
                </a:cubicBezTo>
                <a:cubicBezTo>
                  <a:pt x="1693890" y="170379"/>
                  <a:pt x="1701019" y="170465"/>
                  <a:pt x="1705294" y="171957"/>
                </a:cubicBezTo>
                <a:cubicBezTo>
                  <a:pt x="1709569" y="173448"/>
                  <a:pt x="1712117" y="175583"/>
                  <a:pt x="1712938" y="178361"/>
                </a:cubicBezTo>
                <a:cubicBezTo>
                  <a:pt x="1713760" y="181139"/>
                  <a:pt x="1715345" y="177275"/>
                  <a:pt x="1717694" y="166769"/>
                </a:cubicBezTo>
                <a:cubicBezTo>
                  <a:pt x="1720044" y="156262"/>
                  <a:pt x="1721710" y="145408"/>
                  <a:pt x="1722694" y="134206"/>
                </a:cubicBezTo>
                <a:cubicBezTo>
                  <a:pt x="1723677" y="123004"/>
                  <a:pt x="1724169" y="113520"/>
                  <a:pt x="1724169" y="105756"/>
                </a:cubicBezTo>
                <a:cubicBezTo>
                  <a:pt x="1724169" y="99477"/>
                  <a:pt x="1722668" y="95948"/>
                  <a:pt x="1719664" y="95168"/>
                </a:cubicBezTo>
                <a:close/>
                <a:moveTo>
                  <a:pt x="108407" y="84588"/>
                </a:moveTo>
                <a:cubicBezTo>
                  <a:pt x="109573" y="84506"/>
                  <a:pt x="111027" y="84731"/>
                  <a:pt x="112768" y="85264"/>
                </a:cubicBezTo>
                <a:cubicBezTo>
                  <a:pt x="119732" y="87393"/>
                  <a:pt x="124511" y="90177"/>
                  <a:pt x="127107" y="93614"/>
                </a:cubicBezTo>
                <a:cubicBezTo>
                  <a:pt x="129702" y="97052"/>
                  <a:pt x="129848" y="101588"/>
                  <a:pt x="127546" y="107223"/>
                </a:cubicBezTo>
                <a:cubicBezTo>
                  <a:pt x="125244" y="112858"/>
                  <a:pt x="121506" y="112955"/>
                  <a:pt x="116331" y="107514"/>
                </a:cubicBezTo>
                <a:cubicBezTo>
                  <a:pt x="111156" y="102072"/>
                  <a:pt x="107606" y="97442"/>
                  <a:pt x="105681" y="93622"/>
                </a:cubicBezTo>
                <a:cubicBezTo>
                  <a:pt x="104001" y="87846"/>
                  <a:pt x="104910" y="84834"/>
                  <a:pt x="108407" y="84588"/>
                </a:cubicBezTo>
                <a:close/>
                <a:moveTo>
                  <a:pt x="139947" y="78175"/>
                </a:moveTo>
                <a:cubicBezTo>
                  <a:pt x="137801" y="78207"/>
                  <a:pt x="134971" y="78548"/>
                  <a:pt x="131455" y="79197"/>
                </a:cubicBezTo>
                <a:cubicBezTo>
                  <a:pt x="124422" y="80494"/>
                  <a:pt x="114188" y="81755"/>
                  <a:pt x="100752" y="82980"/>
                </a:cubicBezTo>
                <a:cubicBezTo>
                  <a:pt x="97937" y="92011"/>
                  <a:pt x="94232" y="102867"/>
                  <a:pt x="89639" y="115550"/>
                </a:cubicBezTo>
                <a:cubicBezTo>
                  <a:pt x="107795" y="114933"/>
                  <a:pt x="126484" y="113719"/>
                  <a:pt x="145707" y="111909"/>
                </a:cubicBezTo>
                <a:cubicBezTo>
                  <a:pt x="146335" y="91137"/>
                  <a:pt x="145875" y="80167"/>
                  <a:pt x="144326" y="79001"/>
                </a:cubicBezTo>
                <a:cubicBezTo>
                  <a:pt x="143552" y="78417"/>
                  <a:pt x="142092" y="78142"/>
                  <a:pt x="139947" y="78175"/>
                </a:cubicBezTo>
                <a:close/>
                <a:moveTo>
                  <a:pt x="945290" y="65401"/>
                </a:moveTo>
                <a:cubicBezTo>
                  <a:pt x="942923" y="65413"/>
                  <a:pt x="939904" y="65740"/>
                  <a:pt x="936233" y="66380"/>
                </a:cubicBezTo>
                <a:cubicBezTo>
                  <a:pt x="928892" y="67662"/>
                  <a:pt x="917986" y="69209"/>
                  <a:pt x="903513" y="71019"/>
                </a:cubicBezTo>
                <a:lnTo>
                  <a:pt x="903513" y="108660"/>
                </a:lnTo>
                <a:cubicBezTo>
                  <a:pt x="906946" y="107582"/>
                  <a:pt x="913159" y="105669"/>
                  <a:pt x="922153" y="102922"/>
                </a:cubicBezTo>
                <a:cubicBezTo>
                  <a:pt x="931147" y="100175"/>
                  <a:pt x="938661" y="101397"/>
                  <a:pt x="944694" y="106588"/>
                </a:cubicBezTo>
                <a:cubicBezTo>
                  <a:pt x="950727" y="111778"/>
                  <a:pt x="947901" y="115736"/>
                  <a:pt x="936217" y="118462"/>
                </a:cubicBezTo>
                <a:cubicBezTo>
                  <a:pt x="924534" y="121188"/>
                  <a:pt x="913962" y="122828"/>
                  <a:pt x="904502" y="123383"/>
                </a:cubicBezTo>
                <a:lnTo>
                  <a:pt x="904502" y="154949"/>
                </a:lnTo>
                <a:cubicBezTo>
                  <a:pt x="915155" y="154353"/>
                  <a:pt x="924097" y="153055"/>
                  <a:pt x="931328" y="151056"/>
                </a:cubicBezTo>
                <a:cubicBezTo>
                  <a:pt x="938559" y="149058"/>
                  <a:pt x="947428" y="150580"/>
                  <a:pt x="957934" y="155624"/>
                </a:cubicBezTo>
                <a:cubicBezTo>
                  <a:pt x="956375" y="157141"/>
                  <a:pt x="955268" y="149539"/>
                  <a:pt x="954614" y="132817"/>
                </a:cubicBezTo>
                <a:cubicBezTo>
                  <a:pt x="953960" y="116095"/>
                  <a:pt x="953633" y="100837"/>
                  <a:pt x="953633" y="87045"/>
                </a:cubicBezTo>
                <a:cubicBezTo>
                  <a:pt x="953633" y="74456"/>
                  <a:pt x="952568" y="67545"/>
                  <a:pt x="950439" y="66310"/>
                </a:cubicBezTo>
                <a:cubicBezTo>
                  <a:pt x="949374" y="65692"/>
                  <a:pt x="947658" y="65390"/>
                  <a:pt x="945290" y="65401"/>
                </a:cubicBezTo>
                <a:close/>
                <a:moveTo>
                  <a:pt x="146457" y="57896"/>
                </a:moveTo>
                <a:cubicBezTo>
                  <a:pt x="149274" y="57684"/>
                  <a:pt x="152101" y="58284"/>
                  <a:pt x="154937" y="59694"/>
                </a:cubicBezTo>
                <a:cubicBezTo>
                  <a:pt x="160609" y="62514"/>
                  <a:pt x="165590" y="65810"/>
                  <a:pt x="169880" y="69583"/>
                </a:cubicBezTo>
                <a:cubicBezTo>
                  <a:pt x="174171" y="73355"/>
                  <a:pt x="174838" y="77379"/>
                  <a:pt x="171882" y="81653"/>
                </a:cubicBezTo>
                <a:cubicBezTo>
                  <a:pt x="168925" y="85928"/>
                  <a:pt x="167447" y="95260"/>
                  <a:pt x="167447" y="109648"/>
                </a:cubicBezTo>
                <a:cubicBezTo>
                  <a:pt x="181606" y="109021"/>
                  <a:pt x="194414" y="107877"/>
                  <a:pt x="205873" y="106219"/>
                </a:cubicBezTo>
                <a:cubicBezTo>
                  <a:pt x="217331" y="104560"/>
                  <a:pt x="225941" y="107854"/>
                  <a:pt x="231702" y="116100"/>
                </a:cubicBezTo>
                <a:cubicBezTo>
                  <a:pt x="237462" y="124346"/>
                  <a:pt x="236534" y="128307"/>
                  <a:pt x="228916" y="127982"/>
                </a:cubicBezTo>
                <a:cubicBezTo>
                  <a:pt x="221297" y="127658"/>
                  <a:pt x="212751" y="127331"/>
                  <a:pt x="203275" y="127001"/>
                </a:cubicBezTo>
                <a:cubicBezTo>
                  <a:pt x="193799" y="126672"/>
                  <a:pt x="181475" y="126507"/>
                  <a:pt x="166301" y="126507"/>
                </a:cubicBezTo>
                <a:cubicBezTo>
                  <a:pt x="165715" y="141952"/>
                  <a:pt x="164784" y="153741"/>
                  <a:pt x="163507" y="161871"/>
                </a:cubicBezTo>
                <a:cubicBezTo>
                  <a:pt x="167599" y="161871"/>
                  <a:pt x="174788" y="162756"/>
                  <a:pt x="185075" y="164524"/>
                </a:cubicBezTo>
                <a:cubicBezTo>
                  <a:pt x="195361" y="166293"/>
                  <a:pt x="201397" y="171070"/>
                  <a:pt x="203181" y="178855"/>
                </a:cubicBezTo>
                <a:cubicBezTo>
                  <a:pt x="204965" y="186641"/>
                  <a:pt x="201274" y="189205"/>
                  <a:pt x="192107" y="186547"/>
                </a:cubicBezTo>
                <a:cubicBezTo>
                  <a:pt x="182940" y="183889"/>
                  <a:pt x="172863" y="181278"/>
                  <a:pt x="161875" y="178714"/>
                </a:cubicBezTo>
                <a:cubicBezTo>
                  <a:pt x="158202" y="199308"/>
                  <a:pt x="151677" y="214469"/>
                  <a:pt x="142301" y="224195"/>
                </a:cubicBezTo>
                <a:cubicBezTo>
                  <a:pt x="132925" y="233922"/>
                  <a:pt x="126322" y="235343"/>
                  <a:pt x="122492" y="228457"/>
                </a:cubicBezTo>
                <a:cubicBezTo>
                  <a:pt x="118662" y="221571"/>
                  <a:pt x="112864" y="214822"/>
                  <a:pt x="105100" y="208208"/>
                </a:cubicBezTo>
                <a:cubicBezTo>
                  <a:pt x="97335" y="201595"/>
                  <a:pt x="98884" y="199274"/>
                  <a:pt x="109746" y="201247"/>
                </a:cubicBezTo>
                <a:cubicBezTo>
                  <a:pt x="120608" y="203219"/>
                  <a:pt x="127682" y="203099"/>
                  <a:pt x="130968" y="200886"/>
                </a:cubicBezTo>
                <a:cubicBezTo>
                  <a:pt x="134254" y="198672"/>
                  <a:pt x="137184" y="190565"/>
                  <a:pt x="139758" y="176564"/>
                </a:cubicBezTo>
                <a:cubicBezTo>
                  <a:pt x="105121" y="174711"/>
                  <a:pt x="82523" y="174748"/>
                  <a:pt x="71964" y="176673"/>
                </a:cubicBezTo>
                <a:cubicBezTo>
                  <a:pt x="61405" y="178599"/>
                  <a:pt x="53199" y="181061"/>
                  <a:pt x="47344" y="184059"/>
                </a:cubicBezTo>
                <a:cubicBezTo>
                  <a:pt x="41489" y="187057"/>
                  <a:pt x="37369" y="184783"/>
                  <a:pt x="34983" y="177239"/>
                </a:cubicBezTo>
                <a:cubicBezTo>
                  <a:pt x="32597" y="169694"/>
                  <a:pt x="34776" y="164543"/>
                  <a:pt x="41520" y="161785"/>
                </a:cubicBezTo>
                <a:cubicBezTo>
                  <a:pt x="48265" y="159028"/>
                  <a:pt x="56382" y="149565"/>
                  <a:pt x="65874" y="133398"/>
                </a:cubicBezTo>
                <a:cubicBezTo>
                  <a:pt x="44568" y="135354"/>
                  <a:pt x="30577" y="136992"/>
                  <a:pt x="23901" y="138311"/>
                </a:cubicBezTo>
                <a:cubicBezTo>
                  <a:pt x="17224" y="139629"/>
                  <a:pt x="10569" y="136822"/>
                  <a:pt x="3934" y="129889"/>
                </a:cubicBezTo>
                <a:cubicBezTo>
                  <a:pt x="-2700" y="122957"/>
                  <a:pt x="-942" y="119825"/>
                  <a:pt x="9209" y="120495"/>
                </a:cubicBezTo>
                <a:cubicBezTo>
                  <a:pt x="19359" y="121165"/>
                  <a:pt x="40094" y="120249"/>
                  <a:pt x="71415" y="117748"/>
                </a:cubicBezTo>
                <a:cubicBezTo>
                  <a:pt x="79546" y="96788"/>
                  <a:pt x="82298" y="82480"/>
                  <a:pt x="79671" y="74825"/>
                </a:cubicBezTo>
                <a:cubicBezTo>
                  <a:pt x="77045" y="67171"/>
                  <a:pt x="77898" y="63696"/>
                  <a:pt x="82230" y="64403"/>
                </a:cubicBezTo>
                <a:cubicBezTo>
                  <a:pt x="86562" y="65109"/>
                  <a:pt x="90298" y="66095"/>
                  <a:pt x="93437" y="67362"/>
                </a:cubicBezTo>
                <a:cubicBezTo>
                  <a:pt x="96576" y="68628"/>
                  <a:pt x="103394" y="68795"/>
                  <a:pt x="113890" y="67864"/>
                </a:cubicBezTo>
                <a:cubicBezTo>
                  <a:pt x="124386" y="66932"/>
                  <a:pt x="132433" y="64633"/>
                  <a:pt x="138032" y="60965"/>
                </a:cubicBezTo>
                <a:cubicBezTo>
                  <a:pt x="140831" y="59131"/>
                  <a:pt x="143639" y="58108"/>
                  <a:pt x="146457" y="57896"/>
                </a:cubicBezTo>
                <a:close/>
                <a:moveTo>
                  <a:pt x="953576" y="45098"/>
                </a:moveTo>
                <a:cubicBezTo>
                  <a:pt x="956722" y="44869"/>
                  <a:pt x="959954" y="45449"/>
                  <a:pt x="963271" y="46838"/>
                </a:cubicBezTo>
                <a:cubicBezTo>
                  <a:pt x="969905" y="49616"/>
                  <a:pt x="975067" y="52570"/>
                  <a:pt x="978756" y="55699"/>
                </a:cubicBezTo>
                <a:cubicBezTo>
                  <a:pt x="982444" y="58828"/>
                  <a:pt x="982811" y="62692"/>
                  <a:pt x="979854" y="67291"/>
                </a:cubicBezTo>
                <a:cubicBezTo>
                  <a:pt x="976898" y="71890"/>
                  <a:pt x="975420" y="77491"/>
                  <a:pt x="975420" y="84094"/>
                </a:cubicBezTo>
                <a:lnTo>
                  <a:pt x="975420" y="110684"/>
                </a:lnTo>
                <a:cubicBezTo>
                  <a:pt x="975420" y="121881"/>
                  <a:pt x="976241" y="133269"/>
                  <a:pt x="977884" y="144848"/>
                </a:cubicBezTo>
                <a:cubicBezTo>
                  <a:pt x="979527" y="156427"/>
                  <a:pt x="977738" y="168906"/>
                  <a:pt x="972516" y="182285"/>
                </a:cubicBezTo>
                <a:cubicBezTo>
                  <a:pt x="967294" y="195664"/>
                  <a:pt x="962515" y="197689"/>
                  <a:pt x="958177" y="188360"/>
                </a:cubicBezTo>
                <a:cubicBezTo>
                  <a:pt x="953840" y="179031"/>
                  <a:pt x="951216" y="172530"/>
                  <a:pt x="950305" y="168856"/>
                </a:cubicBezTo>
                <a:cubicBezTo>
                  <a:pt x="944184" y="168856"/>
                  <a:pt x="935576" y="169348"/>
                  <a:pt x="924484" y="170332"/>
                </a:cubicBezTo>
                <a:cubicBezTo>
                  <a:pt x="913392" y="171316"/>
                  <a:pt x="906496" y="170824"/>
                  <a:pt x="903796" y="168856"/>
                </a:cubicBezTo>
                <a:cubicBezTo>
                  <a:pt x="900667" y="183957"/>
                  <a:pt x="896042" y="187156"/>
                  <a:pt x="889920" y="178455"/>
                </a:cubicBezTo>
                <a:cubicBezTo>
                  <a:pt x="883798" y="169754"/>
                  <a:pt x="881394" y="162641"/>
                  <a:pt x="882707" y="157115"/>
                </a:cubicBezTo>
                <a:cubicBezTo>
                  <a:pt x="884021" y="151590"/>
                  <a:pt x="884842" y="137031"/>
                  <a:pt x="885172" y="113439"/>
                </a:cubicBezTo>
                <a:cubicBezTo>
                  <a:pt x="885501" y="89847"/>
                  <a:pt x="883696" y="73795"/>
                  <a:pt x="879756" y="65282"/>
                </a:cubicBezTo>
                <a:cubicBezTo>
                  <a:pt x="875817" y="56769"/>
                  <a:pt x="876832" y="53198"/>
                  <a:pt x="882802" y="54569"/>
                </a:cubicBezTo>
                <a:cubicBezTo>
                  <a:pt x="888772" y="55940"/>
                  <a:pt x="893431" y="57088"/>
                  <a:pt x="896779" y="58014"/>
                </a:cubicBezTo>
                <a:cubicBezTo>
                  <a:pt x="900128" y="58940"/>
                  <a:pt x="907414" y="58461"/>
                  <a:pt x="918637" y="56578"/>
                </a:cubicBezTo>
                <a:cubicBezTo>
                  <a:pt x="929860" y="54694"/>
                  <a:pt x="938446" y="51905"/>
                  <a:pt x="944396" y="48212"/>
                </a:cubicBezTo>
                <a:cubicBezTo>
                  <a:pt x="947370" y="46365"/>
                  <a:pt x="950430" y="45327"/>
                  <a:pt x="953576" y="45098"/>
                </a:cubicBezTo>
                <a:close/>
                <a:moveTo>
                  <a:pt x="2225025" y="44227"/>
                </a:moveTo>
                <a:cubicBezTo>
                  <a:pt x="2227205" y="43903"/>
                  <a:pt x="2229680" y="44099"/>
                  <a:pt x="2232447" y="44813"/>
                </a:cubicBezTo>
                <a:cubicBezTo>
                  <a:pt x="2237983" y="46242"/>
                  <a:pt x="2242752" y="49208"/>
                  <a:pt x="2246755" y="53713"/>
                </a:cubicBezTo>
                <a:cubicBezTo>
                  <a:pt x="2250758" y="58218"/>
                  <a:pt x="2250506" y="61821"/>
                  <a:pt x="2246001" y="64520"/>
                </a:cubicBezTo>
                <a:cubicBezTo>
                  <a:pt x="2241497" y="67220"/>
                  <a:pt x="2236194" y="74969"/>
                  <a:pt x="2230093" y="87767"/>
                </a:cubicBezTo>
                <a:cubicBezTo>
                  <a:pt x="2236665" y="94559"/>
                  <a:pt x="2236571" y="98608"/>
                  <a:pt x="2229810" y="99916"/>
                </a:cubicBezTo>
                <a:cubicBezTo>
                  <a:pt x="2223050" y="101225"/>
                  <a:pt x="2208939" y="103720"/>
                  <a:pt x="2187476" y="107404"/>
                </a:cubicBezTo>
                <a:cubicBezTo>
                  <a:pt x="2185687" y="127077"/>
                  <a:pt x="2186249" y="138954"/>
                  <a:pt x="2189164" y="143035"/>
                </a:cubicBezTo>
                <a:cubicBezTo>
                  <a:pt x="2192078" y="147117"/>
                  <a:pt x="2197765" y="149309"/>
                  <a:pt x="2206226" y="149612"/>
                </a:cubicBezTo>
                <a:cubicBezTo>
                  <a:pt x="2214687" y="149916"/>
                  <a:pt x="2222025" y="149476"/>
                  <a:pt x="2228241" y="148294"/>
                </a:cubicBezTo>
                <a:cubicBezTo>
                  <a:pt x="2234457" y="147111"/>
                  <a:pt x="2238771" y="144254"/>
                  <a:pt x="2241183" y="139723"/>
                </a:cubicBezTo>
                <a:cubicBezTo>
                  <a:pt x="2243595" y="135192"/>
                  <a:pt x="2246206" y="129374"/>
                  <a:pt x="2249015" y="122269"/>
                </a:cubicBezTo>
                <a:cubicBezTo>
                  <a:pt x="2251825" y="115163"/>
                  <a:pt x="2253795" y="116958"/>
                  <a:pt x="2254925" y="127653"/>
                </a:cubicBezTo>
                <a:cubicBezTo>
                  <a:pt x="2256055" y="138347"/>
                  <a:pt x="2258109" y="146028"/>
                  <a:pt x="2261086" y="150695"/>
                </a:cubicBezTo>
                <a:cubicBezTo>
                  <a:pt x="2264063" y="155363"/>
                  <a:pt x="2260521" y="159391"/>
                  <a:pt x="2250459" y="162782"/>
                </a:cubicBezTo>
                <a:cubicBezTo>
                  <a:pt x="2240398" y="166172"/>
                  <a:pt x="2226996" y="167700"/>
                  <a:pt x="2210252" y="167365"/>
                </a:cubicBezTo>
                <a:cubicBezTo>
                  <a:pt x="2193509" y="167030"/>
                  <a:pt x="2182597" y="163402"/>
                  <a:pt x="2177517" y="156480"/>
                </a:cubicBezTo>
                <a:cubicBezTo>
                  <a:pt x="2172436" y="149557"/>
                  <a:pt x="2170226" y="139642"/>
                  <a:pt x="2170885" y="126734"/>
                </a:cubicBezTo>
                <a:cubicBezTo>
                  <a:pt x="2171544" y="113826"/>
                  <a:pt x="2170723" y="104304"/>
                  <a:pt x="2168420" y="98166"/>
                </a:cubicBezTo>
                <a:cubicBezTo>
                  <a:pt x="2166118" y="92029"/>
                  <a:pt x="2167981" y="89782"/>
                  <a:pt x="2174008" y="91425"/>
                </a:cubicBezTo>
                <a:cubicBezTo>
                  <a:pt x="2180036" y="93067"/>
                  <a:pt x="2185972" y="93578"/>
                  <a:pt x="2191816" y="92955"/>
                </a:cubicBezTo>
                <a:cubicBezTo>
                  <a:pt x="2197661" y="92332"/>
                  <a:pt x="2204282" y="90886"/>
                  <a:pt x="2211681" y="88615"/>
                </a:cubicBezTo>
                <a:cubicBezTo>
                  <a:pt x="2214077" y="82001"/>
                  <a:pt x="2215921" y="75992"/>
                  <a:pt x="2217214" y="70587"/>
                </a:cubicBezTo>
                <a:cubicBezTo>
                  <a:pt x="2218506" y="65182"/>
                  <a:pt x="2217033" y="63113"/>
                  <a:pt x="2212795" y="64379"/>
                </a:cubicBezTo>
                <a:cubicBezTo>
                  <a:pt x="2208557" y="65645"/>
                  <a:pt x="2202896" y="66959"/>
                  <a:pt x="2195811" y="68319"/>
                </a:cubicBezTo>
                <a:cubicBezTo>
                  <a:pt x="2188727" y="69679"/>
                  <a:pt x="2182145" y="68115"/>
                  <a:pt x="2176065" y="63626"/>
                </a:cubicBezTo>
                <a:cubicBezTo>
                  <a:pt x="2169985" y="59136"/>
                  <a:pt x="2170971" y="56667"/>
                  <a:pt x="2179024" y="56217"/>
                </a:cubicBezTo>
                <a:cubicBezTo>
                  <a:pt x="2187076" y="55767"/>
                  <a:pt x="2195016" y="54757"/>
                  <a:pt x="2202843" y="53187"/>
                </a:cubicBezTo>
                <a:cubicBezTo>
                  <a:pt x="2210671" y="51618"/>
                  <a:pt x="2216178" y="49472"/>
                  <a:pt x="2219364" y="46752"/>
                </a:cubicBezTo>
                <a:cubicBezTo>
                  <a:pt x="2220957" y="45391"/>
                  <a:pt x="2222844" y="44550"/>
                  <a:pt x="2225025" y="44227"/>
                </a:cubicBezTo>
                <a:close/>
                <a:moveTo>
                  <a:pt x="1100405" y="28080"/>
                </a:moveTo>
                <a:cubicBezTo>
                  <a:pt x="1107568" y="30179"/>
                  <a:pt x="1113661" y="33305"/>
                  <a:pt x="1118684" y="37459"/>
                </a:cubicBezTo>
                <a:cubicBezTo>
                  <a:pt x="1123707" y="41614"/>
                  <a:pt x="1124505" y="46090"/>
                  <a:pt x="1121078" y="50888"/>
                </a:cubicBezTo>
                <a:cubicBezTo>
                  <a:pt x="1117651" y="55686"/>
                  <a:pt x="1113852" y="63545"/>
                  <a:pt x="1109682" y="74464"/>
                </a:cubicBezTo>
                <a:cubicBezTo>
                  <a:pt x="1105512" y="85384"/>
                  <a:pt x="1101501" y="97102"/>
                  <a:pt x="1097650" y="109617"/>
                </a:cubicBezTo>
                <a:cubicBezTo>
                  <a:pt x="1113651" y="114650"/>
                  <a:pt x="1123890" y="121539"/>
                  <a:pt x="1128369" y="130282"/>
                </a:cubicBezTo>
                <a:cubicBezTo>
                  <a:pt x="1132848" y="139025"/>
                  <a:pt x="1133182" y="147148"/>
                  <a:pt x="1129373" y="154651"/>
                </a:cubicBezTo>
                <a:cubicBezTo>
                  <a:pt x="1125564" y="162154"/>
                  <a:pt x="1119309" y="159648"/>
                  <a:pt x="1110608" y="147132"/>
                </a:cubicBezTo>
                <a:cubicBezTo>
                  <a:pt x="1101907" y="134617"/>
                  <a:pt x="1096096" y="124785"/>
                  <a:pt x="1093177" y="117638"/>
                </a:cubicBezTo>
                <a:cubicBezTo>
                  <a:pt x="1088060" y="132320"/>
                  <a:pt x="1080792" y="146052"/>
                  <a:pt x="1071374" y="158834"/>
                </a:cubicBezTo>
                <a:cubicBezTo>
                  <a:pt x="1061956" y="171616"/>
                  <a:pt x="1051813" y="180914"/>
                  <a:pt x="1040946" y="186727"/>
                </a:cubicBezTo>
                <a:cubicBezTo>
                  <a:pt x="1030079" y="192540"/>
                  <a:pt x="1028794" y="190058"/>
                  <a:pt x="1037092" y="179279"/>
                </a:cubicBezTo>
                <a:cubicBezTo>
                  <a:pt x="1045391" y="168501"/>
                  <a:pt x="1053438" y="156124"/>
                  <a:pt x="1061234" y="142149"/>
                </a:cubicBezTo>
                <a:cubicBezTo>
                  <a:pt x="1069030" y="128173"/>
                  <a:pt x="1075395" y="114444"/>
                  <a:pt x="1080329" y="100960"/>
                </a:cubicBezTo>
                <a:cubicBezTo>
                  <a:pt x="1085263" y="87477"/>
                  <a:pt x="1089035" y="74613"/>
                  <a:pt x="1091646" y="62370"/>
                </a:cubicBezTo>
                <a:cubicBezTo>
                  <a:pt x="1094257" y="50127"/>
                  <a:pt x="1094579" y="40826"/>
                  <a:pt x="1092612" y="34469"/>
                </a:cubicBezTo>
                <a:cubicBezTo>
                  <a:pt x="1090644" y="28112"/>
                  <a:pt x="1093242" y="25982"/>
                  <a:pt x="1100405" y="28080"/>
                </a:cubicBezTo>
                <a:close/>
                <a:moveTo>
                  <a:pt x="414692" y="22904"/>
                </a:moveTo>
                <a:cubicBezTo>
                  <a:pt x="418408" y="23488"/>
                  <a:pt x="421954" y="25038"/>
                  <a:pt x="425329" y="27555"/>
                </a:cubicBezTo>
                <a:cubicBezTo>
                  <a:pt x="432078" y="32588"/>
                  <a:pt x="431272" y="36546"/>
                  <a:pt x="422911" y="39429"/>
                </a:cubicBezTo>
                <a:cubicBezTo>
                  <a:pt x="414550" y="42312"/>
                  <a:pt x="397064" y="45789"/>
                  <a:pt x="370453" y="49860"/>
                </a:cubicBezTo>
                <a:cubicBezTo>
                  <a:pt x="376365" y="54904"/>
                  <a:pt x="378649" y="59050"/>
                  <a:pt x="377304" y="62299"/>
                </a:cubicBezTo>
                <a:cubicBezTo>
                  <a:pt x="375960" y="65549"/>
                  <a:pt x="374660" y="75090"/>
                  <a:pt x="373404" y="90922"/>
                </a:cubicBezTo>
                <a:cubicBezTo>
                  <a:pt x="392292" y="87113"/>
                  <a:pt x="406665" y="83864"/>
                  <a:pt x="416523" y="81175"/>
                </a:cubicBezTo>
                <a:cubicBezTo>
                  <a:pt x="426380" y="78485"/>
                  <a:pt x="434956" y="80685"/>
                  <a:pt x="442250" y="87775"/>
                </a:cubicBezTo>
                <a:cubicBezTo>
                  <a:pt x="449543" y="94865"/>
                  <a:pt x="446561" y="98983"/>
                  <a:pt x="433303" y="100128"/>
                </a:cubicBezTo>
                <a:cubicBezTo>
                  <a:pt x="420044" y="101274"/>
                  <a:pt x="408674" y="102509"/>
                  <a:pt x="399194" y="103833"/>
                </a:cubicBezTo>
                <a:cubicBezTo>
                  <a:pt x="389713" y="105157"/>
                  <a:pt x="380687" y="106650"/>
                  <a:pt x="372117" y="108314"/>
                </a:cubicBezTo>
                <a:cubicBezTo>
                  <a:pt x="371635" y="112793"/>
                  <a:pt x="371081" y="117083"/>
                  <a:pt x="370453" y="121186"/>
                </a:cubicBezTo>
                <a:cubicBezTo>
                  <a:pt x="385134" y="138389"/>
                  <a:pt x="398524" y="151894"/>
                  <a:pt x="410621" y="161699"/>
                </a:cubicBezTo>
                <a:cubicBezTo>
                  <a:pt x="422718" y="171504"/>
                  <a:pt x="432277" y="178641"/>
                  <a:pt x="439299" y="183109"/>
                </a:cubicBezTo>
                <a:cubicBezTo>
                  <a:pt x="446320" y="187577"/>
                  <a:pt x="453201" y="190732"/>
                  <a:pt x="459940" y="192574"/>
                </a:cubicBezTo>
                <a:cubicBezTo>
                  <a:pt x="466679" y="194416"/>
                  <a:pt x="473313" y="196449"/>
                  <a:pt x="479843" y="198672"/>
                </a:cubicBezTo>
                <a:cubicBezTo>
                  <a:pt x="486373" y="200896"/>
                  <a:pt x="489638" y="203415"/>
                  <a:pt x="489638" y="206230"/>
                </a:cubicBezTo>
                <a:cubicBezTo>
                  <a:pt x="489638" y="209359"/>
                  <a:pt x="482718" y="211627"/>
                  <a:pt x="468879" y="213035"/>
                </a:cubicBezTo>
                <a:cubicBezTo>
                  <a:pt x="455040" y="214442"/>
                  <a:pt x="445248" y="214615"/>
                  <a:pt x="439503" y="213553"/>
                </a:cubicBezTo>
                <a:cubicBezTo>
                  <a:pt x="433758" y="212491"/>
                  <a:pt x="428494" y="209569"/>
                  <a:pt x="423712" y="204786"/>
                </a:cubicBezTo>
                <a:cubicBezTo>
                  <a:pt x="418930" y="200004"/>
                  <a:pt x="411536" y="191611"/>
                  <a:pt x="401532" y="179609"/>
                </a:cubicBezTo>
                <a:cubicBezTo>
                  <a:pt x="391528" y="167606"/>
                  <a:pt x="380164" y="151873"/>
                  <a:pt x="367439" y="132409"/>
                </a:cubicBezTo>
                <a:cubicBezTo>
                  <a:pt x="360595" y="155274"/>
                  <a:pt x="349393" y="172796"/>
                  <a:pt x="333832" y="184977"/>
                </a:cubicBezTo>
                <a:cubicBezTo>
                  <a:pt x="318272" y="197158"/>
                  <a:pt x="302408" y="203918"/>
                  <a:pt x="286240" y="205257"/>
                </a:cubicBezTo>
                <a:cubicBezTo>
                  <a:pt x="270072" y="206597"/>
                  <a:pt x="266975" y="204687"/>
                  <a:pt x="276948" y="199528"/>
                </a:cubicBezTo>
                <a:cubicBezTo>
                  <a:pt x="286920" y="194369"/>
                  <a:pt x="296061" y="189393"/>
                  <a:pt x="304370" y="184600"/>
                </a:cubicBezTo>
                <a:cubicBezTo>
                  <a:pt x="312678" y="179808"/>
                  <a:pt x="320208" y="173874"/>
                  <a:pt x="326957" y="166800"/>
                </a:cubicBezTo>
                <a:cubicBezTo>
                  <a:pt x="333707" y="159726"/>
                  <a:pt x="339177" y="151357"/>
                  <a:pt x="343368" y="141693"/>
                </a:cubicBezTo>
                <a:cubicBezTo>
                  <a:pt x="347559" y="132029"/>
                  <a:pt x="350309" y="122044"/>
                  <a:pt x="351617" y="111736"/>
                </a:cubicBezTo>
                <a:cubicBezTo>
                  <a:pt x="335564" y="115012"/>
                  <a:pt x="325406" y="117144"/>
                  <a:pt x="321142" y="118133"/>
                </a:cubicBezTo>
                <a:cubicBezTo>
                  <a:pt x="316877" y="119121"/>
                  <a:pt x="310714" y="116699"/>
                  <a:pt x="302651" y="110865"/>
                </a:cubicBezTo>
                <a:cubicBezTo>
                  <a:pt x="294588" y="105031"/>
                  <a:pt x="295731" y="101902"/>
                  <a:pt x="306081" y="101478"/>
                </a:cubicBezTo>
                <a:cubicBezTo>
                  <a:pt x="316430" y="101055"/>
                  <a:pt x="331985" y="98703"/>
                  <a:pt x="352747" y="94423"/>
                </a:cubicBezTo>
                <a:cubicBezTo>
                  <a:pt x="353312" y="89316"/>
                  <a:pt x="353595" y="82587"/>
                  <a:pt x="353595" y="74237"/>
                </a:cubicBezTo>
                <a:cubicBezTo>
                  <a:pt x="353595" y="65237"/>
                  <a:pt x="353349" y="58038"/>
                  <a:pt x="352857" y="52638"/>
                </a:cubicBezTo>
                <a:cubicBezTo>
                  <a:pt x="353663" y="52638"/>
                  <a:pt x="350769" y="53130"/>
                  <a:pt x="344177" y="54113"/>
                </a:cubicBezTo>
                <a:cubicBezTo>
                  <a:pt x="337584" y="55097"/>
                  <a:pt x="330939" y="53049"/>
                  <a:pt x="324242" y="47968"/>
                </a:cubicBezTo>
                <a:cubicBezTo>
                  <a:pt x="317544" y="42888"/>
                  <a:pt x="319028" y="39926"/>
                  <a:pt x="328692" y="39084"/>
                </a:cubicBezTo>
                <a:cubicBezTo>
                  <a:pt x="338356" y="38241"/>
                  <a:pt x="351133" y="36201"/>
                  <a:pt x="367023" y="32962"/>
                </a:cubicBezTo>
                <a:cubicBezTo>
                  <a:pt x="382913" y="29723"/>
                  <a:pt x="394916" y="26754"/>
                  <a:pt x="403031" y="24054"/>
                </a:cubicBezTo>
                <a:cubicBezTo>
                  <a:pt x="407089" y="22704"/>
                  <a:pt x="410976" y="22321"/>
                  <a:pt x="414692" y="22904"/>
                </a:cubicBezTo>
                <a:close/>
                <a:moveTo>
                  <a:pt x="1704548" y="21543"/>
                </a:moveTo>
                <a:cubicBezTo>
                  <a:pt x="1709770" y="20517"/>
                  <a:pt x="1715185" y="22550"/>
                  <a:pt x="1720794" y="27641"/>
                </a:cubicBezTo>
                <a:cubicBezTo>
                  <a:pt x="1726403" y="32732"/>
                  <a:pt x="1725527" y="36523"/>
                  <a:pt x="1718165" y="39013"/>
                </a:cubicBezTo>
                <a:cubicBezTo>
                  <a:pt x="1710803" y="41504"/>
                  <a:pt x="1691834" y="44805"/>
                  <a:pt x="1661257" y="48918"/>
                </a:cubicBezTo>
                <a:cubicBezTo>
                  <a:pt x="1667818" y="54537"/>
                  <a:pt x="1668302" y="59233"/>
                  <a:pt x="1662709" y="63006"/>
                </a:cubicBezTo>
                <a:cubicBezTo>
                  <a:pt x="1657115" y="66778"/>
                  <a:pt x="1647438" y="76413"/>
                  <a:pt x="1633678" y="91911"/>
                </a:cubicBezTo>
                <a:cubicBezTo>
                  <a:pt x="1654334" y="89316"/>
                  <a:pt x="1672305" y="86880"/>
                  <a:pt x="1687588" y="84604"/>
                </a:cubicBezTo>
                <a:cubicBezTo>
                  <a:pt x="1702871" y="82328"/>
                  <a:pt x="1713134" y="80186"/>
                  <a:pt x="1718377" y="78177"/>
                </a:cubicBezTo>
                <a:cubicBezTo>
                  <a:pt x="1723620" y="76167"/>
                  <a:pt x="1728690" y="76235"/>
                  <a:pt x="1733587" y="78381"/>
                </a:cubicBezTo>
                <a:cubicBezTo>
                  <a:pt x="1738485" y="80526"/>
                  <a:pt x="1744397" y="84685"/>
                  <a:pt x="1751324" y="90860"/>
                </a:cubicBezTo>
                <a:cubicBezTo>
                  <a:pt x="1758252" y="97034"/>
                  <a:pt x="1759861" y="102143"/>
                  <a:pt x="1756151" y="106187"/>
                </a:cubicBezTo>
                <a:cubicBezTo>
                  <a:pt x="1752442" y="110232"/>
                  <a:pt x="1749640" y="116832"/>
                  <a:pt x="1747746" y="125989"/>
                </a:cubicBezTo>
                <a:cubicBezTo>
                  <a:pt x="1745852" y="135145"/>
                  <a:pt x="1744240" y="146685"/>
                  <a:pt x="1742911" y="160608"/>
                </a:cubicBezTo>
                <a:cubicBezTo>
                  <a:pt x="1741582" y="174531"/>
                  <a:pt x="1738859" y="185955"/>
                  <a:pt x="1734741" y="194882"/>
                </a:cubicBezTo>
                <a:cubicBezTo>
                  <a:pt x="1730623" y="203808"/>
                  <a:pt x="1725527" y="210073"/>
                  <a:pt x="1719452" y="213678"/>
                </a:cubicBezTo>
                <a:cubicBezTo>
                  <a:pt x="1713378" y="217283"/>
                  <a:pt x="1709378" y="214453"/>
                  <a:pt x="1707452" y="205187"/>
                </a:cubicBezTo>
                <a:cubicBezTo>
                  <a:pt x="1705527" y="195920"/>
                  <a:pt x="1703837" y="189346"/>
                  <a:pt x="1702382" y="185464"/>
                </a:cubicBezTo>
                <a:cubicBezTo>
                  <a:pt x="1694638" y="184899"/>
                  <a:pt x="1679305" y="185602"/>
                  <a:pt x="1656383" y="187575"/>
                </a:cubicBezTo>
                <a:cubicBezTo>
                  <a:pt x="1633460" y="189547"/>
                  <a:pt x="1614156" y="191135"/>
                  <a:pt x="1598470" y="192339"/>
                </a:cubicBezTo>
                <a:cubicBezTo>
                  <a:pt x="1593227" y="205576"/>
                  <a:pt x="1588738" y="208355"/>
                  <a:pt x="1585002" y="200674"/>
                </a:cubicBezTo>
                <a:cubicBezTo>
                  <a:pt x="1581266" y="192993"/>
                  <a:pt x="1579066" y="182207"/>
                  <a:pt x="1578402" y="168315"/>
                </a:cubicBezTo>
                <a:cubicBezTo>
                  <a:pt x="1577737" y="154423"/>
                  <a:pt x="1576447" y="142353"/>
                  <a:pt x="1574532" y="132103"/>
                </a:cubicBezTo>
                <a:cubicBezTo>
                  <a:pt x="1572617" y="121853"/>
                  <a:pt x="1569829" y="112427"/>
                  <a:pt x="1566166" y="103825"/>
                </a:cubicBezTo>
                <a:cubicBezTo>
                  <a:pt x="1562503" y="95223"/>
                  <a:pt x="1563791" y="91435"/>
                  <a:pt x="1570027" y="92461"/>
                </a:cubicBezTo>
                <a:cubicBezTo>
                  <a:pt x="1576264" y="93486"/>
                  <a:pt x="1581112" y="94472"/>
                  <a:pt x="1584570" y="95419"/>
                </a:cubicBezTo>
                <a:cubicBezTo>
                  <a:pt x="1588029" y="96366"/>
                  <a:pt x="1599741" y="95940"/>
                  <a:pt x="1619708" y="94140"/>
                </a:cubicBezTo>
                <a:cubicBezTo>
                  <a:pt x="1628979" y="79929"/>
                  <a:pt x="1634426" y="70061"/>
                  <a:pt x="1636048" y="64536"/>
                </a:cubicBezTo>
                <a:cubicBezTo>
                  <a:pt x="1637670" y="59011"/>
                  <a:pt x="1638481" y="54715"/>
                  <a:pt x="1638481" y="51649"/>
                </a:cubicBezTo>
                <a:cubicBezTo>
                  <a:pt x="1635111" y="52266"/>
                  <a:pt x="1631174" y="52913"/>
                  <a:pt x="1626669" y="53588"/>
                </a:cubicBezTo>
                <a:cubicBezTo>
                  <a:pt x="1622164" y="54263"/>
                  <a:pt x="1618232" y="54422"/>
                  <a:pt x="1614873" y="54066"/>
                </a:cubicBezTo>
                <a:cubicBezTo>
                  <a:pt x="1611514" y="53711"/>
                  <a:pt x="1607056" y="50903"/>
                  <a:pt x="1601499" y="45645"/>
                </a:cubicBezTo>
                <a:cubicBezTo>
                  <a:pt x="1595943" y="40387"/>
                  <a:pt x="1599422" y="37758"/>
                  <a:pt x="1611938" y="37758"/>
                </a:cubicBezTo>
                <a:cubicBezTo>
                  <a:pt x="1622224" y="37758"/>
                  <a:pt x="1635784" y="36300"/>
                  <a:pt x="1652616" y="33386"/>
                </a:cubicBezTo>
                <a:cubicBezTo>
                  <a:pt x="1669448" y="30472"/>
                  <a:pt x="1681006" y="28026"/>
                  <a:pt x="1687290" y="26048"/>
                </a:cubicBezTo>
                <a:cubicBezTo>
                  <a:pt x="1693574" y="24070"/>
                  <a:pt x="1699326" y="22568"/>
                  <a:pt x="1704548" y="21543"/>
                </a:cubicBezTo>
                <a:close/>
                <a:moveTo>
                  <a:pt x="848479" y="20271"/>
                </a:moveTo>
                <a:cubicBezTo>
                  <a:pt x="850272" y="20143"/>
                  <a:pt x="852541" y="20428"/>
                  <a:pt x="855285" y="21127"/>
                </a:cubicBezTo>
                <a:cubicBezTo>
                  <a:pt x="860774" y="22524"/>
                  <a:pt x="865752" y="24677"/>
                  <a:pt x="870221" y="27586"/>
                </a:cubicBezTo>
                <a:cubicBezTo>
                  <a:pt x="874689" y="30495"/>
                  <a:pt x="874537" y="34213"/>
                  <a:pt x="869765" y="38739"/>
                </a:cubicBezTo>
                <a:cubicBezTo>
                  <a:pt x="864994" y="43264"/>
                  <a:pt x="860397" y="50977"/>
                  <a:pt x="855976" y="61876"/>
                </a:cubicBezTo>
                <a:cubicBezTo>
                  <a:pt x="851555" y="72774"/>
                  <a:pt x="852130" y="82920"/>
                  <a:pt x="857702" y="92311"/>
                </a:cubicBezTo>
                <a:cubicBezTo>
                  <a:pt x="863275" y="101703"/>
                  <a:pt x="865854" y="111556"/>
                  <a:pt x="865441" y="121868"/>
                </a:cubicBezTo>
                <a:cubicBezTo>
                  <a:pt x="865028" y="132181"/>
                  <a:pt x="861297" y="134643"/>
                  <a:pt x="854249" y="129254"/>
                </a:cubicBezTo>
                <a:cubicBezTo>
                  <a:pt x="847201" y="123864"/>
                  <a:pt x="839513" y="118664"/>
                  <a:pt x="831183" y="113651"/>
                </a:cubicBezTo>
                <a:cubicBezTo>
                  <a:pt x="822853" y="108639"/>
                  <a:pt x="823450" y="105928"/>
                  <a:pt x="832972" y="105520"/>
                </a:cubicBezTo>
                <a:cubicBezTo>
                  <a:pt x="842495" y="105112"/>
                  <a:pt x="845286" y="101028"/>
                  <a:pt x="841347" y="93269"/>
                </a:cubicBezTo>
                <a:cubicBezTo>
                  <a:pt x="837407" y="85510"/>
                  <a:pt x="836750" y="75082"/>
                  <a:pt x="839377" y="61985"/>
                </a:cubicBezTo>
                <a:cubicBezTo>
                  <a:pt x="842003" y="48889"/>
                  <a:pt x="842613" y="41922"/>
                  <a:pt x="841205" y="41085"/>
                </a:cubicBezTo>
                <a:cubicBezTo>
                  <a:pt x="839798" y="40248"/>
                  <a:pt x="834296" y="41519"/>
                  <a:pt x="824700" y="44900"/>
                </a:cubicBezTo>
                <a:cubicBezTo>
                  <a:pt x="825998" y="125120"/>
                  <a:pt x="825294" y="175685"/>
                  <a:pt x="822589" y="196593"/>
                </a:cubicBezTo>
                <a:cubicBezTo>
                  <a:pt x="819884" y="217501"/>
                  <a:pt x="815109" y="221904"/>
                  <a:pt x="808266" y="209801"/>
                </a:cubicBezTo>
                <a:cubicBezTo>
                  <a:pt x="801422" y="197699"/>
                  <a:pt x="799154" y="189260"/>
                  <a:pt x="801461" y="184483"/>
                </a:cubicBezTo>
                <a:cubicBezTo>
                  <a:pt x="803769" y="179706"/>
                  <a:pt x="805412" y="170633"/>
                  <a:pt x="806390" y="157264"/>
                </a:cubicBezTo>
                <a:cubicBezTo>
                  <a:pt x="807368" y="143896"/>
                  <a:pt x="808185" y="129675"/>
                  <a:pt x="808839" y="114601"/>
                </a:cubicBezTo>
                <a:cubicBezTo>
                  <a:pt x="809493" y="99527"/>
                  <a:pt x="809498" y="85400"/>
                  <a:pt x="808854" y="72220"/>
                </a:cubicBezTo>
                <a:cubicBezTo>
                  <a:pt x="808211" y="59040"/>
                  <a:pt x="806406" y="49179"/>
                  <a:pt x="803439" y="42639"/>
                </a:cubicBezTo>
                <a:cubicBezTo>
                  <a:pt x="800472" y="36099"/>
                  <a:pt x="800977" y="32829"/>
                  <a:pt x="804954" y="32829"/>
                </a:cubicBezTo>
                <a:cubicBezTo>
                  <a:pt x="807716" y="32829"/>
                  <a:pt x="811405" y="33158"/>
                  <a:pt x="816020" y="33818"/>
                </a:cubicBezTo>
                <a:cubicBezTo>
                  <a:pt x="818856" y="33818"/>
                  <a:pt x="822534" y="33213"/>
                  <a:pt x="827055" y="32005"/>
                </a:cubicBezTo>
                <a:cubicBezTo>
                  <a:pt x="831575" y="30796"/>
                  <a:pt x="835196" y="29287"/>
                  <a:pt x="837917" y="27476"/>
                </a:cubicBezTo>
                <a:cubicBezTo>
                  <a:pt x="840638" y="25666"/>
                  <a:pt x="842840" y="23806"/>
                  <a:pt x="844525" y="21896"/>
                </a:cubicBezTo>
                <a:cubicBezTo>
                  <a:pt x="845368" y="20941"/>
                  <a:pt x="846685" y="20400"/>
                  <a:pt x="848479" y="20271"/>
                </a:cubicBezTo>
                <a:close/>
                <a:moveTo>
                  <a:pt x="1164855" y="17603"/>
                </a:moveTo>
                <a:cubicBezTo>
                  <a:pt x="1166054" y="17494"/>
                  <a:pt x="1167548" y="17701"/>
                  <a:pt x="1169337" y="18223"/>
                </a:cubicBezTo>
                <a:cubicBezTo>
                  <a:pt x="1176495" y="20311"/>
                  <a:pt x="1182588" y="23413"/>
                  <a:pt x="1187616" y="27531"/>
                </a:cubicBezTo>
                <a:cubicBezTo>
                  <a:pt x="1192644" y="31649"/>
                  <a:pt x="1193979" y="35730"/>
                  <a:pt x="1191619" y="39775"/>
                </a:cubicBezTo>
                <a:cubicBezTo>
                  <a:pt x="1189259" y="43819"/>
                  <a:pt x="1186766" y="52081"/>
                  <a:pt x="1184139" y="64560"/>
                </a:cubicBezTo>
                <a:cubicBezTo>
                  <a:pt x="1181513" y="77039"/>
                  <a:pt x="1178295" y="90729"/>
                  <a:pt x="1174486" y="105630"/>
                </a:cubicBezTo>
                <a:cubicBezTo>
                  <a:pt x="1190601" y="130023"/>
                  <a:pt x="1203985" y="147056"/>
                  <a:pt x="1214638" y="156731"/>
                </a:cubicBezTo>
                <a:cubicBezTo>
                  <a:pt x="1225291" y="166405"/>
                  <a:pt x="1237513" y="174492"/>
                  <a:pt x="1251306" y="180990"/>
                </a:cubicBezTo>
                <a:cubicBezTo>
                  <a:pt x="1265098" y="187488"/>
                  <a:pt x="1266568" y="191196"/>
                  <a:pt x="1255716" y="192111"/>
                </a:cubicBezTo>
                <a:cubicBezTo>
                  <a:pt x="1244865" y="193027"/>
                  <a:pt x="1233880" y="193312"/>
                  <a:pt x="1222761" y="192967"/>
                </a:cubicBezTo>
                <a:cubicBezTo>
                  <a:pt x="1211643" y="192621"/>
                  <a:pt x="1202486" y="186277"/>
                  <a:pt x="1195292" y="173934"/>
                </a:cubicBezTo>
                <a:cubicBezTo>
                  <a:pt x="1188097" y="161592"/>
                  <a:pt x="1179572" y="142826"/>
                  <a:pt x="1169714" y="117638"/>
                </a:cubicBezTo>
                <a:cubicBezTo>
                  <a:pt x="1161447" y="142941"/>
                  <a:pt x="1151956" y="162460"/>
                  <a:pt x="1141240" y="176195"/>
                </a:cubicBezTo>
                <a:cubicBezTo>
                  <a:pt x="1130525" y="189929"/>
                  <a:pt x="1118263" y="200185"/>
                  <a:pt x="1104455" y="206960"/>
                </a:cubicBezTo>
                <a:cubicBezTo>
                  <a:pt x="1090647" y="213736"/>
                  <a:pt x="1089849" y="210591"/>
                  <a:pt x="1102061" y="197527"/>
                </a:cubicBezTo>
                <a:cubicBezTo>
                  <a:pt x="1114273" y="184462"/>
                  <a:pt x="1124963" y="168927"/>
                  <a:pt x="1134130" y="150923"/>
                </a:cubicBezTo>
                <a:cubicBezTo>
                  <a:pt x="1143296" y="132919"/>
                  <a:pt x="1149996" y="115802"/>
                  <a:pt x="1154229" y="99571"/>
                </a:cubicBezTo>
                <a:cubicBezTo>
                  <a:pt x="1158462" y="83341"/>
                  <a:pt x="1161397" y="69203"/>
                  <a:pt x="1163035" y="57159"/>
                </a:cubicBezTo>
                <a:cubicBezTo>
                  <a:pt x="1164673" y="45114"/>
                  <a:pt x="1164343" y="35092"/>
                  <a:pt x="1162046" y="27092"/>
                </a:cubicBezTo>
                <a:cubicBezTo>
                  <a:pt x="1160323" y="21092"/>
                  <a:pt x="1161260" y="17929"/>
                  <a:pt x="1164855" y="17603"/>
                </a:cubicBezTo>
                <a:close/>
                <a:moveTo>
                  <a:pt x="2117854" y="12587"/>
                </a:moveTo>
                <a:cubicBezTo>
                  <a:pt x="2119831" y="12913"/>
                  <a:pt x="2122262" y="13620"/>
                  <a:pt x="2125145" y="14707"/>
                </a:cubicBezTo>
                <a:cubicBezTo>
                  <a:pt x="2136677" y="19055"/>
                  <a:pt x="2141281" y="23806"/>
                  <a:pt x="2138958" y="28959"/>
                </a:cubicBezTo>
                <a:cubicBezTo>
                  <a:pt x="2136635" y="34113"/>
                  <a:pt x="2135170" y="46563"/>
                  <a:pt x="2134563" y="66310"/>
                </a:cubicBezTo>
                <a:cubicBezTo>
                  <a:pt x="2139167" y="65085"/>
                  <a:pt x="2143544" y="63958"/>
                  <a:pt x="2147693" y="62927"/>
                </a:cubicBezTo>
                <a:cubicBezTo>
                  <a:pt x="2151842" y="61896"/>
                  <a:pt x="2155944" y="63008"/>
                  <a:pt x="2159999" y="66263"/>
                </a:cubicBezTo>
                <a:cubicBezTo>
                  <a:pt x="2164054" y="69517"/>
                  <a:pt x="2162581" y="72808"/>
                  <a:pt x="2155581" y="76136"/>
                </a:cubicBezTo>
                <a:cubicBezTo>
                  <a:pt x="2148580" y="79464"/>
                  <a:pt x="2141522" y="81954"/>
                  <a:pt x="2134406" y="83608"/>
                </a:cubicBezTo>
                <a:lnTo>
                  <a:pt x="2133574" y="98802"/>
                </a:lnTo>
                <a:cubicBezTo>
                  <a:pt x="2138712" y="97609"/>
                  <a:pt x="2143863" y="96327"/>
                  <a:pt x="2149027" y="94956"/>
                </a:cubicBezTo>
                <a:cubicBezTo>
                  <a:pt x="2154191" y="93585"/>
                  <a:pt x="2158817" y="94587"/>
                  <a:pt x="2162903" y="97962"/>
                </a:cubicBezTo>
                <a:cubicBezTo>
                  <a:pt x="2166989" y="101337"/>
                  <a:pt x="2163905" y="104788"/>
                  <a:pt x="2153650" y="108314"/>
                </a:cubicBezTo>
                <a:cubicBezTo>
                  <a:pt x="2143395" y="111841"/>
                  <a:pt x="2136703" y="113949"/>
                  <a:pt x="2133574" y="114640"/>
                </a:cubicBezTo>
                <a:cubicBezTo>
                  <a:pt x="2136200" y="118491"/>
                  <a:pt x="2137338" y="121335"/>
                  <a:pt x="2136988" y="123171"/>
                </a:cubicBezTo>
                <a:cubicBezTo>
                  <a:pt x="2136637" y="125008"/>
                  <a:pt x="2136153" y="129364"/>
                  <a:pt x="2135536" y="136239"/>
                </a:cubicBezTo>
                <a:cubicBezTo>
                  <a:pt x="2136875" y="136312"/>
                  <a:pt x="2139926" y="135509"/>
                  <a:pt x="2144687" y="133829"/>
                </a:cubicBezTo>
                <a:cubicBezTo>
                  <a:pt x="2149448" y="132150"/>
                  <a:pt x="2154204" y="133390"/>
                  <a:pt x="2158955" y="137549"/>
                </a:cubicBezTo>
                <a:cubicBezTo>
                  <a:pt x="2163706" y="141709"/>
                  <a:pt x="2162882" y="144678"/>
                  <a:pt x="2156483" y="146457"/>
                </a:cubicBezTo>
                <a:cubicBezTo>
                  <a:pt x="2150084" y="148236"/>
                  <a:pt x="2143049" y="149398"/>
                  <a:pt x="2135379" y="149942"/>
                </a:cubicBezTo>
                <a:lnTo>
                  <a:pt x="2134563" y="168762"/>
                </a:lnTo>
                <a:cubicBezTo>
                  <a:pt x="2153723" y="177427"/>
                  <a:pt x="2171086" y="183543"/>
                  <a:pt x="2186652" y="187112"/>
                </a:cubicBezTo>
                <a:cubicBezTo>
                  <a:pt x="2202218" y="190680"/>
                  <a:pt x="2214817" y="192946"/>
                  <a:pt x="2224450" y="193908"/>
                </a:cubicBezTo>
                <a:cubicBezTo>
                  <a:pt x="2234083" y="194871"/>
                  <a:pt x="2247767" y="195353"/>
                  <a:pt x="2265505" y="195353"/>
                </a:cubicBezTo>
                <a:cubicBezTo>
                  <a:pt x="2285900" y="195353"/>
                  <a:pt x="2288652" y="198644"/>
                  <a:pt x="2273761" y="205226"/>
                </a:cubicBezTo>
                <a:cubicBezTo>
                  <a:pt x="2258870" y="211808"/>
                  <a:pt x="2246030" y="216420"/>
                  <a:pt x="2235241" y="219062"/>
                </a:cubicBezTo>
                <a:cubicBezTo>
                  <a:pt x="2224453" y="221705"/>
                  <a:pt x="2214043" y="221150"/>
                  <a:pt x="2204013" y="217399"/>
                </a:cubicBezTo>
                <a:cubicBezTo>
                  <a:pt x="2193983" y="213647"/>
                  <a:pt x="2181493" y="208360"/>
                  <a:pt x="2166545" y="201537"/>
                </a:cubicBezTo>
                <a:cubicBezTo>
                  <a:pt x="2151596" y="194714"/>
                  <a:pt x="2128425" y="182178"/>
                  <a:pt x="2097032" y="163928"/>
                </a:cubicBezTo>
                <a:cubicBezTo>
                  <a:pt x="2086013" y="181142"/>
                  <a:pt x="2073568" y="193655"/>
                  <a:pt x="2059697" y="201466"/>
                </a:cubicBezTo>
                <a:cubicBezTo>
                  <a:pt x="2045826" y="209278"/>
                  <a:pt x="2043689" y="207473"/>
                  <a:pt x="2053285" y="196051"/>
                </a:cubicBezTo>
                <a:cubicBezTo>
                  <a:pt x="2062881" y="184629"/>
                  <a:pt x="2070761" y="173754"/>
                  <a:pt x="2076924" y="163425"/>
                </a:cubicBezTo>
                <a:cubicBezTo>
                  <a:pt x="2083088" y="153097"/>
                  <a:pt x="2085678" y="144506"/>
                  <a:pt x="2084694" y="137651"/>
                </a:cubicBezTo>
                <a:cubicBezTo>
                  <a:pt x="2083711" y="130797"/>
                  <a:pt x="2087836" y="129999"/>
                  <a:pt x="2097071" y="135258"/>
                </a:cubicBezTo>
                <a:cubicBezTo>
                  <a:pt x="2106306" y="140516"/>
                  <a:pt x="2109757" y="144527"/>
                  <a:pt x="2107423" y="147289"/>
                </a:cubicBezTo>
                <a:cubicBezTo>
                  <a:pt x="2105089" y="150052"/>
                  <a:pt x="2102970" y="152192"/>
                  <a:pt x="2101066" y="153709"/>
                </a:cubicBezTo>
                <a:cubicBezTo>
                  <a:pt x="2107355" y="156765"/>
                  <a:pt x="2112954" y="159475"/>
                  <a:pt x="2117861" y="161840"/>
                </a:cubicBezTo>
                <a:cubicBezTo>
                  <a:pt x="2118406" y="150695"/>
                  <a:pt x="2118518" y="141495"/>
                  <a:pt x="2118199" y="134237"/>
                </a:cubicBezTo>
                <a:cubicBezTo>
                  <a:pt x="2117880" y="126980"/>
                  <a:pt x="2117176" y="122106"/>
                  <a:pt x="2116088" y="119616"/>
                </a:cubicBezTo>
                <a:cubicBezTo>
                  <a:pt x="2092532" y="125999"/>
                  <a:pt x="2078745" y="130713"/>
                  <a:pt x="2074727" y="133759"/>
                </a:cubicBezTo>
                <a:cubicBezTo>
                  <a:pt x="2070708" y="136804"/>
                  <a:pt x="2064388" y="135153"/>
                  <a:pt x="2055765" y="128806"/>
                </a:cubicBezTo>
                <a:cubicBezTo>
                  <a:pt x="2047143" y="122460"/>
                  <a:pt x="2046515" y="118842"/>
                  <a:pt x="2053882" y="117952"/>
                </a:cubicBezTo>
                <a:cubicBezTo>
                  <a:pt x="2061249" y="117063"/>
                  <a:pt x="2069777" y="115650"/>
                  <a:pt x="2079467" y="113714"/>
                </a:cubicBezTo>
                <a:cubicBezTo>
                  <a:pt x="2089157" y="111778"/>
                  <a:pt x="2101573" y="108989"/>
                  <a:pt x="2116715" y="105348"/>
                </a:cubicBezTo>
                <a:lnTo>
                  <a:pt x="2116715" y="87108"/>
                </a:lnTo>
                <a:cubicBezTo>
                  <a:pt x="2114413" y="87767"/>
                  <a:pt x="2110819" y="88097"/>
                  <a:pt x="2105932" y="88097"/>
                </a:cubicBezTo>
                <a:cubicBezTo>
                  <a:pt x="2101495" y="88097"/>
                  <a:pt x="2097092" y="86640"/>
                  <a:pt x="2092723" y="83725"/>
                </a:cubicBezTo>
                <a:cubicBezTo>
                  <a:pt x="2088354" y="80811"/>
                  <a:pt x="2088977" y="78841"/>
                  <a:pt x="2094591" y="77816"/>
                </a:cubicBezTo>
                <a:cubicBezTo>
                  <a:pt x="2100205" y="76790"/>
                  <a:pt x="2107580" y="74566"/>
                  <a:pt x="2116715" y="71144"/>
                </a:cubicBezTo>
                <a:lnTo>
                  <a:pt x="2116715" y="44695"/>
                </a:lnTo>
                <a:cubicBezTo>
                  <a:pt x="2116715" y="35999"/>
                  <a:pt x="2115237" y="27740"/>
                  <a:pt x="2112281" y="19918"/>
                </a:cubicBezTo>
                <a:cubicBezTo>
                  <a:pt x="2110064" y="14052"/>
                  <a:pt x="2111922" y="11608"/>
                  <a:pt x="2117854" y="12587"/>
                </a:cubicBezTo>
                <a:close/>
                <a:moveTo>
                  <a:pt x="609057" y="7322"/>
                </a:moveTo>
                <a:cubicBezTo>
                  <a:pt x="612022" y="7740"/>
                  <a:pt x="616059" y="8855"/>
                  <a:pt x="621169" y="10665"/>
                </a:cubicBezTo>
                <a:cubicBezTo>
                  <a:pt x="631387" y="14286"/>
                  <a:pt x="635332" y="19672"/>
                  <a:pt x="633004" y="26825"/>
                </a:cubicBezTo>
                <a:cubicBezTo>
                  <a:pt x="630676" y="33977"/>
                  <a:pt x="628554" y="52392"/>
                  <a:pt x="626639" y="82069"/>
                </a:cubicBezTo>
                <a:cubicBezTo>
                  <a:pt x="650299" y="78197"/>
                  <a:pt x="666156" y="74930"/>
                  <a:pt x="674208" y="72267"/>
                </a:cubicBezTo>
                <a:cubicBezTo>
                  <a:pt x="682260" y="69604"/>
                  <a:pt x="689808" y="71079"/>
                  <a:pt x="696850" y="76693"/>
                </a:cubicBezTo>
                <a:cubicBezTo>
                  <a:pt x="703893" y="82307"/>
                  <a:pt x="705392" y="86096"/>
                  <a:pt x="701348" y="88058"/>
                </a:cubicBezTo>
                <a:cubicBezTo>
                  <a:pt x="697303" y="90020"/>
                  <a:pt x="691521" y="91325"/>
                  <a:pt x="684003" y="91974"/>
                </a:cubicBezTo>
                <a:cubicBezTo>
                  <a:pt x="676484" y="92623"/>
                  <a:pt x="667016" y="93614"/>
                  <a:pt x="655599" y="94948"/>
                </a:cubicBezTo>
                <a:cubicBezTo>
                  <a:pt x="644183" y="96283"/>
                  <a:pt x="634037" y="97797"/>
                  <a:pt x="625164" y="99493"/>
                </a:cubicBezTo>
                <a:cubicBezTo>
                  <a:pt x="624839" y="101062"/>
                  <a:pt x="624949" y="102653"/>
                  <a:pt x="625493" y="104264"/>
                </a:cubicBezTo>
                <a:cubicBezTo>
                  <a:pt x="642404" y="132215"/>
                  <a:pt x="658153" y="152349"/>
                  <a:pt x="672740" y="164665"/>
                </a:cubicBezTo>
                <a:cubicBezTo>
                  <a:pt x="687328" y="176982"/>
                  <a:pt x="698488" y="185236"/>
                  <a:pt x="706221" y="189427"/>
                </a:cubicBezTo>
                <a:cubicBezTo>
                  <a:pt x="713955" y="193618"/>
                  <a:pt x="722653" y="197390"/>
                  <a:pt x="732317" y="200744"/>
                </a:cubicBezTo>
                <a:cubicBezTo>
                  <a:pt x="741981" y="204098"/>
                  <a:pt x="745667" y="207002"/>
                  <a:pt x="743375" y="209456"/>
                </a:cubicBezTo>
                <a:cubicBezTo>
                  <a:pt x="741084" y="211910"/>
                  <a:pt x="732281" y="213472"/>
                  <a:pt x="716966" y="214142"/>
                </a:cubicBezTo>
                <a:cubicBezTo>
                  <a:pt x="701651" y="214811"/>
                  <a:pt x="691158" y="214267"/>
                  <a:pt x="685486" y="212509"/>
                </a:cubicBezTo>
                <a:cubicBezTo>
                  <a:pt x="679814" y="210751"/>
                  <a:pt x="674558" y="206756"/>
                  <a:pt x="669719" y="200525"/>
                </a:cubicBezTo>
                <a:cubicBezTo>
                  <a:pt x="664879" y="194293"/>
                  <a:pt x="658362" y="184953"/>
                  <a:pt x="650168" y="172506"/>
                </a:cubicBezTo>
                <a:cubicBezTo>
                  <a:pt x="641975" y="160058"/>
                  <a:pt x="632415" y="141769"/>
                  <a:pt x="621490" y="117638"/>
                </a:cubicBezTo>
                <a:cubicBezTo>
                  <a:pt x="618843" y="130227"/>
                  <a:pt x="615345" y="140542"/>
                  <a:pt x="610997" y="148584"/>
                </a:cubicBezTo>
                <a:cubicBezTo>
                  <a:pt x="606649" y="156626"/>
                  <a:pt x="603000" y="162133"/>
                  <a:pt x="600049" y="165105"/>
                </a:cubicBezTo>
                <a:cubicBezTo>
                  <a:pt x="612407" y="169134"/>
                  <a:pt x="621572" y="173819"/>
                  <a:pt x="627542" y="179161"/>
                </a:cubicBezTo>
                <a:cubicBezTo>
                  <a:pt x="633512" y="184503"/>
                  <a:pt x="634835" y="192001"/>
                  <a:pt x="631513" y="201655"/>
                </a:cubicBezTo>
                <a:cubicBezTo>
                  <a:pt x="628190" y="211308"/>
                  <a:pt x="622851" y="211028"/>
                  <a:pt x="615494" y="200815"/>
                </a:cubicBezTo>
                <a:cubicBezTo>
                  <a:pt x="608138" y="190602"/>
                  <a:pt x="601011" y="181592"/>
                  <a:pt x="594115" y="173785"/>
                </a:cubicBezTo>
                <a:cubicBezTo>
                  <a:pt x="582824" y="186562"/>
                  <a:pt x="571112" y="195983"/>
                  <a:pt x="558978" y="202047"/>
                </a:cubicBezTo>
                <a:cubicBezTo>
                  <a:pt x="546845" y="208111"/>
                  <a:pt x="537011" y="211484"/>
                  <a:pt x="529476" y="212164"/>
                </a:cubicBezTo>
                <a:cubicBezTo>
                  <a:pt x="521942" y="212844"/>
                  <a:pt x="524375" y="209344"/>
                  <a:pt x="536775" y="201663"/>
                </a:cubicBezTo>
                <a:cubicBezTo>
                  <a:pt x="549176" y="193982"/>
                  <a:pt x="560530" y="184344"/>
                  <a:pt x="570837" y="172749"/>
                </a:cubicBezTo>
                <a:cubicBezTo>
                  <a:pt x="581145" y="161155"/>
                  <a:pt x="589066" y="149170"/>
                  <a:pt x="594602" y="136796"/>
                </a:cubicBezTo>
                <a:cubicBezTo>
                  <a:pt x="600138" y="124422"/>
                  <a:pt x="603554" y="112783"/>
                  <a:pt x="604852" y="101879"/>
                </a:cubicBezTo>
                <a:cubicBezTo>
                  <a:pt x="591510" y="105133"/>
                  <a:pt x="581676" y="107425"/>
                  <a:pt x="575350" y="108754"/>
                </a:cubicBezTo>
                <a:cubicBezTo>
                  <a:pt x="569024" y="110083"/>
                  <a:pt x="561853" y="107281"/>
                  <a:pt x="553838" y="100348"/>
                </a:cubicBezTo>
                <a:cubicBezTo>
                  <a:pt x="545822" y="93415"/>
                  <a:pt x="547337" y="90281"/>
                  <a:pt x="558382" y="90946"/>
                </a:cubicBezTo>
                <a:cubicBezTo>
                  <a:pt x="569427" y="91610"/>
                  <a:pt x="585608" y="89818"/>
                  <a:pt x="606924" y="85570"/>
                </a:cubicBezTo>
                <a:cubicBezTo>
                  <a:pt x="607510" y="77219"/>
                  <a:pt x="607803" y="65237"/>
                  <a:pt x="607803" y="49624"/>
                </a:cubicBezTo>
                <a:cubicBezTo>
                  <a:pt x="607803" y="34409"/>
                  <a:pt x="606654" y="24180"/>
                  <a:pt x="604357" y="18937"/>
                </a:cubicBezTo>
                <a:cubicBezTo>
                  <a:pt x="602061" y="13694"/>
                  <a:pt x="601733" y="10100"/>
                  <a:pt x="603376" y="8153"/>
                </a:cubicBezTo>
                <a:cubicBezTo>
                  <a:pt x="604198" y="7180"/>
                  <a:pt x="606091" y="6903"/>
                  <a:pt x="609057" y="7322"/>
                </a:cubicBezTo>
                <a:close/>
                <a:moveTo>
                  <a:pt x="1938053" y="2346"/>
                </a:moveTo>
                <a:cubicBezTo>
                  <a:pt x="1945964" y="3706"/>
                  <a:pt x="1952878" y="5726"/>
                  <a:pt x="1958796" y="8405"/>
                </a:cubicBezTo>
                <a:cubicBezTo>
                  <a:pt x="1964713" y="11084"/>
                  <a:pt x="1967000" y="14160"/>
                  <a:pt x="1965655" y="17634"/>
                </a:cubicBezTo>
                <a:cubicBezTo>
                  <a:pt x="1964311" y="21109"/>
                  <a:pt x="1963327" y="26589"/>
                  <a:pt x="1962704" y="34077"/>
                </a:cubicBezTo>
                <a:cubicBezTo>
                  <a:pt x="1962082" y="41564"/>
                  <a:pt x="1961770" y="58216"/>
                  <a:pt x="1961770" y="84031"/>
                </a:cubicBezTo>
                <a:cubicBezTo>
                  <a:pt x="1971921" y="82755"/>
                  <a:pt x="1981362" y="81287"/>
                  <a:pt x="1990095" y="79628"/>
                </a:cubicBezTo>
                <a:cubicBezTo>
                  <a:pt x="1998828" y="77970"/>
                  <a:pt x="2005656" y="77865"/>
                  <a:pt x="2010579" y="79315"/>
                </a:cubicBezTo>
                <a:cubicBezTo>
                  <a:pt x="2015503" y="80764"/>
                  <a:pt x="2019597" y="84230"/>
                  <a:pt x="2022862" y="89714"/>
                </a:cubicBezTo>
                <a:cubicBezTo>
                  <a:pt x="2026127" y="95197"/>
                  <a:pt x="2024782" y="97939"/>
                  <a:pt x="2018828" y="97939"/>
                </a:cubicBezTo>
                <a:lnTo>
                  <a:pt x="2004057" y="97939"/>
                </a:lnTo>
                <a:cubicBezTo>
                  <a:pt x="1997622" y="97939"/>
                  <a:pt x="1992272" y="98104"/>
                  <a:pt x="1988007" y="98433"/>
                </a:cubicBezTo>
                <a:cubicBezTo>
                  <a:pt x="1983743" y="98763"/>
                  <a:pt x="1974997" y="99503"/>
                  <a:pt x="1961770" y="100654"/>
                </a:cubicBezTo>
                <a:cubicBezTo>
                  <a:pt x="1961770" y="128668"/>
                  <a:pt x="1961598" y="148553"/>
                  <a:pt x="1961252" y="160310"/>
                </a:cubicBezTo>
                <a:cubicBezTo>
                  <a:pt x="1960907" y="172066"/>
                  <a:pt x="1960070" y="185092"/>
                  <a:pt x="1958741" y="199387"/>
                </a:cubicBezTo>
                <a:cubicBezTo>
                  <a:pt x="1957412" y="213681"/>
                  <a:pt x="1954647" y="223986"/>
                  <a:pt x="1950445" y="230301"/>
                </a:cubicBezTo>
                <a:cubicBezTo>
                  <a:pt x="1946244" y="236617"/>
                  <a:pt x="1943450" y="235055"/>
                  <a:pt x="1942063" y="225616"/>
                </a:cubicBezTo>
                <a:cubicBezTo>
                  <a:pt x="1940677" y="216177"/>
                  <a:pt x="1940146" y="205163"/>
                  <a:pt x="1940470" y="192574"/>
                </a:cubicBezTo>
                <a:cubicBezTo>
                  <a:pt x="1940794" y="179985"/>
                  <a:pt x="1941121" y="167295"/>
                  <a:pt x="1941451" y="154502"/>
                </a:cubicBezTo>
                <a:cubicBezTo>
                  <a:pt x="1941781" y="141709"/>
                  <a:pt x="1941945" y="124498"/>
                  <a:pt x="1941945" y="102867"/>
                </a:cubicBezTo>
                <a:cubicBezTo>
                  <a:pt x="1932224" y="104176"/>
                  <a:pt x="1916177" y="106959"/>
                  <a:pt x="1893804" y="111218"/>
                </a:cubicBezTo>
                <a:cubicBezTo>
                  <a:pt x="1893804" y="128129"/>
                  <a:pt x="1892613" y="141853"/>
                  <a:pt x="1890233" y="152391"/>
                </a:cubicBezTo>
                <a:cubicBezTo>
                  <a:pt x="1887852" y="162928"/>
                  <a:pt x="1883072" y="172639"/>
                  <a:pt x="1875894" y="181524"/>
                </a:cubicBezTo>
                <a:cubicBezTo>
                  <a:pt x="1868715" y="190408"/>
                  <a:pt x="1859051" y="197741"/>
                  <a:pt x="1846902" y="203523"/>
                </a:cubicBezTo>
                <a:cubicBezTo>
                  <a:pt x="1834753" y="209304"/>
                  <a:pt x="1833314" y="207617"/>
                  <a:pt x="1842585" y="198460"/>
                </a:cubicBezTo>
                <a:cubicBezTo>
                  <a:pt x="1851857" y="189304"/>
                  <a:pt x="1859245" y="178575"/>
                  <a:pt x="1864749" y="166274"/>
                </a:cubicBezTo>
                <a:cubicBezTo>
                  <a:pt x="1870253" y="153973"/>
                  <a:pt x="1873330" y="136778"/>
                  <a:pt x="1873979" y="114687"/>
                </a:cubicBezTo>
                <a:cubicBezTo>
                  <a:pt x="1865837" y="116654"/>
                  <a:pt x="1858889" y="118130"/>
                  <a:pt x="1853133" y="119114"/>
                </a:cubicBezTo>
                <a:cubicBezTo>
                  <a:pt x="1847378" y="120097"/>
                  <a:pt x="1840615" y="121411"/>
                  <a:pt x="1832845" y="123053"/>
                </a:cubicBezTo>
                <a:cubicBezTo>
                  <a:pt x="1825076" y="124696"/>
                  <a:pt x="1817677" y="122546"/>
                  <a:pt x="1810650" y="116602"/>
                </a:cubicBezTo>
                <a:cubicBezTo>
                  <a:pt x="1803623" y="110658"/>
                  <a:pt x="1804071" y="107686"/>
                  <a:pt x="1811992" y="107686"/>
                </a:cubicBezTo>
                <a:cubicBezTo>
                  <a:pt x="1818428" y="107686"/>
                  <a:pt x="1828903" y="106718"/>
                  <a:pt x="1843417" y="104782"/>
                </a:cubicBezTo>
                <a:cubicBezTo>
                  <a:pt x="1857931" y="102847"/>
                  <a:pt x="1868119" y="100816"/>
                  <a:pt x="1873979" y="98692"/>
                </a:cubicBezTo>
                <a:cubicBezTo>
                  <a:pt x="1873979" y="85831"/>
                  <a:pt x="1872372" y="77371"/>
                  <a:pt x="1869160" y="73311"/>
                </a:cubicBezTo>
                <a:lnTo>
                  <a:pt x="1863399" y="76042"/>
                </a:lnTo>
                <a:cubicBezTo>
                  <a:pt x="1861986" y="76764"/>
                  <a:pt x="1857816" y="77802"/>
                  <a:pt x="1850889" y="79158"/>
                </a:cubicBezTo>
                <a:cubicBezTo>
                  <a:pt x="1843961" y="80513"/>
                  <a:pt x="1845044" y="77528"/>
                  <a:pt x="1854138" y="70203"/>
                </a:cubicBezTo>
                <a:cubicBezTo>
                  <a:pt x="1863232" y="62877"/>
                  <a:pt x="1870460" y="56217"/>
                  <a:pt x="1875823" y="50221"/>
                </a:cubicBezTo>
                <a:cubicBezTo>
                  <a:pt x="1881186" y="44225"/>
                  <a:pt x="1884260" y="38511"/>
                  <a:pt x="1885045" y="33080"/>
                </a:cubicBezTo>
                <a:cubicBezTo>
                  <a:pt x="1885830" y="27649"/>
                  <a:pt x="1889770" y="26163"/>
                  <a:pt x="1896864" y="28622"/>
                </a:cubicBezTo>
                <a:cubicBezTo>
                  <a:pt x="1903959" y="31081"/>
                  <a:pt x="1909655" y="34650"/>
                  <a:pt x="1913950" y="39327"/>
                </a:cubicBezTo>
                <a:cubicBezTo>
                  <a:pt x="1918246" y="44005"/>
                  <a:pt x="1918298" y="47024"/>
                  <a:pt x="1914107" y="48384"/>
                </a:cubicBezTo>
                <a:cubicBezTo>
                  <a:pt x="1909916" y="49745"/>
                  <a:pt x="1905301" y="52157"/>
                  <a:pt x="1900263" y="55620"/>
                </a:cubicBezTo>
                <a:cubicBezTo>
                  <a:pt x="1895224" y="59084"/>
                  <a:pt x="1889461" y="62354"/>
                  <a:pt x="1882973" y="65431"/>
                </a:cubicBezTo>
                <a:cubicBezTo>
                  <a:pt x="1892161" y="68769"/>
                  <a:pt x="1896263" y="72128"/>
                  <a:pt x="1895279" y="75508"/>
                </a:cubicBezTo>
                <a:cubicBezTo>
                  <a:pt x="1894295" y="78888"/>
                  <a:pt x="1893804" y="85339"/>
                  <a:pt x="1893804" y="94862"/>
                </a:cubicBezTo>
                <a:cubicBezTo>
                  <a:pt x="1904582" y="93585"/>
                  <a:pt x="1920629" y="91121"/>
                  <a:pt x="1941945" y="87469"/>
                </a:cubicBezTo>
                <a:cubicBezTo>
                  <a:pt x="1941945" y="72180"/>
                  <a:pt x="1941781" y="60630"/>
                  <a:pt x="1941451" y="52818"/>
                </a:cubicBezTo>
                <a:cubicBezTo>
                  <a:pt x="1941121" y="45007"/>
                  <a:pt x="1940329" y="37637"/>
                  <a:pt x="1939073" y="30710"/>
                </a:cubicBezTo>
                <a:cubicBezTo>
                  <a:pt x="1937817" y="23782"/>
                  <a:pt x="1935355" y="16983"/>
                  <a:pt x="1931688" y="10312"/>
                </a:cubicBezTo>
                <a:cubicBezTo>
                  <a:pt x="1928020" y="3641"/>
                  <a:pt x="1930141" y="985"/>
                  <a:pt x="1938053" y="2346"/>
                </a:cubicBezTo>
                <a:close/>
                <a:moveTo>
                  <a:pt x="1388444" y="874"/>
                </a:moveTo>
                <a:cubicBezTo>
                  <a:pt x="1389919" y="-78"/>
                  <a:pt x="1392461" y="143"/>
                  <a:pt x="1396069" y="1537"/>
                </a:cubicBezTo>
                <a:cubicBezTo>
                  <a:pt x="1403284" y="4326"/>
                  <a:pt x="1409050" y="7690"/>
                  <a:pt x="1413366" y="11630"/>
                </a:cubicBezTo>
                <a:cubicBezTo>
                  <a:pt x="1417683" y="15570"/>
                  <a:pt x="1417929" y="19272"/>
                  <a:pt x="1414104" y="22736"/>
                </a:cubicBezTo>
                <a:cubicBezTo>
                  <a:pt x="1410279" y="26199"/>
                  <a:pt x="1403982" y="35795"/>
                  <a:pt x="1395213" y="51524"/>
                </a:cubicBezTo>
                <a:cubicBezTo>
                  <a:pt x="1409958" y="48897"/>
                  <a:pt x="1420456" y="47131"/>
                  <a:pt x="1426709" y="46226"/>
                </a:cubicBezTo>
                <a:cubicBezTo>
                  <a:pt x="1432961" y="45321"/>
                  <a:pt x="1440080" y="43845"/>
                  <a:pt x="1448064" y="41799"/>
                </a:cubicBezTo>
                <a:cubicBezTo>
                  <a:pt x="1456048" y="39754"/>
                  <a:pt x="1463682" y="42066"/>
                  <a:pt x="1470965" y="48737"/>
                </a:cubicBezTo>
                <a:cubicBezTo>
                  <a:pt x="1478249" y="55408"/>
                  <a:pt x="1474539" y="59696"/>
                  <a:pt x="1459836" y="61601"/>
                </a:cubicBezTo>
                <a:cubicBezTo>
                  <a:pt x="1445134" y="63505"/>
                  <a:pt x="1431595" y="65109"/>
                  <a:pt x="1419221" y="66412"/>
                </a:cubicBezTo>
                <a:cubicBezTo>
                  <a:pt x="1406847" y="67715"/>
                  <a:pt x="1396144" y="68664"/>
                  <a:pt x="1387114" y="69261"/>
                </a:cubicBezTo>
                <a:cubicBezTo>
                  <a:pt x="1375875" y="88620"/>
                  <a:pt x="1367684" y="101533"/>
                  <a:pt x="1362540" y="108000"/>
                </a:cubicBezTo>
                <a:cubicBezTo>
                  <a:pt x="1357397" y="114467"/>
                  <a:pt x="1355186" y="117834"/>
                  <a:pt x="1355908" y="118101"/>
                </a:cubicBezTo>
                <a:cubicBezTo>
                  <a:pt x="1356631" y="118368"/>
                  <a:pt x="1370349" y="116372"/>
                  <a:pt x="1397065" y="112113"/>
                </a:cubicBezTo>
                <a:cubicBezTo>
                  <a:pt x="1396416" y="99189"/>
                  <a:pt x="1394941" y="89638"/>
                  <a:pt x="1392639" y="83458"/>
                </a:cubicBezTo>
                <a:cubicBezTo>
                  <a:pt x="1390337" y="77279"/>
                  <a:pt x="1392218" y="75056"/>
                  <a:pt x="1398282" y="76787"/>
                </a:cubicBezTo>
                <a:cubicBezTo>
                  <a:pt x="1404346" y="78519"/>
                  <a:pt x="1409947" y="80772"/>
                  <a:pt x="1415085" y="83545"/>
                </a:cubicBezTo>
                <a:cubicBezTo>
                  <a:pt x="1420223" y="86318"/>
                  <a:pt x="1421788" y="89112"/>
                  <a:pt x="1419778" y="91927"/>
                </a:cubicBezTo>
                <a:cubicBezTo>
                  <a:pt x="1417769" y="94742"/>
                  <a:pt x="1416477" y="100319"/>
                  <a:pt x="1415901" y="108660"/>
                </a:cubicBezTo>
                <a:cubicBezTo>
                  <a:pt x="1428406" y="107425"/>
                  <a:pt x="1439603" y="105473"/>
                  <a:pt x="1449492" y="102805"/>
                </a:cubicBezTo>
                <a:cubicBezTo>
                  <a:pt x="1459381" y="100136"/>
                  <a:pt x="1467418" y="102928"/>
                  <a:pt x="1473602" y="111179"/>
                </a:cubicBezTo>
                <a:cubicBezTo>
                  <a:pt x="1479787" y="119430"/>
                  <a:pt x="1477160" y="123391"/>
                  <a:pt x="1465723" y="123061"/>
                </a:cubicBezTo>
                <a:cubicBezTo>
                  <a:pt x="1454285" y="122732"/>
                  <a:pt x="1437678" y="123781"/>
                  <a:pt x="1415901" y="126208"/>
                </a:cubicBezTo>
                <a:cubicBezTo>
                  <a:pt x="1416550" y="160166"/>
                  <a:pt x="1416875" y="180927"/>
                  <a:pt x="1416875" y="188493"/>
                </a:cubicBezTo>
                <a:cubicBezTo>
                  <a:pt x="1416875" y="197336"/>
                  <a:pt x="1415807" y="204611"/>
                  <a:pt x="1413672" y="210319"/>
                </a:cubicBezTo>
                <a:cubicBezTo>
                  <a:pt x="1411538" y="216028"/>
                  <a:pt x="1407708" y="221051"/>
                  <a:pt x="1402182" y="225388"/>
                </a:cubicBezTo>
                <a:cubicBezTo>
                  <a:pt x="1396657" y="229726"/>
                  <a:pt x="1392709" y="229106"/>
                  <a:pt x="1390339" y="223528"/>
                </a:cubicBezTo>
                <a:cubicBezTo>
                  <a:pt x="1387969" y="217951"/>
                  <a:pt x="1381766" y="211366"/>
                  <a:pt x="1371731" y="203774"/>
                </a:cubicBezTo>
                <a:cubicBezTo>
                  <a:pt x="1361695" y="196182"/>
                  <a:pt x="1361295" y="193043"/>
                  <a:pt x="1370530" y="194356"/>
                </a:cubicBezTo>
                <a:cubicBezTo>
                  <a:pt x="1379765" y="195669"/>
                  <a:pt x="1386352" y="196224"/>
                  <a:pt x="1390292" y="196020"/>
                </a:cubicBezTo>
                <a:cubicBezTo>
                  <a:pt x="1394232" y="195816"/>
                  <a:pt x="1396511" y="192184"/>
                  <a:pt x="1397128" y="185126"/>
                </a:cubicBezTo>
                <a:cubicBezTo>
                  <a:pt x="1397745" y="178068"/>
                  <a:pt x="1398054" y="159182"/>
                  <a:pt x="1398054" y="128469"/>
                </a:cubicBezTo>
                <a:cubicBezTo>
                  <a:pt x="1375953" y="132414"/>
                  <a:pt x="1361931" y="135174"/>
                  <a:pt x="1355987" y="136749"/>
                </a:cubicBezTo>
                <a:cubicBezTo>
                  <a:pt x="1350043" y="138324"/>
                  <a:pt x="1343584" y="140129"/>
                  <a:pt x="1336609" y="142164"/>
                </a:cubicBezTo>
                <a:cubicBezTo>
                  <a:pt x="1329635" y="144200"/>
                  <a:pt x="1326320" y="140969"/>
                  <a:pt x="1326666" y="132471"/>
                </a:cubicBezTo>
                <a:cubicBezTo>
                  <a:pt x="1327011" y="123974"/>
                  <a:pt x="1330192" y="117719"/>
                  <a:pt x="1336209" y="113706"/>
                </a:cubicBezTo>
                <a:cubicBezTo>
                  <a:pt x="1342226" y="109693"/>
                  <a:pt x="1352335" y="95574"/>
                  <a:pt x="1366535" y="71348"/>
                </a:cubicBezTo>
                <a:cubicBezTo>
                  <a:pt x="1355673" y="73316"/>
                  <a:pt x="1348769" y="74629"/>
                  <a:pt x="1345823" y="75288"/>
                </a:cubicBezTo>
                <a:cubicBezTo>
                  <a:pt x="1342878" y="75948"/>
                  <a:pt x="1338637" y="76277"/>
                  <a:pt x="1333101" y="76277"/>
                </a:cubicBezTo>
                <a:cubicBezTo>
                  <a:pt x="1327733" y="76277"/>
                  <a:pt x="1322276" y="73138"/>
                  <a:pt x="1316729" y="66859"/>
                </a:cubicBezTo>
                <a:cubicBezTo>
                  <a:pt x="1311183" y="60581"/>
                  <a:pt x="1312478" y="57776"/>
                  <a:pt x="1320614" y="58446"/>
                </a:cubicBezTo>
                <a:cubicBezTo>
                  <a:pt x="1328751" y="59116"/>
                  <a:pt x="1345967" y="57886"/>
                  <a:pt x="1372264" y="54757"/>
                </a:cubicBezTo>
                <a:cubicBezTo>
                  <a:pt x="1376429" y="47620"/>
                  <a:pt x="1380291" y="39568"/>
                  <a:pt x="1383849" y="30600"/>
                </a:cubicBezTo>
                <a:cubicBezTo>
                  <a:pt x="1387407" y="21632"/>
                  <a:pt x="1388529" y="13849"/>
                  <a:pt x="1387216" y="7251"/>
                </a:cubicBezTo>
                <a:cubicBezTo>
                  <a:pt x="1386559" y="3952"/>
                  <a:pt x="1386968" y="1826"/>
                  <a:pt x="1388444" y="874"/>
                </a:cubicBezTo>
                <a:close/>
                <a:moveTo>
                  <a:pt x="97155" y="588"/>
                </a:moveTo>
                <a:cubicBezTo>
                  <a:pt x="98635" y="-331"/>
                  <a:pt x="101019" y="-171"/>
                  <a:pt x="104307" y="1066"/>
                </a:cubicBezTo>
                <a:cubicBezTo>
                  <a:pt x="110884" y="3541"/>
                  <a:pt x="115829" y="6458"/>
                  <a:pt x="119141" y="9817"/>
                </a:cubicBezTo>
                <a:cubicBezTo>
                  <a:pt x="122453" y="13176"/>
                  <a:pt x="122487" y="16093"/>
                  <a:pt x="119243" y="18568"/>
                </a:cubicBezTo>
                <a:cubicBezTo>
                  <a:pt x="115999" y="21043"/>
                  <a:pt x="111384" y="25137"/>
                  <a:pt x="105398" y="30851"/>
                </a:cubicBezTo>
                <a:cubicBezTo>
                  <a:pt x="125783" y="30244"/>
                  <a:pt x="142084" y="27628"/>
                  <a:pt x="154301" y="23003"/>
                </a:cubicBezTo>
                <a:cubicBezTo>
                  <a:pt x="166518" y="18377"/>
                  <a:pt x="176033" y="18349"/>
                  <a:pt x="182846" y="22916"/>
                </a:cubicBezTo>
                <a:cubicBezTo>
                  <a:pt x="189658" y="27484"/>
                  <a:pt x="189402" y="31437"/>
                  <a:pt x="182077" y="34775"/>
                </a:cubicBezTo>
                <a:cubicBezTo>
                  <a:pt x="174751" y="38113"/>
                  <a:pt x="164648" y="40771"/>
                  <a:pt x="151766" y="42749"/>
                </a:cubicBezTo>
                <a:cubicBezTo>
                  <a:pt x="138884" y="44727"/>
                  <a:pt x="128459" y="45883"/>
                  <a:pt x="120490" y="46218"/>
                </a:cubicBezTo>
                <a:cubicBezTo>
                  <a:pt x="112522" y="46553"/>
                  <a:pt x="105696" y="45077"/>
                  <a:pt x="100014" y="41792"/>
                </a:cubicBezTo>
                <a:cubicBezTo>
                  <a:pt x="82381" y="59885"/>
                  <a:pt x="68181" y="70812"/>
                  <a:pt x="57413" y="74574"/>
                </a:cubicBezTo>
                <a:cubicBezTo>
                  <a:pt x="46645" y="78336"/>
                  <a:pt x="45285" y="76086"/>
                  <a:pt x="53332" y="67825"/>
                </a:cubicBezTo>
                <a:cubicBezTo>
                  <a:pt x="61379" y="59563"/>
                  <a:pt x="70572" y="48826"/>
                  <a:pt x="80911" y="35615"/>
                </a:cubicBezTo>
                <a:cubicBezTo>
                  <a:pt x="91250" y="22404"/>
                  <a:pt x="96090" y="12724"/>
                  <a:pt x="95431" y="6576"/>
                </a:cubicBezTo>
                <a:cubicBezTo>
                  <a:pt x="95101" y="3502"/>
                  <a:pt x="95676" y="1506"/>
                  <a:pt x="97155" y="5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任意多边形: 形状 22"/>
          <p:cNvSpPr>
            <a:spLocks noChangeArrowheads="1"/>
          </p:cNvSpPr>
          <p:nvPr/>
        </p:nvSpPr>
        <p:spPr bwMode="auto">
          <a:xfrm>
            <a:off x="2313230" y="5221121"/>
            <a:ext cx="1491455" cy="271386"/>
          </a:xfrm>
          <a:custGeom>
            <a:avLst/>
            <a:gdLst/>
            <a:ahLst/>
            <a:cxnLst/>
            <a:rect l="l" t="t" r="r" b="b"/>
            <a:pathLst>
              <a:path w="1491455" h="271386">
                <a:moveTo>
                  <a:pt x="1104088" y="205222"/>
                </a:moveTo>
                <a:cubicBezTo>
                  <a:pt x="1102141" y="204968"/>
                  <a:pt x="1097630" y="205219"/>
                  <a:pt x="1090554" y="205976"/>
                </a:cubicBezTo>
                <a:cubicBezTo>
                  <a:pt x="1083479" y="206732"/>
                  <a:pt x="1070720" y="208518"/>
                  <a:pt x="1052277" y="211334"/>
                </a:cubicBezTo>
                <a:cubicBezTo>
                  <a:pt x="1053022" y="222434"/>
                  <a:pt x="1053716" y="231897"/>
                  <a:pt x="1054361" y="239722"/>
                </a:cubicBezTo>
                <a:cubicBezTo>
                  <a:pt x="1072121" y="238209"/>
                  <a:pt x="1088294" y="236758"/>
                  <a:pt x="1102879" y="235369"/>
                </a:cubicBezTo>
                <a:cubicBezTo>
                  <a:pt x="1104863" y="228759"/>
                  <a:pt x="1106048" y="222145"/>
                  <a:pt x="1106432" y="215529"/>
                </a:cubicBezTo>
                <a:cubicBezTo>
                  <a:pt x="1106817" y="208912"/>
                  <a:pt x="1106035" y="205477"/>
                  <a:pt x="1104088" y="205222"/>
                </a:cubicBezTo>
                <a:close/>
                <a:moveTo>
                  <a:pt x="1009299" y="152484"/>
                </a:moveTo>
                <a:cubicBezTo>
                  <a:pt x="1010976" y="152432"/>
                  <a:pt x="1010389" y="156379"/>
                  <a:pt x="1007536" y="164322"/>
                </a:cubicBezTo>
                <a:cubicBezTo>
                  <a:pt x="1002625" y="177407"/>
                  <a:pt x="998495" y="188045"/>
                  <a:pt x="995146" y="196237"/>
                </a:cubicBezTo>
                <a:cubicBezTo>
                  <a:pt x="991797" y="204429"/>
                  <a:pt x="988204" y="212369"/>
                  <a:pt x="984365" y="220059"/>
                </a:cubicBezTo>
                <a:cubicBezTo>
                  <a:pt x="980527" y="227748"/>
                  <a:pt x="977857" y="235304"/>
                  <a:pt x="976356" y="242727"/>
                </a:cubicBezTo>
                <a:cubicBezTo>
                  <a:pt x="974856" y="250150"/>
                  <a:pt x="970884" y="251706"/>
                  <a:pt x="964441" y="247396"/>
                </a:cubicBezTo>
                <a:cubicBezTo>
                  <a:pt x="957998" y="243087"/>
                  <a:pt x="953105" y="237465"/>
                  <a:pt x="949763" y="230532"/>
                </a:cubicBezTo>
                <a:cubicBezTo>
                  <a:pt x="946420" y="223599"/>
                  <a:pt x="947043" y="219234"/>
                  <a:pt x="951632" y="217435"/>
                </a:cubicBezTo>
                <a:cubicBezTo>
                  <a:pt x="956221" y="215637"/>
                  <a:pt x="961905" y="210410"/>
                  <a:pt x="968682" y="201753"/>
                </a:cubicBezTo>
                <a:cubicBezTo>
                  <a:pt x="975460" y="193096"/>
                  <a:pt x="985057" y="180721"/>
                  <a:pt x="997471" y="164629"/>
                </a:cubicBezTo>
                <a:cubicBezTo>
                  <a:pt x="1003679" y="156583"/>
                  <a:pt x="1007621" y="152535"/>
                  <a:pt x="1009299" y="152484"/>
                </a:cubicBezTo>
                <a:close/>
                <a:moveTo>
                  <a:pt x="696225" y="124288"/>
                </a:moveTo>
                <a:cubicBezTo>
                  <a:pt x="690396" y="125032"/>
                  <a:pt x="680182" y="126427"/>
                  <a:pt x="665585" y="128473"/>
                </a:cubicBezTo>
                <a:cubicBezTo>
                  <a:pt x="667867" y="148627"/>
                  <a:pt x="669402" y="165386"/>
                  <a:pt x="670189" y="178749"/>
                </a:cubicBezTo>
                <a:cubicBezTo>
                  <a:pt x="670977" y="192113"/>
                  <a:pt x="671705" y="203495"/>
                  <a:pt x="672375" y="212896"/>
                </a:cubicBezTo>
                <a:cubicBezTo>
                  <a:pt x="677981" y="212896"/>
                  <a:pt x="688510" y="212220"/>
                  <a:pt x="703964" y="210868"/>
                </a:cubicBezTo>
                <a:cubicBezTo>
                  <a:pt x="703964" y="174530"/>
                  <a:pt x="703201" y="151976"/>
                  <a:pt x="701675" y="143207"/>
                </a:cubicBezTo>
                <a:cubicBezTo>
                  <a:pt x="700150" y="134439"/>
                  <a:pt x="698333" y="128132"/>
                  <a:pt x="696225" y="124288"/>
                </a:cubicBezTo>
                <a:close/>
                <a:moveTo>
                  <a:pt x="953603" y="118699"/>
                </a:moveTo>
                <a:cubicBezTo>
                  <a:pt x="955602" y="118600"/>
                  <a:pt x="958179" y="118966"/>
                  <a:pt x="961334" y="119795"/>
                </a:cubicBezTo>
                <a:cubicBezTo>
                  <a:pt x="973953" y="123113"/>
                  <a:pt x="981565" y="127249"/>
                  <a:pt x="984170" y="132203"/>
                </a:cubicBezTo>
                <a:cubicBezTo>
                  <a:pt x="986774" y="137158"/>
                  <a:pt x="986278" y="142916"/>
                  <a:pt x="982682" y="149477"/>
                </a:cubicBezTo>
                <a:cubicBezTo>
                  <a:pt x="979085" y="156038"/>
                  <a:pt x="974344" y="156794"/>
                  <a:pt x="968459" y="151746"/>
                </a:cubicBezTo>
                <a:cubicBezTo>
                  <a:pt x="962574" y="146699"/>
                  <a:pt x="956823" y="140156"/>
                  <a:pt x="951204" y="132120"/>
                </a:cubicBezTo>
                <a:cubicBezTo>
                  <a:pt x="946805" y="123469"/>
                  <a:pt x="947604" y="118996"/>
                  <a:pt x="953603" y="118699"/>
                </a:cubicBezTo>
                <a:close/>
                <a:moveTo>
                  <a:pt x="753933" y="118446"/>
                </a:moveTo>
                <a:cubicBezTo>
                  <a:pt x="739162" y="119972"/>
                  <a:pt x="726834" y="121280"/>
                  <a:pt x="716949" y="122372"/>
                </a:cubicBezTo>
                <a:cubicBezTo>
                  <a:pt x="719194" y="123202"/>
                  <a:pt x="720533" y="124471"/>
                  <a:pt x="720967" y="126176"/>
                </a:cubicBezTo>
                <a:cubicBezTo>
                  <a:pt x="721401" y="127881"/>
                  <a:pt x="721618" y="131487"/>
                  <a:pt x="721618" y="136994"/>
                </a:cubicBezTo>
                <a:cubicBezTo>
                  <a:pt x="726344" y="137068"/>
                  <a:pt x="732030" y="135918"/>
                  <a:pt x="738678" y="133543"/>
                </a:cubicBezTo>
                <a:cubicBezTo>
                  <a:pt x="745326" y="131168"/>
                  <a:pt x="750566" y="132935"/>
                  <a:pt x="754398" y="138845"/>
                </a:cubicBezTo>
                <a:cubicBezTo>
                  <a:pt x="758230" y="144755"/>
                  <a:pt x="755722" y="148671"/>
                  <a:pt x="746873" y="150593"/>
                </a:cubicBezTo>
                <a:cubicBezTo>
                  <a:pt x="738024" y="152515"/>
                  <a:pt x="729606" y="153477"/>
                  <a:pt x="721618" y="153477"/>
                </a:cubicBezTo>
                <a:lnTo>
                  <a:pt x="721618" y="169680"/>
                </a:lnTo>
                <a:cubicBezTo>
                  <a:pt x="726307" y="169767"/>
                  <a:pt x="731581" y="168815"/>
                  <a:pt x="737441" y="166825"/>
                </a:cubicBezTo>
                <a:cubicBezTo>
                  <a:pt x="743301" y="164834"/>
                  <a:pt x="748159" y="166527"/>
                  <a:pt x="752017" y="171903"/>
                </a:cubicBezTo>
                <a:cubicBezTo>
                  <a:pt x="755874" y="177280"/>
                  <a:pt x="754004" y="181196"/>
                  <a:pt x="746408" y="183651"/>
                </a:cubicBezTo>
                <a:cubicBezTo>
                  <a:pt x="738811" y="186107"/>
                  <a:pt x="730548" y="187335"/>
                  <a:pt x="721618" y="187335"/>
                </a:cubicBezTo>
                <a:lnTo>
                  <a:pt x="721618" y="208208"/>
                </a:lnTo>
                <a:lnTo>
                  <a:pt x="753170" y="205120"/>
                </a:lnTo>
                <a:cubicBezTo>
                  <a:pt x="754609" y="189902"/>
                  <a:pt x="755523" y="173113"/>
                  <a:pt x="755914" y="154751"/>
                </a:cubicBezTo>
                <a:cubicBezTo>
                  <a:pt x="756305" y="136389"/>
                  <a:pt x="755644" y="124288"/>
                  <a:pt x="753933" y="118446"/>
                </a:cubicBezTo>
                <a:close/>
                <a:moveTo>
                  <a:pt x="815362" y="111665"/>
                </a:moveTo>
                <a:cubicBezTo>
                  <a:pt x="811802" y="110741"/>
                  <a:pt x="798451" y="111910"/>
                  <a:pt x="775308" y="115172"/>
                </a:cubicBezTo>
                <a:cubicBezTo>
                  <a:pt x="783097" y="121175"/>
                  <a:pt x="785797" y="126322"/>
                  <a:pt x="783410" y="130613"/>
                </a:cubicBezTo>
                <a:cubicBezTo>
                  <a:pt x="781023" y="134904"/>
                  <a:pt x="779060" y="142631"/>
                  <a:pt x="777522" y="153793"/>
                </a:cubicBezTo>
                <a:cubicBezTo>
                  <a:pt x="775984" y="164955"/>
                  <a:pt x="774471" y="181146"/>
                  <a:pt x="772983" y="202367"/>
                </a:cubicBezTo>
                <a:cubicBezTo>
                  <a:pt x="784815" y="200804"/>
                  <a:pt x="793264" y="200906"/>
                  <a:pt x="798330" y="202674"/>
                </a:cubicBezTo>
                <a:cubicBezTo>
                  <a:pt x="803396" y="204441"/>
                  <a:pt x="806416" y="206971"/>
                  <a:pt x="807390" y="210264"/>
                </a:cubicBezTo>
                <a:cubicBezTo>
                  <a:pt x="808364" y="213557"/>
                  <a:pt x="810242" y="208977"/>
                  <a:pt x="813027" y="196525"/>
                </a:cubicBezTo>
                <a:cubicBezTo>
                  <a:pt x="815811" y="184073"/>
                  <a:pt x="817786" y="171209"/>
                  <a:pt x="818952" y="157932"/>
                </a:cubicBezTo>
                <a:cubicBezTo>
                  <a:pt x="820118" y="144655"/>
                  <a:pt x="820701" y="133416"/>
                  <a:pt x="820701" y="124213"/>
                </a:cubicBezTo>
                <a:cubicBezTo>
                  <a:pt x="820701" y="116772"/>
                  <a:pt x="818921" y="112589"/>
                  <a:pt x="815362" y="111665"/>
                </a:cubicBezTo>
                <a:close/>
                <a:moveTo>
                  <a:pt x="502292" y="109117"/>
                </a:moveTo>
                <a:cubicBezTo>
                  <a:pt x="491397" y="109892"/>
                  <a:pt x="475587" y="111346"/>
                  <a:pt x="454863" y="113479"/>
                </a:cubicBezTo>
                <a:cubicBezTo>
                  <a:pt x="452841" y="126080"/>
                  <a:pt x="452478" y="133977"/>
                  <a:pt x="453774" y="137171"/>
                </a:cubicBezTo>
                <a:cubicBezTo>
                  <a:pt x="455070" y="140364"/>
                  <a:pt x="459452" y="142318"/>
                  <a:pt x="466918" y="143031"/>
                </a:cubicBezTo>
                <a:cubicBezTo>
                  <a:pt x="474384" y="143744"/>
                  <a:pt x="480449" y="144566"/>
                  <a:pt x="485112" y="145496"/>
                </a:cubicBezTo>
                <a:cubicBezTo>
                  <a:pt x="489775" y="146426"/>
                  <a:pt x="492984" y="150128"/>
                  <a:pt x="494739" y="156602"/>
                </a:cubicBezTo>
                <a:cubicBezTo>
                  <a:pt x="496494" y="163076"/>
                  <a:pt x="489732" y="166111"/>
                  <a:pt x="474452" y="165708"/>
                </a:cubicBezTo>
                <a:cubicBezTo>
                  <a:pt x="459173" y="165305"/>
                  <a:pt x="448643" y="162657"/>
                  <a:pt x="442863" y="157765"/>
                </a:cubicBezTo>
                <a:cubicBezTo>
                  <a:pt x="437084" y="152872"/>
                  <a:pt x="434194" y="145583"/>
                  <a:pt x="434194" y="135896"/>
                </a:cubicBezTo>
                <a:cubicBezTo>
                  <a:pt x="434194" y="127190"/>
                  <a:pt x="434579" y="120207"/>
                  <a:pt x="435348" y="114949"/>
                </a:cubicBezTo>
                <a:cubicBezTo>
                  <a:pt x="427968" y="116511"/>
                  <a:pt x="420626" y="117900"/>
                  <a:pt x="413321" y="119116"/>
                </a:cubicBezTo>
                <a:cubicBezTo>
                  <a:pt x="413321" y="145396"/>
                  <a:pt x="405126" y="164893"/>
                  <a:pt x="388736" y="177605"/>
                </a:cubicBezTo>
                <a:cubicBezTo>
                  <a:pt x="372347" y="190318"/>
                  <a:pt x="368242" y="190153"/>
                  <a:pt x="376421" y="177112"/>
                </a:cubicBezTo>
                <a:cubicBezTo>
                  <a:pt x="384600" y="164071"/>
                  <a:pt x="390234" y="145688"/>
                  <a:pt x="393322" y="121962"/>
                </a:cubicBezTo>
                <a:cubicBezTo>
                  <a:pt x="378836" y="124294"/>
                  <a:pt x="366825" y="126402"/>
                  <a:pt x="357287" y="128287"/>
                </a:cubicBezTo>
                <a:cubicBezTo>
                  <a:pt x="357994" y="139214"/>
                  <a:pt x="360989" y="162741"/>
                  <a:pt x="366273" y="198869"/>
                </a:cubicBezTo>
                <a:cubicBezTo>
                  <a:pt x="385472" y="198919"/>
                  <a:pt x="408465" y="197179"/>
                  <a:pt x="435255" y="193651"/>
                </a:cubicBezTo>
                <a:cubicBezTo>
                  <a:pt x="462044" y="190122"/>
                  <a:pt x="478793" y="189443"/>
                  <a:pt x="485503" y="191614"/>
                </a:cubicBezTo>
                <a:cubicBezTo>
                  <a:pt x="492212" y="193784"/>
                  <a:pt x="496559" y="197244"/>
                  <a:pt x="498544" y="201995"/>
                </a:cubicBezTo>
                <a:cubicBezTo>
                  <a:pt x="500528" y="206745"/>
                  <a:pt x="502500" y="209551"/>
                  <a:pt x="504460" y="210413"/>
                </a:cubicBezTo>
                <a:cubicBezTo>
                  <a:pt x="506419" y="211275"/>
                  <a:pt x="510955" y="197238"/>
                  <a:pt x="518068" y="168304"/>
                </a:cubicBezTo>
                <a:cubicBezTo>
                  <a:pt x="525181" y="139369"/>
                  <a:pt x="527054" y="122077"/>
                  <a:pt x="523686" y="116428"/>
                </a:cubicBezTo>
                <a:cubicBezTo>
                  <a:pt x="520319" y="110778"/>
                  <a:pt x="513188" y="108341"/>
                  <a:pt x="502292" y="109117"/>
                </a:cubicBezTo>
                <a:close/>
                <a:moveTo>
                  <a:pt x="1067476" y="98615"/>
                </a:moveTo>
                <a:cubicBezTo>
                  <a:pt x="1063247" y="104456"/>
                  <a:pt x="1059353" y="108698"/>
                  <a:pt x="1055793" y="111340"/>
                </a:cubicBezTo>
                <a:cubicBezTo>
                  <a:pt x="1060171" y="111340"/>
                  <a:pt x="1063880" y="113076"/>
                  <a:pt x="1066918" y="116549"/>
                </a:cubicBezTo>
                <a:cubicBezTo>
                  <a:pt x="1069957" y="120021"/>
                  <a:pt x="1074075" y="123723"/>
                  <a:pt x="1079271" y="127655"/>
                </a:cubicBezTo>
                <a:cubicBezTo>
                  <a:pt x="1083910" y="120970"/>
                  <a:pt x="1087748" y="114651"/>
                  <a:pt x="1090787" y="108698"/>
                </a:cubicBezTo>
                <a:cubicBezTo>
                  <a:pt x="1093825" y="102745"/>
                  <a:pt x="1092173" y="100159"/>
                  <a:pt x="1085829" y="100940"/>
                </a:cubicBezTo>
                <a:cubicBezTo>
                  <a:pt x="1079485" y="101722"/>
                  <a:pt x="1073368" y="100946"/>
                  <a:pt x="1067476" y="98615"/>
                </a:cubicBezTo>
                <a:close/>
                <a:moveTo>
                  <a:pt x="983494" y="85131"/>
                </a:moveTo>
                <a:cubicBezTo>
                  <a:pt x="985718" y="85164"/>
                  <a:pt x="988523" y="85650"/>
                  <a:pt x="991909" y="86588"/>
                </a:cubicBezTo>
                <a:cubicBezTo>
                  <a:pt x="1005452" y="90339"/>
                  <a:pt x="1012869" y="95096"/>
                  <a:pt x="1014159" y="100857"/>
                </a:cubicBezTo>
                <a:cubicBezTo>
                  <a:pt x="1015449" y="106617"/>
                  <a:pt x="1014717" y="112354"/>
                  <a:pt x="1011964" y="118065"/>
                </a:cubicBezTo>
                <a:cubicBezTo>
                  <a:pt x="1009210" y="123776"/>
                  <a:pt x="1004429" y="123469"/>
                  <a:pt x="997620" y="117144"/>
                </a:cubicBezTo>
                <a:cubicBezTo>
                  <a:pt x="990811" y="110819"/>
                  <a:pt x="984660" y="104121"/>
                  <a:pt x="979166" y="97052"/>
                </a:cubicBezTo>
                <a:cubicBezTo>
                  <a:pt x="975380" y="89006"/>
                  <a:pt x="976823" y="85033"/>
                  <a:pt x="983494" y="85131"/>
                </a:cubicBezTo>
                <a:close/>
                <a:moveTo>
                  <a:pt x="1053081" y="66324"/>
                </a:moveTo>
                <a:cubicBezTo>
                  <a:pt x="1054261" y="66285"/>
                  <a:pt x="1055671" y="66578"/>
                  <a:pt x="1057310" y="67203"/>
                </a:cubicBezTo>
                <a:cubicBezTo>
                  <a:pt x="1063864" y="69702"/>
                  <a:pt x="1069334" y="72691"/>
                  <a:pt x="1073718" y="76170"/>
                </a:cubicBezTo>
                <a:cubicBezTo>
                  <a:pt x="1078102" y="79649"/>
                  <a:pt x="1079231" y="82470"/>
                  <a:pt x="1077104" y="84634"/>
                </a:cubicBezTo>
                <a:lnTo>
                  <a:pt x="1075980" y="85460"/>
                </a:lnTo>
                <a:lnTo>
                  <a:pt x="1088168" y="84690"/>
                </a:lnTo>
                <a:cubicBezTo>
                  <a:pt x="1092047" y="84020"/>
                  <a:pt x="1094848" y="82994"/>
                  <a:pt x="1096572" y="81611"/>
                </a:cubicBezTo>
                <a:cubicBezTo>
                  <a:pt x="1100020" y="78845"/>
                  <a:pt x="1104590" y="78737"/>
                  <a:pt x="1110283" y="81286"/>
                </a:cubicBezTo>
                <a:cubicBezTo>
                  <a:pt x="1115976" y="83834"/>
                  <a:pt x="1121157" y="87521"/>
                  <a:pt x="1125826" y="92345"/>
                </a:cubicBezTo>
                <a:cubicBezTo>
                  <a:pt x="1130496" y="97170"/>
                  <a:pt x="1130859" y="100853"/>
                  <a:pt x="1126915" y="103396"/>
                </a:cubicBezTo>
                <a:cubicBezTo>
                  <a:pt x="1122971" y="105938"/>
                  <a:pt x="1119591" y="108971"/>
                  <a:pt x="1116776" y="112493"/>
                </a:cubicBezTo>
                <a:cubicBezTo>
                  <a:pt x="1113960" y="116015"/>
                  <a:pt x="1107251" y="125336"/>
                  <a:pt x="1096647" y="140454"/>
                </a:cubicBezTo>
                <a:cubicBezTo>
                  <a:pt x="1110587" y="151021"/>
                  <a:pt x="1125017" y="159938"/>
                  <a:pt x="1139937" y="167206"/>
                </a:cubicBezTo>
                <a:cubicBezTo>
                  <a:pt x="1154857" y="174474"/>
                  <a:pt x="1170828" y="180393"/>
                  <a:pt x="1187851" y="184963"/>
                </a:cubicBezTo>
                <a:cubicBezTo>
                  <a:pt x="1204873" y="189533"/>
                  <a:pt x="1205471" y="193406"/>
                  <a:pt x="1189646" y="196581"/>
                </a:cubicBezTo>
                <a:cubicBezTo>
                  <a:pt x="1173820" y="199756"/>
                  <a:pt x="1161083" y="201343"/>
                  <a:pt x="1151434" y="201343"/>
                </a:cubicBezTo>
                <a:cubicBezTo>
                  <a:pt x="1146697" y="201343"/>
                  <a:pt x="1142079" y="200430"/>
                  <a:pt x="1137582" y="198604"/>
                </a:cubicBezTo>
                <a:lnTo>
                  <a:pt x="1130890" y="194416"/>
                </a:lnTo>
                <a:lnTo>
                  <a:pt x="1138672" y="200283"/>
                </a:lnTo>
                <a:cubicBezTo>
                  <a:pt x="1144117" y="205418"/>
                  <a:pt x="1143782" y="210003"/>
                  <a:pt x="1137668" y="214040"/>
                </a:cubicBezTo>
                <a:cubicBezTo>
                  <a:pt x="1131553" y="218077"/>
                  <a:pt x="1125662" y="225807"/>
                  <a:pt x="1119994" y="237230"/>
                </a:cubicBezTo>
                <a:cubicBezTo>
                  <a:pt x="1127771" y="246767"/>
                  <a:pt x="1125414" y="251536"/>
                  <a:pt x="1112925" y="251536"/>
                </a:cubicBezTo>
                <a:cubicBezTo>
                  <a:pt x="1103735" y="251536"/>
                  <a:pt x="1084015" y="252646"/>
                  <a:pt x="1053766" y="254866"/>
                </a:cubicBezTo>
                <a:cubicBezTo>
                  <a:pt x="1048730" y="265879"/>
                  <a:pt x="1044476" y="266381"/>
                  <a:pt x="1041004" y="256373"/>
                </a:cubicBezTo>
                <a:cubicBezTo>
                  <a:pt x="1037531" y="246364"/>
                  <a:pt x="1035038" y="236848"/>
                  <a:pt x="1033525" y="227826"/>
                </a:cubicBezTo>
                <a:cubicBezTo>
                  <a:pt x="1032012" y="218803"/>
                  <a:pt x="1029485" y="211141"/>
                  <a:pt x="1025944" y="204841"/>
                </a:cubicBezTo>
                <a:cubicBezTo>
                  <a:pt x="1022403" y="198541"/>
                  <a:pt x="1023764" y="195390"/>
                  <a:pt x="1030028" y="195390"/>
                </a:cubicBezTo>
                <a:cubicBezTo>
                  <a:pt x="1034058" y="195390"/>
                  <a:pt x="1038167" y="195579"/>
                  <a:pt x="1042352" y="195958"/>
                </a:cubicBezTo>
                <a:cubicBezTo>
                  <a:pt x="1046538" y="196336"/>
                  <a:pt x="1056975" y="195390"/>
                  <a:pt x="1073662" y="193121"/>
                </a:cubicBezTo>
                <a:cubicBezTo>
                  <a:pt x="1090349" y="190851"/>
                  <a:pt x="1101087" y="188516"/>
                  <a:pt x="1105874" y="186116"/>
                </a:cubicBezTo>
                <a:cubicBezTo>
                  <a:pt x="1108268" y="184917"/>
                  <a:pt x="1110790" y="184436"/>
                  <a:pt x="1113441" y="184675"/>
                </a:cubicBezTo>
                <a:lnTo>
                  <a:pt x="1120842" y="187225"/>
                </a:lnTo>
                <a:lnTo>
                  <a:pt x="1117125" y="183970"/>
                </a:lnTo>
                <a:cubicBezTo>
                  <a:pt x="1108862" y="176617"/>
                  <a:pt x="1097782" y="166453"/>
                  <a:pt x="1083885" y="153477"/>
                </a:cubicBezTo>
                <a:cubicBezTo>
                  <a:pt x="1068890" y="169376"/>
                  <a:pt x="1055217" y="180911"/>
                  <a:pt x="1042864" y="188079"/>
                </a:cubicBezTo>
                <a:cubicBezTo>
                  <a:pt x="1030511" y="195248"/>
                  <a:pt x="1017492" y="200221"/>
                  <a:pt x="1003806" y="202999"/>
                </a:cubicBezTo>
                <a:cubicBezTo>
                  <a:pt x="990120" y="205777"/>
                  <a:pt x="989094" y="203377"/>
                  <a:pt x="1000727" y="195800"/>
                </a:cubicBezTo>
                <a:cubicBezTo>
                  <a:pt x="1012360" y="188222"/>
                  <a:pt x="1023389" y="180576"/>
                  <a:pt x="1033813" y="172861"/>
                </a:cubicBezTo>
                <a:cubicBezTo>
                  <a:pt x="1044238" y="165147"/>
                  <a:pt x="1056184" y="154177"/>
                  <a:pt x="1069653" y="139952"/>
                </a:cubicBezTo>
                <a:cubicBezTo>
                  <a:pt x="1061095" y="132064"/>
                  <a:pt x="1054646" y="126067"/>
                  <a:pt x="1050305" y="121962"/>
                </a:cubicBezTo>
                <a:cubicBezTo>
                  <a:pt x="1042145" y="131636"/>
                  <a:pt x="1034185" y="137946"/>
                  <a:pt x="1026428" y="140891"/>
                </a:cubicBezTo>
                <a:cubicBezTo>
                  <a:pt x="1018670" y="143837"/>
                  <a:pt x="1017176" y="141840"/>
                  <a:pt x="1021944" y="134901"/>
                </a:cubicBezTo>
                <a:cubicBezTo>
                  <a:pt x="1026713" y="127962"/>
                  <a:pt x="1032548" y="118378"/>
                  <a:pt x="1039450" y="106149"/>
                </a:cubicBezTo>
                <a:cubicBezTo>
                  <a:pt x="1046352" y="93921"/>
                  <a:pt x="1049416" y="83748"/>
                  <a:pt x="1048640" y="75630"/>
                </a:cubicBezTo>
                <a:cubicBezTo>
                  <a:pt x="1048059" y="69542"/>
                  <a:pt x="1049539" y="66440"/>
                  <a:pt x="1053081" y="66324"/>
                </a:cubicBezTo>
                <a:close/>
                <a:moveTo>
                  <a:pt x="436836" y="55417"/>
                </a:moveTo>
                <a:cubicBezTo>
                  <a:pt x="423106" y="57724"/>
                  <a:pt x="411374" y="59064"/>
                  <a:pt x="401638" y="59436"/>
                </a:cubicBezTo>
                <a:cubicBezTo>
                  <a:pt x="413309" y="64049"/>
                  <a:pt x="418173" y="69296"/>
                  <a:pt x="416232" y="75174"/>
                </a:cubicBezTo>
                <a:cubicBezTo>
                  <a:pt x="414291" y="81053"/>
                  <a:pt x="413321" y="90373"/>
                  <a:pt x="413321" y="103135"/>
                </a:cubicBezTo>
                <a:cubicBezTo>
                  <a:pt x="419014" y="103197"/>
                  <a:pt x="426790" y="102249"/>
                  <a:pt x="436650" y="100289"/>
                </a:cubicBezTo>
                <a:cubicBezTo>
                  <a:pt x="438895" y="74753"/>
                  <a:pt x="438957" y="59795"/>
                  <a:pt x="436836" y="55417"/>
                </a:cubicBezTo>
                <a:close/>
                <a:moveTo>
                  <a:pt x="76072" y="31228"/>
                </a:moveTo>
                <a:cubicBezTo>
                  <a:pt x="77518" y="31224"/>
                  <a:pt x="79303" y="31532"/>
                  <a:pt x="81425" y="32154"/>
                </a:cubicBezTo>
                <a:cubicBezTo>
                  <a:pt x="89914" y="34640"/>
                  <a:pt x="97136" y="38346"/>
                  <a:pt x="103089" y="43269"/>
                </a:cubicBezTo>
                <a:cubicBezTo>
                  <a:pt x="109042" y="48193"/>
                  <a:pt x="109988" y="53498"/>
                  <a:pt x="105926" y="59185"/>
                </a:cubicBezTo>
                <a:cubicBezTo>
                  <a:pt x="101864" y="64871"/>
                  <a:pt x="97362" y="74185"/>
                  <a:pt x="92420" y="87127"/>
                </a:cubicBezTo>
                <a:cubicBezTo>
                  <a:pt x="87477" y="100069"/>
                  <a:pt x="82724" y="113957"/>
                  <a:pt x="78160" y="128790"/>
                </a:cubicBezTo>
                <a:cubicBezTo>
                  <a:pt x="97123" y="134755"/>
                  <a:pt x="109259" y="142919"/>
                  <a:pt x="114567" y="153281"/>
                </a:cubicBezTo>
                <a:cubicBezTo>
                  <a:pt x="119875" y="163643"/>
                  <a:pt x="120272" y="173271"/>
                  <a:pt x="115758" y="182163"/>
                </a:cubicBezTo>
                <a:cubicBezTo>
                  <a:pt x="111243" y="191056"/>
                  <a:pt x="103830" y="188085"/>
                  <a:pt x="93517" y="173252"/>
                </a:cubicBezTo>
                <a:cubicBezTo>
                  <a:pt x="83205" y="158419"/>
                  <a:pt x="76318" y="146767"/>
                  <a:pt x="72858" y="138296"/>
                </a:cubicBezTo>
                <a:cubicBezTo>
                  <a:pt x="66793" y="155697"/>
                  <a:pt x="58180" y="171972"/>
                  <a:pt x="47018" y="187121"/>
                </a:cubicBezTo>
                <a:cubicBezTo>
                  <a:pt x="35856" y="202271"/>
                  <a:pt x="23835" y="213290"/>
                  <a:pt x="10955" y="220179"/>
                </a:cubicBezTo>
                <a:cubicBezTo>
                  <a:pt x="-1925" y="227069"/>
                  <a:pt x="-3447" y="224127"/>
                  <a:pt x="6388" y="211352"/>
                </a:cubicBezTo>
                <a:cubicBezTo>
                  <a:pt x="16223" y="198578"/>
                  <a:pt x="25760" y="183909"/>
                  <a:pt x="35000" y="167345"/>
                </a:cubicBezTo>
                <a:cubicBezTo>
                  <a:pt x="44240" y="150782"/>
                  <a:pt x="51783" y="134510"/>
                  <a:pt x="57631" y="118530"/>
                </a:cubicBezTo>
                <a:cubicBezTo>
                  <a:pt x="63479" y="102549"/>
                  <a:pt x="67950" y="87304"/>
                  <a:pt x="71044" y="72793"/>
                </a:cubicBezTo>
                <a:cubicBezTo>
                  <a:pt x="74139" y="58282"/>
                  <a:pt x="74520" y="47260"/>
                  <a:pt x="72188" y="39725"/>
                </a:cubicBezTo>
                <a:cubicBezTo>
                  <a:pt x="70440" y="34075"/>
                  <a:pt x="71734" y="31242"/>
                  <a:pt x="76072" y="31228"/>
                </a:cubicBezTo>
                <a:close/>
                <a:moveTo>
                  <a:pt x="1450375" y="26588"/>
                </a:moveTo>
                <a:cubicBezTo>
                  <a:pt x="1465007" y="25795"/>
                  <a:pt x="1475540" y="28214"/>
                  <a:pt x="1481972" y="33847"/>
                </a:cubicBezTo>
                <a:cubicBezTo>
                  <a:pt x="1490548" y="41356"/>
                  <a:pt x="1493308" y="46829"/>
                  <a:pt x="1490251" y="50264"/>
                </a:cubicBezTo>
                <a:cubicBezTo>
                  <a:pt x="1487193" y="53700"/>
                  <a:pt x="1478633" y="55027"/>
                  <a:pt x="1464569" y="54245"/>
                </a:cubicBezTo>
                <a:cubicBezTo>
                  <a:pt x="1450504" y="53464"/>
                  <a:pt x="1437280" y="53464"/>
                  <a:pt x="1424897" y="54245"/>
                </a:cubicBezTo>
                <a:cubicBezTo>
                  <a:pt x="1412513" y="55027"/>
                  <a:pt x="1394191" y="56410"/>
                  <a:pt x="1369932" y="58394"/>
                </a:cubicBezTo>
                <a:cubicBezTo>
                  <a:pt x="1376927" y="65935"/>
                  <a:pt x="1379454" y="71203"/>
                  <a:pt x="1377513" y="74198"/>
                </a:cubicBezTo>
                <a:cubicBezTo>
                  <a:pt x="1375572" y="77193"/>
                  <a:pt x="1374602" y="89574"/>
                  <a:pt x="1374602" y="111340"/>
                </a:cubicBezTo>
                <a:cubicBezTo>
                  <a:pt x="1392064" y="111340"/>
                  <a:pt x="1407285" y="113433"/>
                  <a:pt x="1420264" y="117618"/>
                </a:cubicBezTo>
                <a:cubicBezTo>
                  <a:pt x="1433243" y="121804"/>
                  <a:pt x="1440744" y="130188"/>
                  <a:pt x="1442765" y="142770"/>
                </a:cubicBezTo>
                <a:cubicBezTo>
                  <a:pt x="1444787" y="155352"/>
                  <a:pt x="1435838" y="156748"/>
                  <a:pt x="1415920" y="146956"/>
                </a:cubicBezTo>
                <a:cubicBezTo>
                  <a:pt x="1396002" y="137164"/>
                  <a:pt x="1382229" y="129218"/>
                  <a:pt x="1374602" y="123116"/>
                </a:cubicBezTo>
                <a:cubicBezTo>
                  <a:pt x="1375334" y="181742"/>
                  <a:pt x="1374469" y="221110"/>
                  <a:pt x="1372007" y="241220"/>
                </a:cubicBezTo>
                <a:cubicBezTo>
                  <a:pt x="1369545" y="261330"/>
                  <a:pt x="1365716" y="271386"/>
                  <a:pt x="1360519" y="271386"/>
                </a:cubicBezTo>
                <a:cubicBezTo>
                  <a:pt x="1356662" y="271386"/>
                  <a:pt x="1352572" y="266778"/>
                  <a:pt x="1348250" y="257563"/>
                </a:cubicBezTo>
                <a:cubicBezTo>
                  <a:pt x="1343928" y="248348"/>
                  <a:pt x="1342567" y="240417"/>
                  <a:pt x="1344167" y="233769"/>
                </a:cubicBezTo>
                <a:cubicBezTo>
                  <a:pt x="1345767" y="227122"/>
                  <a:pt x="1347323" y="220021"/>
                  <a:pt x="1348836" y="212468"/>
                </a:cubicBezTo>
                <a:cubicBezTo>
                  <a:pt x="1350349" y="204915"/>
                  <a:pt x="1351496" y="179236"/>
                  <a:pt x="1352278" y="135431"/>
                </a:cubicBezTo>
                <a:cubicBezTo>
                  <a:pt x="1353059" y="91626"/>
                  <a:pt x="1350709" y="66902"/>
                  <a:pt x="1345227" y="61259"/>
                </a:cubicBezTo>
                <a:cubicBezTo>
                  <a:pt x="1306631" y="67485"/>
                  <a:pt x="1282437" y="71568"/>
                  <a:pt x="1272645" y="73509"/>
                </a:cubicBezTo>
                <a:cubicBezTo>
                  <a:pt x="1262854" y="75450"/>
                  <a:pt x="1253639" y="71925"/>
                  <a:pt x="1245001" y="62933"/>
                </a:cubicBezTo>
                <a:cubicBezTo>
                  <a:pt x="1236362" y="53942"/>
                  <a:pt x="1236679" y="49840"/>
                  <a:pt x="1245949" y="50627"/>
                </a:cubicBezTo>
                <a:cubicBezTo>
                  <a:pt x="1255220" y="51415"/>
                  <a:pt x="1271219" y="50655"/>
                  <a:pt x="1293946" y="48348"/>
                </a:cubicBezTo>
                <a:cubicBezTo>
                  <a:pt x="1316674" y="46041"/>
                  <a:pt x="1339972" y="43127"/>
                  <a:pt x="1363840" y="39604"/>
                </a:cubicBezTo>
                <a:cubicBezTo>
                  <a:pt x="1387708" y="36082"/>
                  <a:pt x="1411220" y="32365"/>
                  <a:pt x="1434375" y="28452"/>
                </a:cubicBezTo>
                <a:cubicBezTo>
                  <a:pt x="1440164" y="27473"/>
                  <a:pt x="1445497" y="26852"/>
                  <a:pt x="1450375" y="26588"/>
                </a:cubicBezTo>
                <a:close/>
                <a:moveTo>
                  <a:pt x="797446" y="24405"/>
                </a:moveTo>
                <a:cubicBezTo>
                  <a:pt x="803635" y="23190"/>
                  <a:pt x="810053" y="25599"/>
                  <a:pt x="816701" y="31633"/>
                </a:cubicBezTo>
                <a:cubicBezTo>
                  <a:pt x="823349" y="37667"/>
                  <a:pt x="822310" y="42159"/>
                  <a:pt x="813585" y="45111"/>
                </a:cubicBezTo>
                <a:cubicBezTo>
                  <a:pt x="804860" y="48063"/>
                  <a:pt x="782378" y="51976"/>
                  <a:pt x="746138" y="56850"/>
                </a:cubicBezTo>
                <a:cubicBezTo>
                  <a:pt x="753914" y="63510"/>
                  <a:pt x="754488" y="69076"/>
                  <a:pt x="747859" y="73547"/>
                </a:cubicBezTo>
                <a:cubicBezTo>
                  <a:pt x="741230" y="78018"/>
                  <a:pt x="729761" y="89437"/>
                  <a:pt x="713452" y="107805"/>
                </a:cubicBezTo>
                <a:cubicBezTo>
                  <a:pt x="737934" y="104729"/>
                  <a:pt x="759232" y="101843"/>
                  <a:pt x="777345" y="99145"/>
                </a:cubicBezTo>
                <a:cubicBezTo>
                  <a:pt x="795459" y="96448"/>
                  <a:pt x="807623" y="93908"/>
                  <a:pt x="813836" y="91527"/>
                </a:cubicBezTo>
                <a:cubicBezTo>
                  <a:pt x="820050" y="89146"/>
                  <a:pt x="826059" y="89226"/>
                  <a:pt x="831863" y="91769"/>
                </a:cubicBezTo>
                <a:cubicBezTo>
                  <a:pt x="837667" y="94311"/>
                  <a:pt x="844675" y="99241"/>
                  <a:pt x="852885" y="106559"/>
                </a:cubicBezTo>
                <a:cubicBezTo>
                  <a:pt x="861095" y="113876"/>
                  <a:pt x="863002" y="119931"/>
                  <a:pt x="858605" y="124725"/>
                </a:cubicBezTo>
                <a:cubicBezTo>
                  <a:pt x="854209" y="129518"/>
                  <a:pt x="850888" y="137341"/>
                  <a:pt x="848643" y="148193"/>
                </a:cubicBezTo>
                <a:cubicBezTo>
                  <a:pt x="846398" y="159045"/>
                  <a:pt x="844488" y="172722"/>
                  <a:pt x="842913" y="189223"/>
                </a:cubicBezTo>
                <a:cubicBezTo>
                  <a:pt x="841338" y="205725"/>
                  <a:pt x="838111" y="219265"/>
                  <a:pt x="833230" y="229844"/>
                </a:cubicBezTo>
                <a:cubicBezTo>
                  <a:pt x="828350" y="240423"/>
                  <a:pt x="822310" y="247849"/>
                  <a:pt x="815110" y="252122"/>
                </a:cubicBezTo>
                <a:cubicBezTo>
                  <a:pt x="807911" y="256394"/>
                  <a:pt x="803170" y="253040"/>
                  <a:pt x="800888" y="242057"/>
                </a:cubicBezTo>
                <a:cubicBezTo>
                  <a:pt x="798606" y="231075"/>
                  <a:pt x="796603" y="223283"/>
                  <a:pt x="794879" y="218682"/>
                </a:cubicBezTo>
                <a:cubicBezTo>
                  <a:pt x="785701" y="218012"/>
                  <a:pt x="767529" y="218846"/>
                  <a:pt x="740361" y="221184"/>
                </a:cubicBezTo>
                <a:cubicBezTo>
                  <a:pt x="713194" y="223522"/>
                  <a:pt x="690315" y="225404"/>
                  <a:pt x="671724" y="226830"/>
                </a:cubicBezTo>
                <a:cubicBezTo>
                  <a:pt x="665510" y="242519"/>
                  <a:pt x="660190" y="245812"/>
                  <a:pt x="655762" y="236709"/>
                </a:cubicBezTo>
                <a:cubicBezTo>
                  <a:pt x="651334" y="227605"/>
                  <a:pt x="648727" y="214822"/>
                  <a:pt x="647939" y="198358"/>
                </a:cubicBezTo>
                <a:cubicBezTo>
                  <a:pt x="647152" y="181893"/>
                  <a:pt x="645623" y="167587"/>
                  <a:pt x="643353" y="155439"/>
                </a:cubicBezTo>
                <a:cubicBezTo>
                  <a:pt x="641084" y="143291"/>
                  <a:pt x="637779" y="132120"/>
                  <a:pt x="633438" y="121925"/>
                </a:cubicBezTo>
                <a:cubicBezTo>
                  <a:pt x="629097" y="111730"/>
                  <a:pt x="630622" y="107241"/>
                  <a:pt x="638014" y="108456"/>
                </a:cubicBezTo>
                <a:cubicBezTo>
                  <a:pt x="645406" y="109672"/>
                  <a:pt x="651151" y="110840"/>
                  <a:pt x="655250" y="111963"/>
                </a:cubicBezTo>
                <a:cubicBezTo>
                  <a:pt x="659349" y="113085"/>
                  <a:pt x="673231" y="112580"/>
                  <a:pt x="696894" y="110447"/>
                </a:cubicBezTo>
                <a:cubicBezTo>
                  <a:pt x="707883" y="93604"/>
                  <a:pt x="714338" y="81909"/>
                  <a:pt x="716261" y="75360"/>
                </a:cubicBezTo>
                <a:cubicBezTo>
                  <a:pt x="718183" y="68812"/>
                  <a:pt x="719144" y="63721"/>
                  <a:pt x="719144" y="60087"/>
                </a:cubicBezTo>
                <a:cubicBezTo>
                  <a:pt x="715151" y="60819"/>
                  <a:pt x="710484" y="61585"/>
                  <a:pt x="705145" y="62384"/>
                </a:cubicBezTo>
                <a:cubicBezTo>
                  <a:pt x="699806" y="63184"/>
                  <a:pt x="695146" y="63374"/>
                  <a:pt x="691165" y="62952"/>
                </a:cubicBezTo>
                <a:cubicBezTo>
                  <a:pt x="687183" y="62530"/>
                  <a:pt x="681900" y="59203"/>
                  <a:pt x="675314" y="52971"/>
                </a:cubicBezTo>
                <a:cubicBezTo>
                  <a:pt x="668729" y="46739"/>
                  <a:pt x="672852" y="43623"/>
                  <a:pt x="687686" y="43623"/>
                </a:cubicBezTo>
                <a:cubicBezTo>
                  <a:pt x="699877" y="43623"/>
                  <a:pt x="715948" y="41896"/>
                  <a:pt x="735897" y="38442"/>
                </a:cubicBezTo>
                <a:cubicBezTo>
                  <a:pt x="755846" y="34988"/>
                  <a:pt x="769544" y="32089"/>
                  <a:pt x="776992" y="29745"/>
                </a:cubicBezTo>
                <a:cubicBezTo>
                  <a:pt x="784439" y="27401"/>
                  <a:pt x="791258" y="25621"/>
                  <a:pt x="797446" y="24405"/>
                </a:cubicBezTo>
                <a:close/>
                <a:moveTo>
                  <a:pt x="485097" y="24229"/>
                </a:moveTo>
                <a:cubicBezTo>
                  <a:pt x="494675" y="23340"/>
                  <a:pt x="500999" y="25536"/>
                  <a:pt x="504069" y="30814"/>
                </a:cubicBezTo>
                <a:cubicBezTo>
                  <a:pt x="508162" y="37853"/>
                  <a:pt x="505074" y="42733"/>
                  <a:pt x="494804" y="45455"/>
                </a:cubicBezTo>
                <a:cubicBezTo>
                  <a:pt x="484535" y="48178"/>
                  <a:pt x="475203" y="50109"/>
                  <a:pt x="466806" y="51250"/>
                </a:cubicBezTo>
                <a:cubicBezTo>
                  <a:pt x="458410" y="52391"/>
                  <a:pt x="453808" y="52652"/>
                  <a:pt x="453002" y="52032"/>
                </a:cubicBezTo>
                <a:cubicBezTo>
                  <a:pt x="465454" y="57650"/>
                  <a:pt x="469888" y="64301"/>
                  <a:pt x="466304" y="71984"/>
                </a:cubicBezTo>
                <a:cubicBezTo>
                  <a:pt x="462720" y="79667"/>
                  <a:pt x="459842" y="88104"/>
                  <a:pt x="457672" y="97294"/>
                </a:cubicBezTo>
                <a:cubicBezTo>
                  <a:pt x="477987" y="95818"/>
                  <a:pt x="493840" y="94088"/>
                  <a:pt x="505232" y="92104"/>
                </a:cubicBezTo>
                <a:cubicBezTo>
                  <a:pt x="516623" y="90119"/>
                  <a:pt x="525125" y="90386"/>
                  <a:pt x="530737" y="92904"/>
                </a:cubicBezTo>
                <a:cubicBezTo>
                  <a:pt x="536349" y="95421"/>
                  <a:pt x="543865" y="100345"/>
                  <a:pt x="553285" y="107675"/>
                </a:cubicBezTo>
                <a:cubicBezTo>
                  <a:pt x="562704" y="115005"/>
                  <a:pt x="565194" y="120908"/>
                  <a:pt x="560754" y="125385"/>
                </a:cubicBezTo>
                <a:cubicBezTo>
                  <a:pt x="556314" y="129863"/>
                  <a:pt x="552599" y="136954"/>
                  <a:pt x="549610" y="146658"/>
                </a:cubicBezTo>
                <a:cubicBezTo>
                  <a:pt x="546621" y="156363"/>
                  <a:pt x="544349" y="166484"/>
                  <a:pt x="542792" y="177019"/>
                </a:cubicBezTo>
                <a:cubicBezTo>
                  <a:pt x="541236" y="187555"/>
                  <a:pt x="539270" y="196578"/>
                  <a:pt x="536895" y="204087"/>
                </a:cubicBezTo>
                <a:cubicBezTo>
                  <a:pt x="534520" y="211597"/>
                  <a:pt x="532111" y="217997"/>
                  <a:pt x="529667" y="223286"/>
                </a:cubicBezTo>
                <a:cubicBezTo>
                  <a:pt x="527224" y="228576"/>
                  <a:pt x="521240" y="235968"/>
                  <a:pt x="511715" y="245462"/>
                </a:cubicBezTo>
                <a:cubicBezTo>
                  <a:pt x="502190" y="254956"/>
                  <a:pt x="496829" y="257126"/>
                  <a:pt x="495632" y="251973"/>
                </a:cubicBezTo>
                <a:cubicBezTo>
                  <a:pt x="494435" y="246820"/>
                  <a:pt x="493080" y="241409"/>
                  <a:pt x="491567" y="235741"/>
                </a:cubicBezTo>
                <a:cubicBezTo>
                  <a:pt x="490054" y="230073"/>
                  <a:pt x="488262" y="224285"/>
                  <a:pt x="486191" y="218375"/>
                </a:cubicBezTo>
                <a:cubicBezTo>
                  <a:pt x="484120" y="212465"/>
                  <a:pt x="477683" y="209706"/>
                  <a:pt x="466881" y="210096"/>
                </a:cubicBezTo>
                <a:cubicBezTo>
                  <a:pt x="456078" y="210487"/>
                  <a:pt x="444290" y="210875"/>
                  <a:pt x="431515" y="211259"/>
                </a:cubicBezTo>
                <a:cubicBezTo>
                  <a:pt x="418741" y="211644"/>
                  <a:pt x="405728" y="212422"/>
                  <a:pt x="392476" y="213594"/>
                </a:cubicBezTo>
                <a:cubicBezTo>
                  <a:pt x="379224" y="214766"/>
                  <a:pt x="370576" y="215352"/>
                  <a:pt x="366533" y="215352"/>
                </a:cubicBezTo>
                <a:cubicBezTo>
                  <a:pt x="363854" y="221367"/>
                  <a:pt x="360924" y="225398"/>
                  <a:pt x="357743" y="227444"/>
                </a:cubicBezTo>
                <a:cubicBezTo>
                  <a:pt x="354562" y="229491"/>
                  <a:pt x="351529" y="225540"/>
                  <a:pt x="348646" y="215594"/>
                </a:cubicBezTo>
                <a:cubicBezTo>
                  <a:pt x="345762" y="205647"/>
                  <a:pt x="343738" y="195812"/>
                  <a:pt x="342572" y="186089"/>
                </a:cubicBezTo>
                <a:cubicBezTo>
                  <a:pt x="341406" y="176365"/>
                  <a:pt x="339679" y="166366"/>
                  <a:pt x="337391" y="156090"/>
                </a:cubicBezTo>
                <a:cubicBezTo>
                  <a:pt x="335103" y="145815"/>
                  <a:pt x="332833" y="138426"/>
                  <a:pt x="330582" y="133924"/>
                </a:cubicBezTo>
                <a:cubicBezTo>
                  <a:pt x="328331" y="129422"/>
                  <a:pt x="325581" y="123944"/>
                  <a:pt x="322331" y="117488"/>
                </a:cubicBezTo>
                <a:cubicBezTo>
                  <a:pt x="319082" y="111033"/>
                  <a:pt x="323116" y="108779"/>
                  <a:pt x="334433" y="110726"/>
                </a:cubicBezTo>
                <a:cubicBezTo>
                  <a:pt x="345750" y="112673"/>
                  <a:pt x="365380" y="111519"/>
                  <a:pt x="393322" y="107265"/>
                </a:cubicBezTo>
                <a:cubicBezTo>
                  <a:pt x="393322" y="96351"/>
                  <a:pt x="392566" y="87493"/>
                  <a:pt x="391053" y="80690"/>
                </a:cubicBezTo>
                <a:cubicBezTo>
                  <a:pt x="389540" y="73888"/>
                  <a:pt x="388445" y="68610"/>
                  <a:pt x="387769" y="64859"/>
                </a:cubicBezTo>
                <a:cubicBezTo>
                  <a:pt x="387093" y="61107"/>
                  <a:pt x="384935" y="58568"/>
                  <a:pt x="381295" y="57241"/>
                </a:cubicBezTo>
                <a:cubicBezTo>
                  <a:pt x="377655" y="55914"/>
                  <a:pt x="372136" y="53266"/>
                  <a:pt x="364738" y="49297"/>
                </a:cubicBezTo>
                <a:cubicBezTo>
                  <a:pt x="357340" y="45328"/>
                  <a:pt x="360921" y="42820"/>
                  <a:pt x="375481" y="41772"/>
                </a:cubicBezTo>
                <a:cubicBezTo>
                  <a:pt x="390042" y="40724"/>
                  <a:pt x="406258" y="38839"/>
                  <a:pt x="424130" y="36116"/>
                </a:cubicBezTo>
                <a:cubicBezTo>
                  <a:pt x="442001" y="33394"/>
                  <a:pt x="458769" y="30070"/>
                  <a:pt x="474434" y="26145"/>
                </a:cubicBezTo>
                <a:cubicBezTo>
                  <a:pt x="478350" y="25163"/>
                  <a:pt x="481904" y="24525"/>
                  <a:pt x="485097" y="24229"/>
                </a:cubicBezTo>
                <a:close/>
                <a:moveTo>
                  <a:pt x="157810" y="19736"/>
                </a:moveTo>
                <a:cubicBezTo>
                  <a:pt x="159231" y="19607"/>
                  <a:pt x="161002" y="19852"/>
                  <a:pt x="163122" y="20471"/>
                </a:cubicBezTo>
                <a:cubicBezTo>
                  <a:pt x="171606" y="22945"/>
                  <a:pt x="178827" y="26622"/>
                  <a:pt x="184786" y="31503"/>
                </a:cubicBezTo>
                <a:cubicBezTo>
                  <a:pt x="190745" y="36383"/>
                  <a:pt x="192327" y="41220"/>
                  <a:pt x="189530" y="46013"/>
                </a:cubicBezTo>
                <a:cubicBezTo>
                  <a:pt x="186733" y="50807"/>
                  <a:pt x="183778" y="60599"/>
                  <a:pt x="180665" y="75388"/>
                </a:cubicBezTo>
                <a:cubicBezTo>
                  <a:pt x="177552" y="90178"/>
                  <a:pt x="173739" y="106403"/>
                  <a:pt x="169224" y="124064"/>
                </a:cubicBezTo>
                <a:cubicBezTo>
                  <a:pt x="188324" y="152974"/>
                  <a:pt x="204186" y="173162"/>
                  <a:pt x="216812" y="184628"/>
                </a:cubicBezTo>
                <a:cubicBezTo>
                  <a:pt x="229438" y="196094"/>
                  <a:pt x="243924" y="205678"/>
                  <a:pt x="260270" y="213380"/>
                </a:cubicBezTo>
                <a:cubicBezTo>
                  <a:pt x="276616" y="221082"/>
                  <a:pt x="278359" y="225475"/>
                  <a:pt x="265497" y="226560"/>
                </a:cubicBezTo>
                <a:cubicBezTo>
                  <a:pt x="252636" y="227646"/>
                  <a:pt x="239617" y="227984"/>
                  <a:pt x="226439" y="227574"/>
                </a:cubicBezTo>
                <a:cubicBezTo>
                  <a:pt x="213262" y="227165"/>
                  <a:pt x="202410" y="219646"/>
                  <a:pt x="193883" y="205018"/>
                </a:cubicBezTo>
                <a:cubicBezTo>
                  <a:pt x="185357" y="190389"/>
                  <a:pt x="175252" y="168149"/>
                  <a:pt x="163569" y="138296"/>
                </a:cubicBezTo>
                <a:cubicBezTo>
                  <a:pt x="153771" y="168285"/>
                  <a:pt x="142522" y="191418"/>
                  <a:pt x="129822" y="207697"/>
                </a:cubicBezTo>
                <a:cubicBezTo>
                  <a:pt x="117122" y="223975"/>
                  <a:pt x="102590" y="236129"/>
                  <a:pt x="86225" y="244159"/>
                </a:cubicBezTo>
                <a:cubicBezTo>
                  <a:pt x="69860" y="252190"/>
                  <a:pt x="68914" y="248463"/>
                  <a:pt x="83388" y="232979"/>
                </a:cubicBezTo>
                <a:cubicBezTo>
                  <a:pt x="97861" y="217494"/>
                  <a:pt x="110530" y="199083"/>
                  <a:pt x="121395" y="177745"/>
                </a:cubicBezTo>
                <a:cubicBezTo>
                  <a:pt x="132259" y="156407"/>
                  <a:pt x="140200" y="136120"/>
                  <a:pt x="145216" y="116883"/>
                </a:cubicBezTo>
                <a:cubicBezTo>
                  <a:pt x="150233" y="97647"/>
                  <a:pt x="153712" y="80892"/>
                  <a:pt x="155653" y="66617"/>
                </a:cubicBezTo>
                <a:cubicBezTo>
                  <a:pt x="157594" y="52342"/>
                  <a:pt x="157203" y="40463"/>
                  <a:pt x="154481" y="30982"/>
                </a:cubicBezTo>
                <a:cubicBezTo>
                  <a:pt x="152439" y="23871"/>
                  <a:pt x="153549" y="20122"/>
                  <a:pt x="157810" y="19736"/>
                </a:cubicBezTo>
                <a:close/>
                <a:moveTo>
                  <a:pt x="1093242" y="556"/>
                </a:moveTo>
                <a:cubicBezTo>
                  <a:pt x="1100411" y="2205"/>
                  <a:pt x="1107245" y="4652"/>
                  <a:pt x="1113743" y="7895"/>
                </a:cubicBezTo>
                <a:cubicBezTo>
                  <a:pt x="1120242" y="11138"/>
                  <a:pt x="1122072" y="14887"/>
                  <a:pt x="1119231" y="19141"/>
                </a:cubicBezTo>
                <a:cubicBezTo>
                  <a:pt x="1116391" y="23395"/>
                  <a:pt x="1113533" y="28827"/>
                  <a:pt x="1110655" y="35437"/>
                </a:cubicBezTo>
                <a:cubicBezTo>
                  <a:pt x="1126357" y="34730"/>
                  <a:pt x="1137534" y="33775"/>
                  <a:pt x="1144188" y="32572"/>
                </a:cubicBezTo>
                <a:cubicBezTo>
                  <a:pt x="1150842" y="31369"/>
                  <a:pt x="1156457" y="31639"/>
                  <a:pt x="1161034" y="33382"/>
                </a:cubicBezTo>
                <a:cubicBezTo>
                  <a:pt x="1165610" y="35124"/>
                  <a:pt x="1169836" y="39037"/>
                  <a:pt x="1173712" y="45120"/>
                </a:cubicBezTo>
                <a:cubicBezTo>
                  <a:pt x="1177588" y="51204"/>
                  <a:pt x="1174447" y="54245"/>
                  <a:pt x="1164289" y="54245"/>
                </a:cubicBezTo>
                <a:cubicBezTo>
                  <a:pt x="1156389" y="54245"/>
                  <a:pt x="1147025" y="54050"/>
                  <a:pt x="1136198" y="53659"/>
                </a:cubicBezTo>
                <a:cubicBezTo>
                  <a:pt x="1125371" y="53269"/>
                  <a:pt x="1114897" y="53414"/>
                  <a:pt x="1104776" y="54097"/>
                </a:cubicBezTo>
                <a:cubicBezTo>
                  <a:pt x="1097310" y="70505"/>
                  <a:pt x="1090951" y="80080"/>
                  <a:pt x="1085699" y="82820"/>
                </a:cubicBezTo>
                <a:cubicBezTo>
                  <a:pt x="1080446" y="85561"/>
                  <a:pt x="1078211" y="83751"/>
                  <a:pt x="1078992" y="77388"/>
                </a:cubicBezTo>
                <a:cubicBezTo>
                  <a:pt x="1079773" y="71026"/>
                  <a:pt x="1080939" y="63702"/>
                  <a:pt x="1082489" y="55417"/>
                </a:cubicBezTo>
                <a:cubicBezTo>
                  <a:pt x="1067557" y="56931"/>
                  <a:pt x="1052042" y="58741"/>
                  <a:pt x="1035943" y="60850"/>
                </a:cubicBezTo>
                <a:cubicBezTo>
                  <a:pt x="1035943" y="72682"/>
                  <a:pt x="1034492" y="80182"/>
                  <a:pt x="1031590" y="83351"/>
                </a:cubicBezTo>
                <a:cubicBezTo>
                  <a:pt x="1028688" y="86519"/>
                  <a:pt x="1026177" y="86578"/>
                  <a:pt x="1024056" y="83527"/>
                </a:cubicBezTo>
                <a:cubicBezTo>
                  <a:pt x="1021935" y="80476"/>
                  <a:pt x="1019554" y="73829"/>
                  <a:pt x="1016912" y="63584"/>
                </a:cubicBezTo>
                <a:cubicBezTo>
                  <a:pt x="994191" y="67454"/>
                  <a:pt x="981345" y="69782"/>
                  <a:pt x="978375" y="70570"/>
                </a:cubicBezTo>
                <a:cubicBezTo>
                  <a:pt x="975405" y="71358"/>
                  <a:pt x="971709" y="71119"/>
                  <a:pt x="967287" y="69854"/>
                </a:cubicBezTo>
                <a:cubicBezTo>
                  <a:pt x="962866" y="68589"/>
                  <a:pt x="958004" y="65386"/>
                  <a:pt x="952702" y="60245"/>
                </a:cubicBezTo>
                <a:cubicBezTo>
                  <a:pt x="947400" y="55104"/>
                  <a:pt x="947484" y="52218"/>
                  <a:pt x="952953" y="51585"/>
                </a:cubicBezTo>
                <a:cubicBezTo>
                  <a:pt x="958423" y="50953"/>
                  <a:pt x="963495" y="50636"/>
                  <a:pt x="968171" y="50636"/>
                </a:cubicBezTo>
                <a:cubicBezTo>
                  <a:pt x="972909" y="50636"/>
                  <a:pt x="988058" y="49588"/>
                  <a:pt x="1013619" y="47492"/>
                </a:cubicBezTo>
                <a:cubicBezTo>
                  <a:pt x="1012230" y="44355"/>
                  <a:pt x="1010416" y="40736"/>
                  <a:pt x="1008178" y="36637"/>
                </a:cubicBezTo>
                <a:cubicBezTo>
                  <a:pt x="1005939" y="32538"/>
                  <a:pt x="1003369" y="28117"/>
                  <a:pt x="1000467" y="23373"/>
                </a:cubicBezTo>
                <a:cubicBezTo>
                  <a:pt x="997564" y="18629"/>
                  <a:pt x="998510" y="15755"/>
                  <a:pt x="1003304" y="14750"/>
                </a:cubicBezTo>
                <a:cubicBezTo>
                  <a:pt x="1008097" y="13746"/>
                  <a:pt x="1014311" y="14335"/>
                  <a:pt x="1021944" y="16518"/>
                </a:cubicBezTo>
                <a:cubicBezTo>
                  <a:pt x="1029578" y="18700"/>
                  <a:pt x="1033624" y="22083"/>
                  <a:pt x="1034083" y="26666"/>
                </a:cubicBezTo>
                <a:cubicBezTo>
                  <a:pt x="1034542" y="31248"/>
                  <a:pt x="1034771" y="36895"/>
                  <a:pt x="1034771" y="43604"/>
                </a:cubicBezTo>
                <a:lnTo>
                  <a:pt x="1085187" y="39270"/>
                </a:lnTo>
                <a:cubicBezTo>
                  <a:pt x="1086502" y="32089"/>
                  <a:pt x="1087354" y="26281"/>
                  <a:pt x="1087745" y="21847"/>
                </a:cubicBezTo>
                <a:cubicBezTo>
                  <a:pt x="1088136" y="17414"/>
                  <a:pt x="1087357" y="12344"/>
                  <a:pt x="1085410" y="6639"/>
                </a:cubicBezTo>
                <a:cubicBezTo>
                  <a:pt x="1083463" y="934"/>
                  <a:pt x="1086074" y="-1094"/>
                  <a:pt x="1093242" y="5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430" y="2042162"/>
            <a:ext cx="2511048" cy="17964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430" y="3889377"/>
            <a:ext cx="2506305" cy="1678305"/>
          </a:xfrm>
          <a:prstGeom prst="rect">
            <a:avLst/>
          </a:prstGeom>
        </p:spPr>
      </p:pic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4810106" y="2166783"/>
            <a:ext cx="2279629" cy="229175"/>
          </a:xfrm>
          <a:custGeom>
            <a:avLst/>
            <a:gdLst/>
            <a:ahLst/>
            <a:cxnLst/>
            <a:rect l="l" t="t" r="r" b="b"/>
            <a:pathLst>
              <a:path w="2279629" h="229175">
                <a:moveTo>
                  <a:pt x="1150573" y="119725"/>
                </a:moveTo>
                <a:cubicBezTo>
                  <a:pt x="1145121" y="120714"/>
                  <a:pt x="1136341" y="122616"/>
                  <a:pt x="1124234" y="125431"/>
                </a:cubicBezTo>
                <a:cubicBezTo>
                  <a:pt x="1126159" y="137434"/>
                  <a:pt x="1127394" y="146821"/>
                  <a:pt x="1127938" y="153591"/>
                </a:cubicBezTo>
                <a:cubicBezTo>
                  <a:pt x="1137440" y="152335"/>
                  <a:pt x="1147386" y="150258"/>
                  <a:pt x="1157777" y="147359"/>
                </a:cubicBezTo>
                <a:cubicBezTo>
                  <a:pt x="1158981" y="140244"/>
                  <a:pt x="1159444" y="133612"/>
                  <a:pt x="1159167" y="127464"/>
                </a:cubicBezTo>
                <a:cubicBezTo>
                  <a:pt x="1158889" y="121316"/>
                  <a:pt x="1156025" y="118737"/>
                  <a:pt x="1150573" y="119725"/>
                </a:cubicBezTo>
                <a:close/>
                <a:moveTo>
                  <a:pt x="1160489" y="98778"/>
                </a:moveTo>
                <a:cubicBezTo>
                  <a:pt x="1163008" y="98464"/>
                  <a:pt x="1165715" y="98925"/>
                  <a:pt x="1168608" y="100159"/>
                </a:cubicBezTo>
                <a:cubicBezTo>
                  <a:pt x="1174395" y="102629"/>
                  <a:pt x="1179774" y="105852"/>
                  <a:pt x="1184744" y="109829"/>
                </a:cubicBezTo>
                <a:cubicBezTo>
                  <a:pt x="1189715" y="113805"/>
                  <a:pt x="1190005" y="117329"/>
                  <a:pt x="1185616" y="120400"/>
                </a:cubicBezTo>
                <a:cubicBezTo>
                  <a:pt x="1181226" y="123472"/>
                  <a:pt x="1177508" y="132139"/>
                  <a:pt x="1174463" y="146402"/>
                </a:cubicBezTo>
                <a:cubicBezTo>
                  <a:pt x="1181035" y="155558"/>
                  <a:pt x="1180153" y="160537"/>
                  <a:pt x="1171818" y="161337"/>
                </a:cubicBezTo>
                <a:cubicBezTo>
                  <a:pt x="1163483" y="162138"/>
                  <a:pt x="1149029" y="164092"/>
                  <a:pt x="1128456" y="167200"/>
                </a:cubicBezTo>
                <a:cubicBezTo>
                  <a:pt x="1124469" y="175938"/>
                  <a:pt x="1120945" y="177283"/>
                  <a:pt x="1117884" y="171234"/>
                </a:cubicBezTo>
                <a:cubicBezTo>
                  <a:pt x="1114823" y="165186"/>
                  <a:pt x="1111851" y="156231"/>
                  <a:pt x="1108968" y="144369"/>
                </a:cubicBezTo>
                <a:cubicBezTo>
                  <a:pt x="1106086" y="132508"/>
                  <a:pt x="1102800" y="124024"/>
                  <a:pt x="1099111" y="118917"/>
                </a:cubicBezTo>
                <a:cubicBezTo>
                  <a:pt x="1095422" y="113810"/>
                  <a:pt x="1096884" y="111257"/>
                  <a:pt x="1103498" y="111257"/>
                </a:cubicBezTo>
                <a:cubicBezTo>
                  <a:pt x="1108364" y="111257"/>
                  <a:pt x="1112529" y="111581"/>
                  <a:pt x="1115993" y="112230"/>
                </a:cubicBezTo>
                <a:cubicBezTo>
                  <a:pt x="1119457" y="112879"/>
                  <a:pt x="1125500" y="112275"/>
                  <a:pt x="1134122" y="110417"/>
                </a:cubicBezTo>
                <a:cubicBezTo>
                  <a:pt x="1142745" y="108560"/>
                  <a:pt x="1149202" y="105768"/>
                  <a:pt x="1153492" y="102043"/>
                </a:cubicBezTo>
                <a:cubicBezTo>
                  <a:pt x="1155637" y="100180"/>
                  <a:pt x="1157970" y="99092"/>
                  <a:pt x="1160489" y="98778"/>
                </a:cubicBezTo>
                <a:close/>
                <a:moveTo>
                  <a:pt x="110477" y="89164"/>
                </a:moveTo>
                <a:cubicBezTo>
                  <a:pt x="118545" y="90205"/>
                  <a:pt x="124803" y="92591"/>
                  <a:pt x="129250" y="96322"/>
                </a:cubicBezTo>
                <a:cubicBezTo>
                  <a:pt x="133698" y="100052"/>
                  <a:pt x="135490" y="104968"/>
                  <a:pt x="134626" y="111069"/>
                </a:cubicBezTo>
                <a:cubicBezTo>
                  <a:pt x="133763" y="117169"/>
                  <a:pt x="129805" y="118634"/>
                  <a:pt x="122752" y="115464"/>
                </a:cubicBezTo>
                <a:cubicBezTo>
                  <a:pt x="115699" y="112293"/>
                  <a:pt x="109697" y="107526"/>
                  <a:pt x="104748" y="101164"/>
                </a:cubicBezTo>
                <a:cubicBezTo>
                  <a:pt x="100499" y="92123"/>
                  <a:pt x="102409" y="88123"/>
                  <a:pt x="110477" y="89164"/>
                </a:cubicBezTo>
                <a:close/>
                <a:moveTo>
                  <a:pt x="183728" y="64106"/>
                </a:moveTo>
                <a:cubicBezTo>
                  <a:pt x="185306" y="63456"/>
                  <a:pt x="187757" y="63843"/>
                  <a:pt x="191079" y="65266"/>
                </a:cubicBezTo>
                <a:cubicBezTo>
                  <a:pt x="197724" y="68112"/>
                  <a:pt x="202996" y="71801"/>
                  <a:pt x="206894" y="76332"/>
                </a:cubicBezTo>
                <a:cubicBezTo>
                  <a:pt x="210792" y="80863"/>
                  <a:pt x="209868" y="84321"/>
                  <a:pt x="204123" y="86707"/>
                </a:cubicBezTo>
                <a:cubicBezTo>
                  <a:pt x="198378" y="89093"/>
                  <a:pt x="192244" y="92735"/>
                  <a:pt x="185719" y="97632"/>
                </a:cubicBezTo>
                <a:cubicBezTo>
                  <a:pt x="179194" y="102530"/>
                  <a:pt x="172364" y="106370"/>
                  <a:pt x="165227" y="109154"/>
                </a:cubicBezTo>
                <a:cubicBezTo>
                  <a:pt x="158090" y="111937"/>
                  <a:pt x="156421" y="109677"/>
                  <a:pt x="160220" y="102373"/>
                </a:cubicBezTo>
                <a:lnTo>
                  <a:pt x="172840" y="87477"/>
                </a:lnTo>
                <a:cubicBezTo>
                  <a:pt x="179014" y="80716"/>
                  <a:pt x="181936" y="74613"/>
                  <a:pt x="181607" y="69166"/>
                </a:cubicBezTo>
                <a:cubicBezTo>
                  <a:pt x="181442" y="66443"/>
                  <a:pt x="182149" y="64756"/>
                  <a:pt x="183728" y="64106"/>
                </a:cubicBezTo>
                <a:close/>
                <a:moveTo>
                  <a:pt x="929399" y="51381"/>
                </a:moveTo>
                <a:cubicBezTo>
                  <a:pt x="931091" y="51210"/>
                  <a:pt x="933249" y="51341"/>
                  <a:pt x="935873" y="51774"/>
                </a:cubicBezTo>
                <a:cubicBezTo>
                  <a:pt x="946369" y="53506"/>
                  <a:pt x="953118" y="56366"/>
                  <a:pt x="956122" y="60353"/>
                </a:cubicBezTo>
                <a:cubicBezTo>
                  <a:pt x="959125" y="64340"/>
                  <a:pt x="959104" y="68256"/>
                  <a:pt x="956059" y="72102"/>
                </a:cubicBezTo>
                <a:cubicBezTo>
                  <a:pt x="953014" y="75947"/>
                  <a:pt x="948409" y="76285"/>
                  <a:pt x="942246" y="73114"/>
                </a:cubicBezTo>
                <a:cubicBezTo>
                  <a:pt x="936082" y="69943"/>
                  <a:pt x="930918" y="65930"/>
                  <a:pt x="926753" y="61075"/>
                </a:cubicBezTo>
                <a:cubicBezTo>
                  <a:pt x="923441" y="55126"/>
                  <a:pt x="924323" y="51895"/>
                  <a:pt x="929399" y="51381"/>
                </a:cubicBezTo>
                <a:close/>
                <a:moveTo>
                  <a:pt x="897932" y="49712"/>
                </a:moveTo>
                <a:cubicBezTo>
                  <a:pt x="899223" y="48929"/>
                  <a:pt x="901324" y="48978"/>
                  <a:pt x="904236" y="49859"/>
                </a:cubicBezTo>
                <a:cubicBezTo>
                  <a:pt x="910060" y="51623"/>
                  <a:pt x="914842" y="54001"/>
                  <a:pt x="918583" y="56994"/>
                </a:cubicBezTo>
                <a:cubicBezTo>
                  <a:pt x="922324" y="59986"/>
                  <a:pt x="922413" y="62919"/>
                  <a:pt x="918850" y="65791"/>
                </a:cubicBezTo>
                <a:cubicBezTo>
                  <a:pt x="915287" y="68664"/>
                  <a:pt x="912051" y="72525"/>
                  <a:pt x="909141" y="77376"/>
                </a:cubicBezTo>
                <a:cubicBezTo>
                  <a:pt x="906232" y="82226"/>
                  <a:pt x="902057" y="88246"/>
                  <a:pt x="896615" y="95435"/>
                </a:cubicBezTo>
                <a:cubicBezTo>
                  <a:pt x="902517" y="99819"/>
                  <a:pt x="904964" y="103668"/>
                  <a:pt x="903954" y="106980"/>
                </a:cubicBezTo>
                <a:cubicBezTo>
                  <a:pt x="902944" y="110292"/>
                  <a:pt x="902279" y="114203"/>
                  <a:pt x="901960" y="118713"/>
                </a:cubicBezTo>
                <a:cubicBezTo>
                  <a:pt x="901641" y="123223"/>
                  <a:pt x="901173" y="141086"/>
                  <a:pt x="900555" y="172302"/>
                </a:cubicBezTo>
                <a:cubicBezTo>
                  <a:pt x="910057" y="172343"/>
                  <a:pt x="920851" y="171213"/>
                  <a:pt x="932938" y="168911"/>
                </a:cubicBezTo>
                <a:lnTo>
                  <a:pt x="932938" y="154690"/>
                </a:lnTo>
                <a:cubicBezTo>
                  <a:pt x="930029" y="156008"/>
                  <a:pt x="926110" y="156668"/>
                  <a:pt x="921181" y="156668"/>
                </a:cubicBezTo>
                <a:cubicBezTo>
                  <a:pt x="916503" y="156668"/>
                  <a:pt x="912367" y="154768"/>
                  <a:pt x="908773" y="150970"/>
                </a:cubicBezTo>
                <a:cubicBezTo>
                  <a:pt x="905178" y="147171"/>
                  <a:pt x="905900" y="145031"/>
                  <a:pt x="910939" y="144550"/>
                </a:cubicBezTo>
                <a:cubicBezTo>
                  <a:pt x="915977" y="144068"/>
                  <a:pt x="923310" y="142698"/>
                  <a:pt x="932938" y="140437"/>
                </a:cubicBezTo>
                <a:lnTo>
                  <a:pt x="932938" y="129089"/>
                </a:lnTo>
                <a:cubicBezTo>
                  <a:pt x="926680" y="130397"/>
                  <a:pt x="922102" y="131051"/>
                  <a:pt x="919203" y="131051"/>
                </a:cubicBezTo>
                <a:cubicBezTo>
                  <a:pt x="916022" y="131051"/>
                  <a:pt x="912589" y="129625"/>
                  <a:pt x="908906" y="126773"/>
                </a:cubicBezTo>
                <a:cubicBezTo>
                  <a:pt x="905222" y="123922"/>
                  <a:pt x="905298" y="121973"/>
                  <a:pt x="909134" y="120926"/>
                </a:cubicBezTo>
                <a:cubicBezTo>
                  <a:pt x="912969" y="119880"/>
                  <a:pt x="920904" y="117850"/>
                  <a:pt x="932938" y="114836"/>
                </a:cubicBezTo>
                <a:cubicBezTo>
                  <a:pt x="932938" y="109447"/>
                  <a:pt x="932477" y="104345"/>
                  <a:pt x="931556" y="99532"/>
                </a:cubicBezTo>
                <a:cubicBezTo>
                  <a:pt x="927140" y="100159"/>
                  <a:pt x="922410" y="100808"/>
                  <a:pt x="917366" y="101478"/>
                </a:cubicBezTo>
                <a:cubicBezTo>
                  <a:pt x="912323" y="102148"/>
                  <a:pt x="907417" y="100842"/>
                  <a:pt x="902651" y="97562"/>
                </a:cubicBezTo>
                <a:cubicBezTo>
                  <a:pt x="897884" y="94281"/>
                  <a:pt x="898525" y="92141"/>
                  <a:pt x="904574" y="91142"/>
                </a:cubicBezTo>
                <a:cubicBezTo>
                  <a:pt x="910622" y="90142"/>
                  <a:pt x="919240" y="88206"/>
                  <a:pt x="930426" y="85334"/>
                </a:cubicBezTo>
                <a:cubicBezTo>
                  <a:pt x="941613" y="82461"/>
                  <a:pt x="951329" y="79495"/>
                  <a:pt x="959575" y="76434"/>
                </a:cubicBezTo>
                <a:cubicBezTo>
                  <a:pt x="967821" y="73373"/>
                  <a:pt x="974492" y="74045"/>
                  <a:pt x="979588" y="78451"/>
                </a:cubicBezTo>
                <a:cubicBezTo>
                  <a:pt x="984684" y="82856"/>
                  <a:pt x="983099" y="86472"/>
                  <a:pt x="974832" y="89297"/>
                </a:cubicBezTo>
                <a:cubicBezTo>
                  <a:pt x="966565" y="92123"/>
                  <a:pt x="957566" y="94493"/>
                  <a:pt x="947834" y="96408"/>
                </a:cubicBezTo>
                <a:cubicBezTo>
                  <a:pt x="951109" y="98229"/>
                  <a:pt x="952420" y="100400"/>
                  <a:pt x="951766" y="102922"/>
                </a:cubicBezTo>
                <a:cubicBezTo>
                  <a:pt x="951112" y="105444"/>
                  <a:pt x="950785" y="107887"/>
                  <a:pt x="950785" y="110252"/>
                </a:cubicBezTo>
                <a:cubicBezTo>
                  <a:pt x="952082" y="110336"/>
                  <a:pt x="955700" y="109536"/>
                  <a:pt x="961639" y="107851"/>
                </a:cubicBezTo>
                <a:cubicBezTo>
                  <a:pt x="967578" y="106166"/>
                  <a:pt x="972015" y="107218"/>
                  <a:pt x="974950" y="111006"/>
                </a:cubicBezTo>
                <a:cubicBezTo>
                  <a:pt x="977885" y="114794"/>
                  <a:pt x="976180" y="117926"/>
                  <a:pt x="969833" y="120400"/>
                </a:cubicBezTo>
                <a:cubicBezTo>
                  <a:pt x="963486" y="122875"/>
                  <a:pt x="957069" y="124657"/>
                  <a:pt x="950581" y="125745"/>
                </a:cubicBezTo>
                <a:lnTo>
                  <a:pt x="949796" y="135854"/>
                </a:lnTo>
                <a:cubicBezTo>
                  <a:pt x="953961" y="135257"/>
                  <a:pt x="958058" y="134452"/>
                  <a:pt x="962086" y="133436"/>
                </a:cubicBezTo>
                <a:cubicBezTo>
                  <a:pt x="966115" y="132421"/>
                  <a:pt x="970327" y="133565"/>
                  <a:pt x="974722" y="136866"/>
                </a:cubicBezTo>
                <a:cubicBezTo>
                  <a:pt x="979117" y="140168"/>
                  <a:pt x="977650" y="143299"/>
                  <a:pt x="970319" y="146261"/>
                </a:cubicBezTo>
                <a:cubicBezTo>
                  <a:pt x="962989" y="149222"/>
                  <a:pt x="956069" y="151247"/>
                  <a:pt x="949560" y="152335"/>
                </a:cubicBezTo>
                <a:cubicBezTo>
                  <a:pt x="949058" y="158342"/>
                  <a:pt x="948807" y="162700"/>
                  <a:pt x="948807" y="165411"/>
                </a:cubicBezTo>
                <a:cubicBezTo>
                  <a:pt x="958340" y="164783"/>
                  <a:pt x="967180" y="163804"/>
                  <a:pt x="975327" y="162475"/>
                </a:cubicBezTo>
                <a:cubicBezTo>
                  <a:pt x="983473" y="161146"/>
                  <a:pt x="989956" y="163786"/>
                  <a:pt x="994775" y="170394"/>
                </a:cubicBezTo>
                <a:cubicBezTo>
                  <a:pt x="999594" y="177003"/>
                  <a:pt x="996263" y="180142"/>
                  <a:pt x="984784" y="179812"/>
                </a:cubicBezTo>
                <a:cubicBezTo>
                  <a:pt x="973304" y="179483"/>
                  <a:pt x="963478" y="179645"/>
                  <a:pt x="955305" y="180299"/>
                </a:cubicBezTo>
                <a:cubicBezTo>
                  <a:pt x="947133" y="180953"/>
                  <a:pt x="938460" y="182102"/>
                  <a:pt x="929288" y="183744"/>
                </a:cubicBezTo>
                <a:cubicBezTo>
                  <a:pt x="920116" y="185387"/>
                  <a:pt x="910470" y="186209"/>
                  <a:pt x="900351" y="186209"/>
                </a:cubicBezTo>
                <a:cubicBezTo>
                  <a:pt x="899043" y="210936"/>
                  <a:pt x="896401" y="223520"/>
                  <a:pt x="892424" y="223959"/>
                </a:cubicBezTo>
                <a:cubicBezTo>
                  <a:pt x="888448" y="224399"/>
                  <a:pt x="885340" y="220522"/>
                  <a:pt x="883101" y="212328"/>
                </a:cubicBezTo>
                <a:cubicBezTo>
                  <a:pt x="880861" y="204135"/>
                  <a:pt x="880401" y="197346"/>
                  <a:pt x="881719" y="191962"/>
                </a:cubicBezTo>
                <a:cubicBezTo>
                  <a:pt x="883038" y="186578"/>
                  <a:pt x="884024" y="178842"/>
                  <a:pt x="884678" y="168754"/>
                </a:cubicBezTo>
                <a:cubicBezTo>
                  <a:pt x="885332" y="158666"/>
                  <a:pt x="885824" y="147608"/>
                  <a:pt x="886154" y="135579"/>
                </a:cubicBezTo>
                <a:cubicBezTo>
                  <a:pt x="886483" y="123550"/>
                  <a:pt x="886292" y="113507"/>
                  <a:pt x="885581" y="105449"/>
                </a:cubicBezTo>
                <a:cubicBezTo>
                  <a:pt x="881677" y="112952"/>
                  <a:pt x="876283" y="118111"/>
                  <a:pt x="869397" y="120926"/>
                </a:cubicBezTo>
                <a:cubicBezTo>
                  <a:pt x="862512" y="123741"/>
                  <a:pt x="861727" y="121413"/>
                  <a:pt x="867043" y="113941"/>
                </a:cubicBezTo>
                <a:cubicBezTo>
                  <a:pt x="872359" y="106470"/>
                  <a:pt x="878760" y="95929"/>
                  <a:pt x="886248" y="82320"/>
                </a:cubicBezTo>
                <a:cubicBezTo>
                  <a:pt x="893735" y="68711"/>
                  <a:pt x="897149" y="59458"/>
                  <a:pt x="896490" y="54560"/>
                </a:cubicBezTo>
                <a:cubicBezTo>
                  <a:pt x="896160" y="52112"/>
                  <a:pt x="896641" y="50496"/>
                  <a:pt x="897932" y="49712"/>
                </a:cubicBezTo>
                <a:close/>
                <a:moveTo>
                  <a:pt x="1744094" y="48688"/>
                </a:moveTo>
                <a:cubicBezTo>
                  <a:pt x="1753184" y="48140"/>
                  <a:pt x="1760971" y="50495"/>
                  <a:pt x="1767454" y="55753"/>
                </a:cubicBezTo>
                <a:cubicBezTo>
                  <a:pt x="1776097" y="62765"/>
                  <a:pt x="1775213" y="66888"/>
                  <a:pt x="1764801" y="68122"/>
                </a:cubicBezTo>
                <a:cubicBezTo>
                  <a:pt x="1754389" y="69357"/>
                  <a:pt x="1741018" y="70302"/>
                  <a:pt x="1724688" y="70956"/>
                </a:cubicBezTo>
                <a:cubicBezTo>
                  <a:pt x="1708358" y="71610"/>
                  <a:pt x="1689179" y="73496"/>
                  <a:pt x="1667152" y="76614"/>
                </a:cubicBezTo>
                <a:cubicBezTo>
                  <a:pt x="1675691" y="79817"/>
                  <a:pt x="1678746" y="83204"/>
                  <a:pt x="1676318" y="86778"/>
                </a:cubicBezTo>
                <a:cubicBezTo>
                  <a:pt x="1673891" y="90352"/>
                  <a:pt x="1671165" y="95246"/>
                  <a:pt x="1668140" y="101462"/>
                </a:cubicBezTo>
                <a:cubicBezTo>
                  <a:pt x="1670348" y="101410"/>
                  <a:pt x="1674320" y="101243"/>
                  <a:pt x="1680054" y="100960"/>
                </a:cubicBezTo>
                <a:cubicBezTo>
                  <a:pt x="1685789" y="100677"/>
                  <a:pt x="1690796" y="99529"/>
                  <a:pt x="1695076" y="97515"/>
                </a:cubicBezTo>
                <a:cubicBezTo>
                  <a:pt x="1699356" y="95500"/>
                  <a:pt x="1704248" y="95709"/>
                  <a:pt x="1709752" y="98142"/>
                </a:cubicBezTo>
                <a:cubicBezTo>
                  <a:pt x="1715257" y="100575"/>
                  <a:pt x="1720531" y="103529"/>
                  <a:pt x="1725575" y="107003"/>
                </a:cubicBezTo>
                <a:cubicBezTo>
                  <a:pt x="1730619" y="110477"/>
                  <a:pt x="1731608" y="114116"/>
                  <a:pt x="1728541" y="117920"/>
                </a:cubicBezTo>
                <a:cubicBezTo>
                  <a:pt x="1725475" y="121724"/>
                  <a:pt x="1722153" y="130302"/>
                  <a:pt x="1718574" y="143655"/>
                </a:cubicBezTo>
                <a:cubicBezTo>
                  <a:pt x="1714995" y="157008"/>
                  <a:pt x="1711545" y="167679"/>
                  <a:pt x="1708222" y="175669"/>
                </a:cubicBezTo>
                <a:cubicBezTo>
                  <a:pt x="1704900" y="183658"/>
                  <a:pt x="1700638" y="191114"/>
                  <a:pt x="1695437" y="198036"/>
                </a:cubicBezTo>
                <a:cubicBezTo>
                  <a:pt x="1690236" y="204959"/>
                  <a:pt x="1683806" y="209644"/>
                  <a:pt x="1676146" y="212093"/>
                </a:cubicBezTo>
                <a:cubicBezTo>
                  <a:pt x="1668486" y="214541"/>
                  <a:pt x="1664096" y="212396"/>
                  <a:pt x="1662976" y="205657"/>
                </a:cubicBezTo>
                <a:cubicBezTo>
                  <a:pt x="1661857" y="198918"/>
                  <a:pt x="1656836" y="190852"/>
                  <a:pt x="1647915" y="181461"/>
                </a:cubicBezTo>
                <a:cubicBezTo>
                  <a:pt x="1638994" y="172069"/>
                  <a:pt x="1640423" y="170005"/>
                  <a:pt x="1652200" y="175268"/>
                </a:cubicBezTo>
                <a:cubicBezTo>
                  <a:pt x="1663978" y="180532"/>
                  <a:pt x="1671568" y="183164"/>
                  <a:pt x="1674969" y="183164"/>
                </a:cubicBezTo>
                <a:cubicBezTo>
                  <a:pt x="1678160" y="183164"/>
                  <a:pt x="1681412" y="180014"/>
                  <a:pt x="1684724" y="173714"/>
                </a:cubicBezTo>
                <a:cubicBezTo>
                  <a:pt x="1688036" y="167415"/>
                  <a:pt x="1691497" y="158507"/>
                  <a:pt x="1695107" y="146991"/>
                </a:cubicBezTo>
                <a:cubicBezTo>
                  <a:pt x="1698718" y="135474"/>
                  <a:pt x="1700523" y="127189"/>
                  <a:pt x="1700523" y="122135"/>
                </a:cubicBezTo>
                <a:cubicBezTo>
                  <a:pt x="1700523" y="118085"/>
                  <a:pt x="1699432" y="115440"/>
                  <a:pt x="1697250" y="114200"/>
                </a:cubicBezTo>
                <a:cubicBezTo>
                  <a:pt x="1695068" y="112960"/>
                  <a:pt x="1692154" y="112505"/>
                  <a:pt x="1688507" y="112835"/>
                </a:cubicBezTo>
                <a:cubicBezTo>
                  <a:pt x="1684860" y="113164"/>
                  <a:pt x="1680677" y="113329"/>
                  <a:pt x="1675957" y="113329"/>
                </a:cubicBezTo>
                <a:cubicBezTo>
                  <a:pt x="1671625" y="113329"/>
                  <a:pt x="1667565" y="112340"/>
                  <a:pt x="1663777" y="110362"/>
                </a:cubicBezTo>
                <a:cubicBezTo>
                  <a:pt x="1658545" y="123129"/>
                  <a:pt x="1651750" y="135197"/>
                  <a:pt x="1643395" y="146567"/>
                </a:cubicBezTo>
                <a:cubicBezTo>
                  <a:pt x="1635039" y="157936"/>
                  <a:pt x="1625181" y="168464"/>
                  <a:pt x="1613822" y="178149"/>
                </a:cubicBezTo>
                <a:cubicBezTo>
                  <a:pt x="1602463" y="187833"/>
                  <a:pt x="1588956" y="195868"/>
                  <a:pt x="1573301" y="202251"/>
                </a:cubicBezTo>
                <a:cubicBezTo>
                  <a:pt x="1557646" y="208634"/>
                  <a:pt x="1556139" y="206552"/>
                  <a:pt x="1568780" y="196004"/>
                </a:cubicBezTo>
                <a:cubicBezTo>
                  <a:pt x="1581421" y="185455"/>
                  <a:pt x="1592145" y="175776"/>
                  <a:pt x="1600951" y="166965"/>
                </a:cubicBezTo>
                <a:cubicBezTo>
                  <a:pt x="1609757" y="158154"/>
                  <a:pt x="1618243" y="148034"/>
                  <a:pt x="1626411" y="136607"/>
                </a:cubicBezTo>
                <a:cubicBezTo>
                  <a:pt x="1634578" y="125180"/>
                  <a:pt x="1640763" y="113967"/>
                  <a:pt x="1644964" y="102969"/>
                </a:cubicBezTo>
                <a:cubicBezTo>
                  <a:pt x="1649166" y="91971"/>
                  <a:pt x="1651596" y="83929"/>
                  <a:pt x="1652255" y="78843"/>
                </a:cubicBezTo>
                <a:cubicBezTo>
                  <a:pt x="1636192" y="80811"/>
                  <a:pt x="1622086" y="83108"/>
                  <a:pt x="1609937" y="85734"/>
                </a:cubicBezTo>
                <a:cubicBezTo>
                  <a:pt x="1597788" y="88361"/>
                  <a:pt x="1589560" y="89839"/>
                  <a:pt x="1585254" y="90169"/>
                </a:cubicBezTo>
                <a:cubicBezTo>
                  <a:pt x="1580948" y="90498"/>
                  <a:pt x="1574622" y="87856"/>
                  <a:pt x="1566277" y="82242"/>
                </a:cubicBezTo>
                <a:cubicBezTo>
                  <a:pt x="1557931" y="76627"/>
                  <a:pt x="1559033" y="73820"/>
                  <a:pt x="1569581" y="73820"/>
                </a:cubicBezTo>
                <a:cubicBezTo>
                  <a:pt x="1578591" y="73820"/>
                  <a:pt x="1589474" y="72842"/>
                  <a:pt x="1602230" y="70885"/>
                </a:cubicBezTo>
                <a:cubicBezTo>
                  <a:pt x="1614986" y="68928"/>
                  <a:pt x="1636912" y="65820"/>
                  <a:pt x="1668007" y="61561"/>
                </a:cubicBezTo>
                <a:cubicBezTo>
                  <a:pt x="1699102" y="57302"/>
                  <a:pt x="1721290" y="53517"/>
                  <a:pt x="1734569" y="50205"/>
                </a:cubicBezTo>
                <a:cubicBezTo>
                  <a:pt x="1737889" y="49377"/>
                  <a:pt x="1741064" y="48871"/>
                  <a:pt x="1744094" y="48688"/>
                </a:cubicBezTo>
                <a:close/>
                <a:moveTo>
                  <a:pt x="413696" y="20557"/>
                </a:moveTo>
                <a:cubicBezTo>
                  <a:pt x="417412" y="21141"/>
                  <a:pt x="420958" y="22691"/>
                  <a:pt x="424333" y="25208"/>
                </a:cubicBezTo>
                <a:cubicBezTo>
                  <a:pt x="431082" y="30241"/>
                  <a:pt x="430277" y="34199"/>
                  <a:pt x="421915" y="37082"/>
                </a:cubicBezTo>
                <a:cubicBezTo>
                  <a:pt x="413554" y="39965"/>
                  <a:pt x="396068" y="43442"/>
                  <a:pt x="369457" y="47513"/>
                </a:cubicBezTo>
                <a:cubicBezTo>
                  <a:pt x="375369" y="52557"/>
                  <a:pt x="377653" y="56703"/>
                  <a:pt x="376309" y="59952"/>
                </a:cubicBezTo>
                <a:cubicBezTo>
                  <a:pt x="374964" y="63202"/>
                  <a:pt x="373664" y="72743"/>
                  <a:pt x="372408" y="88575"/>
                </a:cubicBezTo>
                <a:cubicBezTo>
                  <a:pt x="391296" y="84766"/>
                  <a:pt x="405669" y="81517"/>
                  <a:pt x="415527" y="78828"/>
                </a:cubicBezTo>
                <a:cubicBezTo>
                  <a:pt x="425384" y="76138"/>
                  <a:pt x="433960" y="78338"/>
                  <a:pt x="441254" y="85428"/>
                </a:cubicBezTo>
                <a:cubicBezTo>
                  <a:pt x="448548" y="92518"/>
                  <a:pt x="445565" y="96636"/>
                  <a:pt x="432307" y="97781"/>
                </a:cubicBezTo>
                <a:cubicBezTo>
                  <a:pt x="419048" y="98927"/>
                  <a:pt x="407678" y="100162"/>
                  <a:pt x="398198" y="101486"/>
                </a:cubicBezTo>
                <a:cubicBezTo>
                  <a:pt x="388717" y="102810"/>
                  <a:pt x="379691" y="104303"/>
                  <a:pt x="371121" y="105967"/>
                </a:cubicBezTo>
                <a:cubicBezTo>
                  <a:pt x="370639" y="110446"/>
                  <a:pt x="370085" y="114736"/>
                  <a:pt x="369457" y="118839"/>
                </a:cubicBezTo>
                <a:cubicBezTo>
                  <a:pt x="384139" y="136042"/>
                  <a:pt x="397528" y="149547"/>
                  <a:pt x="409625" y="159352"/>
                </a:cubicBezTo>
                <a:cubicBezTo>
                  <a:pt x="421722" y="169157"/>
                  <a:pt x="431281" y="176294"/>
                  <a:pt x="438303" y="180762"/>
                </a:cubicBezTo>
                <a:cubicBezTo>
                  <a:pt x="445324" y="185230"/>
                  <a:pt x="452205" y="188385"/>
                  <a:pt x="458944" y="190227"/>
                </a:cubicBezTo>
                <a:cubicBezTo>
                  <a:pt x="465683" y="192069"/>
                  <a:pt x="472318" y="194102"/>
                  <a:pt x="478847" y="196325"/>
                </a:cubicBezTo>
                <a:cubicBezTo>
                  <a:pt x="485377" y="198549"/>
                  <a:pt x="488642" y="201068"/>
                  <a:pt x="488642" y="203883"/>
                </a:cubicBezTo>
                <a:cubicBezTo>
                  <a:pt x="488642" y="207012"/>
                  <a:pt x="481723" y="209280"/>
                  <a:pt x="467883" y="210688"/>
                </a:cubicBezTo>
                <a:cubicBezTo>
                  <a:pt x="454044" y="212095"/>
                  <a:pt x="444252" y="212268"/>
                  <a:pt x="438507" y="211206"/>
                </a:cubicBezTo>
                <a:cubicBezTo>
                  <a:pt x="432762" y="210144"/>
                  <a:pt x="427498" y="207222"/>
                  <a:pt x="422716" y="202439"/>
                </a:cubicBezTo>
                <a:cubicBezTo>
                  <a:pt x="417934" y="197657"/>
                  <a:pt x="410540" y="189264"/>
                  <a:pt x="400536" y="177262"/>
                </a:cubicBezTo>
                <a:cubicBezTo>
                  <a:pt x="390532" y="165259"/>
                  <a:pt x="379168" y="149526"/>
                  <a:pt x="366443" y="130062"/>
                </a:cubicBezTo>
                <a:cubicBezTo>
                  <a:pt x="359599" y="152927"/>
                  <a:pt x="348397" y="170449"/>
                  <a:pt x="332837" y="182630"/>
                </a:cubicBezTo>
                <a:cubicBezTo>
                  <a:pt x="317276" y="194811"/>
                  <a:pt x="301412" y="201571"/>
                  <a:pt x="285244" y="202910"/>
                </a:cubicBezTo>
                <a:cubicBezTo>
                  <a:pt x="269076" y="204250"/>
                  <a:pt x="265979" y="202340"/>
                  <a:pt x="275952" y="197181"/>
                </a:cubicBezTo>
                <a:cubicBezTo>
                  <a:pt x="285924" y="192022"/>
                  <a:pt x="295065" y="187046"/>
                  <a:pt x="303374" y="182253"/>
                </a:cubicBezTo>
                <a:cubicBezTo>
                  <a:pt x="311683" y="177461"/>
                  <a:pt x="319212" y="171527"/>
                  <a:pt x="325961" y="164453"/>
                </a:cubicBezTo>
                <a:cubicBezTo>
                  <a:pt x="332711" y="157379"/>
                  <a:pt x="338181" y="149010"/>
                  <a:pt x="342372" y="139346"/>
                </a:cubicBezTo>
                <a:cubicBezTo>
                  <a:pt x="346563" y="129682"/>
                  <a:pt x="349313" y="119697"/>
                  <a:pt x="350621" y="109389"/>
                </a:cubicBezTo>
                <a:cubicBezTo>
                  <a:pt x="334568" y="112665"/>
                  <a:pt x="324410" y="114797"/>
                  <a:pt x="320146" y="115786"/>
                </a:cubicBezTo>
                <a:cubicBezTo>
                  <a:pt x="315881" y="116774"/>
                  <a:pt x="309718" y="114352"/>
                  <a:pt x="301655" y="108518"/>
                </a:cubicBezTo>
                <a:cubicBezTo>
                  <a:pt x="293592" y="102684"/>
                  <a:pt x="294735" y="99555"/>
                  <a:pt x="305085" y="99131"/>
                </a:cubicBezTo>
                <a:cubicBezTo>
                  <a:pt x="315434" y="98708"/>
                  <a:pt x="330990" y="96356"/>
                  <a:pt x="351751" y="92076"/>
                </a:cubicBezTo>
                <a:cubicBezTo>
                  <a:pt x="352316" y="86969"/>
                  <a:pt x="352599" y="80240"/>
                  <a:pt x="352599" y="71890"/>
                </a:cubicBezTo>
                <a:cubicBezTo>
                  <a:pt x="352599" y="62890"/>
                  <a:pt x="352353" y="55691"/>
                  <a:pt x="351861" y="50291"/>
                </a:cubicBezTo>
                <a:cubicBezTo>
                  <a:pt x="352667" y="50291"/>
                  <a:pt x="349773" y="50783"/>
                  <a:pt x="343181" y="51766"/>
                </a:cubicBezTo>
                <a:cubicBezTo>
                  <a:pt x="336588" y="52750"/>
                  <a:pt x="329943" y="50702"/>
                  <a:pt x="323246" y="45621"/>
                </a:cubicBezTo>
                <a:cubicBezTo>
                  <a:pt x="316549" y="40541"/>
                  <a:pt x="318032" y="37579"/>
                  <a:pt x="327696" y="36737"/>
                </a:cubicBezTo>
                <a:cubicBezTo>
                  <a:pt x="337360" y="35894"/>
                  <a:pt x="350137" y="33854"/>
                  <a:pt x="366027" y="30615"/>
                </a:cubicBezTo>
                <a:cubicBezTo>
                  <a:pt x="381918" y="27376"/>
                  <a:pt x="393920" y="24407"/>
                  <a:pt x="402035" y="21707"/>
                </a:cubicBezTo>
                <a:cubicBezTo>
                  <a:pt x="406093" y="20357"/>
                  <a:pt x="409980" y="19974"/>
                  <a:pt x="413696" y="20557"/>
                </a:cubicBezTo>
                <a:close/>
                <a:moveTo>
                  <a:pt x="1920385" y="20440"/>
                </a:moveTo>
                <a:cubicBezTo>
                  <a:pt x="1922774" y="20110"/>
                  <a:pt x="1925478" y="20378"/>
                  <a:pt x="1928494" y="21244"/>
                </a:cubicBezTo>
                <a:cubicBezTo>
                  <a:pt x="1934527" y="22976"/>
                  <a:pt x="1940594" y="25812"/>
                  <a:pt x="1946694" y="29752"/>
                </a:cubicBezTo>
                <a:cubicBezTo>
                  <a:pt x="1952795" y="33692"/>
                  <a:pt x="1952704" y="38194"/>
                  <a:pt x="1946420" y="43259"/>
                </a:cubicBezTo>
                <a:cubicBezTo>
                  <a:pt x="1940136" y="48324"/>
                  <a:pt x="1936052" y="64094"/>
                  <a:pt x="1934168" y="90569"/>
                </a:cubicBezTo>
                <a:lnTo>
                  <a:pt x="1941514" y="90569"/>
                </a:lnTo>
                <a:cubicBezTo>
                  <a:pt x="1949876" y="82804"/>
                  <a:pt x="1957125" y="73104"/>
                  <a:pt x="1963262" y="61467"/>
                </a:cubicBezTo>
                <a:cubicBezTo>
                  <a:pt x="1969400" y="49831"/>
                  <a:pt x="1972468" y="41815"/>
                  <a:pt x="1972468" y="37420"/>
                </a:cubicBezTo>
                <a:cubicBezTo>
                  <a:pt x="1972468" y="30157"/>
                  <a:pt x="1975621" y="27941"/>
                  <a:pt x="1981926" y="30772"/>
                </a:cubicBezTo>
                <a:cubicBezTo>
                  <a:pt x="1988231" y="33603"/>
                  <a:pt x="1993667" y="37394"/>
                  <a:pt x="1998235" y="42144"/>
                </a:cubicBezTo>
                <a:cubicBezTo>
                  <a:pt x="2002802" y="46895"/>
                  <a:pt x="2003244" y="50335"/>
                  <a:pt x="1999561" y="52465"/>
                </a:cubicBezTo>
                <a:cubicBezTo>
                  <a:pt x="1995877" y="54595"/>
                  <a:pt x="1990632" y="59063"/>
                  <a:pt x="1983825" y="65870"/>
                </a:cubicBezTo>
                <a:cubicBezTo>
                  <a:pt x="1977018" y="72677"/>
                  <a:pt x="1967032" y="81637"/>
                  <a:pt x="1953868" y="92751"/>
                </a:cubicBezTo>
                <a:cubicBezTo>
                  <a:pt x="1966226" y="95471"/>
                  <a:pt x="1975882" y="100191"/>
                  <a:pt x="1982836" y="106909"/>
                </a:cubicBezTo>
                <a:cubicBezTo>
                  <a:pt x="1989790" y="113627"/>
                  <a:pt x="1991820" y="120317"/>
                  <a:pt x="1988926" y="126977"/>
                </a:cubicBezTo>
                <a:cubicBezTo>
                  <a:pt x="1986033" y="133638"/>
                  <a:pt x="1978525" y="132301"/>
                  <a:pt x="1966402" y="122967"/>
                </a:cubicBezTo>
                <a:cubicBezTo>
                  <a:pt x="1954279" y="113632"/>
                  <a:pt x="1943210" y="105821"/>
                  <a:pt x="1933195" y="99532"/>
                </a:cubicBezTo>
                <a:cubicBezTo>
                  <a:pt x="1933195" y="116013"/>
                  <a:pt x="1934315" y="130187"/>
                  <a:pt x="1936554" y="142054"/>
                </a:cubicBezTo>
                <a:cubicBezTo>
                  <a:pt x="1938794" y="153921"/>
                  <a:pt x="1944473" y="163940"/>
                  <a:pt x="1953593" y="172113"/>
                </a:cubicBezTo>
                <a:cubicBezTo>
                  <a:pt x="1962713" y="180286"/>
                  <a:pt x="1972249" y="185152"/>
                  <a:pt x="1982200" y="186711"/>
                </a:cubicBezTo>
                <a:cubicBezTo>
                  <a:pt x="1992152" y="188270"/>
                  <a:pt x="1998106" y="187056"/>
                  <a:pt x="2000063" y="183070"/>
                </a:cubicBezTo>
                <a:cubicBezTo>
                  <a:pt x="2002020" y="179083"/>
                  <a:pt x="2005015" y="168741"/>
                  <a:pt x="2009050" y="152045"/>
                </a:cubicBezTo>
                <a:cubicBezTo>
                  <a:pt x="2013084" y="135349"/>
                  <a:pt x="2016048" y="136979"/>
                  <a:pt x="2017942" y="156934"/>
                </a:cubicBezTo>
                <a:cubicBezTo>
                  <a:pt x="2019836" y="176890"/>
                  <a:pt x="2022763" y="192011"/>
                  <a:pt x="2026724" y="202298"/>
                </a:cubicBezTo>
                <a:cubicBezTo>
                  <a:pt x="2030685" y="212585"/>
                  <a:pt x="2024304" y="216899"/>
                  <a:pt x="2007582" y="215240"/>
                </a:cubicBezTo>
                <a:cubicBezTo>
                  <a:pt x="1990860" y="213581"/>
                  <a:pt x="1975207" y="209024"/>
                  <a:pt x="1960625" y="201568"/>
                </a:cubicBezTo>
                <a:cubicBezTo>
                  <a:pt x="1946043" y="194112"/>
                  <a:pt x="1934856" y="183098"/>
                  <a:pt x="1927066" y="168527"/>
                </a:cubicBezTo>
                <a:cubicBezTo>
                  <a:pt x="1919275" y="153955"/>
                  <a:pt x="1915045" y="136170"/>
                  <a:pt x="1914375" y="115173"/>
                </a:cubicBezTo>
                <a:cubicBezTo>
                  <a:pt x="1913705" y="94176"/>
                  <a:pt x="1914027" y="77030"/>
                  <a:pt x="1915340" y="63735"/>
                </a:cubicBezTo>
                <a:cubicBezTo>
                  <a:pt x="1916654" y="50440"/>
                  <a:pt x="1916973" y="43725"/>
                  <a:pt x="1916298" y="43588"/>
                </a:cubicBezTo>
                <a:cubicBezTo>
                  <a:pt x="1915623" y="43452"/>
                  <a:pt x="1910111" y="44041"/>
                  <a:pt x="1899761" y="45354"/>
                </a:cubicBezTo>
                <a:cubicBezTo>
                  <a:pt x="1889412" y="46668"/>
                  <a:pt x="1876101" y="48952"/>
                  <a:pt x="1859829" y="52206"/>
                </a:cubicBezTo>
                <a:cubicBezTo>
                  <a:pt x="1843557" y="55460"/>
                  <a:pt x="1833063" y="57925"/>
                  <a:pt x="1828349" y="59599"/>
                </a:cubicBezTo>
                <a:cubicBezTo>
                  <a:pt x="1823635" y="61273"/>
                  <a:pt x="1817257" y="58315"/>
                  <a:pt x="1809215" y="50723"/>
                </a:cubicBezTo>
                <a:cubicBezTo>
                  <a:pt x="1801173" y="43131"/>
                  <a:pt x="1801382" y="39670"/>
                  <a:pt x="1809843" y="40339"/>
                </a:cubicBezTo>
                <a:cubicBezTo>
                  <a:pt x="1818303" y="41009"/>
                  <a:pt x="1829537" y="40530"/>
                  <a:pt x="1843543" y="38903"/>
                </a:cubicBezTo>
                <a:cubicBezTo>
                  <a:pt x="1857550" y="37276"/>
                  <a:pt x="1871939" y="35018"/>
                  <a:pt x="1886709" y="32130"/>
                </a:cubicBezTo>
                <a:cubicBezTo>
                  <a:pt x="1901480" y="29242"/>
                  <a:pt x="1910629" y="26272"/>
                  <a:pt x="1914155" y="23222"/>
                </a:cubicBezTo>
                <a:cubicBezTo>
                  <a:pt x="1915918" y="21697"/>
                  <a:pt x="1917995" y="20769"/>
                  <a:pt x="1920385" y="20440"/>
                </a:cubicBezTo>
                <a:close/>
                <a:moveTo>
                  <a:pt x="138516" y="18075"/>
                </a:moveTo>
                <a:cubicBezTo>
                  <a:pt x="140678" y="18384"/>
                  <a:pt x="143405" y="19074"/>
                  <a:pt x="146697" y="20145"/>
                </a:cubicBezTo>
                <a:cubicBezTo>
                  <a:pt x="159867" y="24431"/>
                  <a:pt x="165617" y="28988"/>
                  <a:pt x="163948" y="33817"/>
                </a:cubicBezTo>
                <a:cubicBezTo>
                  <a:pt x="162279" y="38647"/>
                  <a:pt x="161282" y="44664"/>
                  <a:pt x="160957" y="51869"/>
                </a:cubicBezTo>
                <a:cubicBezTo>
                  <a:pt x="160633" y="59073"/>
                  <a:pt x="159820" y="69357"/>
                  <a:pt x="158517" y="82720"/>
                </a:cubicBezTo>
                <a:cubicBezTo>
                  <a:pt x="157214" y="96084"/>
                  <a:pt x="155919" y="108782"/>
                  <a:pt x="154632" y="120816"/>
                </a:cubicBezTo>
                <a:cubicBezTo>
                  <a:pt x="167357" y="136712"/>
                  <a:pt x="179540" y="149513"/>
                  <a:pt x="191182" y="159218"/>
                </a:cubicBezTo>
                <a:cubicBezTo>
                  <a:pt x="202823" y="168924"/>
                  <a:pt x="214418" y="176571"/>
                  <a:pt x="225965" y="182159"/>
                </a:cubicBezTo>
                <a:cubicBezTo>
                  <a:pt x="237513" y="187747"/>
                  <a:pt x="241021" y="191132"/>
                  <a:pt x="236490" y="192315"/>
                </a:cubicBezTo>
                <a:cubicBezTo>
                  <a:pt x="231959" y="193497"/>
                  <a:pt x="226151" y="194253"/>
                  <a:pt x="219067" y="194583"/>
                </a:cubicBezTo>
                <a:cubicBezTo>
                  <a:pt x="211982" y="194913"/>
                  <a:pt x="204916" y="194554"/>
                  <a:pt x="197868" y="193508"/>
                </a:cubicBezTo>
                <a:cubicBezTo>
                  <a:pt x="190821" y="192461"/>
                  <a:pt x="183930" y="187227"/>
                  <a:pt x="177196" y="177803"/>
                </a:cubicBezTo>
                <a:cubicBezTo>
                  <a:pt x="170462" y="168380"/>
                  <a:pt x="161742" y="153455"/>
                  <a:pt x="151037" y="133028"/>
                </a:cubicBezTo>
                <a:cubicBezTo>
                  <a:pt x="149331" y="144466"/>
                  <a:pt x="143866" y="155475"/>
                  <a:pt x="134642" y="166054"/>
                </a:cubicBezTo>
                <a:cubicBezTo>
                  <a:pt x="125418" y="176634"/>
                  <a:pt x="114275" y="183459"/>
                  <a:pt x="101216" y="186531"/>
                </a:cubicBezTo>
                <a:cubicBezTo>
                  <a:pt x="88156" y="189602"/>
                  <a:pt x="87288" y="187161"/>
                  <a:pt x="98610" y="179208"/>
                </a:cubicBezTo>
                <a:cubicBezTo>
                  <a:pt x="109933" y="171255"/>
                  <a:pt x="119293" y="160848"/>
                  <a:pt x="126692" y="147987"/>
                </a:cubicBezTo>
                <a:cubicBezTo>
                  <a:pt x="134090" y="135127"/>
                  <a:pt x="138443" y="113489"/>
                  <a:pt x="139751" y="83074"/>
                </a:cubicBezTo>
                <a:cubicBezTo>
                  <a:pt x="141059" y="52659"/>
                  <a:pt x="139252" y="33496"/>
                  <a:pt x="134328" y="25584"/>
                </a:cubicBezTo>
                <a:cubicBezTo>
                  <a:pt x="130635" y="19651"/>
                  <a:pt x="132031" y="17148"/>
                  <a:pt x="138516" y="18075"/>
                </a:cubicBezTo>
                <a:close/>
                <a:moveTo>
                  <a:pt x="90014" y="17587"/>
                </a:moveTo>
                <a:cubicBezTo>
                  <a:pt x="92980" y="17843"/>
                  <a:pt x="97428" y="19714"/>
                  <a:pt x="103358" y="23198"/>
                </a:cubicBezTo>
                <a:cubicBezTo>
                  <a:pt x="115220" y="30168"/>
                  <a:pt x="118705" y="34586"/>
                  <a:pt x="113812" y="36454"/>
                </a:cubicBezTo>
                <a:cubicBezTo>
                  <a:pt x="108920" y="38322"/>
                  <a:pt x="102890" y="41210"/>
                  <a:pt x="95722" y="45119"/>
                </a:cubicBezTo>
                <a:cubicBezTo>
                  <a:pt x="88554" y="49027"/>
                  <a:pt x="80941" y="52316"/>
                  <a:pt x="72883" y="54984"/>
                </a:cubicBezTo>
                <a:cubicBezTo>
                  <a:pt x="84698" y="57757"/>
                  <a:pt x="89768" y="60638"/>
                  <a:pt x="88093" y="63625"/>
                </a:cubicBezTo>
                <a:cubicBezTo>
                  <a:pt x="86419" y="66613"/>
                  <a:pt x="85289" y="71979"/>
                  <a:pt x="84703" y="79722"/>
                </a:cubicBezTo>
                <a:cubicBezTo>
                  <a:pt x="87424" y="79126"/>
                  <a:pt x="90801" y="78155"/>
                  <a:pt x="94835" y="76811"/>
                </a:cubicBezTo>
                <a:cubicBezTo>
                  <a:pt x="98869" y="75466"/>
                  <a:pt x="102785" y="76253"/>
                  <a:pt x="106584" y="79173"/>
                </a:cubicBezTo>
                <a:cubicBezTo>
                  <a:pt x="110383" y="82093"/>
                  <a:pt x="109190" y="85030"/>
                  <a:pt x="103005" y="87987"/>
                </a:cubicBezTo>
                <a:cubicBezTo>
                  <a:pt x="96821" y="90943"/>
                  <a:pt x="90652" y="93263"/>
                  <a:pt x="84499" y="94948"/>
                </a:cubicBezTo>
                <a:cubicBezTo>
                  <a:pt x="83976" y="101635"/>
                  <a:pt x="83714" y="108505"/>
                  <a:pt x="83714" y="115558"/>
                </a:cubicBezTo>
                <a:cubicBezTo>
                  <a:pt x="87575" y="116039"/>
                  <a:pt x="92645" y="117389"/>
                  <a:pt x="98924" y="119608"/>
                </a:cubicBezTo>
                <a:cubicBezTo>
                  <a:pt x="105203" y="121826"/>
                  <a:pt x="108128" y="126587"/>
                  <a:pt x="107699" y="133892"/>
                </a:cubicBezTo>
                <a:cubicBezTo>
                  <a:pt x="107270" y="141196"/>
                  <a:pt x="103659" y="143443"/>
                  <a:pt x="96868" y="140633"/>
                </a:cubicBezTo>
                <a:cubicBezTo>
                  <a:pt x="90076" y="137824"/>
                  <a:pt x="85692" y="133316"/>
                  <a:pt x="83714" y="127111"/>
                </a:cubicBezTo>
                <a:lnTo>
                  <a:pt x="83714" y="171375"/>
                </a:lnTo>
                <a:cubicBezTo>
                  <a:pt x="83714" y="183295"/>
                  <a:pt x="83188" y="192940"/>
                  <a:pt x="82136" y="200312"/>
                </a:cubicBezTo>
                <a:cubicBezTo>
                  <a:pt x="81085" y="207685"/>
                  <a:pt x="78856" y="212430"/>
                  <a:pt x="75450" y="214549"/>
                </a:cubicBezTo>
                <a:cubicBezTo>
                  <a:pt x="72043" y="216668"/>
                  <a:pt x="68938" y="213853"/>
                  <a:pt x="66134" y="206104"/>
                </a:cubicBezTo>
                <a:cubicBezTo>
                  <a:pt x="63329" y="198356"/>
                  <a:pt x="62092" y="192252"/>
                  <a:pt x="62421" y="187794"/>
                </a:cubicBezTo>
                <a:cubicBezTo>
                  <a:pt x="62751" y="183336"/>
                  <a:pt x="63408" y="178643"/>
                  <a:pt x="64391" y="173714"/>
                </a:cubicBezTo>
                <a:cubicBezTo>
                  <a:pt x="65375" y="168786"/>
                  <a:pt x="66196" y="149970"/>
                  <a:pt x="66856" y="117269"/>
                </a:cubicBezTo>
                <a:cubicBezTo>
                  <a:pt x="61268" y="132264"/>
                  <a:pt x="53597" y="144304"/>
                  <a:pt x="43844" y="153387"/>
                </a:cubicBezTo>
                <a:cubicBezTo>
                  <a:pt x="34091" y="162470"/>
                  <a:pt x="23012" y="169719"/>
                  <a:pt x="10607" y="175135"/>
                </a:cubicBezTo>
                <a:cubicBezTo>
                  <a:pt x="-1799" y="180550"/>
                  <a:pt x="-3322" y="178803"/>
                  <a:pt x="6039" y="169892"/>
                </a:cubicBezTo>
                <a:cubicBezTo>
                  <a:pt x="15399" y="160982"/>
                  <a:pt x="26254" y="149049"/>
                  <a:pt x="38602" y="134096"/>
                </a:cubicBezTo>
                <a:cubicBezTo>
                  <a:pt x="50950" y="119142"/>
                  <a:pt x="58395" y="107950"/>
                  <a:pt x="60938" y="100520"/>
                </a:cubicBezTo>
                <a:cubicBezTo>
                  <a:pt x="48517" y="105020"/>
                  <a:pt x="39156" y="108607"/>
                  <a:pt x="32857" y="111281"/>
                </a:cubicBezTo>
                <a:cubicBezTo>
                  <a:pt x="26557" y="113954"/>
                  <a:pt x="19650" y="112806"/>
                  <a:pt x="12137" y="107835"/>
                </a:cubicBezTo>
                <a:cubicBezTo>
                  <a:pt x="4623" y="102865"/>
                  <a:pt x="5487" y="99746"/>
                  <a:pt x="14727" y="98480"/>
                </a:cubicBezTo>
                <a:cubicBezTo>
                  <a:pt x="23967" y="97214"/>
                  <a:pt x="41673" y="92531"/>
                  <a:pt x="67845" y="84431"/>
                </a:cubicBezTo>
                <a:cubicBezTo>
                  <a:pt x="67845" y="76457"/>
                  <a:pt x="67368" y="70885"/>
                  <a:pt x="66416" y="67714"/>
                </a:cubicBezTo>
                <a:cubicBezTo>
                  <a:pt x="65464" y="64544"/>
                  <a:pt x="64867" y="62016"/>
                  <a:pt x="64627" y="60133"/>
                </a:cubicBezTo>
                <a:cubicBezTo>
                  <a:pt x="57406" y="63398"/>
                  <a:pt x="50884" y="65200"/>
                  <a:pt x="45061" y="65540"/>
                </a:cubicBezTo>
                <a:cubicBezTo>
                  <a:pt x="39237" y="65880"/>
                  <a:pt x="41380" y="62377"/>
                  <a:pt x="51489" y="55031"/>
                </a:cubicBezTo>
                <a:cubicBezTo>
                  <a:pt x="61597" y="47685"/>
                  <a:pt x="69804" y="41176"/>
                  <a:pt x="76109" y="35505"/>
                </a:cubicBezTo>
                <a:cubicBezTo>
                  <a:pt x="82414" y="29833"/>
                  <a:pt x="85566" y="25218"/>
                  <a:pt x="85566" y="21660"/>
                </a:cubicBezTo>
                <a:cubicBezTo>
                  <a:pt x="85566" y="18688"/>
                  <a:pt x="87049" y="17331"/>
                  <a:pt x="90014" y="17587"/>
                </a:cubicBezTo>
                <a:close/>
                <a:moveTo>
                  <a:pt x="945187" y="15876"/>
                </a:moveTo>
                <a:cubicBezTo>
                  <a:pt x="948448" y="16315"/>
                  <a:pt x="951250" y="17474"/>
                  <a:pt x="953595" y="19353"/>
                </a:cubicBezTo>
                <a:cubicBezTo>
                  <a:pt x="958283" y="23110"/>
                  <a:pt x="958667" y="26563"/>
                  <a:pt x="954748" y="29713"/>
                </a:cubicBezTo>
                <a:cubicBezTo>
                  <a:pt x="950829" y="32862"/>
                  <a:pt x="943080" y="35261"/>
                  <a:pt x="931501" y="36910"/>
                </a:cubicBezTo>
                <a:cubicBezTo>
                  <a:pt x="919922" y="38558"/>
                  <a:pt x="906795" y="40201"/>
                  <a:pt x="892118" y="41838"/>
                </a:cubicBezTo>
                <a:cubicBezTo>
                  <a:pt x="877442" y="43476"/>
                  <a:pt x="860136" y="45226"/>
                  <a:pt x="840202" y="47089"/>
                </a:cubicBezTo>
                <a:cubicBezTo>
                  <a:pt x="838360" y="67379"/>
                  <a:pt x="836128" y="85051"/>
                  <a:pt x="833507" y="100105"/>
                </a:cubicBezTo>
                <a:lnTo>
                  <a:pt x="830911" y="113360"/>
                </a:lnTo>
                <a:lnTo>
                  <a:pt x="837160" y="103738"/>
                </a:lnTo>
                <a:cubicBezTo>
                  <a:pt x="840198" y="98705"/>
                  <a:pt x="843425" y="93023"/>
                  <a:pt x="846841" y="86692"/>
                </a:cubicBezTo>
                <a:cubicBezTo>
                  <a:pt x="853674" y="74030"/>
                  <a:pt x="856926" y="65106"/>
                  <a:pt x="856597" y="59921"/>
                </a:cubicBezTo>
                <a:cubicBezTo>
                  <a:pt x="856267" y="54736"/>
                  <a:pt x="858734" y="53216"/>
                  <a:pt x="863998" y="55361"/>
                </a:cubicBezTo>
                <a:cubicBezTo>
                  <a:pt x="869261" y="57506"/>
                  <a:pt x="873549" y="60049"/>
                  <a:pt x="876861" y="62990"/>
                </a:cubicBezTo>
                <a:cubicBezTo>
                  <a:pt x="880173" y="65930"/>
                  <a:pt x="880236" y="68818"/>
                  <a:pt x="877050" y="71654"/>
                </a:cubicBezTo>
                <a:cubicBezTo>
                  <a:pt x="873863" y="74490"/>
                  <a:pt x="871171" y="77789"/>
                  <a:pt x="868974" y="81551"/>
                </a:cubicBezTo>
                <a:cubicBezTo>
                  <a:pt x="866776" y="85313"/>
                  <a:pt x="863181" y="90564"/>
                  <a:pt x="858190" y="97303"/>
                </a:cubicBezTo>
                <a:cubicBezTo>
                  <a:pt x="862794" y="100296"/>
                  <a:pt x="864756" y="104280"/>
                  <a:pt x="864076" y="109256"/>
                </a:cubicBezTo>
                <a:cubicBezTo>
                  <a:pt x="863396" y="114232"/>
                  <a:pt x="862902" y="122106"/>
                  <a:pt x="862593" y="132879"/>
                </a:cubicBezTo>
                <a:cubicBezTo>
                  <a:pt x="862284" y="143652"/>
                  <a:pt x="862130" y="155830"/>
                  <a:pt x="862130" y="169413"/>
                </a:cubicBezTo>
                <a:cubicBezTo>
                  <a:pt x="862130" y="181437"/>
                  <a:pt x="860835" y="192004"/>
                  <a:pt x="858245" y="201113"/>
                </a:cubicBezTo>
                <a:cubicBezTo>
                  <a:pt x="855655" y="210222"/>
                  <a:pt x="851861" y="211240"/>
                  <a:pt x="846865" y="204166"/>
                </a:cubicBezTo>
                <a:cubicBezTo>
                  <a:pt x="841868" y="197092"/>
                  <a:pt x="840026" y="191289"/>
                  <a:pt x="841339" y="186758"/>
                </a:cubicBezTo>
                <a:cubicBezTo>
                  <a:pt x="842653" y="182227"/>
                  <a:pt x="844128" y="174371"/>
                  <a:pt x="845766" y="163190"/>
                </a:cubicBezTo>
                <a:cubicBezTo>
                  <a:pt x="847404" y="152008"/>
                  <a:pt x="848223" y="140950"/>
                  <a:pt x="848223" y="130015"/>
                </a:cubicBezTo>
                <a:cubicBezTo>
                  <a:pt x="848223" y="118566"/>
                  <a:pt x="848154" y="111691"/>
                  <a:pt x="848018" y="109389"/>
                </a:cubicBezTo>
                <a:cubicBezTo>
                  <a:pt x="842828" y="116955"/>
                  <a:pt x="836968" y="121965"/>
                  <a:pt x="830438" y="124419"/>
                </a:cubicBezTo>
                <a:lnTo>
                  <a:pt x="828482" y="124889"/>
                </a:lnTo>
                <a:lnTo>
                  <a:pt x="824591" y="140641"/>
                </a:lnTo>
                <a:cubicBezTo>
                  <a:pt x="821269" y="152613"/>
                  <a:pt x="816411" y="165330"/>
                  <a:pt x="810017" y="178792"/>
                </a:cubicBezTo>
                <a:cubicBezTo>
                  <a:pt x="803623" y="192255"/>
                  <a:pt x="794111" y="203096"/>
                  <a:pt x="781480" y="211316"/>
                </a:cubicBezTo>
                <a:cubicBezTo>
                  <a:pt x="768849" y="219536"/>
                  <a:pt x="767311" y="216972"/>
                  <a:pt x="776865" y="203624"/>
                </a:cubicBezTo>
                <a:cubicBezTo>
                  <a:pt x="786419" y="190277"/>
                  <a:pt x="794134" y="175603"/>
                  <a:pt x="800010" y="159603"/>
                </a:cubicBezTo>
                <a:cubicBezTo>
                  <a:pt x="805886" y="143603"/>
                  <a:pt x="810307" y="126548"/>
                  <a:pt x="813274" y="108439"/>
                </a:cubicBezTo>
                <a:cubicBezTo>
                  <a:pt x="816240" y="90331"/>
                  <a:pt x="818375" y="75382"/>
                  <a:pt x="819678" y="63594"/>
                </a:cubicBezTo>
                <a:cubicBezTo>
                  <a:pt x="820981" y="51806"/>
                  <a:pt x="820484" y="43010"/>
                  <a:pt x="818187" y="37208"/>
                </a:cubicBezTo>
                <a:cubicBezTo>
                  <a:pt x="815890" y="31405"/>
                  <a:pt x="817575" y="29025"/>
                  <a:pt x="823241" y="30066"/>
                </a:cubicBezTo>
                <a:cubicBezTo>
                  <a:pt x="828908" y="31107"/>
                  <a:pt x="832965" y="32091"/>
                  <a:pt x="835414" y="33017"/>
                </a:cubicBezTo>
                <a:cubicBezTo>
                  <a:pt x="837863" y="33943"/>
                  <a:pt x="842488" y="34092"/>
                  <a:pt x="849290" y="33464"/>
                </a:cubicBezTo>
                <a:cubicBezTo>
                  <a:pt x="856092" y="32836"/>
                  <a:pt x="864469" y="31560"/>
                  <a:pt x="874420" y="29634"/>
                </a:cubicBezTo>
                <a:cubicBezTo>
                  <a:pt x="884372" y="27709"/>
                  <a:pt x="894706" y="25574"/>
                  <a:pt x="905421" y="23230"/>
                </a:cubicBezTo>
                <a:cubicBezTo>
                  <a:pt x="916137" y="20886"/>
                  <a:pt x="925673" y="18714"/>
                  <a:pt x="934029" y="16716"/>
                </a:cubicBezTo>
                <a:cubicBezTo>
                  <a:pt x="938206" y="15716"/>
                  <a:pt x="941926" y="15436"/>
                  <a:pt x="945187" y="15876"/>
                </a:cubicBezTo>
                <a:close/>
                <a:moveTo>
                  <a:pt x="1650450" y="9016"/>
                </a:moveTo>
                <a:cubicBezTo>
                  <a:pt x="1655808" y="8216"/>
                  <a:pt x="1661501" y="8512"/>
                  <a:pt x="1667528" y="9903"/>
                </a:cubicBezTo>
                <a:cubicBezTo>
                  <a:pt x="1673556" y="11295"/>
                  <a:pt x="1678940" y="14011"/>
                  <a:pt x="1683680" y="18050"/>
                </a:cubicBezTo>
                <a:cubicBezTo>
                  <a:pt x="1688421" y="22089"/>
                  <a:pt x="1690181" y="28143"/>
                  <a:pt x="1688962" y="36211"/>
                </a:cubicBezTo>
                <a:cubicBezTo>
                  <a:pt x="1687743" y="44279"/>
                  <a:pt x="1682626" y="45726"/>
                  <a:pt x="1673611" y="40551"/>
                </a:cubicBezTo>
                <a:cubicBezTo>
                  <a:pt x="1664596" y="35376"/>
                  <a:pt x="1657168" y="29864"/>
                  <a:pt x="1651329" y="24015"/>
                </a:cubicBezTo>
                <a:cubicBezTo>
                  <a:pt x="1645385" y="14816"/>
                  <a:pt x="1645092" y="9817"/>
                  <a:pt x="1650450" y="9016"/>
                </a:cubicBezTo>
                <a:close/>
                <a:moveTo>
                  <a:pt x="614883" y="7933"/>
                </a:moveTo>
                <a:cubicBezTo>
                  <a:pt x="622893" y="9979"/>
                  <a:pt x="629481" y="12352"/>
                  <a:pt x="634645" y="15052"/>
                </a:cubicBezTo>
                <a:cubicBezTo>
                  <a:pt x="639809" y="17752"/>
                  <a:pt x="640903" y="22128"/>
                  <a:pt x="637926" y="28182"/>
                </a:cubicBezTo>
                <a:cubicBezTo>
                  <a:pt x="634949" y="34236"/>
                  <a:pt x="633151" y="53054"/>
                  <a:pt x="632534" y="84635"/>
                </a:cubicBezTo>
                <a:cubicBezTo>
                  <a:pt x="651726" y="82072"/>
                  <a:pt x="667164" y="79299"/>
                  <a:pt x="678847" y="76316"/>
                </a:cubicBezTo>
                <a:cubicBezTo>
                  <a:pt x="690531" y="73334"/>
                  <a:pt x="699360" y="74430"/>
                  <a:pt x="705335" y="79605"/>
                </a:cubicBezTo>
                <a:cubicBezTo>
                  <a:pt x="711310" y="84779"/>
                  <a:pt x="712791" y="88403"/>
                  <a:pt x="709777" y="90475"/>
                </a:cubicBezTo>
                <a:cubicBezTo>
                  <a:pt x="706764" y="92547"/>
                  <a:pt x="695376" y="94404"/>
                  <a:pt x="675614" y="96047"/>
                </a:cubicBezTo>
                <a:cubicBezTo>
                  <a:pt x="655851" y="97690"/>
                  <a:pt x="641068" y="99380"/>
                  <a:pt x="631263" y="101117"/>
                </a:cubicBezTo>
                <a:lnTo>
                  <a:pt x="629583" y="115935"/>
                </a:lnTo>
                <a:cubicBezTo>
                  <a:pt x="644453" y="137251"/>
                  <a:pt x="657209" y="153390"/>
                  <a:pt x="667851" y="164351"/>
                </a:cubicBezTo>
                <a:cubicBezTo>
                  <a:pt x="678494" y="175313"/>
                  <a:pt x="690112" y="183865"/>
                  <a:pt x="702706" y="190007"/>
                </a:cubicBezTo>
                <a:cubicBezTo>
                  <a:pt x="715300" y="196150"/>
                  <a:pt x="726947" y="201814"/>
                  <a:pt x="737647" y="206999"/>
                </a:cubicBezTo>
                <a:cubicBezTo>
                  <a:pt x="748347" y="212184"/>
                  <a:pt x="744483" y="214777"/>
                  <a:pt x="726055" y="214777"/>
                </a:cubicBezTo>
                <a:cubicBezTo>
                  <a:pt x="710201" y="214777"/>
                  <a:pt x="697754" y="214602"/>
                  <a:pt x="688712" y="214251"/>
                </a:cubicBezTo>
                <a:cubicBezTo>
                  <a:pt x="679671" y="213900"/>
                  <a:pt x="671875" y="209069"/>
                  <a:pt x="665324" y="199755"/>
                </a:cubicBezTo>
                <a:cubicBezTo>
                  <a:pt x="658774" y="190442"/>
                  <a:pt x="652673" y="181131"/>
                  <a:pt x="647022" y="171823"/>
                </a:cubicBezTo>
                <a:cubicBezTo>
                  <a:pt x="641371" y="162515"/>
                  <a:pt x="634559" y="148594"/>
                  <a:pt x="626585" y="130062"/>
                </a:cubicBezTo>
                <a:cubicBezTo>
                  <a:pt x="621175" y="155312"/>
                  <a:pt x="612536" y="174041"/>
                  <a:pt x="600670" y="186248"/>
                </a:cubicBezTo>
                <a:cubicBezTo>
                  <a:pt x="588803" y="198455"/>
                  <a:pt x="574383" y="207083"/>
                  <a:pt x="557409" y="212132"/>
                </a:cubicBezTo>
                <a:cubicBezTo>
                  <a:pt x="540436" y="217181"/>
                  <a:pt x="537820" y="215706"/>
                  <a:pt x="549561" y="207706"/>
                </a:cubicBezTo>
                <a:cubicBezTo>
                  <a:pt x="561302" y="199705"/>
                  <a:pt x="571340" y="191219"/>
                  <a:pt x="579675" y="182245"/>
                </a:cubicBezTo>
                <a:cubicBezTo>
                  <a:pt x="588010" y="173272"/>
                  <a:pt x="595113" y="161769"/>
                  <a:pt x="600984" y="147736"/>
                </a:cubicBezTo>
                <a:cubicBezTo>
                  <a:pt x="606854" y="133703"/>
                  <a:pt x="610438" y="119278"/>
                  <a:pt x="611736" y="104460"/>
                </a:cubicBezTo>
                <a:cubicBezTo>
                  <a:pt x="591079" y="107746"/>
                  <a:pt x="578294" y="110046"/>
                  <a:pt x="573381" y="111359"/>
                </a:cubicBezTo>
                <a:cubicBezTo>
                  <a:pt x="568468" y="112672"/>
                  <a:pt x="561485" y="109698"/>
                  <a:pt x="552434" y="102435"/>
                </a:cubicBezTo>
                <a:cubicBezTo>
                  <a:pt x="543382" y="95173"/>
                  <a:pt x="544876" y="91874"/>
                  <a:pt x="556915" y="92539"/>
                </a:cubicBezTo>
                <a:cubicBezTo>
                  <a:pt x="568954" y="93203"/>
                  <a:pt x="587579" y="91694"/>
                  <a:pt x="612787" y="88010"/>
                </a:cubicBezTo>
                <a:cubicBezTo>
                  <a:pt x="613405" y="72073"/>
                  <a:pt x="613551" y="57831"/>
                  <a:pt x="613227" y="45284"/>
                </a:cubicBezTo>
                <a:cubicBezTo>
                  <a:pt x="612903" y="32737"/>
                  <a:pt x="611095" y="22864"/>
                  <a:pt x="607804" y="15664"/>
                </a:cubicBezTo>
                <a:cubicBezTo>
                  <a:pt x="604513" y="8464"/>
                  <a:pt x="606872" y="5888"/>
                  <a:pt x="614883" y="7933"/>
                </a:cubicBezTo>
                <a:close/>
                <a:moveTo>
                  <a:pt x="2155299" y="1332"/>
                </a:moveTo>
                <a:cubicBezTo>
                  <a:pt x="2157256" y="1508"/>
                  <a:pt x="2159676" y="2000"/>
                  <a:pt x="2162558" y="2808"/>
                </a:cubicBezTo>
                <a:cubicBezTo>
                  <a:pt x="2174090" y="6042"/>
                  <a:pt x="2179187" y="10597"/>
                  <a:pt x="2177847" y="16472"/>
                </a:cubicBezTo>
                <a:cubicBezTo>
                  <a:pt x="2176508" y="22348"/>
                  <a:pt x="2175521" y="28758"/>
                  <a:pt x="2174888" y="35701"/>
                </a:cubicBezTo>
                <a:cubicBezTo>
                  <a:pt x="2174255" y="42644"/>
                  <a:pt x="2173939" y="50092"/>
                  <a:pt x="2173939" y="58045"/>
                </a:cubicBezTo>
                <a:cubicBezTo>
                  <a:pt x="2179893" y="56967"/>
                  <a:pt x="2186951" y="55385"/>
                  <a:pt x="2195113" y="53297"/>
                </a:cubicBezTo>
                <a:cubicBezTo>
                  <a:pt x="2203276" y="51209"/>
                  <a:pt x="2209832" y="52763"/>
                  <a:pt x="2214781" y="57959"/>
                </a:cubicBezTo>
                <a:cubicBezTo>
                  <a:pt x="2219731" y="63154"/>
                  <a:pt x="2216409" y="67270"/>
                  <a:pt x="2204814" y="70304"/>
                </a:cubicBezTo>
                <a:cubicBezTo>
                  <a:pt x="2193219" y="73339"/>
                  <a:pt x="2182891" y="75421"/>
                  <a:pt x="2173829" y="76552"/>
                </a:cubicBezTo>
                <a:lnTo>
                  <a:pt x="2172965" y="116154"/>
                </a:lnTo>
                <a:cubicBezTo>
                  <a:pt x="2194344" y="114878"/>
                  <a:pt x="2213570" y="113083"/>
                  <a:pt x="2230643" y="110770"/>
                </a:cubicBezTo>
                <a:cubicBezTo>
                  <a:pt x="2247716" y="108458"/>
                  <a:pt x="2259528" y="108913"/>
                  <a:pt x="2266078" y="112136"/>
                </a:cubicBezTo>
                <a:cubicBezTo>
                  <a:pt x="2272629" y="115359"/>
                  <a:pt x="2276969" y="119809"/>
                  <a:pt x="2279099" y="125486"/>
                </a:cubicBezTo>
                <a:cubicBezTo>
                  <a:pt x="2281228" y="131163"/>
                  <a:pt x="2276954" y="133345"/>
                  <a:pt x="2266275" y="132032"/>
                </a:cubicBezTo>
                <a:cubicBezTo>
                  <a:pt x="2255596" y="130718"/>
                  <a:pt x="2242199" y="130062"/>
                  <a:pt x="2226083" y="130062"/>
                </a:cubicBezTo>
                <a:cubicBezTo>
                  <a:pt x="2209801" y="130062"/>
                  <a:pt x="2189792" y="130899"/>
                  <a:pt x="2166059" y="132573"/>
                </a:cubicBezTo>
                <a:cubicBezTo>
                  <a:pt x="2173939" y="139260"/>
                  <a:pt x="2175744" y="144170"/>
                  <a:pt x="2171474" y="147305"/>
                </a:cubicBezTo>
                <a:cubicBezTo>
                  <a:pt x="2167205" y="150439"/>
                  <a:pt x="2161596" y="155980"/>
                  <a:pt x="2154647" y="163927"/>
                </a:cubicBezTo>
                <a:cubicBezTo>
                  <a:pt x="2147699" y="171875"/>
                  <a:pt x="2141462" y="178541"/>
                  <a:pt x="2135937" y="183925"/>
                </a:cubicBezTo>
                <a:cubicBezTo>
                  <a:pt x="2130412" y="189309"/>
                  <a:pt x="2129004" y="191852"/>
                  <a:pt x="2131714" y="191554"/>
                </a:cubicBezTo>
                <a:cubicBezTo>
                  <a:pt x="2134425" y="191255"/>
                  <a:pt x="2141467" y="190457"/>
                  <a:pt x="2152842" y="189160"/>
                </a:cubicBezTo>
                <a:cubicBezTo>
                  <a:pt x="2164217" y="187862"/>
                  <a:pt x="2178433" y="186094"/>
                  <a:pt x="2195490" y="183854"/>
                </a:cubicBezTo>
                <a:cubicBezTo>
                  <a:pt x="2189222" y="177973"/>
                  <a:pt x="2184866" y="172116"/>
                  <a:pt x="2182423" y="166282"/>
                </a:cubicBezTo>
                <a:cubicBezTo>
                  <a:pt x="2179979" y="160448"/>
                  <a:pt x="2183697" y="159763"/>
                  <a:pt x="2193575" y="164226"/>
                </a:cubicBezTo>
                <a:cubicBezTo>
                  <a:pt x="2203454" y="168689"/>
                  <a:pt x="2211935" y="173450"/>
                  <a:pt x="2219020" y="178510"/>
                </a:cubicBezTo>
                <a:cubicBezTo>
                  <a:pt x="2226104" y="183569"/>
                  <a:pt x="2231198" y="189042"/>
                  <a:pt x="2234300" y="194928"/>
                </a:cubicBezTo>
                <a:cubicBezTo>
                  <a:pt x="2237403" y="200815"/>
                  <a:pt x="2238300" y="207399"/>
                  <a:pt x="2236992" y="214683"/>
                </a:cubicBezTo>
                <a:cubicBezTo>
                  <a:pt x="2235684" y="221966"/>
                  <a:pt x="2230719" y="221859"/>
                  <a:pt x="2222096" y="214361"/>
                </a:cubicBezTo>
                <a:cubicBezTo>
                  <a:pt x="2213474" y="206863"/>
                  <a:pt x="2206509" y="199776"/>
                  <a:pt x="2201204" y="193100"/>
                </a:cubicBezTo>
                <a:cubicBezTo>
                  <a:pt x="2177742" y="197610"/>
                  <a:pt x="2158833" y="201984"/>
                  <a:pt x="2144476" y="206222"/>
                </a:cubicBezTo>
                <a:cubicBezTo>
                  <a:pt x="2130119" y="210460"/>
                  <a:pt x="2119369" y="214751"/>
                  <a:pt x="2112227" y="219093"/>
                </a:cubicBezTo>
                <a:cubicBezTo>
                  <a:pt x="2105085" y="223436"/>
                  <a:pt x="2099942" y="221526"/>
                  <a:pt x="2096797" y="213364"/>
                </a:cubicBezTo>
                <a:cubicBezTo>
                  <a:pt x="2093653" y="205202"/>
                  <a:pt x="2094380" y="200022"/>
                  <a:pt x="2098979" y="197824"/>
                </a:cubicBezTo>
                <a:cubicBezTo>
                  <a:pt x="2103578" y="195627"/>
                  <a:pt x="2108235" y="192485"/>
                  <a:pt x="2112949" y="188399"/>
                </a:cubicBezTo>
                <a:cubicBezTo>
                  <a:pt x="2117663" y="184312"/>
                  <a:pt x="2124567" y="176260"/>
                  <a:pt x="2133661" y="164241"/>
                </a:cubicBezTo>
                <a:cubicBezTo>
                  <a:pt x="2142754" y="152223"/>
                  <a:pt x="2148594" y="142143"/>
                  <a:pt x="2151178" y="134002"/>
                </a:cubicBezTo>
                <a:cubicBezTo>
                  <a:pt x="2132478" y="136618"/>
                  <a:pt x="2118720" y="138907"/>
                  <a:pt x="2109904" y="140869"/>
                </a:cubicBezTo>
                <a:cubicBezTo>
                  <a:pt x="2101088" y="142831"/>
                  <a:pt x="2093490" y="144477"/>
                  <a:pt x="2087112" y="145806"/>
                </a:cubicBezTo>
                <a:cubicBezTo>
                  <a:pt x="2080734" y="147134"/>
                  <a:pt x="2075525" y="147621"/>
                  <a:pt x="2071486" y="147265"/>
                </a:cubicBezTo>
                <a:cubicBezTo>
                  <a:pt x="2067447" y="146910"/>
                  <a:pt x="2062152" y="143938"/>
                  <a:pt x="2055601" y="138350"/>
                </a:cubicBezTo>
                <a:cubicBezTo>
                  <a:pt x="2049050" y="132762"/>
                  <a:pt x="2049736" y="129968"/>
                  <a:pt x="2057657" y="129968"/>
                </a:cubicBezTo>
                <a:cubicBezTo>
                  <a:pt x="2064219" y="129968"/>
                  <a:pt x="2070646" y="129656"/>
                  <a:pt x="2076941" y="129034"/>
                </a:cubicBezTo>
                <a:cubicBezTo>
                  <a:pt x="2083235" y="128411"/>
                  <a:pt x="2091209" y="127432"/>
                  <a:pt x="2100863" y="126098"/>
                </a:cubicBezTo>
                <a:cubicBezTo>
                  <a:pt x="2110516" y="124764"/>
                  <a:pt x="2128601" y="122245"/>
                  <a:pt x="2155118" y="118540"/>
                </a:cubicBezTo>
                <a:lnTo>
                  <a:pt x="2155118" y="78843"/>
                </a:lnTo>
                <a:cubicBezTo>
                  <a:pt x="2148295" y="80162"/>
                  <a:pt x="2142268" y="81313"/>
                  <a:pt x="2137036" y="82297"/>
                </a:cubicBezTo>
                <a:cubicBezTo>
                  <a:pt x="2131804" y="83280"/>
                  <a:pt x="2125300" y="81687"/>
                  <a:pt x="2117525" y="77517"/>
                </a:cubicBezTo>
                <a:cubicBezTo>
                  <a:pt x="2109750" y="73347"/>
                  <a:pt x="2110524" y="70385"/>
                  <a:pt x="2119848" y="68633"/>
                </a:cubicBezTo>
                <a:cubicBezTo>
                  <a:pt x="2129172" y="66880"/>
                  <a:pt x="2140928" y="64528"/>
                  <a:pt x="2155118" y="61577"/>
                </a:cubicBezTo>
                <a:lnTo>
                  <a:pt x="2155118" y="35458"/>
                </a:lnTo>
                <a:cubicBezTo>
                  <a:pt x="2155118" y="24240"/>
                  <a:pt x="2153475" y="15185"/>
                  <a:pt x="2150189" y="8294"/>
                </a:cubicBezTo>
                <a:cubicBezTo>
                  <a:pt x="2147725" y="3126"/>
                  <a:pt x="2149428" y="806"/>
                  <a:pt x="2155299" y="1332"/>
                </a:cubicBezTo>
                <a:close/>
                <a:moveTo>
                  <a:pt x="1126425" y="1086"/>
                </a:moveTo>
                <a:cubicBezTo>
                  <a:pt x="1127962" y="44"/>
                  <a:pt x="1130596" y="46"/>
                  <a:pt x="1134327" y="1090"/>
                </a:cubicBezTo>
                <a:cubicBezTo>
                  <a:pt x="1141788" y="3177"/>
                  <a:pt x="1148210" y="6549"/>
                  <a:pt x="1153594" y="11206"/>
                </a:cubicBezTo>
                <a:cubicBezTo>
                  <a:pt x="1158978" y="15863"/>
                  <a:pt x="1159350" y="20148"/>
                  <a:pt x="1154709" y="24062"/>
                </a:cubicBezTo>
                <a:cubicBezTo>
                  <a:pt x="1150068" y="27975"/>
                  <a:pt x="1145210" y="32627"/>
                  <a:pt x="1140134" y="38016"/>
                </a:cubicBezTo>
                <a:cubicBezTo>
                  <a:pt x="1135059" y="43405"/>
                  <a:pt x="1122863" y="56319"/>
                  <a:pt x="1103545" y="76756"/>
                </a:cubicBezTo>
                <a:cubicBezTo>
                  <a:pt x="1158819" y="68279"/>
                  <a:pt x="1191253" y="62385"/>
                  <a:pt x="1200849" y="59073"/>
                </a:cubicBezTo>
                <a:cubicBezTo>
                  <a:pt x="1210445" y="55761"/>
                  <a:pt x="1218019" y="55884"/>
                  <a:pt x="1223570" y="59442"/>
                </a:cubicBezTo>
                <a:cubicBezTo>
                  <a:pt x="1229122" y="63000"/>
                  <a:pt x="1234309" y="67340"/>
                  <a:pt x="1239134" y="72463"/>
                </a:cubicBezTo>
                <a:cubicBezTo>
                  <a:pt x="1243958" y="77585"/>
                  <a:pt x="1244716" y="81954"/>
                  <a:pt x="1241410" y="85569"/>
                </a:cubicBezTo>
                <a:cubicBezTo>
                  <a:pt x="1238103" y="89185"/>
                  <a:pt x="1236122" y="102020"/>
                  <a:pt x="1235468" y="124073"/>
                </a:cubicBezTo>
                <a:cubicBezTo>
                  <a:pt x="1234814" y="146127"/>
                  <a:pt x="1233825" y="162596"/>
                  <a:pt x="1232502" y="173479"/>
                </a:cubicBezTo>
                <a:cubicBezTo>
                  <a:pt x="1231178" y="184362"/>
                  <a:pt x="1229313" y="193416"/>
                  <a:pt x="1226906" y="200642"/>
                </a:cubicBezTo>
                <a:cubicBezTo>
                  <a:pt x="1224499" y="207868"/>
                  <a:pt x="1219615" y="214657"/>
                  <a:pt x="1212253" y="221008"/>
                </a:cubicBezTo>
                <a:cubicBezTo>
                  <a:pt x="1204891" y="227360"/>
                  <a:pt x="1200219" y="226675"/>
                  <a:pt x="1198236" y="218952"/>
                </a:cubicBezTo>
                <a:cubicBezTo>
                  <a:pt x="1196253" y="211229"/>
                  <a:pt x="1191120" y="202345"/>
                  <a:pt x="1182837" y="192299"/>
                </a:cubicBezTo>
                <a:cubicBezTo>
                  <a:pt x="1174555" y="182253"/>
                  <a:pt x="1174097" y="178753"/>
                  <a:pt x="1181464" y="181798"/>
                </a:cubicBezTo>
                <a:cubicBezTo>
                  <a:pt x="1188831" y="184843"/>
                  <a:pt x="1194858" y="186978"/>
                  <a:pt x="1199546" y="188202"/>
                </a:cubicBezTo>
                <a:cubicBezTo>
                  <a:pt x="1204234" y="189427"/>
                  <a:pt x="1207774" y="185589"/>
                  <a:pt x="1210165" y="176689"/>
                </a:cubicBezTo>
                <a:cubicBezTo>
                  <a:pt x="1212556" y="167789"/>
                  <a:pt x="1214079" y="150410"/>
                  <a:pt x="1214733" y="124552"/>
                </a:cubicBezTo>
                <a:cubicBezTo>
                  <a:pt x="1215387" y="98694"/>
                  <a:pt x="1214194" y="83793"/>
                  <a:pt x="1211154" y="79848"/>
                </a:cubicBezTo>
                <a:cubicBezTo>
                  <a:pt x="1208114" y="75903"/>
                  <a:pt x="1200480" y="74914"/>
                  <a:pt x="1188253" y="76881"/>
                </a:cubicBezTo>
                <a:cubicBezTo>
                  <a:pt x="1176025" y="78849"/>
                  <a:pt x="1138596" y="84614"/>
                  <a:pt x="1075966" y="94179"/>
                </a:cubicBezTo>
                <a:cubicBezTo>
                  <a:pt x="1077913" y="114020"/>
                  <a:pt x="1079542" y="131665"/>
                  <a:pt x="1080856" y="147116"/>
                </a:cubicBezTo>
                <a:cubicBezTo>
                  <a:pt x="1082169" y="162567"/>
                  <a:pt x="1082990" y="173827"/>
                  <a:pt x="1083320" y="180896"/>
                </a:cubicBezTo>
                <a:cubicBezTo>
                  <a:pt x="1083650" y="187964"/>
                  <a:pt x="1082700" y="195543"/>
                  <a:pt x="1080471" y="203632"/>
                </a:cubicBezTo>
                <a:cubicBezTo>
                  <a:pt x="1078242" y="211721"/>
                  <a:pt x="1074454" y="211912"/>
                  <a:pt x="1069107" y="204205"/>
                </a:cubicBezTo>
                <a:cubicBezTo>
                  <a:pt x="1063759" y="196498"/>
                  <a:pt x="1061577" y="189563"/>
                  <a:pt x="1062561" y="183399"/>
                </a:cubicBezTo>
                <a:cubicBezTo>
                  <a:pt x="1063545" y="177236"/>
                  <a:pt x="1063545" y="165371"/>
                  <a:pt x="1062561" y="147807"/>
                </a:cubicBezTo>
                <a:cubicBezTo>
                  <a:pt x="1061577" y="130242"/>
                  <a:pt x="1060295" y="117031"/>
                  <a:pt x="1058715" y="108173"/>
                </a:cubicBezTo>
                <a:cubicBezTo>
                  <a:pt x="1057135" y="99314"/>
                  <a:pt x="1054671" y="91864"/>
                  <a:pt x="1051322" y="85821"/>
                </a:cubicBezTo>
                <a:cubicBezTo>
                  <a:pt x="1047974" y="79777"/>
                  <a:pt x="1049067" y="77101"/>
                  <a:pt x="1054603" y="77792"/>
                </a:cubicBezTo>
                <a:cubicBezTo>
                  <a:pt x="1060138" y="78482"/>
                  <a:pt x="1064460" y="79139"/>
                  <a:pt x="1067568" y="79762"/>
                </a:cubicBezTo>
                <a:cubicBezTo>
                  <a:pt x="1070676" y="80384"/>
                  <a:pt x="1077729" y="80136"/>
                  <a:pt x="1088728" y="79016"/>
                </a:cubicBezTo>
                <a:cubicBezTo>
                  <a:pt x="1101923" y="62691"/>
                  <a:pt x="1111613" y="48227"/>
                  <a:pt x="1117798" y="35622"/>
                </a:cubicBezTo>
                <a:cubicBezTo>
                  <a:pt x="1123982" y="23018"/>
                  <a:pt x="1126418" y="13589"/>
                  <a:pt x="1125105" y="7337"/>
                </a:cubicBezTo>
                <a:cubicBezTo>
                  <a:pt x="1124448" y="4211"/>
                  <a:pt x="1124888" y="2127"/>
                  <a:pt x="1126425" y="1086"/>
                </a:cubicBezTo>
                <a:close/>
                <a:moveTo>
                  <a:pt x="1397772" y="548"/>
                </a:moveTo>
                <a:cubicBezTo>
                  <a:pt x="1404820" y="2275"/>
                  <a:pt x="1411078" y="4896"/>
                  <a:pt x="1416546" y="8412"/>
                </a:cubicBezTo>
                <a:cubicBezTo>
                  <a:pt x="1422013" y="11928"/>
                  <a:pt x="1423049" y="15769"/>
                  <a:pt x="1419654" y="19934"/>
                </a:cubicBezTo>
                <a:cubicBezTo>
                  <a:pt x="1416258" y="24098"/>
                  <a:pt x="1412703" y="32208"/>
                  <a:pt x="1408988" y="44263"/>
                </a:cubicBezTo>
                <a:cubicBezTo>
                  <a:pt x="1416815" y="43050"/>
                  <a:pt x="1424507" y="41268"/>
                  <a:pt x="1432062" y="38919"/>
                </a:cubicBezTo>
                <a:cubicBezTo>
                  <a:pt x="1439617" y="36569"/>
                  <a:pt x="1445705" y="37966"/>
                  <a:pt x="1450325" y="43110"/>
                </a:cubicBezTo>
                <a:cubicBezTo>
                  <a:pt x="1454945" y="48253"/>
                  <a:pt x="1452418" y="52373"/>
                  <a:pt x="1442743" y="55471"/>
                </a:cubicBezTo>
                <a:cubicBezTo>
                  <a:pt x="1433069" y="58568"/>
                  <a:pt x="1420598" y="61341"/>
                  <a:pt x="1405330" y="63790"/>
                </a:cubicBezTo>
                <a:cubicBezTo>
                  <a:pt x="1403080" y="71115"/>
                  <a:pt x="1401019" y="77739"/>
                  <a:pt x="1399146" y="83662"/>
                </a:cubicBezTo>
                <a:cubicBezTo>
                  <a:pt x="1417030" y="80376"/>
                  <a:pt x="1430173" y="78106"/>
                  <a:pt x="1438576" y="76850"/>
                </a:cubicBezTo>
                <a:cubicBezTo>
                  <a:pt x="1446979" y="75594"/>
                  <a:pt x="1454024" y="73789"/>
                  <a:pt x="1459712" y="71434"/>
                </a:cubicBezTo>
                <a:cubicBezTo>
                  <a:pt x="1465399" y="69080"/>
                  <a:pt x="1470817" y="69300"/>
                  <a:pt x="1475966" y="72094"/>
                </a:cubicBezTo>
                <a:cubicBezTo>
                  <a:pt x="1481114" y="74888"/>
                  <a:pt x="1486998" y="78660"/>
                  <a:pt x="1493617" y="83411"/>
                </a:cubicBezTo>
                <a:cubicBezTo>
                  <a:pt x="1500235" y="88162"/>
                  <a:pt x="1501248" y="93517"/>
                  <a:pt x="1496654" y="99477"/>
                </a:cubicBezTo>
                <a:cubicBezTo>
                  <a:pt x="1492060" y="105436"/>
                  <a:pt x="1489763" y="120539"/>
                  <a:pt x="1489763" y="144785"/>
                </a:cubicBezTo>
                <a:cubicBezTo>
                  <a:pt x="1489763" y="169178"/>
                  <a:pt x="1489080" y="186141"/>
                  <a:pt x="1487715" y="195674"/>
                </a:cubicBezTo>
                <a:cubicBezTo>
                  <a:pt x="1486349" y="205207"/>
                  <a:pt x="1482278" y="214222"/>
                  <a:pt x="1475503" y="222719"/>
                </a:cubicBezTo>
                <a:cubicBezTo>
                  <a:pt x="1468727" y="231217"/>
                  <a:pt x="1463390" y="231326"/>
                  <a:pt x="1459492" y="223049"/>
                </a:cubicBezTo>
                <a:cubicBezTo>
                  <a:pt x="1455594" y="214772"/>
                  <a:pt x="1449467" y="206050"/>
                  <a:pt x="1441111" y="196883"/>
                </a:cubicBezTo>
                <a:cubicBezTo>
                  <a:pt x="1432755" y="187716"/>
                  <a:pt x="1433263" y="184610"/>
                  <a:pt x="1442634" y="187567"/>
                </a:cubicBezTo>
                <a:cubicBezTo>
                  <a:pt x="1452005" y="190523"/>
                  <a:pt x="1457810" y="192048"/>
                  <a:pt x="1460049" y="192142"/>
                </a:cubicBezTo>
                <a:cubicBezTo>
                  <a:pt x="1462289" y="192236"/>
                  <a:pt x="1464007" y="189730"/>
                  <a:pt x="1465205" y="184623"/>
                </a:cubicBezTo>
                <a:cubicBezTo>
                  <a:pt x="1466404" y="179517"/>
                  <a:pt x="1467492" y="170604"/>
                  <a:pt x="1468470" y="157884"/>
                </a:cubicBezTo>
                <a:cubicBezTo>
                  <a:pt x="1469449" y="145165"/>
                  <a:pt x="1470103" y="133936"/>
                  <a:pt x="1470432" y="124199"/>
                </a:cubicBezTo>
                <a:cubicBezTo>
                  <a:pt x="1470762" y="114462"/>
                  <a:pt x="1470333" y="106341"/>
                  <a:pt x="1469145" y="99838"/>
                </a:cubicBezTo>
                <a:cubicBezTo>
                  <a:pt x="1467958" y="93334"/>
                  <a:pt x="1465318" y="89522"/>
                  <a:pt x="1461226" y="88403"/>
                </a:cubicBezTo>
                <a:cubicBezTo>
                  <a:pt x="1457135" y="87283"/>
                  <a:pt x="1451751" y="87377"/>
                  <a:pt x="1445074" y="88685"/>
                </a:cubicBezTo>
                <a:cubicBezTo>
                  <a:pt x="1438398" y="89993"/>
                  <a:pt x="1430309" y="91238"/>
                  <a:pt x="1420807" y="92421"/>
                </a:cubicBezTo>
                <a:cubicBezTo>
                  <a:pt x="1427379" y="95068"/>
                  <a:pt x="1429093" y="98349"/>
                  <a:pt x="1425948" y="102263"/>
                </a:cubicBezTo>
                <a:cubicBezTo>
                  <a:pt x="1422803" y="106177"/>
                  <a:pt x="1417809" y="112450"/>
                  <a:pt x="1410965" y="121083"/>
                </a:cubicBezTo>
                <a:cubicBezTo>
                  <a:pt x="1413550" y="120529"/>
                  <a:pt x="1417634" y="119241"/>
                  <a:pt x="1423217" y="117222"/>
                </a:cubicBezTo>
                <a:cubicBezTo>
                  <a:pt x="1428800" y="115202"/>
                  <a:pt x="1433569" y="116586"/>
                  <a:pt x="1437524" y="121374"/>
                </a:cubicBezTo>
                <a:cubicBezTo>
                  <a:pt x="1441480" y="126161"/>
                  <a:pt x="1440125" y="129779"/>
                  <a:pt x="1433459" y="132228"/>
                </a:cubicBezTo>
                <a:cubicBezTo>
                  <a:pt x="1426793" y="134677"/>
                  <a:pt x="1416339" y="137277"/>
                  <a:pt x="1402097" y="140029"/>
                </a:cubicBezTo>
                <a:cubicBezTo>
                  <a:pt x="1404723" y="142446"/>
                  <a:pt x="1405707" y="145055"/>
                  <a:pt x="1405048" y="147854"/>
                </a:cubicBezTo>
                <a:cubicBezTo>
                  <a:pt x="1404389" y="150653"/>
                  <a:pt x="1404059" y="152566"/>
                  <a:pt x="1404059" y="153591"/>
                </a:cubicBezTo>
                <a:cubicBezTo>
                  <a:pt x="1413027" y="151121"/>
                  <a:pt x="1420789" y="148699"/>
                  <a:pt x="1427345" y="146323"/>
                </a:cubicBezTo>
                <a:cubicBezTo>
                  <a:pt x="1433901" y="143948"/>
                  <a:pt x="1440195" y="145581"/>
                  <a:pt x="1446228" y="151221"/>
                </a:cubicBezTo>
                <a:cubicBezTo>
                  <a:pt x="1452261" y="156861"/>
                  <a:pt x="1450335" y="160492"/>
                  <a:pt x="1440452" y="162114"/>
                </a:cubicBezTo>
                <a:cubicBezTo>
                  <a:pt x="1430568" y="163736"/>
                  <a:pt x="1418437" y="166007"/>
                  <a:pt x="1404059" y="168927"/>
                </a:cubicBezTo>
                <a:cubicBezTo>
                  <a:pt x="1404059" y="183022"/>
                  <a:pt x="1403536" y="194447"/>
                  <a:pt x="1402489" y="203201"/>
                </a:cubicBezTo>
                <a:cubicBezTo>
                  <a:pt x="1401443" y="211954"/>
                  <a:pt x="1399143" y="217385"/>
                  <a:pt x="1395591" y="219494"/>
                </a:cubicBezTo>
                <a:cubicBezTo>
                  <a:pt x="1392038" y="221602"/>
                  <a:pt x="1389260" y="218290"/>
                  <a:pt x="1387256" y="209558"/>
                </a:cubicBezTo>
                <a:cubicBezTo>
                  <a:pt x="1385252" y="200825"/>
                  <a:pt x="1384250" y="188448"/>
                  <a:pt x="1384250" y="172427"/>
                </a:cubicBezTo>
                <a:cubicBezTo>
                  <a:pt x="1375543" y="175022"/>
                  <a:pt x="1368378" y="176984"/>
                  <a:pt x="1362753" y="178313"/>
                </a:cubicBezTo>
                <a:cubicBezTo>
                  <a:pt x="1357128" y="179642"/>
                  <a:pt x="1351425" y="178141"/>
                  <a:pt x="1345644" y="173808"/>
                </a:cubicBezTo>
                <a:cubicBezTo>
                  <a:pt x="1339862" y="169476"/>
                  <a:pt x="1340147" y="166842"/>
                  <a:pt x="1346499" y="165905"/>
                </a:cubicBezTo>
                <a:cubicBezTo>
                  <a:pt x="1352851" y="164969"/>
                  <a:pt x="1365435" y="162376"/>
                  <a:pt x="1384250" y="158127"/>
                </a:cubicBezTo>
                <a:cubicBezTo>
                  <a:pt x="1384250" y="152236"/>
                  <a:pt x="1383868" y="147480"/>
                  <a:pt x="1383104" y="143859"/>
                </a:cubicBezTo>
                <a:cubicBezTo>
                  <a:pt x="1378458" y="145795"/>
                  <a:pt x="1374107" y="146936"/>
                  <a:pt x="1370052" y="147281"/>
                </a:cubicBezTo>
                <a:cubicBezTo>
                  <a:pt x="1365997" y="147626"/>
                  <a:pt x="1361275" y="146017"/>
                  <a:pt x="1355886" y="142454"/>
                </a:cubicBezTo>
                <a:cubicBezTo>
                  <a:pt x="1350496" y="138891"/>
                  <a:pt x="1351446" y="136427"/>
                  <a:pt x="1358735" y="135061"/>
                </a:cubicBezTo>
                <a:cubicBezTo>
                  <a:pt x="1366023" y="133695"/>
                  <a:pt x="1378609" y="130548"/>
                  <a:pt x="1396493" y="125620"/>
                </a:cubicBezTo>
                <a:cubicBezTo>
                  <a:pt x="1402123" y="109787"/>
                  <a:pt x="1403761" y="99778"/>
                  <a:pt x="1401406" y="95592"/>
                </a:cubicBezTo>
                <a:lnTo>
                  <a:pt x="1369370" y="101721"/>
                </a:lnTo>
                <a:lnTo>
                  <a:pt x="1370028" y="101957"/>
                </a:lnTo>
                <a:cubicBezTo>
                  <a:pt x="1378934" y="106273"/>
                  <a:pt x="1383386" y="111356"/>
                  <a:pt x="1383386" y="117206"/>
                </a:cubicBezTo>
                <a:cubicBezTo>
                  <a:pt x="1383386" y="122972"/>
                  <a:pt x="1381579" y="126721"/>
                  <a:pt x="1377963" y="128453"/>
                </a:cubicBezTo>
                <a:cubicBezTo>
                  <a:pt x="1374348" y="130185"/>
                  <a:pt x="1370774" y="128659"/>
                  <a:pt x="1367242" y="123877"/>
                </a:cubicBezTo>
                <a:cubicBezTo>
                  <a:pt x="1363711" y="119095"/>
                  <a:pt x="1360862" y="113837"/>
                  <a:pt x="1358695" y="108102"/>
                </a:cubicBezTo>
                <a:lnTo>
                  <a:pt x="1358652" y="103772"/>
                </a:lnTo>
                <a:lnTo>
                  <a:pt x="1332168" y="108840"/>
                </a:lnTo>
                <a:cubicBezTo>
                  <a:pt x="1332785" y="127508"/>
                  <a:pt x="1333426" y="146954"/>
                  <a:pt x="1334091" y="167177"/>
                </a:cubicBezTo>
                <a:cubicBezTo>
                  <a:pt x="1334755" y="187399"/>
                  <a:pt x="1333709" y="201210"/>
                  <a:pt x="1330951" y="208608"/>
                </a:cubicBezTo>
                <a:cubicBezTo>
                  <a:pt x="1328194" y="216006"/>
                  <a:pt x="1324403" y="215502"/>
                  <a:pt x="1319579" y="207093"/>
                </a:cubicBezTo>
                <a:cubicBezTo>
                  <a:pt x="1314755" y="198685"/>
                  <a:pt x="1313164" y="190447"/>
                  <a:pt x="1314807" y="182379"/>
                </a:cubicBezTo>
                <a:cubicBezTo>
                  <a:pt x="1316450" y="174311"/>
                  <a:pt x="1316947" y="161275"/>
                  <a:pt x="1316299" y="143270"/>
                </a:cubicBezTo>
                <a:cubicBezTo>
                  <a:pt x="1315650" y="125266"/>
                  <a:pt x="1313188" y="112638"/>
                  <a:pt x="1308913" y="105386"/>
                </a:cubicBezTo>
                <a:cubicBezTo>
                  <a:pt x="1304639" y="98135"/>
                  <a:pt x="1305803" y="94509"/>
                  <a:pt x="1312406" y="94509"/>
                </a:cubicBezTo>
                <a:cubicBezTo>
                  <a:pt x="1317188" y="94509"/>
                  <a:pt x="1321505" y="94671"/>
                  <a:pt x="1325356" y="94995"/>
                </a:cubicBezTo>
                <a:cubicBezTo>
                  <a:pt x="1329207" y="95320"/>
                  <a:pt x="1347959" y="92683"/>
                  <a:pt x="1381613" y="87084"/>
                </a:cubicBezTo>
                <a:cubicBezTo>
                  <a:pt x="1384103" y="77153"/>
                  <a:pt x="1385966" y="70142"/>
                  <a:pt x="1387201" y="66050"/>
                </a:cubicBezTo>
                <a:cubicBezTo>
                  <a:pt x="1382680" y="66699"/>
                  <a:pt x="1377989" y="66856"/>
                  <a:pt x="1373129" y="66521"/>
                </a:cubicBezTo>
                <a:cubicBezTo>
                  <a:pt x="1368268" y="66187"/>
                  <a:pt x="1362504" y="64214"/>
                  <a:pt x="1355839" y="60604"/>
                </a:cubicBezTo>
                <a:cubicBezTo>
                  <a:pt x="1349173" y="56994"/>
                  <a:pt x="1349500" y="54694"/>
                  <a:pt x="1356820" y="53705"/>
                </a:cubicBezTo>
                <a:cubicBezTo>
                  <a:pt x="1364140" y="52716"/>
                  <a:pt x="1375025" y="51018"/>
                  <a:pt x="1389477" y="48611"/>
                </a:cubicBezTo>
                <a:cubicBezTo>
                  <a:pt x="1393872" y="27735"/>
                  <a:pt x="1394591" y="14073"/>
                  <a:pt x="1391635" y="7627"/>
                </a:cubicBezTo>
                <a:cubicBezTo>
                  <a:pt x="1388679" y="1181"/>
                  <a:pt x="1390725" y="-1179"/>
                  <a:pt x="1397772" y="5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任意多边形: 形状 21"/>
          <p:cNvSpPr>
            <a:spLocks noChangeArrowheads="1"/>
          </p:cNvSpPr>
          <p:nvPr/>
        </p:nvSpPr>
        <p:spPr bwMode="auto">
          <a:xfrm>
            <a:off x="4790706" y="5220975"/>
            <a:ext cx="2105361" cy="272840"/>
          </a:xfrm>
          <a:custGeom>
            <a:avLst/>
            <a:gdLst/>
            <a:ahLst/>
            <a:cxnLst/>
            <a:rect l="l" t="t" r="r" b="b"/>
            <a:pathLst>
              <a:path w="2105361" h="272840">
                <a:moveTo>
                  <a:pt x="138092" y="167582"/>
                </a:moveTo>
                <a:cubicBezTo>
                  <a:pt x="131761" y="167973"/>
                  <a:pt x="121117" y="169526"/>
                  <a:pt x="106160" y="172242"/>
                </a:cubicBezTo>
                <a:lnTo>
                  <a:pt x="106160" y="192539"/>
                </a:lnTo>
                <a:cubicBezTo>
                  <a:pt x="113961" y="191844"/>
                  <a:pt x="121135" y="190309"/>
                  <a:pt x="127684" y="187934"/>
                </a:cubicBezTo>
                <a:cubicBezTo>
                  <a:pt x="134232" y="185559"/>
                  <a:pt x="140064" y="187302"/>
                  <a:pt x="145180" y="193162"/>
                </a:cubicBezTo>
                <a:cubicBezTo>
                  <a:pt x="150296" y="199022"/>
                  <a:pt x="145974" y="203326"/>
                  <a:pt x="132214" y="206073"/>
                </a:cubicBezTo>
                <a:cubicBezTo>
                  <a:pt x="118453" y="208820"/>
                  <a:pt x="109638" y="209021"/>
                  <a:pt x="105769" y="206677"/>
                </a:cubicBezTo>
                <a:cubicBezTo>
                  <a:pt x="105260" y="214850"/>
                  <a:pt x="105006" y="222980"/>
                  <a:pt x="105006" y="231067"/>
                </a:cubicBezTo>
                <a:cubicBezTo>
                  <a:pt x="112212" y="230347"/>
                  <a:pt x="120528" y="228611"/>
                  <a:pt x="129953" y="225858"/>
                </a:cubicBezTo>
                <a:cubicBezTo>
                  <a:pt x="139379" y="223104"/>
                  <a:pt x="145739" y="222819"/>
                  <a:pt x="149031" y="225002"/>
                </a:cubicBezTo>
                <a:cubicBezTo>
                  <a:pt x="152324" y="227185"/>
                  <a:pt x="154088" y="228741"/>
                  <a:pt x="154324" y="229671"/>
                </a:cubicBezTo>
                <a:cubicBezTo>
                  <a:pt x="154560" y="230601"/>
                  <a:pt x="154935" y="228899"/>
                  <a:pt x="155450" y="224565"/>
                </a:cubicBezTo>
                <a:cubicBezTo>
                  <a:pt x="155964" y="220230"/>
                  <a:pt x="156036" y="209976"/>
                  <a:pt x="155663" y="193804"/>
                </a:cubicBezTo>
                <a:cubicBezTo>
                  <a:pt x="155291" y="177631"/>
                  <a:pt x="153853" y="169120"/>
                  <a:pt x="151347" y="168270"/>
                </a:cubicBezTo>
                <a:cubicBezTo>
                  <a:pt x="148842" y="167421"/>
                  <a:pt x="144424" y="167191"/>
                  <a:pt x="138092" y="167582"/>
                </a:cubicBezTo>
                <a:close/>
                <a:moveTo>
                  <a:pt x="136446" y="120301"/>
                </a:moveTo>
                <a:lnTo>
                  <a:pt x="112131" y="124654"/>
                </a:lnTo>
                <a:lnTo>
                  <a:pt x="89828" y="157542"/>
                </a:lnTo>
                <a:lnTo>
                  <a:pt x="99593" y="157527"/>
                </a:lnTo>
                <a:cubicBezTo>
                  <a:pt x="103040" y="157514"/>
                  <a:pt x="110944" y="156581"/>
                  <a:pt x="123303" y="154727"/>
                </a:cubicBezTo>
                <a:cubicBezTo>
                  <a:pt x="135662" y="152873"/>
                  <a:pt x="144024" y="150538"/>
                  <a:pt x="148390" y="147723"/>
                </a:cubicBezTo>
                <a:cubicBezTo>
                  <a:pt x="152755" y="144907"/>
                  <a:pt x="158116" y="145190"/>
                  <a:pt x="164472" y="148569"/>
                </a:cubicBezTo>
                <a:lnTo>
                  <a:pt x="169891" y="152409"/>
                </a:lnTo>
                <a:lnTo>
                  <a:pt x="159433" y="141981"/>
                </a:lnTo>
                <a:cubicBezTo>
                  <a:pt x="152629" y="135403"/>
                  <a:pt x="144966" y="128177"/>
                  <a:pt x="136446" y="120301"/>
                </a:cubicBezTo>
                <a:close/>
                <a:moveTo>
                  <a:pt x="1375291" y="107900"/>
                </a:moveTo>
                <a:cubicBezTo>
                  <a:pt x="1373577" y="107411"/>
                  <a:pt x="1371143" y="107459"/>
                  <a:pt x="1367989" y="108042"/>
                </a:cubicBezTo>
                <a:cubicBezTo>
                  <a:pt x="1361683" y="109207"/>
                  <a:pt x="1350263" y="111508"/>
                  <a:pt x="1333731" y="114943"/>
                </a:cubicBezTo>
                <a:cubicBezTo>
                  <a:pt x="1334438" y="122732"/>
                  <a:pt x="1335467" y="131085"/>
                  <a:pt x="1336819" y="140002"/>
                </a:cubicBezTo>
                <a:cubicBezTo>
                  <a:pt x="1351888" y="138539"/>
                  <a:pt x="1365270" y="136772"/>
                  <a:pt x="1376966" y="134700"/>
                </a:cubicBezTo>
                <a:cubicBezTo>
                  <a:pt x="1378392" y="122000"/>
                  <a:pt x="1378829" y="114091"/>
                  <a:pt x="1378277" y="110972"/>
                </a:cubicBezTo>
                <a:cubicBezTo>
                  <a:pt x="1378001" y="109412"/>
                  <a:pt x="1377006" y="108388"/>
                  <a:pt x="1375291" y="107900"/>
                </a:cubicBezTo>
                <a:close/>
                <a:moveTo>
                  <a:pt x="721471" y="89940"/>
                </a:moveTo>
                <a:cubicBezTo>
                  <a:pt x="713496" y="91466"/>
                  <a:pt x="703035" y="92911"/>
                  <a:pt x="690087" y="94275"/>
                </a:cubicBezTo>
                <a:lnTo>
                  <a:pt x="690087" y="157508"/>
                </a:lnTo>
                <a:cubicBezTo>
                  <a:pt x="703469" y="156801"/>
                  <a:pt x="713930" y="155822"/>
                  <a:pt x="721471" y="154569"/>
                </a:cubicBezTo>
                <a:lnTo>
                  <a:pt x="721471" y="131966"/>
                </a:lnTo>
                <a:cubicBezTo>
                  <a:pt x="717924" y="132747"/>
                  <a:pt x="714054" y="133138"/>
                  <a:pt x="709862" y="133138"/>
                </a:cubicBezTo>
                <a:cubicBezTo>
                  <a:pt x="705038" y="133138"/>
                  <a:pt x="700511" y="130741"/>
                  <a:pt x="696282" y="125947"/>
                </a:cubicBezTo>
                <a:cubicBezTo>
                  <a:pt x="692052" y="121154"/>
                  <a:pt x="693280" y="118236"/>
                  <a:pt x="699965" y="117194"/>
                </a:cubicBezTo>
                <a:cubicBezTo>
                  <a:pt x="706650" y="116153"/>
                  <a:pt x="713819" y="114671"/>
                  <a:pt x="721471" y="112748"/>
                </a:cubicBezTo>
                <a:close/>
                <a:moveTo>
                  <a:pt x="1381626" y="83792"/>
                </a:moveTo>
                <a:cubicBezTo>
                  <a:pt x="1384295" y="83612"/>
                  <a:pt x="1387229" y="84148"/>
                  <a:pt x="1390425" y="85401"/>
                </a:cubicBezTo>
                <a:cubicBezTo>
                  <a:pt x="1396819" y="87906"/>
                  <a:pt x="1402586" y="91487"/>
                  <a:pt x="1407727" y="96145"/>
                </a:cubicBezTo>
                <a:cubicBezTo>
                  <a:pt x="1412867" y="100802"/>
                  <a:pt x="1413199" y="105363"/>
                  <a:pt x="1408722" y="109827"/>
                </a:cubicBezTo>
                <a:cubicBezTo>
                  <a:pt x="1404245" y="114292"/>
                  <a:pt x="1399482" y="122782"/>
                  <a:pt x="1394434" y="135296"/>
                </a:cubicBezTo>
                <a:cubicBezTo>
                  <a:pt x="1401429" y="146086"/>
                  <a:pt x="1400691" y="151732"/>
                  <a:pt x="1392221" y="152234"/>
                </a:cubicBezTo>
                <a:cubicBezTo>
                  <a:pt x="1383750" y="152736"/>
                  <a:pt x="1365593" y="154451"/>
                  <a:pt x="1337749" y="157378"/>
                </a:cubicBezTo>
                <a:cubicBezTo>
                  <a:pt x="1334103" y="168453"/>
                  <a:pt x="1330175" y="170053"/>
                  <a:pt x="1325964" y="162178"/>
                </a:cubicBezTo>
                <a:cubicBezTo>
                  <a:pt x="1321753" y="154302"/>
                  <a:pt x="1318306" y="144610"/>
                  <a:pt x="1315621" y="133100"/>
                </a:cubicBezTo>
                <a:cubicBezTo>
                  <a:pt x="1312935" y="121591"/>
                  <a:pt x="1309810" y="112671"/>
                  <a:pt x="1306244" y="106339"/>
                </a:cubicBezTo>
                <a:cubicBezTo>
                  <a:pt x="1302679" y="100008"/>
                  <a:pt x="1303643" y="96842"/>
                  <a:pt x="1309137" y="96842"/>
                </a:cubicBezTo>
                <a:cubicBezTo>
                  <a:pt x="1313391" y="96842"/>
                  <a:pt x="1317766" y="97227"/>
                  <a:pt x="1322262" y="97996"/>
                </a:cubicBezTo>
                <a:cubicBezTo>
                  <a:pt x="1326758" y="98765"/>
                  <a:pt x="1335501" y="97844"/>
                  <a:pt x="1348493" y="95233"/>
                </a:cubicBezTo>
                <a:cubicBezTo>
                  <a:pt x="1361484" y="92622"/>
                  <a:pt x="1370123" y="89705"/>
                  <a:pt x="1374408" y="86480"/>
                </a:cubicBezTo>
                <a:cubicBezTo>
                  <a:pt x="1376550" y="84868"/>
                  <a:pt x="1378956" y="83972"/>
                  <a:pt x="1381626" y="83792"/>
                </a:cubicBezTo>
                <a:close/>
                <a:moveTo>
                  <a:pt x="766454" y="82945"/>
                </a:moveTo>
                <a:cubicBezTo>
                  <a:pt x="760935" y="83727"/>
                  <a:pt x="753674" y="84762"/>
                  <a:pt x="744669" y="86052"/>
                </a:cubicBezTo>
                <a:cubicBezTo>
                  <a:pt x="744074" y="93729"/>
                  <a:pt x="743776" y="101208"/>
                  <a:pt x="743776" y="108488"/>
                </a:cubicBezTo>
                <a:cubicBezTo>
                  <a:pt x="745401" y="108575"/>
                  <a:pt x="749286" y="107623"/>
                  <a:pt x="755431" y="105632"/>
                </a:cubicBezTo>
                <a:cubicBezTo>
                  <a:pt x="761577" y="103642"/>
                  <a:pt x="767009" y="105270"/>
                  <a:pt x="771728" y="110516"/>
                </a:cubicBezTo>
                <a:cubicBezTo>
                  <a:pt x="776447" y="115762"/>
                  <a:pt x="775049" y="119861"/>
                  <a:pt x="767533" y="122813"/>
                </a:cubicBezTo>
                <a:cubicBezTo>
                  <a:pt x="760017" y="125764"/>
                  <a:pt x="752018" y="127898"/>
                  <a:pt x="743535" y="129212"/>
                </a:cubicBezTo>
                <a:cubicBezTo>
                  <a:pt x="742927" y="138402"/>
                  <a:pt x="742623" y="146278"/>
                  <a:pt x="742623" y="152839"/>
                </a:cubicBezTo>
                <a:cubicBezTo>
                  <a:pt x="753165" y="152107"/>
                  <a:pt x="766733" y="150706"/>
                  <a:pt x="783327" y="148634"/>
                </a:cubicBezTo>
                <a:cubicBezTo>
                  <a:pt x="783327" y="111874"/>
                  <a:pt x="781895" y="91540"/>
                  <a:pt x="779030" y="87633"/>
                </a:cubicBezTo>
                <a:cubicBezTo>
                  <a:pt x="776165" y="83727"/>
                  <a:pt x="771973" y="82164"/>
                  <a:pt x="766454" y="82945"/>
                </a:cubicBezTo>
                <a:close/>
                <a:moveTo>
                  <a:pt x="2070706" y="58871"/>
                </a:moveTo>
                <a:cubicBezTo>
                  <a:pt x="2081480" y="58221"/>
                  <a:pt x="2090708" y="61012"/>
                  <a:pt x="2098391" y="67244"/>
                </a:cubicBezTo>
                <a:cubicBezTo>
                  <a:pt x="2108636" y="75554"/>
                  <a:pt x="2107588" y="80440"/>
                  <a:pt x="2095247" y="81904"/>
                </a:cubicBezTo>
                <a:cubicBezTo>
                  <a:pt x="2082907" y="83367"/>
                  <a:pt x="2067060" y="84486"/>
                  <a:pt x="2047706" y="85261"/>
                </a:cubicBezTo>
                <a:cubicBezTo>
                  <a:pt x="2028352" y="86037"/>
                  <a:pt x="2005622" y="88272"/>
                  <a:pt x="1979515" y="91968"/>
                </a:cubicBezTo>
                <a:cubicBezTo>
                  <a:pt x="1989635" y="95763"/>
                  <a:pt x="1993257" y="99778"/>
                  <a:pt x="1990379" y="104014"/>
                </a:cubicBezTo>
                <a:cubicBezTo>
                  <a:pt x="1987502" y="108249"/>
                  <a:pt x="1984271" y="114050"/>
                  <a:pt x="1980687" y="121417"/>
                </a:cubicBezTo>
                <a:cubicBezTo>
                  <a:pt x="1983304" y="121355"/>
                  <a:pt x="1988010" y="121157"/>
                  <a:pt x="1994807" y="120822"/>
                </a:cubicBezTo>
                <a:cubicBezTo>
                  <a:pt x="2001603" y="120487"/>
                  <a:pt x="2007538" y="119126"/>
                  <a:pt x="2012611" y="116739"/>
                </a:cubicBezTo>
                <a:cubicBezTo>
                  <a:pt x="2017683" y="114351"/>
                  <a:pt x="2023481" y="114599"/>
                  <a:pt x="2030005" y="117483"/>
                </a:cubicBezTo>
                <a:cubicBezTo>
                  <a:pt x="2036528" y="120366"/>
                  <a:pt x="2042779" y="123867"/>
                  <a:pt x="2048757" y="127984"/>
                </a:cubicBezTo>
                <a:cubicBezTo>
                  <a:pt x="2054735" y="132102"/>
                  <a:pt x="2055907" y="136415"/>
                  <a:pt x="2052273" y="140923"/>
                </a:cubicBezTo>
                <a:cubicBezTo>
                  <a:pt x="2048639" y="145431"/>
                  <a:pt x="2044702" y="155598"/>
                  <a:pt x="2040460" y="171424"/>
                </a:cubicBezTo>
                <a:cubicBezTo>
                  <a:pt x="2036218" y="187249"/>
                  <a:pt x="2032129" y="199896"/>
                  <a:pt x="2028191" y="209366"/>
                </a:cubicBezTo>
                <a:cubicBezTo>
                  <a:pt x="2024253" y="218835"/>
                  <a:pt x="2019202" y="227671"/>
                  <a:pt x="2013038" y="235876"/>
                </a:cubicBezTo>
                <a:cubicBezTo>
                  <a:pt x="2006874" y="244080"/>
                  <a:pt x="1999253" y="249633"/>
                  <a:pt x="1990175" y="252535"/>
                </a:cubicBezTo>
                <a:cubicBezTo>
                  <a:pt x="1981096" y="255437"/>
                  <a:pt x="1975894" y="252895"/>
                  <a:pt x="1974566" y="244908"/>
                </a:cubicBezTo>
                <a:cubicBezTo>
                  <a:pt x="1973239" y="236920"/>
                  <a:pt x="1967289" y="227361"/>
                  <a:pt x="1956716" y="216230"/>
                </a:cubicBezTo>
                <a:cubicBezTo>
                  <a:pt x="1946143" y="205099"/>
                  <a:pt x="1947836" y="202653"/>
                  <a:pt x="1961795" y="208891"/>
                </a:cubicBezTo>
                <a:cubicBezTo>
                  <a:pt x="1975754" y="215130"/>
                  <a:pt x="1984749" y="218249"/>
                  <a:pt x="1988779" y="218249"/>
                </a:cubicBezTo>
                <a:cubicBezTo>
                  <a:pt x="1992562" y="218249"/>
                  <a:pt x="1996416" y="214516"/>
                  <a:pt x="2000342" y="207049"/>
                </a:cubicBezTo>
                <a:cubicBezTo>
                  <a:pt x="2004267" y="199583"/>
                  <a:pt x="2008369" y="189026"/>
                  <a:pt x="2012648" y="175377"/>
                </a:cubicBezTo>
                <a:cubicBezTo>
                  <a:pt x="2016927" y="161728"/>
                  <a:pt x="2019066" y="151909"/>
                  <a:pt x="2019066" y="145918"/>
                </a:cubicBezTo>
                <a:cubicBezTo>
                  <a:pt x="2019066" y="141119"/>
                  <a:pt x="2017773" y="137984"/>
                  <a:pt x="2015187" y="136514"/>
                </a:cubicBezTo>
                <a:cubicBezTo>
                  <a:pt x="2012601" y="135045"/>
                  <a:pt x="2009147" y="134505"/>
                  <a:pt x="2004825" y="134896"/>
                </a:cubicBezTo>
                <a:cubicBezTo>
                  <a:pt x="2000503" y="135286"/>
                  <a:pt x="1995545" y="135482"/>
                  <a:pt x="1989951" y="135482"/>
                </a:cubicBezTo>
                <a:cubicBezTo>
                  <a:pt x="1984817" y="135482"/>
                  <a:pt x="1980005" y="134310"/>
                  <a:pt x="1975515" y="131966"/>
                </a:cubicBezTo>
                <a:cubicBezTo>
                  <a:pt x="1969314" y="147096"/>
                  <a:pt x="1961262" y="161399"/>
                  <a:pt x="1951359" y="174875"/>
                </a:cubicBezTo>
                <a:cubicBezTo>
                  <a:pt x="1941455" y="188350"/>
                  <a:pt x="1929772" y="200827"/>
                  <a:pt x="1916309" y="212305"/>
                </a:cubicBezTo>
                <a:cubicBezTo>
                  <a:pt x="1902847" y="223783"/>
                  <a:pt x="1886838" y="233305"/>
                  <a:pt x="1868285" y="240871"/>
                </a:cubicBezTo>
                <a:cubicBezTo>
                  <a:pt x="1849731" y="248436"/>
                  <a:pt x="1847945" y="245968"/>
                  <a:pt x="1862927" y="233466"/>
                </a:cubicBezTo>
                <a:cubicBezTo>
                  <a:pt x="1877909" y="220965"/>
                  <a:pt x="1890618" y="209493"/>
                  <a:pt x="1901055" y="199050"/>
                </a:cubicBezTo>
                <a:cubicBezTo>
                  <a:pt x="1911491" y="188607"/>
                  <a:pt x="1921549" y="176614"/>
                  <a:pt x="1931230" y="163071"/>
                </a:cubicBezTo>
                <a:cubicBezTo>
                  <a:pt x="1940910" y="149527"/>
                  <a:pt x="1948239" y="136238"/>
                  <a:pt x="1953219" y="123203"/>
                </a:cubicBezTo>
                <a:cubicBezTo>
                  <a:pt x="1958198" y="110169"/>
                  <a:pt x="1961079" y="100637"/>
                  <a:pt x="1961860" y="94610"/>
                </a:cubicBezTo>
                <a:cubicBezTo>
                  <a:pt x="1942823" y="96941"/>
                  <a:pt x="1926104" y="99664"/>
                  <a:pt x="1911705" y="102777"/>
                </a:cubicBezTo>
                <a:cubicBezTo>
                  <a:pt x="1897306" y="105890"/>
                  <a:pt x="1887555" y="107642"/>
                  <a:pt x="1882451" y="108032"/>
                </a:cubicBezTo>
                <a:cubicBezTo>
                  <a:pt x="1877347" y="108423"/>
                  <a:pt x="1869850" y="105291"/>
                  <a:pt x="1859959" y="98637"/>
                </a:cubicBezTo>
                <a:cubicBezTo>
                  <a:pt x="1850069" y="91984"/>
                  <a:pt x="1851374" y="88657"/>
                  <a:pt x="1863875" y="88657"/>
                </a:cubicBezTo>
                <a:cubicBezTo>
                  <a:pt x="1874554" y="88657"/>
                  <a:pt x="1887452" y="87497"/>
                  <a:pt x="1902571" y="85178"/>
                </a:cubicBezTo>
                <a:cubicBezTo>
                  <a:pt x="1917689" y="82859"/>
                  <a:pt x="1943675" y="79175"/>
                  <a:pt x="1980529" y="74127"/>
                </a:cubicBezTo>
                <a:cubicBezTo>
                  <a:pt x="2017382" y="69080"/>
                  <a:pt x="2043678" y="64593"/>
                  <a:pt x="2059417" y="60668"/>
                </a:cubicBezTo>
                <a:cubicBezTo>
                  <a:pt x="2063352" y="59686"/>
                  <a:pt x="2067115" y="59087"/>
                  <a:pt x="2070706" y="58871"/>
                </a:cubicBezTo>
                <a:close/>
                <a:moveTo>
                  <a:pt x="1409310" y="58389"/>
                </a:moveTo>
                <a:cubicBezTo>
                  <a:pt x="1396894" y="59195"/>
                  <a:pt x="1379589" y="61154"/>
                  <a:pt x="1357395" y="64267"/>
                </a:cubicBezTo>
                <a:lnTo>
                  <a:pt x="1281195" y="73197"/>
                </a:lnTo>
                <a:cubicBezTo>
                  <a:pt x="1284271" y="106783"/>
                  <a:pt x="1287309" y="145007"/>
                  <a:pt x="1290310" y="187869"/>
                </a:cubicBezTo>
                <a:cubicBezTo>
                  <a:pt x="1336571" y="184818"/>
                  <a:pt x="1367630" y="181916"/>
                  <a:pt x="1383486" y="179163"/>
                </a:cubicBezTo>
                <a:cubicBezTo>
                  <a:pt x="1399343" y="176409"/>
                  <a:pt x="1409916" y="177560"/>
                  <a:pt x="1415205" y="182614"/>
                </a:cubicBezTo>
                <a:cubicBezTo>
                  <a:pt x="1420495" y="187668"/>
                  <a:pt x="1424169" y="187630"/>
                  <a:pt x="1426228" y="182502"/>
                </a:cubicBezTo>
                <a:cubicBezTo>
                  <a:pt x="1428287" y="177374"/>
                  <a:pt x="1430485" y="166596"/>
                  <a:pt x="1432823" y="150169"/>
                </a:cubicBezTo>
                <a:cubicBezTo>
                  <a:pt x="1435161" y="133742"/>
                  <a:pt x="1436909" y="115263"/>
                  <a:pt x="1438069" y="94731"/>
                </a:cubicBezTo>
                <a:cubicBezTo>
                  <a:pt x="1439229" y="74199"/>
                  <a:pt x="1437170" y="62432"/>
                  <a:pt x="1431893" y="59431"/>
                </a:cubicBezTo>
                <a:cubicBezTo>
                  <a:pt x="1429254" y="57930"/>
                  <a:pt x="1421726" y="57583"/>
                  <a:pt x="1409310" y="58389"/>
                </a:cubicBezTo>
                <a:close/>
                <a:moveTo>
                  <a:pt x="1436350" y="35030"/>
                </a:moveTo>
                <a:cubicBezTo>
                  <a:pt x="1440234" y="35065"/>
                  <a:pt x="1444112" y="35909"/>
                  <a:pt x="1447985" y="37562"/>
                </a:cubicBezTo>
                <a:cubicBezTo>
                  <a:pt x="1455730" y="40867"/>
                  <a:pt x="1463528" y="45785"/>
                  <a:pt x="1471379" y="52315"/>
                </a:cubicBezTo>
                <a:cubicBezTo>
                  <a:pt x="1479229" y="58844"/>
                  <a:pt x="1480206" y="65266"/>
                  <a:pt x="1474309" y="71579"/>
                </a:cubicBezTo>
                <a:cubicBezTo>
                  <a:pt x="1468411" y="77891"/>
                  <a:pt x="1464117" y="96427"/>
                  <a:pt x="1461426" y="127185"/>
                </a:cubicBezTo>
                <a:cubicBezTo>
                  <a:pt x="1458734" y="157942"/>
                  <a:pt x="1456195" y="179501"/>
                  <a:pt x="1453807" y="191860"/>
                </a:cubicBezTo>
                <a:cubicBezTo>
                  <a:pt x="1451420" y="204219"/>
                  <a:pt x="1446440" y="215421"/>
                  <a:pt x="1438869" y="225467"/>
                </a:cubicBezTo>
                <a:cubicBezTo>
                  <a:pt x="1431297" y="235513"/>
                  <a:pt x="1425298" y="236024"/>
                  <a:pt x="1420870" y="227002"/>
                </a:cubicBezTo>
                <a:cubicBezTo>
                  <a:pt x="1416442" y="217979"/>
                  <a:pt x="1413739" y="211338"/>
                  <a:pt x="1412759" y="207077"/>
                </a:cubicBezTo>
                <a:cubicBezTo>
                  <a:pt x="1411779" y="202817"/>
                  <a:pt x="1405761" y="200324"/>
                  <a:pt x="1394704" y="199599"/>
                </a:cubicBezTo>
                <a:cubicBezTo>
                  <a:pt x="1383647" y="198873"/>
                  <a:pt x="1370039" y="199282"/>
                  <a:pt x="1353879" y="200827"/>
                </a:cubicBezTo>
                <a:cubicBezTo>
                  <a:pt x="1337719" y="202371"/>
                  <a:pt x="1316876" y="203881"/>
                  <a:pt x="1291352" y="205356"/>
                </a:cubicBezTo>
                <a:cubicBezTo>
                  <a:pt x="1290658" y="212252"/>
                  <a:pt x="1288239" y="216726"/>
                  <a:pt x="1284097" y="218779"/>
                </a:cubicBezTo>
                <a:cubicBezTo>
                  <a:pt x="1279955" y="220832"/>
                  <a:pt x="1276473" y="217511"/>
                  <a:pt x="1273651" y="208817"/>
                </a:cubicBezTo>
                <a:cubicBezTo>
                  <a:pt x="1270830" y="200123"/>
                  <a:pt x="1268836" y="188579"/>
                  <a:pt x="1267670" y="174186"/>
                </a:cubicBezTo>
                <a:cubicBezTo>
                  <a:pt x="1266504" y="159793"/>
                  <a:pt x="1264176" y="140387"/>
                  <a:pt x="1260684" y="115967"/>
                </a:cubicBezTo>
                <a:cubicBezTo>
                  <a:pt x="1257193" y="91546"/>
                  <a:pt x="1253100" y="74465"/>
                  <a:pt x="1248406" y="64723"/>
                </a:cubicBezTo>
                <a:cubicBezTo>
                  <a:pt x="1243712" y="54981"/>
                  <a:pt x="1245352" y="50941"/>
                  <a:pt x="1253327" y="52603"/>
                </a:cubicBezTo>
                <a:cubicBezTo>
                  <a:pt x="1261301" y="54265"/>
                  <a:pt x="1267580" y="55434"/>
                  <a:pt x="1272163" y="56110"/>
                </a:cubicBezTo>
                <a:cubicBezTo>
                  <a:pt x="1276745" y="56786"/>
                  <a:pt x="1301364" y="54618"/>
                  <a:pt x="1346019" y="49608"/>
                </a:cubicBezTo>
                <a:cubicBezTo>
                  <a:pt x="1390673" y="44597"/>
                  <a:pt x="1416895" y="40511"/>
                  <a:pt x="1424684" y="37348"/>
                </a:cubicBezTo>
                <a:cubicBezTo>
                  <a:pt x="1428578" y="35767"/>
                  <a:pt x="1432467" y="34994"/>
                  <a:pt x="1436350" y="35030"/>
                </a:cubicBezTo>
                <a:close/>
                <a:moveTo>
                  <a:pt x="1617174" y="29611"/>
                </a:moveTo>
                <a:cubicBezTo>
                  <a:pt x="1620926" y="29356"/>
                  <a:pt x="1627338" y="30825"/>
                  <a:pt x="1636410" y="34018"/>
                </a:cubicBezTo>
                <a:cubicBezTo>
                  <a:pt x="1644819" y="37900"/>
                  <a:pt x="1648425" y="42095"/>
                  <a:pt x="1647228" y="46603"/>
                </a:cubicBezTo>
                <a:cubicBezTo>
                  <a:pt x="1646031" y="51112"/>
                  <a:pt x="1644856" y="60674"/>
                  <a:pt x="1643703" y="75290"/>
                </a:cubicBezTo>
                <a:cubicBezTo>
                  <a:pt x="1642549" y="89906"/>
                  <a:pt x="1642168" y="107490"/>
                  <a:pt x="1642559" y="128040"/>
                </a:cubicBezTo>
                <a:cubicBezTo>
                  <a:pt x="1642949" y="148591"/>
                  <a:pt x="1642946" y="169622"/>
                  <a:pt x="1642549" y="191134"/>
                </a:cubicBezTo>
                <a:cubicBezTo>
                  <a:pt x="1642153" y="212646"/>
                  <a:pt x="1641077" y="228009"/>
                  <a:pt x="1639322" y="237224"/>
                </a:cubicBezTo>
                <a:cubicBezTo>
                  <a:pt x="1637567" y="246439"/>
                  <a:pt x="1634556" y="251047"/>
                  <a:pt x="1630290" y="251047"/>
                </a:cubicBezTo>
                <a:cubicBezTo>
                  <a:pt x="1627202" y="251047"/>
                  <a:pt x="1623692" y="246814"/>
                  <a:pt x="1619760" y="238350"/>
                </a:cubicBezTo>
                <a:cubicBezTo>
                  <a:pt x="1615829" y="229885"/>
                  <a:pt x="1614840" y="222810"/>
                  <a:pt x="1616793" y="217123"/>
                </a:cubicBezTo>
                <a:cubicBezTo>
                  <a:pt x="1618746" y="211437"/>
                  <a:pt x="1620498" y="196675"/>
                  <a:pt x="1622048" y="172838"/>
                </a:cubicBezTo>
                <a:cubicBezTo>
                  <a:pt x="1594118" y="191714"/>
                  <a:pt x="1577756" y="204215"/>
                  <a:pt x="1572963" y="210342"/>
                </a:cubicBezTo>
                <a:cubicBezTo>
                  <a:pt x="1568170" y="216469"/>
                  <a:pt x="1561841" y="217195"/>
                  <a:pt x="1553978" y="212519"/>
                </a:cubicBezTo>
                <a:cubicBezTo>
                  <a:pt x="1546115" y="207843"/>
                  <a:pt x="1541486" y="203459"/>
                  <a:pt x="1540091" y="199366"/>
                </a:cubicBezTo>
                <a:cubicBezTo>
                  <a:pt x="1538695" y="195273"/>
                  <a:pt x="1540912" y="192750"/>
                  <a:pt x="1546741" y="191795"/>
                </a:cubicBezTo>
                <a:cubicBezTo>
                  <a:pt x="1552571" y="190840"/>
                  <a:pt x="1561770" y="187692"/>
                  <a:pt x="1574340" y="182353"/>
                </a:cubicBezTo>
                <a:cubicBezTo>
                  <a:pt x="1586909" y="177014"/>
                  <a:pt x="1602812" y="169173"/>
                  <a:pt x="1622048" y="158829"/>
                </a:cubicBezTo>
                <a:lnTo>
                  <a:pt x="1622048" y="114460"/>
                </a:lnTo>
                <a:cubicBezTo>
                  <a:pt x="1598471" y="122211"/>
                  <a:pt x="1583279" y="127262"/>
                  <a:pt x="1576470" y="129612"/>
                </a:cubicBezTo>
                <a:cubicBezTo>
                  <a:pt x="1569661" y="131963"/>
                  <a:pt x="1562517" y="128446"/>
                  <a:pt x="1555039" y="119064"/>
                </a:cubicBezTo>
                <a:cubicBezTo>
                  <a:pt x="1547560" y="109682"/>
                  <a:pt x="1549045" y="105573"/>
                  <a:pt x="1559494" y="106739"/>
                </a:cubicBezTo>
                <a:cubicBezTo>
                  <a:pt x="1569943" y="107905"/>
                  <a:pt x="1590404" y="105604"/>
                  <a:pt x="1620876" y="99837"/>
                </a:cubicBezTo>
                <a:cubicBezTo>
                  <a:pt x="1620876" y="81742"/>
                  <a:pt x="1620498" y="68357"/>
                  <a:pt x="1619742" y="59682"/>
                </a:cubicBezTo>
                <a:cubicBezTo>
                  <a:pt x="1618985" y="51006"/>
                  <a:pt x="1617038" y="42963"/>
                  <a:pt x="1613900" y="35553"/>
                </a:cubicBezTo>
                <a:cubicBezTo>
                  <a:pt x="1612331" y="31848"/>
                  <a:pt x="1613423" y="29867"/>
                  <a:pt x="1617174" y="29611"/>
                </a:cubicBezTo>
                <a:close/>
                <a:moveTo>
                  <a:pt x="484413" y="25530"/>
                </a:moveTo>
                <a:cubicBezTo>
                  <a:pt x="488818" y="26222"/>
                  <a:pt x="493020" y="28059"/>
                  <a:pt x="497019" y="31042"/>
                </a:cubicBezTo>
                <a:cubicBezTo>
                  <a:pt x="505019" y="37007"/>
                  <a:pt x="504064" y="41698"/>
                  <a:pt x="494154" y="45115"/>
                </a:cubicBezTo>
                <a:cubicBezTo>
                  <a:pt x="484245" y="48532"/>
                  <a:pt x="463521" y="52653"/>
                  <a:pt x="431981" y="57477"/>
                </a:cubicBezTo>
                <a:cubicBezTo>
                  <a:pt x="438989" y="63455"/>
                  <a:pt x="441696" y="68369"/>
                  <a:pt x="440102" y="72220"/>
                </a:cubicBezTo>
                <a:cubicBezTo>
                  <a:pt x="438508" y="76071"/>
                  <a:pt x="436967" y="87379"/>
                  <a:pt x="435479" y="106144"/>
                </a:cubicBezTo>
                <a:cubicBezTo>
                  <a:pt x="457865" y="101629"/>
                  <a:pt x="474900" y="97779"/>
                  <a:pt x="486583" y="94591"/>
                </a:cubicBezTo>
                <a:cubicBezTo>
                  <a:pt x="498266" y="91404"/>
                  <a:pt x="508430" y="94011"/>
                  <a:pt x="517074" y="102414"/>
                </a:cubicBezTo>
                <a:cubicBezTo>
                  <a:pt x="525718" y="110817"/>
                  <a:pt x="522184" y="115697"/>
                  <a:pt x="506470" y="117055"/>
                </a:cubicBezTo>
                <a:cubicBezTo>
                  <a:pt x="490756" y="118413"/>
                  <a:pt x="477281" y="119876"/>
                  <a:pt x="466045" y="121445"/>
                </a:cubicBezTo>
                <a:cubicBezTo>
                  <a:pt x="454808" y="123014"/>
                  <a:pt x="444111" y="124785"/>
                  <a:pt x="433953" y="126757"/>
                </a:cubicBezTo>
                <a:cubicBezTo>
                  <a:pt x="433383" y="132065"/>
                  <a:pt x="432726" y="137150"/>
                  <a:pt x="431981" y="142012"/>
                </a:cubicBezTo>
                <a:cubicBezTo>
                  <a:pt x="449382" y="162401"/>
                  <a:pt x="465251" y="178406"/>
                  <a:pt x="479588" y="190027"/>
                </a:cubicBezTo>
                <a:cubicBezTo>
                  <a:pt x="493925" y="201648"/>
                  <a:pt x="505255" y="210107"/>
                  <a:pt x="513577" y="215402"/>
                </a:cubicBezTo>
                <a:cubicBezTo>
                  <a:pt x="521898" y="220698"/>
                  <a:pt x="530053" y="224438"/>
                  <a:pt x="538040" y="226620"/>
                </a:cubicBezTo>
                <a:cubicBezTo>
                  <a:pt x="546027" y="228803"/>
                  <a:pt x="553890" y="231212"/>
                  <a:pt x="561629" y="233848"/>
                </a:cubicBezTo>
                <a:cubicBezTo>
                  <a:pt x="569368" y="236483"/>
                  <a:pt x="573238" y="239469"/>
                  <a:pt x="573238" y="242805"/>
                </a:cubicBezTo>
                <a:cubicBezTo>
                  <a:pt x="573238" y="246514"/>
                  <a:pt x="565037" y="249202"/>
                  <a:pt x="548635" y="250870"/>
                </a:cubicBezTo>
                <a:cubicBezTo>
                  <a:pt x="532233" y="252538"/>
                  <a:pt x="520627" y="252743"/>
                  <a:pt x="513818" y="251484"/>
                </a:cubicBezTo>
                <a:cubicBezTo>
                  <a:pt x="507009" y="250225"/>
                  <a:pt x="500771" y="246762"/>
                  <a:pt x="495103" y="241094"/>
                </a:cubicBezTo>
                <a:cubicBezTo>
                  <a:pt x="489435" y="235426"/>
                  <a:pt x="480673" y="225479"/>
                  <a:pt x="468816" y="211254"/>
                </a:cubicBezTo>
                <a:cubicBezTo>
                  <a:pt x="456960" y="197028"/>
                  <a:pt x="443491" y="178381"/>
                  <a:pt x="428410" y="155313"/>
                </a:cubicBezTo>
                <a:cubicBezTo>
                  <a:pt x="420298" y="182412"/>
                  <a:pt x="407022" y="203180"/>
                  <a:pt x="388579" y="217616"/>
                </a:cubicBezTo>
                <a:cubicBezTo>
                  <a:pt x="370137" y="232053"/>
                  <a:pt x="351335" y="240064"/>
                  <a:pt x="332174" y="241652"/>
                </a:cubicBezTo>
                <a:cubicBezTo>
                  <a:pt x="313012" y="243239"/>
                  <a:pt x="309341" y="240976"/>
                  <a:pt x="321160" y="234862"/>
                </a:cubicBezTo>
                <a:cubicBezTo>
                  <a:pt x="332980" y="228747"/>
                  <a:pt x="343813" y="222850"/>
                  <a:pt x="353661" y="217170"/>
                </a:cubicBezTo>
                <a:cubicBezTo>
                  <a:pt x="363508" y="211489"/>
                  <a:pt x="372432" y="204457"/>
                  <a:pt x="380431" y="196073"/>
                </a:cubicBezTo>
                <a:cubicBezTo>
                  <a:pt x="388431" y="187689"/>
                  <a:pt x="394914" y="177771"/>
                  <a:pt x="399881" y="166317"/>
                </a:cubicBezTo>
                <a:cubicBezTo>
                  <a:pt x="404848" y="154863"/>
                  <a:pt x="408107" y="143029"/>
                  <a:pt x="409657" y="130812"/>
                </a:cubicBezTo>
                <a:cubicBezTo>
                  <a:pt x="390632" y="134694"/>
                  <a:pt x="378592" y="137221"/>
                  <a:pt x="373539" y="138393"/>
                </a:cubicBezTo>
                <a:cubicBezTo>
                  <a:pt x="368485" y="139565"/>
                  <a:pt x="361180" y="136694"/>
                  <a:pt x="351624" y="129780"/>
                </a:cubicBezTo>
                <a:cubicBezTo>
                  <a:pt x="342068" y="122865"/>
                  <a:pt x="343423" y="119157"/>
                  <a:pt x="355688" y="118655"/>
                </a:cubicBezTo>
                <a:cubicBezTo>
                  <a:pt x="367954" y="118153"/>
                  <a:pt x="386390" y="115365"/>
                  <a:pt x="410997" y="110293"/>
                </a:cubicBezTo>
                <a:cubicBezTo>
                  <a:pt x="411666" y="104240"/>
                  <a:pt x="412001" y="96265"/>
                  <a:pt x="412001" y="86368"/>
                </a:cubicBezTo>
                <a:cubicBezTo>
                  <a:pt x="412001" y="75702"/>
                  <a:pt x="411710" y="67170"/>
                  <a:pt x="411127" y="60770"/>
                </a:cubicBezTo>
                <a:cubicBezTo>
                  <a:pt x="412082" y="60770"/>
                  <a:pt x="408653" y="61353"/>
                  <a:pt x="400839" y="62519"/>
                </a:cubicBezTo>
                <a:cubicBezTo>
                  <a:pt x="393026" y="63685"/>
                  <a:pt x="385150" y="61257"/>
                  <a:pt x="377213" y="55235"/>
                </a:cubicBezTo>
                <a:cubicBezTo>
                  <a:pt x="369275" y="49214"/>
                  <a:pt x="371033" y="45704"/>
                  <a:pt x="382487" y="44706"/>
                </a:cubicBezTo>
                <a:cubicBezTo>
                  <a:pt x="393940" y="43707"/>
                  <a:pt x="409084" y="41289"/>
                  <a:pt x="427917" y="37450"/>
                </a:cubicBezTo>
                <a:cubicBezTo>
                  <a:pt x="446750" y="33612"/>
                  <a:pt x="460975" y="30093"/>
                  <a:pt x="470593" y="26893"/>
                </a:cubicBezTo>
                <a:cubicBezTo>
                  <a:pt x="475402" y="25293"/>
                  <a:pt x="480009" y="24839"/>
                  <a:pt x="484413" y="25530"/>
                </a:cubicBezTo>
                <a:close/>
                <a:moveTo>
                  <a:pt x="1060443" y="25391"/>
                </a:moveTo>
                <a:cubicBezTo>
                  <a:pt x="1063275" y="25000"/>
                  <a:pt x="1066479" y="25318"/>
                  <a:pt x="1070054" y="26344"/>
                </a:cubicBezTo>
                <a:cubicBezTo>
                  <a:pt x="1077204" y="28397"/>
                  <a:pt x="1084394" y="31758"/>
                  <a:pt x="1091625" y="36427"/>
                </a:cubicBezTo>
                <a:cubicBezTo>
                  <a:pt x="1098855" y="41097"/>
                  <a:pt x="1098747" y="46433"/>
                  <a:pt x="1091299" y="52436"/>
                </a:cubicBezTo>
                <a:cubicBezTo>
                  <a:pt x="1083852" y="58438"/>
                  <a:pt x="1079012" y="77129"/>
                  <a:pt x="1076779" y="108507"/>
                </a:cubicBezTo>
                <a:lnTo>
                  <a:pt x="1085486" y="108507"/>
                </a:lnTo>
                <a:cubicBezTo>
                  <a:pt x="1095395" y="99304"/>
                  <a:pt x="1103987" y="87807"/>
                  <a:pt x="1111261" y="74016"/>
                </a:cubicBezTo>
                <a:cubicBezTo>
                  <a:pt x="1118535" y="60224"/>
                  <a:pt x="1122172" y="50724"/>
                  <a:pt x="1122172" y="45515"/>
                </a:cubicBezTo>
                <a:cubicBezTo>
                  <a:pt x="1122172" y="36908"/>
                  <a:pt x="1125908" y="34282"/>
                  <a:pt x="1133381" y="37636"/>
                </a:cubicBezTo>
                <a:cubicBezTo>
                  <a:pt x="1140853" y="40991"/>
                  <a:pt x="1147296" y="45484"/>
                  <a:pt x="1152710" y="51115"/>
                </a:cubicBezTo>
                <a:cubicBezTo>
                  <a:pt x="1158123" y="56745"/>
                  <a:pt x="1158647" y="60823"/>
                  <a:pt x="1154282" y="63347"/>
                </a:cubicBezTo>
                <a:cubicBezTo>
                  <a:pt x="1149916" y="65870"/>
                  <a:pt x="1143699" y="71166"/>
                  <a:pt x="1135632" y="79234"/>
                </a:cubicBezTo>
                <a:cubicBezTo>
                  <a:pt x="1127564" y="87302"/>
                  <a:pt x="1115729" y="97921"/>
                  <a:pt x="1100127" y="111092"/>
                </a:cubicBezTo>
                <a:cubicBezTo>
                  <a:pt x="1114774" y="114317"/>
                  <a:pt x="1126218" y="119911"/>
                  <a:pt x="1134460" y="127873"/>
                </a:cubicBezTo>
                <a:cubicBezTo>
                  <a:pt x="1142701" y="135835"/>
                  <a:pt x="1145107" y="143763"/>
                  <a:pt x="1141678" y="151657"/>
                </a:cubicBezTo>
                <a:cubicBezTo>
                  <a:pt x="1138248" y="159552"/>
                  <a:pt x="1129350" y="157967"/>
                  <a:pt x="1114982" y="146904"/>
                </a:cubicBezTo>
                <a:cubicBezTo>
                  <a:pt x="1100613" y="135841"/>
                  <a:pt x="1087495" y="126583"/>
                  <a:pt x="1075626" y="119129"/>
                </a:cubicBezTo>
                <a:cubicBezTo>
                  <a:pt x="1075626" y="138663"/>
                  <a:pt x="1076953" y="155462"/>
                  <a:pt x="1079607" y="169526"/>
                </a:cubicBezTo>
                <a:cubicBezTo>
                  <a:pt x="1082261" y="183590"/>
                  <a:pt x="1088992" y="195466"/>
                  <a:pt x="1099801" y="205152"/>
                </a:cubicBezTo>
                <a:cubicBezTo>
                  <a:pt x="1110610" y="214838"/>
                  <a:pt x="1121911" y="220605"/>
                  <a:pt x="1133706" y="222453"/>
                </a:cubicBezTo>
                <a:cubicBezTo>
                  <a:pt x="1145501" y="224301"/>
                  <a:pt x="1152558" y="222862"/>
                  <a:pt x="1154877" y="218137"/>
                </a:cubicBezTo>
                <a:cubicBezTo>
                  <a:pt x="1157196" y="213412"/>
                  <a:pt x="1160746" y="201155"/>
                  <a:pt x="1165527" y="181367"/>
                </a:cubicBezTo>
                <a:cubicBezTo>
                  <a:pt x="1170309" y="161579"/>
                  <a:pt x="1173821" y="163511"/>
                  <a:pt x="1176066" y="187162"/>
                </a:cubicBezTo>
                <a:cubicBezTo>
                  <a:pt x="1178311" y="210814"/>
                  <a:pt x="1181781" y="228735"/>
                  <a:pt x="1186475" y="240926"/>
                </a:cubicBezTo>
                <a:cubicBezTo>
                  <a:pt x="1191169" y="253118"/>
                  <a:pt x="1183607" y="258231"/>
                  <a:pt x="1163788" y="256265"/>
                </a:cubicBezTo>
                <a:cubicBezTo>
                  <a:pt x="1143969" y="254299"/>
                  <a:pt x="1125418" y="248898"/>
                  <a:pt x="1108136" y="240061"/>
                </a:cubicBezTo>
                <a:cubicBezTo>
                  <a:pt x="1090853" y="231225"/>
                  <a:pt x="1077595" y="218171"/>
                  <a:pt x="1068361" y="200901"/>
                </a:cubicBezTo>
                <a:cubicBezTo>
                  <a:pt x="1059128" y="183631"/>
                  <a:pt x="1054114" y="162553"/>
                  <a:pt x="1053320" y="137668"/>
                </a:cubicBezTo>
                <a:cubicBezTo>
                  <a:pt x="1052526" y="112782"/>
                  <a:pt x="1052908" y="92461"/>
                  <a:pt x="1054464" y="76704"/>
                </a:cubicBezTo>
                <a:cubicBezTo>
                  <a:pt x="1056021" y="60947"/>
                  <a:pt x="1056399" y="52987"/>
                  <a:pt x="1055599" y="52826"/>
                </a:cubicBezTo>
                <a:cubicBezTo>
                  <a:pt x="1054799" y="52665"/>
                  <a:pt x="1048266" y="53363"/>
                  <a:pt x="1036000" y="54919"/>
                </a:cubicBezTo>
                <a:cubicBezTo>
                  <a:pt x="1023735" y="56476"/>
                  <a:pt x="1007959" y="59182"/>
                  <a:pt x="988673" y="63040"/>
                </a:cubicBezTo>
                <a:cubicBezTo>
                  <a:pt x="969387" y="66897"/>
                  <a:pt x="956951" y="69817"/>
                  <a:pt x="951364" y="71802"/>
                </a:cubicBezTo>
                <a:cubicBezTo>
                  <a:pt x="945777" y="73786"/>
                  <a:pt x="938217" y="70279"/>
                  <a:pt x="928686" y="61282"/>
                </a:cubicBezTo>
                <a:cubicBezTo>
                  <a:pt x="919155" y="52284"/>
                  <a:pt x="919403" y="48182"/>
                  <a:pt x="929430" y="48975"/>
                </a:cubicBezTo>
                <a:cubicBezTo>
                  <a:pt x="939457" y="49769"/>
                  <a:pt x="952771" y="49202"/>
                  <a:pt x="969372" y="47273"/>
                </a:cubicBezTo>
                <a:cubicBezTo>
                  <a:pt x="985972" y="45345"/>
                  <a:pt x="1003026" y="42669"/>
                  <a:pt x="1020532" y="39246"/>
                </a:cubicBezTo>
                <a:cubicBezTo>
                  <a:pt x="1038037" y="35823"/>
                  <a:pt x="1048880" y="32303"/>
                  <a:pt x="1053060" y="28688"/>
                </a:cubicBezTo>
                <a:cubicBezTo>
                  <a:pt x="1055150" y="26881"/>
                  <a:pt x="1057611" y="25781"/>
                  <a:pt x="1060443" y="25391"/>
                </a:cubicBezTo>
                <a:close/>
                <a:moveTo>
                  <a:pt x="1672408" y="13222"/>
                </a:moveTo>
                <a:cubicBezTo>
                  <a:pt x="1675825" y="12588"/>
                  <a:pt x="1682020" y="14050"/>
                  <a:pt x="1690993" y="17610"/>
                </a:cubicBezTo>
                <a:cubicBezTo>
                  <a:pt x="1703482" y="22211"/>
                  <a:pt x="1708545" y="27953"/>
                  <a:pt x="1706183" y="34837"/>
                </a:cubicBezTo>
                <a:cubicBezTo>
                  <a:pt x="1703820" y="41720"/>
                  <a:pt x="1701668" y="53301"/>
                  <a:pt x="1699727" y="69579"/>
                </a:cubicBezTo>
                <a:cubicBezTo>
                  <a:pt x="1697786" y="85857"/>
                  <a:pt x="1696450" y="103887"/>
                  <a:pt x="1695718" y="123668"/>
                </a:cubicBezTo>
                <a:cubicBezTo>
                  <a:pt x="1707984" y="116401"/>
                  <a:pt x="1719199" y="108088"/>
                  <a:pt x="1729363" y="98730"/>
                </a:cubicBezTo>
                <a:cubicBezTo>
                  <a:pt x="1739527" y="89373"/>
                  <a:pt x="1744221" y="81656"/>
                  <a:pt x="1743446" y="75578"/>
                </a:cubicBezTo>
                <a:cubicBezTo>
                  <a:pt x="1742671" y="69501"/>
                  <a:pt x="1746038" y="67951"/>
                  <a:pt x="1753547" y="70927"/>
                </a:cubicBezTo>
                <a:cubicBezTo>
                  <a:pt x="1761057" y="73904"/>
                  <a:pt x="1767500" y="79076"/>
                  <a:pt x="1772876" y="86443"/>
                </a:cubicBezTo>
                <a:cubicBezTo>
                  <a:pt x="1778253" y="93810"/>
                  <a:pt x="1777484" y="98904"/>
                  <a:pt x="1770570" y="101726"/>
                </a:cubicBezTo>
                <a:cubicBezTo>
                  <a:pt x="1763655" y="104547"/>
                  <a:pt x="1754667" y="108544"/>
                  <a:pt x="1743604" y="113716"/>
                </a:cubicBezTo>
                <a:lnTo>
                  <a:pt x="1694565" y="137658"/>
                </a:lnTo>
                <a:lnTo>
                  <a:pt x="1694565" y="175089"/>
                </a:lnTo>
                <a:cubicBezTo>
                  <a:pt x="1694565" y="190170"/>
                  <a:pt x="1697517" y="199961"/>
                  <a:pt x="1703420" y="204464"/>
                </a:cubicBezTo>
                <a:cubicBezTo>
                  <a:pt x="1709324" y="208966"/>
                  <a:pt x="1720325" y="210854"/>
                  <a:pt x="1736423" y="210128"/>
                </a:cubicBezTo>
                <a:cubicBezTo>
                  <a:pt x="1752521" y="209403"/>
                  <a:pt x="1762803" y="207496"/>
                  <a:pt x="1767267" y="204408"/>
                </a:cubicBezTo>
                <a:cubicBezTo>
                  <a:pt x="1771732" y="201320"/>
                  <a:pt x="1775875" y="189829"/>
                  <a:pt x="1779695" y="169935"/>
                </a:cubicBezTo>
                <a:cubicBezTo>
                  <a:pt x="1786975" y="153874"/>
                  <a:pt x="1790937" y="153589"/>
                  <a:pt x="1791582" y="169080"/>
                </a:cubicBezTo>
                <a:cubicBezTo>
                  <a:pt x="1792227" y="184570"/>
                  <a:pt x="1792928" y="194030"/>
                  <a:pt x="1793684" y="197459"/>
                </a:cubicBezTo>
                <a:cubicBezTo>
                  <a:pt x="1794441" y="200889"/>
                  <a:pt x="1795815" y="205747"/>
                  <a:pt x="1797805" y="212035"/>
                </a:cubicBezTo>
                <a:cubicBezTo>
                  <a:pt x="1799796" y="218323"/>
                  <a:pt x="1795839" y="223672"/>
                  <a:pt x="1785936" y="228081"/>
                </a:cubicBezTo>
                <a:cubicBezTo>
                  <a:pt x="1776033" y="232490"/>
                  <a:pt x="1758803" y="234499"/>
                  <a:pt x="1734246" y="234108"/>
                </a:cubicBezTo>
                <a:cubicBezTo>
                  <a:pt x="1709690" y="233718"/>
                  <a:pt x="1693411" y="228679"/>
                  <a:pt x="1685412" y="218993"/>
                </a:cubicBezTo>
                <a:cubicBezTo>
                  <a:pt x="1677412" y="209307"/>
                  <a:pt x="1673413" y="194287"/>
                  <a:pt x="1673413" y="173935"/>
                </a:cubicBezTo>
                <a:cubicBezTo>
                  <a:pt x="1673413" y="154426"/>
                  <a:pt x="1673800" y="135727"/>
                  <a:pt x="1674575" y="117836"/>
                </a:cubicBezTo>
                <a:cubicBezTo>
                  <a:pt x="1675351" y="99946"/>
                  <a:pt x="1675933" y="81817"/>
                  <a:pt x="1676324" y="63449"/>
                </a:cubicBezTo>
                <a:cubicBezTo>
                  <a:pt x="1676715" y="45081"/>
                  <a:pt x="1674771" y="31069"/>
                  <a:pt x="1670492" y="21414"/>
                </a:cubicBezTo>
                <a:cubicBezTo>
                  <a:pt x="1668353" y="16587"/>
                  <a:pt x="1668991" y="13856"/>
                  <a:pt x="1672408" y="13222"/>
                </a:cubicBezTo>
                <a:close/>
                <a:moveTo>
                  <a:pt x="1969543" y="11403"/>
                </a:moveTo>
                <a:cubicBezTo>
                  <a:pt x="1972917" y="11578"/>
                  <a:pt x="1976390" y="12078"/>
                  <a:pt x="1979961" y="12903"/>
                </a:cubicBezTo>
                <a:cubicBezTo>
                  <a:pt x="1987105" y="14553"/>
                  <a:pt x="1993486" y="17771"/>
                  <a:pt x="1999104" y="22558"/>
                </a:cubicBezTo>
                <a:cubicBezTo>
                  <a:pt x="2004723" y="27346"/>
                  <a:pt x="2006809" y="34520"/>
                  <a:pt x="2005364" y="44083"/>
                </a:cubicBezTo>
                <a:cubicBezTo>
                  <a:pt x="2003920" y="53645"/>
                  <a:pt x="1997855" y="55359"/>
                  <a:pt x="1987170" y="49226"/>
                </a:cubicBezTo>
                <a:cubicBezTo>
                  <a:pt x="1976486" y="43094"/>
                  <a:pt x="1967683" y="36561"/>
                  <a:pt x="1960763" y="29628"/>
                </a:cubicBezTo>
                <a:cubicBezTo>
                  <a:pt x="1953718" y="18726"/>
                  <a:pt x="1953371" y="12801"/>
                  <a:pt x="1959721" y="11852"/>
                </a:cubicBezTo>
                <a:cubicBezTo>
                  <a:pt x="1962896" y="11378"/>
                  <a:pt x="1966170" y="11228"/>
                  <a:pt x="1969543" y="11403"/>
                </a:cubicBezTo>
                <a:close/>
                <a:moveTo>
                  <a:pt x="813656" y="10324"/>
                </a:moveTo>
                <a:cubicBezTo>
                  <a:pt x="817919" y="11209"/>
                  <a:pt x="821824" y="13226"/>
                  <a:pt x="825371" y="16373"/>
                </a:cubicBezTo>
                <a:cubicBezTo>
                  <a:pt x="832466" y="22667"/>
                  <a:pt x="833613" y="26961"/>
                  <a:pt x="828813" y="29256"/>
                </a:cubicBezTo>
                <a:cubicBezTo>
                  <a:pt x="824013" y="31550"/>
                  <a:pt x="818218" y="33094"/>
                  <a:pt x="811428" y="33888"/>
                </a:cubicBezTo>
                <a:cubicBezTo>
                  <a:pt x="804638" y="34682"/>
                  <a:pt x="795708" y="35649"/>
                  <a:pt x="784639" y="36790"/>
                </a:cubicBezTo>
                <a:cubicBezTo>
                  <a:pt x="773570" y="37931"/>
                  <a:pt x="758008" y="39674"/>
                  <a:pt x="737953" y="42018"/>
                </a:cubicBezTo>
                <a:cubicBezTo>
                  <a:pt x="745730" y="44697"/>
                  <a:pt x="749019" y="47828"/>
                  <a:pt x="747823" y="51412"/>
                </a:cubicBezTo>
                <a:cubicBezTo>
                  <a:pt x="746626" y="54997"/>
                  <a:pt x="745668" y="61570"/>
                  <a:pt x="744948" y="71132"/>
                </a:cubicBezTo>
                <a:cubicBezTo>
                  <a:pt x="757202" y="69706"/>
                  <a:pt x="766048" y="67597"/>
                  <a:pt x="771486" y="64807"/>
                </a:cubicBezTo>
                <a:cubicBezTo>
                  <a:pt x="776925" y="62016"/>
                  <a:pt x="782748" y="61868"/>
                  <a:pt x="788955" y="64360"/>
                </a:cubicBezTo>
                <a:cubicBezTo>
                  <a:pt x="795162" y="66853"/>
                  <a:pt x="801053" y="70329"/>
                  <a:pt x="806628" y="74788"/>
                </a:cubicBezTo>
                <a:cubicBezTo>
                  <a:pt x="812203" y="79246"/>
                  <a:pt x="813239" y="84589"/>
                  <a:pt x="809735" y="90815"/>
                </a:cubicBezTo>
                <a:cubicBezTo>
                  <a:pt x="806232" y="97041"/>
                  <a:pt x="805199" y="114993"/>
                  <a:pt x="806638" y="144672"/>
                </a:cubicBezTo>
                <a:lnTo>
                  <a:pt x="813837" y="144802"/>
                </a:lnTo>
                <a:cubicBezTo>
                  <a:pt x="825719" y="143227"/>
                  <a:pt x="836496" y="141255"/>
                  <a:pt x="846170" y="138886"/>
                </a:cubicBezTo>
                <a:cubicBezTo>
                  <a:pt x="855844" y="136517"/>
                  <a:pt x="864544" y="140027"/>
                  <a:pt x="872271" y="149416"/>
                </a:cubicBezTo>
                <a:cubicBezTo>
                  <a:pt x="879998" y="158804"/>
                  <a:pt x="876060" y="163499"/>
                  <a:pt x="860458" y="163499"/>
                </a:cubicBezTo>
                <a:cubicBezTo>
                  <a:pt x="847336" y="163499"/>
                  <a:pt x="829458" y="164205"/>
                  <a:pt x="806824" y="165619"/>
                </a:cubicBezTo>
                <a:cubicBezTo>
                  <a:pt x="806824" y="181792"/>
                  <a:pt x="807208" y="196011"/>
                  <a:pt x="807977" y="208277"/>
                </a:cubicBezTo>
                <a:cubicBezTo>
                  <a:pt x="808746" y="220543"/>
                  <a:pt x="808306" y="230995"/>
                  <a:pt x="806656" y="239633"/>
                </a:cubicBezTo>
                <a:cubicBezTo>
                  <a:pt x="805007" y="248272"/>
                  <a:pt x="800564" y="256612"/>
                  <a:pt x="793327" y="264655"/>
                </a:cubicBezTo>
                <a:cubicBezTo>
                  <a:pt x="786090" y="272698"/>
                  <a:pt x="780397" y="272453"/>
                  <a:pt x="776249" y="263920"/>
                </a:cubicBezTo>
                <a:cubicBezTo>
                  <a:pt x="772100" y="255388"/>
                  <a:pt x="764851" y="247000"/>
                  <a:pt x="754501" y="238759"/>
                </a:cubicBezTo>
                <a:cubicBezTo>
                  <a:pt x="744152" y="230518"/>
                  <a:pt x="745469" y="227758"/>
                  <a:pt x="758455" y="230481"/>
                </a:cubicBezTo>
                <a:cubicBezTo>
                  <a:pt x="771440" y="233203"/>
                  <a:pt x="779027" y="232961"/>
                  <a:pt x="781216" y="229755"/>
                </a:cubicBezTo>
                <a:cubicBezTo>
                  <a:pt x="783405" y="226549"/>
                  <a:pt x="784304" y="218584"/>
                  <a:pt x="783913" y="205859"/>
                </a:cubicBezTo>
                <a:cubicBezTo>
                  <a:pt x="783523" y="193134"/>
                  <a:pt x="783327" y="180180"/>
                  <a:pt x="783327" y="166996"/>
                </a:cubicBezTo>
                <a:cubicBezTo>
                  <a:pt x="745748" y="170084"/>
                  <a:pt x="714600" y="173445"/>
                  <a:pt x="689882" y="177079"/>
                </a:cubicBezTo>
                <a:cubicBezTo>
                  <a:pt x="689200" y="190027"/>
                  <a:pt x="688267" y="202442"/>
                  <a:pt x="687082" y="214323"/>
                </a:cubicBezTo>
                <a:cubicBezTo>
                  <a:pt x="685898" y="226205"/>
                  <a:pt x="682965" y="236462"/>
                  <a:pt x="678283" y="245094"/>
                </a:cubicBezTo>
                <a:cubicBezTo>
                  <a:pt x="673601" y="253726"/>
                  <a:pt x="668733" y="253028"/>
                  <a:pt x="663679" y="243001"/>
                </a:cubicBezTo>
                <a:cubicBezTo>
                  <a:pt x="658625" y="232973"/>
                  <a:pt x="657847" y="223197"/>
                  <a:pt x="661344" y="213672"/>
                </a:cubicBezTo>
                <a:cubicBezTo>
                  <a:pt x="664842" y="204147"/>
                  <a:pt x="667372" y="192867"/>
                  <a:pt x="668934" y="179832"/>
                </a:cubicBezTo>
                <a:cubicBezTo>
                  <a:pt x="654957" y="182102"/>
                  <a:pt x="644108" y="183838"/>
                  <a:pt x="636388" y="185041"/>
                </a:cubicBezTo>
                <a:cubicBezTo>
                  <a:pt x="628667" y="186244"/>
                  <a:pt x="621266" y="183324"/>
                  <a:pt x="614184" y="176279"/>
                </a:cubicBezTo>
                <a:cubicBezTo>
                  <a:pt x="607103" y="169235"/>
                  <a:pt x="608256" y="165712"/>
                  <a:pt x="617645" y="165712"/>
                </a:cubicBezTo>
                <a:cubicBezTo>
                  <a:pt x="624503" y="165712"/>
                  <a:pt x="642015" y="163908"/>
                  <a:pt x="670181" y="160299"/>
                </a:cubicBezTo>
                <a:cubicBezTo>
                  <a:pt x="670900" y="139810"/>
                  <a:pt x="671260" y="124506"/>
                  <a:pt x="671260" y="114385"/>
                </a:cubicBezTo>
                <a:cubicBezTo>
                  <a:pt x="671260" y="104166"/>
                  <a:pt x="669511" y="95376"/>
                  <a:pt x="666014" y="88015"/>
                </a:cubicBezTo>
                <a:cubicBezTo>
                  <a:pt x="662516" y="80654"/>
                  <a:pt x="663428" y="77377"/>
                  <a:pt x="668748" y="78183"/>
                </a:cubicBezTo>
                <a:cubicBezTo>
                  <a:pt x="674069" y="78989"/>
                  <a:pt x="678379" y="79572"/>
                  <a:pt x="681678" y="79932"/>
                </a:cubicBezTo>
                <a:cubicBezTo>
                  <a:pt x="684977" y="80291"/>
                  <a:pt x="698241" y="78729"/>
                  <a:pt x="721471" y="75243"/>
                </a:cubicBezTo>
                <a:cubicBezTo>
                  <a:pt x="721471" y="60621"/>
                  <a:pt x="720324" y="50346"/>
                  <a:pt x="718029" y="44417"/>
                </a:cubicBezTo>
                <a:cubicBezTo>
                  <a:pt x="704759" y="45918"/>
                  <a:pt x="694806" y="47255"/>
                  <a:pt x="688170" y="48427"/>
                </a:cubicBezTo>
                <a:cubicBezTo>
                  <a:pt x="681535" y="49599"/>
                  <a:pt x="675167" y="50585"/>
                  <a:pt x="669065" y="51384"/>
                </a:cubicBezTo>
                <a:cubicBezTo>
                  <a:pt x="662963" y="52184"/>
                  <a:pt x="656163" y="49323"/>
                  <a:pt x="648666" y="42799"/>
                </a:cubicBezTo>
                <a:cubicBezTo>
                  <a:pt x="641169" y="36275"/>
                  <a:pt x="642762" y="32769"/>
                  <a:pt x="653447" y="32279"/>
                </a:cubicBezTo>
                <a:cubicBezTo>
                  <a:pt x="664132" y="31789"/>
                  <a:pt x="679349" y="30378"/>
                  <a:pt x="699100" y="28046"/>
                </a:cubicBezTo>
                <a:cubicBezTo>
                  <a:pt x="718851" y="25715"/>
                  <a:pt x="738081" y="22989"/>
                  <a:pt x="756790" y="19870"/>
                </a:cubicBezTo>
                <a:cubicBezTo>
                  <a:pt x="775498" y="16751"/>
                  <a:pt x="789832" y="13815"/>
                  <a:pt x="799792" y="11061"/>
                </a:cubicBezTo>
                <a:cubicBezTo>
                  <a:pt x="804771" y="9685"/>
                  <a:pt x="809393" y="9439"/>
                  <a:pt x="813656" y="10324"/>
                </a:cubicBezTo>
                <a:close/>
                <a:moveTo>
                  <a:pt x="113359" y="690"/>
                </a:moveTo>
                <a:cubicBezTo>
                  <a:pt x="120577" y="2755"/>
                  <a:pt x="126630" y="5204"/>
                  <a:pt x="131516" y="8038"/>
                </a:cubicBezTo>
                <a:cubicBezTo>
                  <a:pt x="136403" y="10872"/>
                  <a:pt x="137854" y="14134"/>
                  <a:pt x="135869" y="17824"/>
                </a:cubicBezTo>
                <a:cubicBezTo>
                  <a:pt x="133885" y="21513"/>
                  <a:pt x="132546" y="26440"/>
                  <a:pt x="131851" y="32604"/>
                </a:cubicBezTo>
                <a:cubicBezTo>
                  <a:pt x="147242" y="28871"/>
                  <a:pt x="159834" y="25798"/>
                  <a:pt x="169625" y="23386"/>
                </a:cubicBezTo>
                <a:cubicBezTo>
                  <a:pt x="179417" y="20974"/>
                  <a:pt x="187438" y="23101"/>
                  <a:pt x="193689" y="29767"/>
                </a:cubicBezTo>
                <a:cubicBezTo>
                  <a:pt x="199940" y="36433"/>
                  <a:pt x="196253" y="40932"/>
                  <a:pt x="182629" y="43264"/>
                </a:cubicBezTo>
                <a:cubicBezTo>
                  <a:pt x="169005" y="45596"/>
                  <a:pt x="151540" y="48926"/>
                  <a:pt x="130232" y="53254"/>
                </a:cubicBezTo>
                <a:lnTo>
                  <a:pt x="127182" y="68788"/>
                </a:lnTo>
                <a:cubicBezTo>
                  <a:pt x="140105" y="66642"/>
                  <a:pt x="150647" y="64162"/>
                  <a:pt x="158807" y="61347"/>
                </a:cubicBezTo>
                <a:cubicBezTo>
                  <a:pt x="166968" y="58531"/>
                  <a:pt x="174438" y="60261"/>
                  <a:pt x="181215" y="66537"/>
                </a:cubicBezTo>
                <a:cubicBezTo>
                  <a:pt x="187993" y="72813"/>
                  <a:pt x="185817" y="76921"/>
                  <a:pt x="174686" y="78862"/>
                </a:cubicBezTo>
                <a:cubicBezTo>
                  <a:pt x="163554" y="80803"/>
                  <a:pt x="146721" y="83596"/>
                  <a:pt x="124186" y="87243"/>
                </a:cubicBezTo>
                <a:cubicBezTo>
                  <a:pt x="122202" y="95825"/>
                  <a:pt x="120087" y="101741"/>
                  <a:pt x="117843" y="104991"/>
                </a:cubicBezTo>
                <a:cubicBezTo>
                  <a:pt x="129922" y="103440"/>
                  <a:pt x="141165" y="101512"/>
                  <a:pt x="151571" y="99205"/>
                </a:cubicBezTo>
                <a:cubicBezTo>
                  <a:pt x="161976" y="96898"/>
                  <a:pt x="171979" y="94560"/>
                  <a:pt x="181578" y="92191"/>
                </a:cubicBezTo>
                <a:cubicBezTo>
                  <a:pt x="191178" y="89822"/>
                  <a:pt x="199881" y="92703"/>
                  <a:pt x="207688" y="100833"/>
                </a:cubicBezTo>
                <a:cubicBezTo>
                  <a:pt x="215495" y="108962"/>
                  <a:pt x="212876" y="113263"/>
                  <a:pt x="199828" y="113734"/>
                </a:cubicBezTo>
                <a:cubicBezTo>
                  <a:pt x="186781" y="114205"/>
                  <a:pt x="169957" y="115650"/>
                  <a:pt x="149357" y="118069"/>
                </a:cubicBezTo>
                <a:cubicBezTo>
                  <a:pt x="159986" y="123662"/>
                  <a:pt x="173290" y="132111"/>
                  <a:pt x="189271" y="143416"/>
                </a:cubicBezTo>
                <a:cubicBezTo>
                  <a:pt x="205251" y="154721"/>
                  <a:pt x="217867" y="163074"/>
                  <a:pt x="227120" y="168475"/>
                </a:cubicBezTo>
                <a:cubicBezTo>
                  <a:pt x="236372" y="173876"/>
                  <a:pt x="248098" y="179330"/>
                  <a:pt x="262299" y="184837"/>
                </a:cubicBezTo>
                <a:cubicBezTo>
                  <a:pt x="276499" y="190343"/>
                  <a:pt x="276444" y="194390"/>
                  <a:pt x="262131" y="196976"/>
                </a:cubicBezTo>
                <a:cubicBezTo>
                  <a:pt x="247819" y="199561"/>
                  <a:pt x="235842" y="200647"/>
                  <a:pt x="226199" y="200231"/>
                </a:cubicBezTo>
                <a:cubicBezTo>
                  <a:pt x="216556" y="199816"/>
                  <a:pt x="208535" y="195608"/>
                  <a:pt x="202135" y="187609"/>
                </a:cubicBezTo>
                <a:cubicBezTo>
                  <a:pt x="198935" y="183609"/>
                  <a:pt x="195263" y="179289"/>
                  <a:pt x="191119" y="174649"/>
                </a:cubicBezTo>
                <a:lnTo>
                  <a:pt x="181587" y="164406"/>
                </a:lnTo>
                <a:lnTo>
                  <a:pt x="183215" y="174977"/>
                </a:lnTo>
                <a:cubicBezTo>
                  <a:pt x="180102" y="180397"/>
                  <a:pt x="178546" y="188607"/>
                  <a:pt x="178546" y="199608"/>
                </a:cubicBezTo>
                <a:cubicBezTo>
                  <a:pt x="178546" y="210733"/>
                  <a:pt x="178930" y="220156"/>
                  <a:pt x="179699" y="227876"/>
                </a:cubicBezTo>
                <a:cubicBezTo>
                  <a:pt x="180468" y="235596"/>
                  <a:pt x="180233" y="242774"/>
                  <a:pt x="178992" y="249410"/>
                </a:cubicBezTo>
                <a:cubicBezTo>
                  <a:pt x="177752" y="256045"/>
                  <a:pt x="174661" y="262451"/>
                  <a:pt x="169718" y="268627"/>
                </a:cubicBezTo>
                <a:cubicBezTo>
                  <a:pt x="164776" y="274803"/>
                  <a:pt x="160736" y="274189"/>
                  <a:pt x="157598" y="266785"/>
                </a:cubicBezTo>
                <a:cubicBezTo>
                  <a:pt x="154460" y="259381"/>
                  <a:pt x="152504" y="254519"/>
                  <a:pt x="151729" y="252200"/>
                </a:cubicBezTo>
                <a:cubicBezTo>
                  <a:pt x="150954" y="249881"/>
                  <a:pt x="150157" y="247748"/>
                  <a:pt x="149338" y="245801"/>
                </a:cubicBezTo>
                <a:cubicBezTo>
                  <a:pt x="148520" y="243853"/>
                  <a:pt x="144148" y="243069"/>
                  <a:pt x="136223" y="243447"/>
                </a:cubicBezTo>
                <a:cubicBezTo>
                  <a:pt x="128298" y="243825"/>
                  <a:pt x="117737" y="245056"/>
                  <a:pt x="104541" y="247140"/>
                </a:cubicBezTo>
                <a:cubicBezTo>
                  <a:pt x="102978" y="257273"/>
                  <a:pt x="99837" y="262596"/>
                  <a:pt x="95118" y="263111"/>
                </a:cubicBezTo>
                <a:cubicBezTo>
                  <a:pt x="90399" y="263626"/>
                  <a:pt x="87342" y="260221"/>
                  <a:pt x="85947" y="252898"/>
                </a:cubicBezTo>
                <a:cubicBezTo>
                  <a:pt x="84552" y="245574"/>
                  <a:pt x="84046" y="237767"/>
                  <a:pt x="84431" y="229476"/>
                </a:cubicBezTo>
                <a:cubicBezTo>
                  <a:pt x="84815" y="221185"/>
                  <a:pt x="85203" y="210907"/>
                  <a:pt x="85593" y="198641"/>
                </a:cubicBezTo>
                <a:cubicBezTo>
                  <a:pt x="85984" y="186375"/>
                  <a:pt x="85497" y="177197"/>
                  <a:pt x="84133" y="171107"/>
                </a:cubicBezTo>
                <a:lnTo>
                  <a:pt x="82729" y="169586"/>
                </a:lnTo>
                <a:lnTo>
                  <a:pt x="67313" y="185322"/>
                </a:lnTo>
                <a:cubicBezTo>
                  <a:pt x="51402" y="200086"/>
                  <a:pt x="36043" y="209859"/>
                  <a:pt x="21234" y="214640"/>
                </a:cubicBezTo>
                <a:cubicBezTo>
                  <a:pt x="1490" y="221014"/>
                  <a:pt x="-4485" y="220980"/>
                  <a:pt x="3310" y="214537"/>
                </a:cubicBezTo>
                <a:cubicBezTo>
                  <a:pt x="11105" y="208094"/>
                  <a:pt x="21318" y="199701"/>
                  <a:pt x="33950" y="189357"/>
                </a:cubicBezTo>
                <a:cubicBezTo>
                  <a:pt x="46582" y="179014"/>
                  <a:pt x="56742" y="169232"/>
                  <a:pt x="64432" y="160010"/>
                </a:cubicBezTo>
                <a:cubicBezTo>
                  <a:pt x="72121" y="150789"/>
                  <a:pt x="80152" y="139500"/>
                  <a:pt x="88523" y="126143"/>
                </a:cubicBezTo>
                <a:cubicBezTo>
                  <a:pt x="76568" y="129219"/>
                  <a:pt x="67424" y="131349"/>
                  <a:pt x="61093" y="132533"/>
                </a:cubicBezTo>
                <a:cubicBezTo>
                  <a:pt x="54761" y="133717"/>
                  <a:pt x="47633" y="130983"/>
                  <a:pt x="39708" y="124329"/>
                </a:cubicBezTo>
                <a:cubicBezTo>
                  <a:pt x="31783" y="117675"/>
                  <a:pt x="34065" y="114348"/>
                  <a:pt x="46554" y="114348"/>
                </a:cubicBezTo>
                <a:cubicBezTo>
                  <a:pt x="56414" y="114348"/>
                  <a:pt x="72208" y="112537"/>
                  <a:pt x="93937" y="108916"/>
                </a:cubicBezTo>
                <a:cubicBezTo>
                  <a:pt x="97372" y="101326"/>
                  <a:pt x="99847" y="95000"/>
                  <a:pt x="101360" y="89940"/>
                </a:cubicBezTo>
                <a:cubicBezTo>
                  <a:pt x="98036" y="90684"/>
                  <a:pt x="93565" y="91649"/>
                  <a:pt x="87947" y="92833"/>
                </a:cubicBezTo>
                <a:cubicBezTo>
                  <a:pt x="82328" y="94018"/>
                  <a:pt x="76351" y="91553"/>
                  <a:pt x="70013" y="85438"/>
                </a:cubicBezTo>
                <a:cubicBezTo>
                  <a:pt x="63675" y="79324"/>
                  <a:pt x="64903" y="76006"/>
                  <a:pt x="73696" y="75485"/>
                </a:cubicBezTo>
                <a:cubicBezTo>
                  <a:pt x="82490" y="74964"/>
                  <a:pt x="92257" y="73699"/>
                  <a:pt x="102997" y="71690"/>
                </a:cubicBezTo>
                <a:cubicBezTo>
                  <a:pt x="104237" y="67287"/>
                  <a:pt x="105248" y="62091"/>
                  <a:pt x="106029" y="56100"/>
                </a:cubicBezTo>
                <a:cubicBezTo>
                  <a:pt x="104107" y="56869"/>
                  <a:pt x="100237" y="57254"/>
                  <a:pt x="94421" y="57254"/>
                </a:cubicBezTo>
                <a:cubicBezTo>
                  <a:pt x="88344" y="57254"/>
                  <a:pt x="82142" y="55065"/>
                  <a:pt x="75817" y="50687"/>
                </a:cubicBezTo>
                <a:cubicBezTo>
                  <a:pt x="69492" y="46309"/>
                  <a:pt x="71067" y="43580"/>
                  <a:pt x="80542" y="42501"/>
                </a:cubicBezTo>
                <a:cubicBezTo>
                  <a:pt x="90018" y="41422"/>
                  <a:pt x="98935" y="39915"/>
                  <a:pt x="107294" y="37981"/>
                </a:cubicBezTo>
                <a:cubicBezTo>
                  <a:pt x="108001" y="25467"/>
                  <a:pt x="107384" y="15607"/>
                  <a:pt x="105443" y="8401"/>
                </a:cubicBezTo>
                <a:cubicBezTo>
                  <a:pt x="103502" y="1195"/>
                  <a:pt x="106141" y="-1375"/>
                  <a:pt x="113359" y="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09" y="3865951"/>
            <a:ext cx="3205767" cy="2992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K1.eps" descr="id:214749858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971238" y="1758974"/>
            <a:ext cx="6184045" cy="2814671"/>
          </a:xfrm>
          <a:prstGeom prst="rect">
            <a:avLst/>
          </a:prstGeom>
        </p:spPr>
      </p:pic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396581" y="2932424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134568" y="1526652"/>
            <a:ext cx="2084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早晨，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太阳在东方。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3178" y="3220969"/>
            <a:ext cx="1644109" cy="16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直接连接符 1"/>
          <p:cNvCxnSpPr/>
          <p:nvPr/>
        </p:nvCxnSpPr>
        <p:spPr>
          <a:xfrm flipV="1">
            <a:off x="4382453" y="2254885"/>
            <a:ext cx="647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024632" y="2493010"/>
            <a:ext cx="1279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19695" y="3587115"/>
            <a:ext cx="11912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32400" y="2254885"/>
            <a:ext cx="1435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96480" y="3787140"/>
            <a:ext cx="133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644017" y="1947545"/>
            <a:ext cx="2353945" cy="941070"/>
            <a:chOff x="5004" y="384"/>
            <a:chExt cx="3116" cy="1502"/>
          </a:xfrm>
        </p:grpSpPr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5004" y="482"/>
              <a:ext cx="3116" cy="13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观察右图，你知道哪些信息？</a:t>
              </a: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5004" y="384"/>
              <a:ext cx="3115" cy="1502"/>
            </a:xfrm>
            <a:prstGeom prst="wedgeRoundRectCallout">
              <a:avLst>
                <a:gd name="adj1" fmla="val -8578"/>
                <a:gd name="adj2" fmla="val 86302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 </a:t>
              </a:r>
            </a:p>
          </p:txBody>
        </p:sp>
      </p:grp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3495776" y="2932424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5538571" y="4723759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>
            <a:off x="5538571" y="1291584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K1.eps" descr="id:2147498581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971238" y="1758974"/>
            <a:ext cx="6184045" cy="2814671"/>
          </a:xfrm>
          <a:prstGeom prst="rect">
            <a:avLst/>
          </a:prstGeom>
        </p:spPr>
      </p:pic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5375923" y="1202509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3527318" y="2951988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396581" y="2912739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34" name="WordArt 8"/>
          <p:cNvSpPr>
            <a:spLocks noChangeArrowheads="1" noChangeShapeType="1" noTextEdit="1"/>
          </p:cNvSpPr>
          <p:nvPr/>
        </p:nvSpPr>
        <p:spPr bwMode="auto">
          <a:xfrm>
            <a:off x="5538327" y="4762875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134568" y="1526652"/>
            <a:ext cx="2084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早晨，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太阳在东方。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382453" y="2254885"/>
            <a:ext cx="647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024632" y="2493010"/>
            <a:ext cx="1279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13345" y="3573145"/>
            <a:ext cx="11912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32400" y="2254885"/>
            <a:ext cx="1435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96480" y="3787140"/>
            <a:ext cx="133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32915" y="1758952"/>
            <a:ext cx="1647190" cy="3703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早晨起来，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面向太阳，       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7266" y="15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2b3rg2v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宽屏</PresentationFormat>
  <Paragraphs>286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2020-06-28T02:50:00Z</dcterms:created>
  <dcterms:modified xsi:type="dcterms:W3CDTF">2023-01-16T18:20:24Z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F52AF3B766C5495FB0C4BE1EE9688ED1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