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9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642"/>
      </p:cViewPr>
      <p:guideLst>
        <p:guide orient="horz" pos="1620"/>
        <p:guide pos="29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image" Target="../media/image56.wmf"/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12" Type="http://schemas.openxmlformats.org/officeDocument/2006/relationships/image" Target="../media/image55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11" Type="http://schemas.openxmlformats.org/officeDocument/2006/relationships/image" Target="../media/image54.wmf"/><Relationship Id="rId5" Type="http://schemas.openxmlformats.org/officeDocument/2006/relationships/image" Target="../media/image48.wmf"/><Relationship Id="rId10" Type="http://schemas.openxmlformats.org/officeDocument/2006/relationships/image" Target="../media/image53.wmf"/><Relationship Id="rId4" Type="http://schemas.openxmlformats.org/officeDocument/2006/relationships/image" Target="../media/image47.wmf"/><Relationship Id="rId9" Type="http://schemas.openxmlformats.org/officeDocument/2006/relationships/image" Target="../media/image52.wmf"/><Relationship Id="rId14" Type="http://schemas.openxmlformats.org/officeDocument/2006/relationships/image" Target="../media/image5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E2E4D5-8C58-401B-A359-F2C1B70C230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6BA46F-5984-4671-BFB4-F68F13857B2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ln>
            <a:miter lim="800000"/>
          </a:ln>
        </p:spPr>
      </p:sp>
      <p:sp>
        <p:nvSpPr>
          <p:cNvPr id="4099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73DC4E8-BA9A-4348-917A-059DA2DE72AD}" type="slidenum">
              <a:rPr lang="en-US" altLang="zh-CN"/>
              <a:t>3</a:t>
            </a:fld>
            <a:endParaRPr lang="en-US" altLang="zh-CN"/>
          </a:p>
        </p:txBody>
      </p:sp>
      <p:sp>
        <p:nvSpPr>
          <p:cNvPr id="717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ln>
            <a:miter lim="800000"/>
          </a:ln>
        </p:spPr>
      </p:sp>
      <p:sp>
        <p:nvSpPr>
          <p:cNvPr id="717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 lIns="84390" tIns="42195" rIns="84390" bIns="42195"/>
          <a:lstStyle/>
          <a:p>
            <a:endParaRPr lang="zh-CN" altLang="zh-CN" dirty="0" smtClean="0"/>
          </a:p>
        </p:txBody>
      </p:sp>
      <p:sp>
        <p:nvSpPr>
          <p:cNvPr id="7172" name="灯片编号占位符 3"/>
          <p:cNvSpPr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390" tIns="42195" rIns="84390" bIns="42195" anchor="b"/>
          <a:lstStyle/>
          <a:p>
            <a:pPr algn="r" defTabSz="844550" fontAlgn="base">
              <a:spcBef>
                <a:spcPct val="0"/>
              </a:spcBef>
              <a:spcAft>
                <a:spcPct val="0"/>
              </a:spcAft>
            </a:pPr>
            <a:fld id="{22ED92F6-51F3-4CEA-B017-58117D79D227}" type="slidenum">
              <a:rPr lang="en-US" altLang="zh-CN" sz="1100" b="1">
                <a:solidFill>
                  <a:srgbClr val="CC0000"/>
                </a:solidFill>
              </a:rPr>
              <a:t>3</a:t>
            </a:fld>
            <a:endParaRPr lang="en-US" altLang="zh-CN" sz="1100" b="1">
              <a:solidFill>
                <a:srgbClr val="CC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594122-D4FE-45AE-837E-66544D4CB284}" type="slidenum">
              <a:rPr lang="zh-CN" altLang="en-US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FE5E28-E5CF-461B-B016-54F2D8D28E9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2" y="273846"/>
            <a:ext cx="7886700" cy="435887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4684DE-CB8C-4BD6-85EF-47D17C5D571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A388B-39AF-4BD0-A6DC-DA78553CC6E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9" y="1282304"/>
            <a:ext cx="7886700" cy="2139553"/>
          </a:xfrm>
        </p:spPr>
        <p:txBody>
          <a:bodyPr anchor="b"/>
          <a:lstStyle>
            <a:lvl1pPr>
              <a:defRPr sz="37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9" y="3442098"/>
            <a:ext cx="7886700" cy="1125140"/>
          </a:xfrm>
        </p:spPr>
        <p:txBody>
          <a:bodyPr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28067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56197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84264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12395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40462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68529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196659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247265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6A303-5F44-48C6-A537-2AA136FB07A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8"/>
            <a:ext cx="3886200" cy="326350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1" y="1369218"/>
            <a:ext cx="3886200" cy="326350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8C1594-992B-4614-B31E-4EB80C8C4C4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3" y="273844"/>
            <a:ext cx="7886700" cy="994172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30"/>
            <a:ext cx="3655181" cy="617934"/>
          </a:xfrm>
        </p:spPr>
        <p:txBody>
          <a:bodyPr anchor="ctr"/>
          <a:lstStyle>
            <a:lvl1pPr marL="0" indent="0">
              <a:buNone/>
              <a:defRPr sz="1700"/>
            </a:lvl1pPr>
            <a:lvl2pPr marL="280670" indent="0">
              <a:buNone/>
              <a:defRPr sz="1500"/>
            </a:lvl2pPr>
            <a:lvl3pPr marL="561975" indent="0">
              <a:buNone/>
              <a:defRPr sz="1200"/>
            </a:lvl3pPr>
            <a:lvl4pPr marL="842645" indent="0">
              <a:buNone/>
              <a:defRPr sz="1100"/>
            </a:lvl4pPr>
            <a:lvl5pPr marL="1123950" indent="0">
              <a:buNone/>
              <a:defRPr sz="1100"/>
            </a:lvl5pPr>
            <a:lvl6pPr marL="1404620" indent="0">
              <a:buNone/>
              <a:defRPr sz="1100"/>
            </a:lvl6pPr>
            <a:lvl7pPr marL="1685290" indent="0">
              <a:buNone/>
              <a:defRPr sz="1100"/>
            </a:lvl7pPr>
            <a:lvl8pPr marL="1966595" indent="0">
              <a:buNone/>
              <a:defRPr sz="1100"/>
            </a:lvl8pPr>
            <a:lvl9pPr marL="2247265" indent="0">
              <a:buNone/>
              <a:defRPr sz="11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6"/>
            <a:ext cx="3655181" cy="264321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6" y="1333830"/>
            <a:ext cx="3673182" cy="617934"/>
          </a:xfrm>
        </p:spPr>
        <p:txBody>
          <a:bodyPr anchor="ctr"/>
          <a:lstStyle>
            <a:lvl1pPr marL="0" indent="0">
              <a:buNone/>
              <a:defRPr sz="1700"/>
            </a:lvl1pPr>
            <a:lvl2pPr marL="280670" indent="0">
              <a:buNone/>
              <a:defRPr sz="1500"/>
            </a:lvl2pPr>
            <a:lvl3pPr marL="561975" indent="0">
              <a:buNone/>
              <a:defRPr sz="1200"/>
            </a:lvl3pPr>
            <a:lvl4pPr marL="842645" indent="0">
              <a:buNone/>
              <a:defRPr sz="1100"/>
            </a:lvl4pPr>
            <a:lvl5pPr marL="1123950" indent="0">
              <a:buNone/>
              <a:defRPr sz="1100"/>
            </a:lvl5pPr>
            <a:lvl6pPr marL="1404620" indent="0">
              <a:buNone/>
              <a:defRPr sz="1100"/>
            </a:lvl6pPr>
            <a:lvl7pPr marL="1685290" indent="0">
              <a:buNone/>
              <a:defRPr sz="1100"/>
            </a:lvl7pPr>
            <a:lvl8pPr marL="1966595" indent="0">
              <a:buNone/>
              <a:defRPr sz="1100"/>
            </a:lvl8pPr>
            <a:lvl9pPr marL="2247265" indent="0">
              <a:buNone/>
              <a:defRPr sz="11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6" y="1999036"/>
            <a:ext cx="3673182" cy="264321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50A578-2EA6-46B4-87E3-8FE307C73EC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414840-4DC5-4988-B59F-5061B4467FD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AD9C1-EDB5-49B3-8F2A-88034F56A48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3124012" cy="120015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2" y="342900"/>
            <a:ext cx="4629150" cy="4052888"/>
          </a:xfrm>
        </p:spPr>
        <p:txBody>
          <a:bodyPr/>
          <a:lstStyle>
            <a:lvl1pPr marL="0" indent="0">
              <a:buNone/>
              <a:defRPr sz="2000"/>
            </a:lvl1pPr>
            <a:lvl2pPr marL="280670" indent="0">
              <a:buNone/>
              <a:defRPr sz="1700"/>
            </a:lvl2pPr>
            <a:lvl3pPr marL="561975" indent="0">
              <a:buNone/>
              <a:defRPr sz="1500"/>
            </a:lvl3pPr>
            <a:lvl4pPr marL="842645" indent="0">
              <a:buNone/>
              <a:defRPr sz="1200"/>
            </a:lvl4pPr>
            <a:lvl5pPr marL="1123950" indent="0">
              <a:buNone/>
              <a:defRPr sz="1200"/>
            </a:lvl5pPr>
            <a:lvl6pPr marL="1404620" indent="0">
              <a:buNone/>
              <a:defRPr sz="1200"/>
            </a:lvl6pPr>
            <a:lvl7pPr marL="1685290" indent="0">
              <a:buNone/>
              <a:defRPr sz="1200"/>
            </a:lvl7pPr>
            <a:lvl8pPr marL="1966595" indent="0">
              <a:buNone/>
              <a:defRPr sz="1200"/>
            </a:lvl8pPr>
            <a:lvl9pPr marL="2247265" indent="0">
              <a:buNone/>
              <a:defRPr sz="12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3124012" cy="2858691"/>
          </a:xfrm>
        </p:spPr>
        <p:txBody>
          <a:bodyPr/>
          <a:lstStyle>
            <a:lvl1pPr marL="0" indent="0">
              <a:buNone/>
              <a:defRPr sz="1200"/>
            </a:lvl1pPr>
            <a:lvl2pPr marL="280670" indent="0">
              <a:buNone/>
              <a:defRPr sz="1100"/>
            </a:lvl2pPr>
            <a:lvl3pPr marL="561975" indent="0">
              <a:buNone/>
              <a:defRPr sz="1000"/>
            </a:lvl3pPr>
            <a:lvl4pPr marL="842645" indent="0">
              <a:buNone/>
              <a:defRPr sz="900"/>
            </a:lvl4pPr>
            <a:lvl5pPr marL="1123950" indent="0">
              <a:buNone/>
              <a:defRPr sz="900"/>
            </a:lvl5pPr>
            <a:lvl6pPr marL="1404620" indent="0">
              <a:buNone/>
              <a:defRPr sz="900"/>
            </a:lvl6pPr>
            <a:lvl7pPr marL="1685290" indent="0">
              <a:buNone/>
              <a:defRPr sz="900"/>
            </a:lvl7pPr>
            <a:lvl8pPr marL="1966595" indent="0">
              <a:buNone/>
              <a:defRPr sz="900"/>
            </a:lvl8pPr>
            <a:lvl9pPr marL="2247265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5C55D-B05C-4737-B4D1-E737DB361D8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6"/>
            <a:ext cx="1971675" cy="4358878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6"/>
            <a:ext cx="5800726" cy="4358878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493903-997B-43DD-9F72-38D67D984EA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tif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953" y="273983"/>
            <a:ext cx="7886095" cy="993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914" tIns="37457" rIns="74914" bIns="37457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953" y="1368761"/>
            <a:ext cx="7886095" cy="32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914" tIns="37457" rIns="74914" bIns="37457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953" y="4767063"/>
            <a:ext cx="2057342" cy="273982"/>
          </a:xfrm>
          <a:prstGeom prst="rect">
            <a:avLst/>
          </a:prstGeom>
        </p:spPr>
        <p:txBody>
          <a:bodyPr vert="horz" lIns="74914" tIns="37457" rIns="74914" bIns="37457" rtlCol="0" anchor="ctr"/>
          <a:lstStyle>
            <a:lvl1pPr algn="l">
              <a:defRPr sz="700" noProof="1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2F288E0-7875-42C4-84C8-98DBBD3BF4D2}" type="datetimeFigureOut">
              <a:rPr lang="zh-CN" altLang="en-US" b="1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</a:rPr>
              <a:t>2023-01-17</a:t>
            </a:fld>
            <a:endParaRPr lang="zh-CN" altLang="en-US" b="1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417" y="4767063"/>
            <a:ext cx="3087166" cy="273982"/>
          </a:xfrm>
          <a:prstGeom prst="rect">
            <a:avLst/>
          </a:prstGeom>
        </p:spPr>
        <p:txBody>
          <a:bodyPr vert="horz" lIns="74914" tIns="37457" rIns="74914" bIns="37457" rtlCol="0" anchor="ctr"/>
          <a:lstStyle>
            <a:lvl1pPr algn="ctr">
              <a:defRPr sz="7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b="1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706" y="4767063"/>
            <a:ext cx="2057342" cy="273982"/>
          </a:xfrm>
          <a:prstGeom prst="rect">
            <a:avLst/>
          </a:prstGeom>
        </p:spPr>
        <p:txBody>
          <a:bodyPr vert="horz" wrap="square" lIns="74914" tIns="37457" rIns="74914" bIns="37457" numCol="1" anchor="ctr" anchorCtr="0" compatLnSpc="1"/>
          <a:lstStyle>
            <a:lvl1pPr algn="r">
              <a:defRPr sz="7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2B9A19B-2DA5-46D5-A334-1B4B7FA470CD}" type="slidenum">
              <a:rPr lang="zh-CN" altLang="en-US" b="1">
                <a:latin typeface="Arial" panose="020B0604020202020204" pitchFamily="34" charset="0"/>
              </a:rPr>
              <a:t>‹#›</a:t>
            </a:fld>
            <a:endParaRPr lang="zh-CN" altLang="en-US" b="1">
              <a:latin typeface="Arial" panose="020B0604020202020204" pitchFamily="34" charset="0"/>
            </a:endParaRPr>
          </a:p>
        </p:txBody>
      </p:sp>
      <p:pic>
        <p:nvPicPr>
          <p:cNvPr id="1031" name="图片 6" descr="背景图"/>
          <p:cNvPicPr>
            <a:picLocks noChangeAspect="1" noChangeArrowheads="1"/>
          </p:cNvPicPr>
          <p:nvPr userDrawn="1"/>
        </p:nvPicPr>
        <p:blipFill>
          <a:blip r:embed="rId12" cstate="email"/>
          <a:srcRect r="-710"/>
          <a:stretch>
            <a:fillRect/>
          </a:stretch>
        </p:blipFill>
        <p:spPr bwMode="auto">
          <a:xfrm>
            <a:off x="0" y="-1"/>
            <a:ext cx="9222331" cy="5143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561975" rtl="0" fontAlgn="base">
        <a:lnSpc>
          <a:spcPct val="90000"/>
        </a:lnSpc>
        <a:spcBef>
          <a:spcPct val="0"/>
        </a:spcBef>
        <a:spcAft>
          <a:spcPct val="0"/>
        </a:spcAft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561975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defTabSz="561975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defTabSz="561975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defTabSz="561975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331470" algn="l" defTabSz="561975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663575" algn="l" defTabSz="561975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995045" algn="l" defTabSz="561975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326515" algn="l" defTabSz="561975" rtl="0" fontAlgn="base">
        <a:lnSpc>
          <a:spcPct val="90000"/>
        </a:lnSpc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40335" indent="-140335" algn="l" defTabSz="561975" rtl="0" fontAlgn="base">
        <a:lnSpc>
          <a:spcPct val="90000"/>
        </a:lnSpc>
        <a:spcBef>
          <a:spcPts val="615"/>
        </a:spcBef>
        <a:spcAft>
          <a:spcPct val="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1640" indent="-140335" algn="l" defTabSz="561975" rtl="0" fontAlgn="base">
        <a:lnSpc>
          <a:spcPct val="90000"/>
        </a:lnSpc>
        <a:spcBef>
          <a:spcPts val="310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02310" indent="-140335" algn="l" defTabSz="561975" rtl="0" fontAlgn="base">
        <a:lnSpc>
          <a:spcPct val="90000"/>
        </a:lnSpc>
        <a:spcBef>
          <a:spcPts val="310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83615" indent="-140335" algn="l" defTabSz="561975" rtl="0" fontAlgn="base">
        <a:lnSpc>
          <a:spcPct val="90000"/>
        </a:lnSpc>
        <a:spcBef>
          <a:spcPts val="310"/>
        </a:spcBef>
        <a:spcAft>
          <a:spcPct val="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64285" indent="-140335" algn="l" defTabSz="561975" rtl="0" fontAlgn="base">
        <a:lnSpc>
          <a:spcPct val="90000"/>
        </a:lnSpc>
        <a:spcBef>
          <a:spcPts val="310"/>
        </a:spcBef>
        <a:spcAft>
          <a:spcPct val="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544955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825625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2106930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387600" indent="-140335" algn="l" defTabSz="561340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8067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61975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42645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2395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0462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85290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66595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47265" algn="l" defTabSz="56134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image" Target="../media/image19.png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40.wmf"/><Relationship Id="rId10" Type="http://schemas.openxmlformats.org/officeDocument/2006/relationships/image" Target="../media/image42.png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4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oleObject" Target="../embeddings/oleObject30.bin"/><Relationship Id="rId18" Type="http://schemas.openxmlformats.org/officeDocument/2006/relationships/image" Target="../media/image51.wmf"/><Relationship Id="rId26" Type="http://schemas.openxmlformats.org/officeDocument/2006/relationships/image" Target="../media/image55.wmf"/><Relationship Id="rId3" Type="http://schemas.openxmlformats.org/officeDocument/2006/relationships/oleObject" Target="../embeddings/oleObject25.bin"/><Relationship Id="rId21" Type="http://schemas.openxmlformats.org/officeDocument/2006/relationships/oleObject" Target="../embeddings/oleObject34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48.wmf"/><Relationship Id="rId17" Type="http://schemas.openxmlformats.org/officeDocument/2006/relationships/oleObject" Target="../embeddings/oleObject32.bin"/><Relationship Id="rId25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0.wmf"/><Relationship Id="rId20" Type="http://schemas.openxmlformats.org/officeDocument/2006/relationships/image" Target="../media/image52.wmf"/><Relationship Id="rId29" Type="http://schemas.openxmlformats.org/officeDocument/2006/relationships/oleObject" Target="../embeddings/oleObject38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29.bin"/><Relationship Id="rId24" Type="http://schemas.openxmlformats.org/officeDocument/2006/relationships/image" Target="../media/image54.wmf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1.bin"/><Relationship Id="rId23" Type="http://schemas.openxmlformats.org/officeDocument/2006/relationships/oleObject" Target="../embeddings/oleObject35.bin"/><Relationship Id="rId28" Type="http://schemas.openxmlformats.org/officeDocument/2006/relationships/image" Target="../media/image56.wmf"/><Relationship Id="rId10" Type="http://schemas.openxmlformats.org/officeDocument/2006/relationships/image" Target="../media/image47.wmf"/><Relationship Id="rId19" Type="http://schemas.openxmlformats.org/officeDocument/2006/relationships/oleObject" Target="../embeddings/oleObject33.bin"/><Relationship Id="rId4" Type="http://schemas.openxmlformats.org/officeDocument/2006/relationships/image" Target="../media/image44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49.wmf"/><Relationship Id="rId22" Type="http://schemas.openxmlformats.org/officeDocument/2006/relationships/image" Target="../media/image53.wmf"/><Relationship Id="rId27" Type="http://schemas.openxmlformats.org/officeDocument/2006/relationships/oleObject" Target="../embeddings/oleObject37.bin"/><Relationship Id="rId30" Type="http://schemas.openxmlformats.org/officeDocument/2006/relationships/image" Target="../media/image57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60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5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5.wmf"/><Relationship Id="rId5" Type="http://schemas.openxmlformats.org/officeDocument/2006/relationships/image" Target="../media/image8.png"/><Relationship Id="rId10" Type="http://schemas.openxmlformats.org/officeDocument/2006/relationships/oleObject" Target="../embeddings/oleObject3.bin"/><Relationship Id="rId4" Type="http://schemas.openxmlformats.org/officeDocument/2006/relationships/image" Target="../media/image7.png"/><Relationship Id="rId9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12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5.png"/><Relationship Id="rId12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image" Target="../media/image11.wmf"/><Relationship Id="rId5" Type="http://schemas.openxmlformats.org/officeDocument/2006/relationships/oleObject" Target="../embeddings/oleObject5.bin"/><Relationship Id="rId15" Type="http://schemas.openxmlformats.org/officeDocument/2006/relationships/image" Target="../media/image13.wmf"/><Relationship Id="rId10" Type="http://schemas.openxmlformats.org/officeDocument/2006/relationships/oleObject" Target="../embeddings/oleObject7.bin"/><Relationship Id="rId4" Type="http://schemas.openxmlformats.org/officeDocument/2006/relationships/image" Target="../media/image14.png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oleObject" Target="../embeddings/oleObject15.bin"/><Relationship Id="rId3" Type="http://schemas.openxmlformats.org/officeDocument/2006/relationships/image" Target="../media/image27.png"/><Relationship Id="rId7" Type="http://schemas.openxmlformats.org/officeDocument/2006/relationships/image" Target="../media/image24.wmf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11" Type="http://schemas.openxmlformats.org/officeDocument/2006/relationships/oleObject" Target="../embeddings/oleObject14.bin"/><Relationship Id="rId5" Type="http://schemas.openxmlformats.org/officeDocument/2006/relationships/image" Target="../media/image23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2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4.wmf"/><Relationship Id="rId11" Type="http://schemas.openxmlformats.org/officeDocument/2006/relationships/image" Target="../media/image28.png"/><Relationship Id="rId5" Type="http://schemas.openxmlformats.org/officeDocument/2006/relationships/oleObject" Target="../embeddings/oleObject17.bin"/><Relationship Id="rId10" Type="http://schemas.openxmlformats.org/officeDocument/2006/relationships/oleObject" Target="../embeddings/oleObject20.bin"/><Relationship Id="rId4" Type="http://schemas.openxmlformats.org/officeDocument/2006/relationships/image" Target="../media/image23.wmf"/><Relationship Id="rId9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796443"/>
            <a:ext cx="9144000" cy="620976"/>
          </a:xfrm>
          <a:prstGeom prst="rect">
            <a:avLst/>
          </a:prstGeom>
          <a:noFill/>
        </p:spPr>
        <p:txBody>
          <a:bodyPr wrap="square" lIns="66331" tIns="33165" rIns="66331" bIns="33165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noProof="1">
                <a:ln w="12700">
                  <a:solidFill>
                    <a:srgbClr val="5B9BD5"/>
                  </a:solidFill>
                  <a:prstDash val="solid"/>
                </a:ln>
                <a:solidFill>
                  <a:srgbClr val="C8D927"/>
                </a:solidFill>
                <a:effectLst>
                  <a:outerShdw dist="38100" dir="2640000" algn="bl" rotWithShape="0">
                    <a:srgbClr val="5B9BD5"/>
                  </a:outerShdw>
                </a:effectLst>
                <a:latin typeface="Arial" panose="020B0604020202020204" pitchFamily="34" charset="0"/>
              </a:rPr>
              <a:t>分数加减法</a:t>
            </a:r>
          </a:p>
        </p:txBody>
      </p:sp>
      <p:sp>
        <p:nvSpPr>
          <p:cNvPr id="6" name="矩形 5"/>
          <p:cNvSpPr/>
          <p:nvPr/>
        </p:nvSpPr>
        <p:spPr>
          <a:xfrm>
            <a:off x="3729653" y="2025463"/>
            <a:ext cx="1672841" cy="990307"/>
          </a:xfrm>
          <a:prstGeom prst="rect">
            <a:avLst/>
          </a:prstGeom>
          <a:noFill/>
        </p:spPr>
        <p:txBody>
          <a:bodyPr wrap="none" lIns="66331" tIns="33165" rIns="66331" bIns="33165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6000" b="1" noProof="1">
                <a:ln w="0"/>
                <a:gradFill>
                  <a:gsLst>
                    <a:gs pos="0">
                      <a:srgbClr val="4472C4">
                        <a:lumMod val="50000"/>
                      </a:srgbClr>
                    </a:gs>
                    <a:gs pos="50000">
                      <a:srgbClr val="4472C4"/>
                    </a:gs>
                    <a:gs pos="100000">
                      <a:srgbClr val="4472C4">
                        <a:lumMod val="60000"/>
                        <a:lumOff val="40000"/>
                      </a:srgb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</a:rPr>
              <a:t>折纸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386784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555102" y="1128162"/>
            <a:ext cx="6818259" cy="42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23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分母不同的分数相加减怎样计算</a:t>
            </a:r>
            <a:r>
              <a:rPr lang="zh-CN" altLang="en-US" sz="23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？</a:t>
            </a:r>
            <a:r>
              <a:rPr lang="zh-CN" altLang="zh-CN" sz="23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算一算</a:t>
            </a:r>
            <a:r>
              <a:rPr lang="en-US" altLang="zh-CN" sz="23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,</a:t>
            </a:r>
            <a:r>
              <a:rPr lang="zh-CN" altLang="zh-CN" sz="23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说一说。</a:t>
            </a:r>
          </a:p>
        </p:txBody>
      </p:sp>
      <p:pic>
        <p:nvPicPr>
          <p:cNvPr id="3" name="图片 64" descr="5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59991" y="1186873"/>
            <a:ext cx="395111" cy="306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52391" y="1892550"/>
            <a:ext cx="3490340" cy="802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4" descr="11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09806" y="3066760"/>
            <a:ext cx="3788689" cy="1204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5" descr="12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828880" y="3094389"/>
            <a:ext cx="3557152" cy="1257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 bwMode="auto">
          <a:xfrm>
            <a:off x="2899404" y="3086331"/>
            <a:ext cx="366855" cy="865084"/>
            <a:chOff x="2741242" y="1916832"/>
            <a:chExt cx="504196" cy="1193506"/>
          </a:xfrm>
        </p:grpSpPr>
        <p:sp>
          <p:nvSpPr>
            <p:cNvPr id="15362" name="矩形 3"/>
            <p:cNvSpPr>
              <a:spLocks noChangeArrowheads="1"/>
            </p:cNvSpPr>
            <p:nvPr/>
          </p:nvSpPr>
          <p:spPr bwMode="auto">
            <a:xfrm>
              <a:off x="2786746" y="1916832"/>
              <a:ext cx="458692" cy="615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300" b="1">
                  <a:solidFill>
                    <a:prstClr val="black"/>
                  </a:solidFill>
                  <a:latin typeface="宋体" panose="02010600030101010101" pitchFamily="2" charset="-122"/>
                </a:rPr>
                <a:t>3</a:t>
              </a:r>
              <a:endParaRPr lang="zh-CN" altLang="zh-CN" sz="2300" b="1">
                <a:solidFill>
                  <a:prstClr val="black"/>
                </a:solidFill>
                <a:latin typeface="宋体" panose="02010600030101010101" pitchFamily="2" charset="-122"/>
              </a:endParaRPr>
            </a:p>
          </p:txBody>
        </p:sp>
        <p:cxnSp>
          <p:nvCxnSpPr>
            <p:cNvPr id="5" name="直接连接符 4"/>
            <p:cNvCxnSpPr/>
            <p:nvPr/>
          </p:nvCxnSpPr>
          <p:spPr>
            <a:xfrm>
              <a:off x="2741242" y="2537827"/>
              <a:ext cx="43220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364" name="矩形 5"/>
            <p:cNvSpPr>
              <a:spLocks noChangeArrowheads="1"/>
            </p:cNvSpPr>
            <p:nvPr/>
          </p:nvSpPr>
          <p:spPr bwMode="auto">
            <a:xfrm>
              <a:off x="2786746" y="2494637"/>
              <a:ext cx="458692" cy="615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300" b="1">
                  <a:solidFill>
                    <a:prstClr val="black"/>
                  </a:solidFill>
                  <a:latin typeface="宋体" panose="02010600030101010101" pitchFamily="2" charset="-122"/>
                </a:rPr>
                <a:t>4</a:t>
              </a:r>
              <a:endParaRPr lang="zh-CN" altLang="zh-CN" sz="2300" b="1">
                <a:solidFill>
                  <a:prstClr val="black"/>
                </a:solidFill>
                <a:latin typeface="宋体" panose="02010600030101010101" pitchFamily="2" charset="-122"/>
              </a:endParaRPr>
            </a:p>
          </p:txBody>
        </p:sp>
      </p:grp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3213878" y="3347649"/>
            <a:ext cx="392042" cy="37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prstClr val="black"/>
                </a:solidFill>
                <a:latin typeface="Arial" panose="020B0604020202020204" pitchFamily="34" charset="0"/>
              </a:rPr>
              <a:t>＋</a:t>
            </a:r>
          </a:p>
        </p:txBody>
      </p:sp>
      <p:grpSp>
        <p:nvGrpSpPr>
          <p:cNvPr id="8" name="组合 7"/>
          <p:cNvGrpSpPr/>
          <p:nvPr/>
        </p:nvGrpSpPr>
        <p:grpSpPr bwMode="auto">
          <a:xfrm>
            <a:off x="3557154" y="3086331"/>
            <a:ext cx="366735" cy="865084"/>
            <a:chOff x="2741242" y="1916832"/>
            <a:chExt cx="505864" cy="1193506"/>
          </a:xfrm>
        </p:grpSpPr>
        <p:sp>
          <p:nvSpPr>
            <p:cNvPr id="15367" name="矩形 8"/>
            <p:cNvSpPr>
              <a:spLocks noChangeArrowheads="1"/>
            </p:cNvSpPr>
            <p:nvPr/>
          </p:nvSpPr>
          <p:spPr bwMode="auto">
            <a:xfrm>
              <a:off x="2786746" y="1916832"/>
              <a:ext cx="460360" cy="615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300" b="1">
                  <a:solidFill>
                    <a:prstClr val="black"/>
                  </a:solidFill>
                  <a:latin typeface="宋体" panose="02010600030101010101" pitchFamily="2" charset="-122"/>
                </a:rPr>
                <a:t>5</a:t>
              </a:r>
              <a:endParaRPr lang="zh-CN" altLang="zh-CN" sz="2300" b="1">
                <a:solidFill>
                  <a:prstClr val="black"/>
                </a:solidFill>
                <a:latin typeface="宋体" panose="02010600030101010101" pitchFamily="2" charset="-122"/>
              </a:endParaRPr>
            </a:p>
          </p:txBody>
        </p:sp>
        <p:cxnSp>
          <p:nvCxnSpPr>
            <p:cNvPr id="10" name="直接连接符 9"/>
            <p:cNvCxnSpPr/>
            <p:nvPr/>
          </p:nvCxnSpPr>
          <p:spPr>
            <a:xfrm>
              <a:off x="2741242" y="2537827"/>
              <a:ext cx="432191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369" name="矩形 10"/>
            <p:cNvSpPr>
              <a:spLocks noChangeArrowheads="1"/>
            </p:cNvSpPr>
            <p:nvPr/>
          </p:nvSpPr>
          <p:spPr bwMode="auto">
            <a:xfrm>
              <a:off x="2786746" y="2494637"/>
              <a:ext cx="460360" cy="615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300" b="1">
                  <a:solidFill>
                    <a:prstClr val="black"/>
                  </a:solidFill>
                  <a:latin typeface="宋体" panose="02010600030101010101" pitchFamily="2" charset="-122"/>
                </a:rPr>
                <a:t>8</a:t>
              </a:r>
              <a:endParaRPr lang="zh-CN" altLang="zh-CN" sz="2300" b="1">
                <a:solidFill>
                  <a:prstClr val="black"/>
                </a:solidFill>
                <a:latin typeface="宋体" panose="02010600030101010101" pitchFamily="2" charset="-122"/>
              </a:endParaRPr>
            </a:p>
          </p:txBody>
        </p:sp>
      </p:grp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945352" y="3356859"/>
            <a:ext cx="392042" cy="37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prstClr val="black"/>
                </a:solidFill>
                <a:latin typeface="Arial" panose="020B0604020202020204" pitchFamily="34" charset="0"/>
              </a:rPr>
              <a:t>＝</a:t>
            </a:r>
          </a:p>
        </p:txBody>
      </p:sp>
      <p:grpSp>
        <p:nvGrpSpPr>
          <p:cNvPr id="13" name="组合 12"/>
          <p:cNvGrpSpPr/>
          <p:nvPr/>
        </p:nvGrpSpPr>
        <p:grpSpPr bwMode="auto">
          <a:xfrm>
            <a:off x="4328945" y="3086331"/>
            <a:ext cx="366855" cy="865084"/>
            <a:chOff x="2741242" y="1916832"/>
            <a:chExt cx="504196" cy="1193506"/>
          </a:xfrm>
        </p:grpSpPr>
        <p:sp>
          <p:nvSpPr>
            <p:cNvPr id="15372" name="矩形 13"/>
            <p:cNvSpPr>
              <a:spLocks noChangeArrowheads="1"/>
            </p:cNvSpPr>
            <p:nvPr/>
          </p:nvSpPr>
          <p:spPr bwMode="auto">
            <a:xfrm>
              <a:off x="2786746" y="1916832"/>
              <a:ext cx="458692" cy="615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300" b="1">
                  <a:solidFill>
                    <a:prstClr val="black"/>
                  </a:solidFill>
                  <a:latin typeface="宋体" panose="02010600030101010101" pitchFamily="2" charset="-122"/>
                </a:rPr>
                <a:t>6</a:t>
              </a:r>
              <a:endParaRPr lang="zh-CN" altLang="zh-CN" sz="2300" b="1">
                <a:solidFill>
                  <a:prstClr val="black"/>
                </a:solidFill>
                <a:latin typeface="宋体" panose="02010600030101010101" pitchFamily="2" charset="-122"/>
              </a:endParaRPr>
            </a:p>
          </p:txBody>
        </p:sp>
        <p:cxnSp>
          <p:nvCxnSpPr>
            <p:cNvPr id="15" name="直接连接符 14"/>
            <p:cNvCxnSpPr/>
            <p:nvPr/>
          </p:nvCxnSpPr>
          <p:spPr>
            <a:xfrm>
              <a:off x="2741242" y="2537827"/>
              <a:ext cx="43220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374" name="矩形 15"/>
            <p:cNvSpPr>
              <a:spLocks noChangeArrowheads="1"/>
            </p:cNvSpPr>
            <p:nvPr/>
          </p:nvSpPr>
          <p:spPr bwMode="auto">
            <a:xfrm>
              <a:off x="2786746" y="2494637"/>
              <a:ext cx="458692" cy="615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300" b="1">
                  <a:solidFill>
                    <a:prstClr val="black"/>
                  </a:solidFill>
                  <a:latin typeface="宋体" panose="02010600030101010101" pitchFamily="2" charset="-122"/>
                </a:rPr>
                <a:t>8</a:t>
              </a:r>
              <a:endParaRPr lang="zh-CN" altLang="zh-CN" sz="2300" b="1">
                <a:solidFill>
                  <a:prstClr val="black"/>
                </a:solidFill>
                <a:latin typeface="宋体" panose="02010600030101010101" pitchFamily="2" charset="-122"/>
              </a:endParaRPr>
            </a:p>
          </p:txBody>
        </p:sp>
      </p:grp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4643420" y="3347649"/>
            <a:ext cx="392042" cy="37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prstClr val="black"/>
                </a:solidFill>
                <a:latin typeface="Arial" panose="020B0604020202020204" pitchFamily="34" charset="0"/>
              </a:rPr>
              <a:t>＋</a:t>
            </a:r>
          </a:p>
        </p:txBody>
      </p:sp>
      <p:grpSp>
        <p:nvGrpSpPr>
          <p:cNvPr id="18" name="组合 17"/>
          <p:cNvGrpSpPr/>
          <p:nvPr/>
        </p:nvGrpSpPr>
        <p:grpSpPr bwMode="auto">
          <a:xfrm>
            <a:off x="4986696" y="3086331"/>
            <a:ext cx="366735" cy="865084"/>
            <a:chOff x="2741242" y="1916832"/>
            <a:chExt cx="505864" cy="1193506"/>
          </a:xfrm>
        </p:grpSpPr>
        <p:sp>
          <p:nvSpPr>
            <p:cNvPr id="15377" name="矩形 18"/>
            <p:cNvSpPr>
              <a:spLocks noChangeArrowheads="1"/>
            </p:cNvSpPr>
            <p:nvPr/>
          </p:nvSpPr>
          <p:spPr bwMode="auto">
            <a:xfrm>
              <a:off x="2786746" y="1916832"/>
              <a:ext cx="460360" cy="615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300" b="1">
                  <a:solidFill>
                    <a:prstClr val="black"/>
                  </a:solidFill>
                  <a:latin typeface="宋体" panose="02010600030101010101" pitchFamily="2" charset="-122"/>
                </a:rPr>
                <a:t>5</a:t>
              </a:r>
              <a:endParaRPr lang="zh-CN" altLang="zh-CN" sz="2300" b="1">
                <a:solidFill>
                  <a:prstClr val="black"/>
                </a:solidFill>
                <a:latin typeface="宋体" panose="02010600030101010101" pitchFamily="2" charset="-122"/>
              </a:endParaRPr>
            </a:p>
          </p:txBody>
        </p:sp>
        <p:cxnSp>
          <p:nvCxnSpPr>
            <p:cNvPr id="20" name="直接连接符 19"/>
            <p:cNvCxnSpPr/>
            <p:nvPr/>
          </p:nvCxnSpPr>
          <p:spPr>
            <a:xfrm>
              <a:off x="2741242" y="2537827"/>
              <a:ext cx="43219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379" name="矩形 20"/>
            <p:cNvSpPr>
              <a:spLocks noChangeArrowheads="1"/>
            </p:cNvSpPr>
            <p:nvPr/>
          </p:nvSpPr>
          <p:spPr bwMode="auto">
            <a:xfrm>
              <a:off x="2786746" y="2494637"/>
              <a:ext cx="460360" cy="615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300" b="1">
                  <a:solidFill>
                    <a:prstClr val="black"/>
                  </a:solidFill>
                  <a:latin typeface="宋体" panose="02010600030101010101" pitchFamily="2" charset="-122"/>
                </a:rPr>
                <a:t>8</a:t>
              </a:r>
              <a:endParaRPr lang="zh-CN" altLang="zh-CN" sz="2300" b="1">
                <a:solidFill>
                  <a:prstClr val="black"/>
                </a:solidFill>
                <a:latin typeface="宋体" panose="02010600030101010101" pitchFamily="2" charset="-122"/>
              </a:endParaRPr>
            </a:p>
          </p:txBody>
        </p:sp>
      </p:grp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5310385" y="3347649"/>
            <a:ext cx="392042" cy="37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prstClr val="black"/>
                </a:solidFill>
                <a:latin typeface="Arial" panose="020B0604020202020204" pitchFamily="34" charset="0"/>
              </a:rPr>
              <a:t>＝</a:t>
            </a:r>
          </a:p>
        </p:txBody>
      </p:sp>
      <p:grpSp>
        <p:nvGrpSpPr>
          <p:cNvPr id="23" name="组合 22"/>
          <p:cNvGrpSpPr/>
          <p:nvPr/>
        </p:nvGrpSpPr>
        <p:grpSpPr bwMode="auto">
          <a:xfrm>
            <a:off x="5616799" y="3086331"/>
            <a:ext cx="522975" cy="865084"/>
            <a:chOff x="2674144" y="1916832"/>
            <a:chExt cx="720080" cy="1193506"/>
          </a:xfrm>
        </p:grpSpPr>
        <p:sp>
          <p:nvSpPr>
            <p:cNvPr id="15382" name="矩形 23"/>
            <p:cNvSpPr>
              <a:spLocks noChangeArrowheads="1"/>
            </p:cNvSpPr>
            <p:nvPr/>
          </p:nvSpPr>
          <p:spPr bwMode="auto">
            <a:xfrm>
              <a:off x="2674144" y="1916832"/>
              <a:ext cx="720080" cy="615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300" b="1">
                  <a:solidFill>
                    <a:prstClr val="black"/>
                  </a:solidFill>
                  <a:latin typeface="宋体" panose="02010600030101010101" pitchFamily="2" charset="-122"/>
                </a:rPr>
                <a:t>11</a:t>
              </a:r>
              <a:endParaRPr lang="zh-CN" altLang="zh-CN" sz="2300" b="1">
                <a:solidFill>
                  <a:prstClr val="black"/>
                </a:solidFill>
                <a:latin typeface="宋体" panose="02010600030101010101" pitchFamily="2" charset="-122"/>
              </a:endParaRPr>
            </a:p>
          </p:txBody>
        </p:sp>
        <p:cxnSp>
          <p:nvCxnSpPr>
            <p:cNvPr id="25" name="直接连接符 24"/>
            <p:cNvCxnSpPr/>
            <p:nvPr/>
          </p:nvCxnSpPr>
          <p:spPr>
            <a:xfrm>
              <a:off x="2740759" y="2537827"/>
              <a:ext cx="433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384" name="矩形 25"/>
            <p:cNvSpPr>
              <a:spLocks noChangeArrowheads="1"/>
            </p:cNvSpPr>
            <p:nvPr/>
          </p:nvSpPr>
          <p:spPr bwMode="auto">
            <a:xfrm>
              <a:off x="2786746" y="2494637"/>
              <a:ext cx="459532" cy="615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300" b="1">
                  <a:solidFill>
                    <a:prstClr val="black"/>
                  </a:solidFill>
                  <a:latin typeface="宋体" panose="02010600030101010101" pitchFamily="2" charset="-122"/>
                </a:rPr>
                <a:t>8</a:t>
              </a:r>
              <a:endParaRPr lang="zh-CN" altLang="zh-CN" sz="2300" b="1">
                <a:solidFill>
                  <a:prstClr val="black"/>
                </a:solidFill>
                <a:latin typeface="宋体" panose="02010600030101010101" pitchFamily="2" charset="-122"/>
              </a:endParaRPr>
            </a:p>
          </p:txBody>
        </p:sp>
      </p:grpSp>
      <p:sp>
        <p:nvSpPr>
          <p:cNvPr id="27" name="矩形 26"/>
          <p:cNvSpPr/>
          <p:nvPr/>
        </p:nvSpPr>
        <p:spPr>
          <a:xfrm>
            <a:off x="1802767" y="1985797"/>
            <a:ext cx="104825" cy="7310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 noProof="1">
              <a:solidFill>
                <a:prstClr val="white"/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1913352" y="1985797"/>
            <a:ext cx="104825" cy="7310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 noProof="1">
              <a:solidFill>
                <a:prstClr val="white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2023937" y="1985797"/>
            <a:ext cx="104825" cy="7310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 noProof="1">
              <a:solidFill>
                <a:prstClr val="white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2116091" y="1985797"/>
            <a:ext cx="104825" cy="7310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 noProof="1">
              <a:solidFill>
                <a:prstClr val="white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2226676" y="1985797"/>
            <a:ext cx="104825" cy="7310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 noProof="1">
              <a:solidFill>
                <a:prstClr val="white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2324590" y="1985797"/>
            <a:ext cx="104826" cy="7310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 noProof="1">
              <a:solidFill>
                <a:prstClr val="white"/>
              </a:solidFill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2429415" y="1985797"/>
            <a:ext cx="104825" cy="7310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 noProof="1">
              <a:solidFill>
                <a:prstClr val="white"/>
              </a:solidFill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2534241" y="1985797"/>
            <a:ext cx="104826" cy="7310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 noProof="1">
              <a:solidFill>
                <a:prstClr val="white"/>
              </a:solidFill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1802767" y="1154640"/>
            <a:ext cx="215410" cy="7310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 noProof="1">
              <a:solidFill>
                <a:prstClr val="white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2011266" y="1154640"/>
            <a:ext cx="215411" cy="7310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 noProof="1">
              <a:solidFill>
                <a:prstClr val="white"/>
              </a:solidFill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2220916" y="1154640"/>
            <a:ext cx="215411" cy="7310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 noProof="1">
              <a:solidFill>
                <a:prstClr val="white"/>
              </a:solidFill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2429415" y="1154640"/>
            <a:ext cx="215410" cy="7310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 noProof="1">
              <a:solidFill>
                <a:prstClr val="white"/>
              </a:solidFill>
            </a:endParaRPr>
          </a:p>
        </p:txBody>
      </p:sp>
      <p:sp>
        <p:nvSpPr>
          <p:cNvPr id="39" name="右箭头 38"/>
          <p:cNvSpPr/>
          <p:nvPr/>
        </p:nvSpPr>
        <p:spPr>
          <a:xfrm>
            <a:off x="3024962" y="1754408"/>
            <a:ext cx="729170" cy="26132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 noProof="1">
              <a:solidFill>
                <a:prstClr val="white"/>
              </a:solidFill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4066304" y="1985797"/>
            <a:ext cx="103673" cy="7310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 noProof="1">
              <a:solidFill>
                <a:prstClr val="white"/>
              </a:solidFill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4176889" y="1985797"/>
            <a:ext cx="103673" cy="7310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 noProof="1">
              <a:solidFill>
                <a:prstClr val="white"/>
              </a:solidFill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4287475" y="1985797"/>
            <a:ext cx="103673" cy="7310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 noProof="1">
              <a:solidFill>
                <a:prstClr val="white"/>
              </a:solidFill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4379628" y="1985797"/>
            <a:ext cx="104826" cy="7310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 noProof="1">
              <a:solidFill>
                <a:prstClr val="white"/>
              </a:solidFill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4490213" y="1985797"/>
            <a:ext cx="104826" cy="7310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 noProof="1">
              <a:solidFill>
                <a:prstClr val="white"/>
              </a:solidFill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4595039" y="1985797"/>
            <a:ext cx="104825" cy="7310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 noProof="1">
              <a:solidFill>
                <a:prstClr val="white"/>
              </a:solidFill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4691801" y="1985797"/>
            <a:ext cx="104825" cy="7310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 noProof="1">
              <a:solidFill>
                <a:prstClr val="white"/>
              </a:solidFill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4802386" y="1985797"/>
            <a:ext cx="104825" cy="7310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 noProof="1">
              <a:solidFill>
                <a:prstClr val="white"/>
              </a:solidFill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4049025" y="1154640"/>
            <a:ext cx="104825" cy="7310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 noProof="1">
              <a:solidFill>
                <a:prstClr val="white"/>
              </a:solidFill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4159610" y="1154640"/>
            <a:ext cx="104825" cy="7310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 noProof="1">
              <a:solidFill>
                <a:prstClr val="white"/>
              </a:solidFill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4270195" y="1154640"/>
            <a:ext cx="104825" cy="7310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 noProof="1">
              <a:solidFill>
                <a:prstClr val="white"/>
              </a:solidFill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4363502" y="1154640"/>
            <a:ext cx="103673" cy="7310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 noProof="1">
              <a:solidFill>
                <a:prstClr val="white"/>
              </a:solidFill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4474087" y="1154640"/>
            <a:ext cx="103673" cy="7310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 noProof="1">
              <a:solidFill>
                <a:prstClr val="white"/>
              </a:solidFill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4586975" y="1158093"/>
            <a:ext cx="104826" cy="73100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 noProof="1">
              <a:solidFill>
                <a:prstClr val="white"/>
              </a:solidFill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4697560" y="1158093"/>
            <a:ext cx="104826" cy="7310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 noProof="1">
              <a:solidFill>
                <a:prstClr val="white"/>
              </a:solidFill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4801234" y="1154640"/>
            <a:ext cx="103673" cy="7310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 noProof="1">
              <a:solidFill>
                <a:prstClr val="white"/>
              </a:solidFill>
            </a:endParaRPr>
          </a:p>
        </p:txBody>
      </p:sp>
      <p:sp>
        <p:nvSpPr>
          <p:cNvPr id="60" name="右箭头 59"/>
          <p:cNvSpPr/>
          <p:nvPr/>
        </p:nvSpPr>
        <p:spPr>
          <a:xfrm>
            <a:off x="5115710" y="1754408"/>
            <a:ext cx="729170" cy="26132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 noProof="1">
              <a:solidFill>
                <a:prstClr val="white"/>
              </a:solidFill>
            </a:endParaRPr>
          </a:p>
        </p:txBody>
      </p:sp>
      <p:sp>
        <p:nvSpPr>
          <p:cNvPr id="61" name="矩形 60"/>
          <p:cNvSpPr/>
          <p:nvPr/>
        </p:nvSpPr>
        <p:spPr>
          <a:xfrm>
            <a:off x="6155900" y="1985797"/>
            <a:ext cx="104826" cy="7310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 noProof="1">
              <a:solidFill>
                <a:prstClr val="white"/>
              </a:solidFill>
            </a:endParaRPr>
          </a:p>
        </p:txBody>
      </p:sp>
      <p:sp>
        <p:nvSpPr>
          <p:cNvPr id="62" name="矩形 61"/>
          <p:cNvSpPr/>
          <p:nvPr/>
        </p:nvSpPr>
        <p:spPr>
          <a:xfrm>
            <a:off x="6266486" y="1985797"/>
            <a:ext cx="104826" cy="7310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 noProof="1">
              <a:solidFill>
                <a:prstClr val="white"/>
              </a:solidFill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6377071" y="1985797"/>
            <a:ext cx="104826" cy="7310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 noProof="1">
              <a:solidFill>
                <a:prstClr val="white"/>
              </a:solidFill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6469225" y="1985797"/>
            <a:ext cx="104826" cy="7310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 noProof="1">
              <a:solidFill>
                <a:prstClr val="white"/>
              </a:solidFill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6579810" y="1985797"/>
            <a:ext cx="104826" cy="7310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 noProof="1">
              <a:solidFill>
                <a:prstClr val="white"/>
              </a:solidFill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6684635" y="1985797"/>
            <a:ext cx="104825" cy="7310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 noProof="1">
              <a:solidFill>
                <a:prstClr val="white"/>
              </a:solidFill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6789461" y="1985797"/>
            <a:ext cx="103673" cy="7310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 noProof="1">
              <a:solidFill>
                <a:prstClr val="white"/>
              </a:solidFill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6894287" y="1985797"/>
            <a:ext cx="103673" cy="7310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 noProof="1">
              <a:solidFill>
                <a:prstClr val="white"/>
              </a:solidFill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6139774" y="1154640"/>
            <a:ext cx="103673" cy="7310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 noProof="1">
              <a:solidFill>
                <a:prstClr val="white"/>
              </a:solidFill>
            </a:endParaRPr>
          </a:p>
        </p:txBody>
      </p:sp>
      <p:sp>
        <p:nvSpPr>
          <p:cNvPr id="70" name="矩形 69"/>
          <p:cNvSpPr/>
          <p:nvPr/>
        </p:nvSpPr>
        <p:spPr>
          <a:xfrm>
            <a:off x="6250359" y="1154640"/>
            <a:ext cx="103673" cy="7310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 noProof="1">
              <a:solidFill>
                <a:prstClr val="white"/>
              </a:solidFill>
            </a:endParaRPr>
          </a:p>
        </p:txBody>
      </p:sp>
      <p:sp>
        <p:nvSpPr>
          <p:cNvPr id="71" name="矩形 70"/>
          <p:cNvSpPr/>
          <p:nvPr/>
        </p:nvSpPr>
        <p:spPr>
          <a:xfrm>
            <a:off x="6360944" y="1154640"/>
            <a:ext cx="103673" cy="7310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 noProof="1">
              <a:solidFill>
                <a:prstClr val="white"/>
              </a:solidFill>
            </a:endParaRPr>
          </a:p>
        </p:txBody>
      </p:sp>
      <p:sp>
        <p:nvSpPr>
          <p:cNvPr id="72" name="矩形 71"/>
          <p:cNvSpPr/>
          <p:nvPr/>
        </p:nvSpPr>
        <p:spPr>
          <a:xfrm>
            <a:off x="6453098" y="1154640"/>
            <a:ext cx="104826" cy="7310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 noProof="1">
              <a:solidFill>
                <a:prstClr val="white"/>
              </a:solidFill>
            </a:endParaRPr>
          </a:p>
        </p:txBody>
      </p:sp>
      <p:sp>
        <p:nvSpPr>
          <p:cNvPr id="73" name="矩形 72"/>
          <p:cNvSpPr/>
          <p:nvPr/>
        </p:nvSpPr>
        <p:spPr>
          <a:xfrm>
            <a:off x="6563683" y="1154640"/>
            <a:ext cx="104826" cy="7310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 noProof="1">
              <a:solidFill>
                <a:prstClr val="white"/>
              </a:solidFill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6668509" y="1158093"/>
            <a:ext cx="103673" cy="73100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 noProof="1">
              <a:solidFill>
                <a:prstClr val="white"/>
              </a:solidFill>
            </a:endParaRPr>
          </a:p>
        </p:txBody>
      </p:sp>
      <p:sp>
        <p:nvSpPr>
          <p:cNvPr id="75" name="矩形 74"/>
          <p:cNvSpPr/>
          <p:nvPr/>
        </p:nvSpPr>
        <p:spPr>
          <a:xfrm>
            <a:off x="6772182" y="1158093"/>
            <a:ext cx="104825" cy="73100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 noProof="1">
              <a:solidFill>
                <a:prstClr val="white"/>
              </a:solidFill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6877007" y="1158093"/>
            <a:ext cx="104826" cy="73100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 noProof="1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7" grpId="0"/>
      <p:bldP spid="22" grpId="0"/>
      <p:bldP spid="27" grpId="0" animBg="1"/>
      <p:bldP spid="28" grpId="0" animBg="1"/>
      <p:bldP spid="29" grpId="0" animBg="1"/>
      <p:bldP spid="30" grpId="0" animBg="1"/>
      <p:bldP spid="31" grpId="0" animBg="1"/>
      <p:bldP spid="32" grpId="0" bldLvl="0" animBg="1"/>
      <p:bldP spid="33" grpId="0" bldLvl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bldLvl="0" animBg="1"/>
      <p:bldP spid="46" grpId="0" bldLvl="0" animBg="1"/>
      <p:bldP spid="47" grpId="0" bldLvl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bldLvl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bldLvl="0" animBg="1"/>
      <p:bldP spid="67" grpId="0" bldLvl="0" animBg="1"/>
      <p:bldP spid="68" grpId="0" bldLvl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bldLvl="0" animBg="1"/>
      <p:bldP spid="75" grpId="0" bldLvl="0" animBg="1"/>
      <p:bldP spid="76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istrator\Desktop\图片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62168" y="1311201"/>
            <a:ext cx="4813904" cy="1044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组合 2"/>
          <p:cNvGrpSpPr/>
          <p:nvPr/>
        </p:nvGrpSpPr>
        <p:grpSpPr bwMode="auto">
          <a:xfrm>
            <a:off x="2736980" y="2929769"/>
            <a:ext cx="365131" cy="865084"/>
            <a:chOff x="2741242" y="1916832"/>
            <a:chExt cx="503652" cy="1193506"/>
          </a:xfrm>
        </p:grpSpPr>
        <p:sp>
          <p:nvSpPr>
            <p:cNvPr id="16387" name="矩形 3"/>
            <p:cNvSpPr>
              <a:spLocks noChangeArrowheads="1"/>
            </p:cNvSpPr>
            <p:nvPr/>
          </p:nvSpPr>
          <p:spPr bwMode="auto">
            <a:xfrm>
              <a:off x="2786746" y="1916832"/>
              <a:ext cx="458148" cy="615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300">
                  <a:solidFill>
                    <a:prstClr val="black"/>
                  </a:solidFill>
                  <a:latin typeface="宋体" panose="02010600030101010101" pitchFamily="2" charset="-122"/>
                </a:rPr>
                <a:t>5</a:t>
              </a:r>
              <a:endParaRPr lang="zh-CN" altLang="zh-CN" sz="2300">
                <a:solidFill>
                  <a:prstClr val="black"/>
                </a:solidFill>
                <a:latin typeface="宋体" panose="02010600030101010101" pitchFamily="2" charset="-122"/>
              </a:endParaRPr>
            </a:p>
          </p:txBody>
        </p:sp>
        <p:cxnSp>
          <p:nvCxnSpPr>
            <p:cNvPr id="5" name="直接连接符 4"/>
            <p:cNvCxnSpPr/>
            <p:nvPr/>
          </p:nvCxnSpPr>
          <p:spPr>
            <a:xfrm>
              <a:off x="2741242" y="2537827"/>
              <a:ext cx="432191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389" name="矩形 5"/>
            <p:cNvSpPr>
              <a:spLocks noChangeArrowheads="1"/>
            </p:cNvSpPr>
            <p:nvPr/>
          </p:nvSpPr>
          <p:spPr bwMode="auto">
            <a:xfrm>
              <a:off x="2786746" y="2494637"/>
              <a:ext cx="458148" cy="615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300">
                  <a:solidFill>
                    <a:prstClr val="black"/>
                  </a:solidFill>
                  <a:latin typeface="宋体" panose="02010600030101010101" pitchFamily="2" charset="-122"/>
                </a:rPr>
                <a:t>6</a:t>
              </a:r>
              <a:endParaRPr lang="zh-CN" altLang="zh-CN" sz="2300">
                <a:solidFill>
                  <a:prstClr val="black"/>
                </a:solidFill>
                <a:latin typeface="宋体" panose="02010600030101010101" pitchFamily="2" charset="-122"/>
              </a:endParaRPr>
            </a:p>
          </p:txBody>
        </p:sp>
      </p:grp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3050304" y="3191088"/>
            <a:ext cx="390438" cy="37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prstClr val="black"/>
                </a:solidFill>
                <a:latin typeface="Arial" panose="020B0604020202020204" pitchFamily="34" charset="0"/>
              </a:rPr>
              <a:t>—</a:t>
            </a:r>
            <a:endParaRPr lang="zh-CN" altLang="en-US" sz="20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 bwMode="auto">
          <a:xfrm>
            <a:off x="3393578" y="2929769"/>
            <a:ext cx="365251" cy="865084"/>
            <a:chOff x="2741242" y="1916832"/>
            <a:chExt cx="501992" cy="1193506"/>
          </a:xfrm>
        </p:grpSpPr>
        <p:sp>
          <p:nvSpPr>
            <p:cNvPr id="16392" name="矩形 8"/>
            <p:cNvSpPr>
              <a:spLocks noChangeArrowheads="1"/>
            </p:cNvSpPr>
            <p:nvPr/>
          </p:nvSpPr>
          <p:spPr bwMode="auto">
            <a:xfrm>
              <a:off x="2786746" y="1916832"/>
              <a:ext cx="456488" cy="615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300">
                  <a:solidFill>
                    <a:prstClr val="black"/>
                  </a:solidFill>
                  <a:latin typeface="宋体" panose="02010600030101010101" pitchFamily="2" charset="-122"/>
                </a:rPr>
                <a:t>2</a:t>
              </a:r>
              <a:endParaRPr lang="zh-CN" altLang="zh-CN" sz="2300">
                <a:solidFill>
                  <a:prstClr val="black"/>
                </a:solidFill>
                <a:latin typeface="宋体" panose="02010600030101010101" pitchFamily="2" charset="-122"/>
              </a:endParaRPr>
            </a:p>
          </p:txBody>
        </p:sp>
        <p:cxnSp>
          <p:nvCxnSpPr>
            <p:cNvPr id="10" name="直接连接符 9"/>
            <p:cNvCxnSpPr/>
            <p:nvPr/>
          </p:nvCxnSpPr>
          <p:spPr>
            <a:xfrm>
              <a:off x="2741242" y="2537827"/>
              <a:ext cx="432209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394" name="矩形 10"/>
            <p:cNvSpPr>
              <a:spLocks noChangeArrowheads="1"/>
            </p:cNvSpPr>
            <p:nvPr/>
          </p:nvSpPr>
          <p:spPr bwMode="auto">
            <a:xfrm>
              <a:off x="2786746" y="2494637"/>
              <a:ext cx="456488" cy="615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300">
                  <a:solidFill>
                    <a:prstClr val="black"/>
                  </a:solidFill>
                  <a:latin typeface="宋体" panose="02010600030101010101" pitchFamily="2" charset="-122"/>
                </a:rPr>
                <a:t>3</a:t>
              </a:r>
              <a:endParaRPr lang="zh-CN" altLang="zh-CN" sz="2300">
                <a:solidFill>
                  <a:prstClr val="black"/>
                </a:solidFill>
                <a:latin typeface="宋体" panose="02010600030101010101" pitchFamily="2" charset="-122"/>
              </a:endParaRPr>
            </a:p>
          </p:txBody>
        </p:sp>
      </p:grp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781778" y="3200297"/>
            <a:ext cx="390438" cy="37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>
                <a:solidFill>
                  <a:prstClr val="black"/>
                </a:solidFill>
                <a:latin typeface="Arial" panose="020B0604020202020204" pitchFamily="34" charset="0"/>
              </a:rPr>
              <a:t>＝</a:t>
            </a:r>
          </a:p>
        </p:txBody>
      </p:sp>
      <p:grpSp>
        <p:nvGrpSpPr>
          <p:cNvPr id="13" name="组合 12"/>
          <p:cNvGrpSpPr/>
          <p:nvPr/>
        </p:nvGrpSpPr>
        <p:grpSpPr bwMode="auto">
          <a:xfrm>
            <a:off x="4166522" y="2929769"/>
            <a:ext cx="365131" cy="865084"/>
            <a:chOff x="2741242" y="1916832"/>
            <a:chExt cx="503652" cy="1193506"/>
          </a:xfrm>
        </p:grpSpPr>
        <p:sp>
          <p:nvSpPr>
            <p:cNvPr id="16397" name="矩形 13"/>
            <p:cNvSpPr>
              <a:spLocks noChangeArrowheads="1"/>
            </p:cNvSpPr>
            <p:nvPr/>
          </p:nvSpPr>
          <p:spPr bwMode="auto">
            <a:xfrm>
              <a:off x="2786746" y="1916832"/>
              <a:ext cx="458148" cy="615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300">
                  <a:solidFill>
                    <a:prstClr val="black"/>
                  </a:solidFill>
                  <a:latin typeface="宋体" panose="02010600030101010101" pitchFamily="2" charset="-122"/>
                </a:rPr>
                <a:t>5</a:t>
              </a:r>
              <a:endParaRPr lang="zh-CN" altLang="zh-CN" sz="2300">
                <a:solidFill>
                  <a:prstClr val="black"/>
                </a:solidFill>
                <a:latin typeface="宋体" panose="02010600030101010101" pitchFamily="2" charset="-122"/>
              </a:endParaRPr>
            </a:p>
          </p:txBody>
        </p:sp>
        <p:cxnSp>
          <p:nvCxnSpPr>
            <p:cNvPr id="15" name="直接连接符 14"/>
            <p:cNvCxnSpPr/>
            <p:nvPr/>
          </p:nvCxnSpPr>
          <p:spPr>
            <a:xfrm>
              <a:off x="2741242" y="2537827"/>
              <a:ext cx="43219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399" name="矩形 15"/>
            <p:cNvSpPr>
              <a:spLocks noChangeArrowheads="1"/>
            </p:cNvSpPr>
            <p:nvPr/>
          </p:nvSpPr>
          <p:spPr bwMode="auto">
            <a:xfrm>
              <a:off x="2786746" y="2494637"/>
              <a:ext cx="458148" cy="615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300">
                  <a:solidFill>
                    <a:prstClr val="black"/>
                  </a:solidFill>
                  <a:latin typeface="宋体" panose="02010600030101010101" pitchFamily="2" charset="-122"/>
                </a:rPr>
                <a:t>6</a:t>
              </a:r>
              <a:endParaRPr lang="zh-CN" altLang="zh-CN" sz="2300">
                <a:solidFill>
                  <a:prstClr val="black"/>
                </a:solidFill>
                <a:latin typeface="宋体" panose="02010600030101010101" pitchFamily="2" charset="-122"/>
              </a:endParaRPr>
            </a:p>
          </p:txBody>
        </p:sp>
      </p:grp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4479846" y="3191088"/>
            <a:ext cx="390438" cy="37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prstClr val="black"/>
                </a:solidFill>
                <a:latin typeface="Arial" panose="020B0604020202020204" pitchFamily="34" charset="0"/>
              </a:rPr>
              <a:t>—</a:t>
            </a:r>
            <a:endParaRPr lang="zh-CN" altLang="en-US" sz="20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grpSp>
        <p:nvGrpSpPr>
          <p:cNvPr id="18" name="组合 17"/>
          <p:cNvGrpSpPr/>
          <p:nvPr/>
        </p:nvGrpSpPr>
        <p:grpSpPr bwMode="auto">
          <a:xfrm>
            <a:off x="4823120" y="2929769"/>
            <a:ext cx="365131" cy="865084"/>
            <a:chOff x="2741242" y="1916832"/>
            <a:chExt cx="503652" cy="1193506"/>
          </a:xfrm>
        </p:grpSpPr>
        <p:sp>
          <p:nvSpPr>
            <p:cNvPr id="16402" name="矩形 18"/>
            <p:cNvSpPr>
              <a:spLocks noChangeArrowheads="1"/>
            </p:cNvSpPr>
            <p:nvPr/>
          </p:nvSpPr>
          <p:spPr bwMode="auto">
            <a:xfrm>
              <a:off x="2786746" y="1916832"/>
              <a:ext cx="458148" cy="615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300">
                  <a:solidFill>
                    <a:prstClr val="black"/>
                  </a:solidFill>
                  <a:latin typeface="宋体" panose="02010600030101010101" pitchFamily="2" charset="-122"/>
                </a:rPr>
                <a:t>4</a:t>
              </a:r>
              <a:endParaRPr lang="zh-CN" altLang="zh-CN" sz="2300">
                <a:solidFill>
                  <a:prstClr val="black"/>
                </a:solidFill>
                <a:latin typeface="宋体" panose="02010600030101010101" pitchFamily="2" charset="-122"/>
              </a:endParaRPr>
            </a:p>
          </p:txBody>
        </p:sp>
        <p:cxnSp>
          <p:nvCxnSpPr>
            <p:cNvPr id="20" name="直接连接符 19"/>
            <p:cNvCxnSpPr/>
            <p:nvPr/>
          </p:nvCxnSpPr>
          <p:spPr>
            <a:xfrm>
              <a:off x="2741242" y="2537827"/>
              <a:ext cx="432192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404" name="矩形 20"/>
            <p:cNvSpPr>
              <a:spLocks noChangeArrowheads="1"/>
            </p:cNvSpPr>
            <p:nvPr/>
          </p:nvSpPr>
          <p:spPr bwMode="auto">
            <a:xfrm>
              <a:off x="2786746" y="2494637"/>
              <a:ext cx="458148" cy="615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300">
                  <a:solidFill>
                    <a:prstClr val="black"/>
                  </a:solidFill>
                  <a:latin typeface="宋体" panose="02010600030101010101" pitchFamily="2" charset="-122"/>
                </a:rPr>
                <a:t>6</a:t>
              </a:r>
              <a:endParaRPr lang="zh-CN" altLang="zh-CN" sz="2300">
                <a:solidFill>
                  <a:prstClr val="black"/>
                </a:solidFill>
                <a:latin typeface="宋体" panose="02010600030101010101" pitchFamily="2" charset="-122"/>
              </a:endParaRPr>
            </a:p>
          </p:txBody>
        </p:sp>
      </p:grp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5147964" y="3191088"/>
            <a:ext cx="390438" cy="37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>
                <a:solidFill>
                  <a:prstClr val="black"/>
                </a:solidFill>
                <a:latin typeface="Arial" panose="020B0604020202020204" pitchFamily="34" charset="0"/>
              </a:rPr>
              <a:t>＝</a:t>
            </a:r>
          </a:p>
        </p:txBody>
      </p:sp>
      <p:grpSp>
        <p:nvGrpSpPr>
          <p:cNvPr id="23" name="组合 22"/>
          <p:cNvGrpSpPr/>
          <p:nvPr/>
        </p:nvGrpSpPr>
        <p:grpSpPr bwMode="auto">
          <a:xfrm>
            <a:off x="5502758" y="2929769"/>
            <a:ext cx="369768" cy="865084"/>
            <a:chOff x="2741242" y="1916832"/>
            <a:chExt cx="508966" cy="1193506"/>
          </a:xfrm>
        </p:grpSpPr>
        <p:sp>
          <p:nvSpPr>
            <p:cNvPr id="16407" name="矩形 23"/>
            <p:cNvSpPr>
              <a:spLocks noChangeArrowheads="1"/>
            </p:cNvSpPr>
            <p:nvPr/>
          </p:nvSpPr>
          <p:spPr bwMode="auto">
            <a:xfrm>
              <a:off x="2746152" y="1916832"/>
              <a:ext cx="504056" cy="615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300">
                  <a:solidFill>
                    <a:prstClr val="black"/>
                  </a:solidFill>
                  <a:latin typeface="宋体" panose="02010600030101010101" pitchFamily="2" charset="-122"/>
                </a:rPr>
                <a:t>1</a:t>
              </a:r>
              <a:endParaRPr lang="zh-CN" altLang="zh-CN" sz="2300">
                <a:solidFill>
                  <a:prstClr val="black"/>
                </a:solidFill>
                <a:latin typeface="宋体" panose="02010600030101010101" pitchFamily="2" charset="-122"/>
              </a:endParaRPr>
            </a:p>
          </p:txBody>
        </p:sp>
        <p:cxnSp>
          <p:nvCxnSpPr>
            <p:cNvPr id="25" name="直接连接符 24"/>
            <p:cNvCxnSpPr/>
            <p:nvPr/>
          </p:nvCxnSpPr>
          <p:spPr>
            <a:xfrm>
              <a:off x="2741242" y="2537827"/>
              <a:ext cx="43127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409" name="矩形 25"/>
            <p:cNvSpPr>
              <a:spLocks noChangeArrowheads="1"/>
            </p:cNvSpPr>
            <p:nvPr/>
          </p:nvSpPr>
          <p:spPr bwMode="auto">
            <a:xfrm>
              <a:off x="2786746" y="2494637"/>
              <a:ext cx="457176" cy="615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300">
                  <a:solidFill>
                    <a:prstClr val="black"/>
                  </a:solidFill>
                  <a:latin typeface="宋体" panose="02010600030101010101" pitchFamily="2" charset="-122"/>
                </a:rPr>
                <a:t>6</a:t>
              </a:r>
              <a:endParaRPr lang="zh-CN" altLang="zh-CN" sz="2300">
                <a:solidFill>
                  <a:prstClr val="black"/>
                </a:solidFill>
                <a:latin typeface="宋体" panose="0201060003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7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图片 8" descr="13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71447" y="506522"/>
            <a:ext cx="1098939" cy="522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592" y="1270910"/>
            <a:ext cx="4597343" cy="536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图片 10" descr="14.png"/>
          <p:cNvPicPr>
            <a:picLocks noChangeAspect="1" noChangeArrowheads="1"/>
          </p:cNvPicPr>
          <p:nvPr/>
        </p:nvPicPr>
        <p:blipFill>
          <a:blip r:embed="rId4" cstate="email">
            <a:lum bright="-10000" contrast="20000"/>
          </a:blip>
          <a:srcRect/>
          <a:stretch>
            <a:fillRect/>
          </a:stretch>
        </p:blipFill>
        <p:spPr bwMode="auto">
          <a:xfrm>
            <a:off x="2173687" y="2004216"/>
            <a:ext cx="2142585" cy="2303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11" descr="15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523620" y="1885643"/>
            <a:ext cx="2089596" cy="225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5" descr="11.png"/>
          <p:cNvPicPr>
            <a:picLocks noChangeAspect="1" noChangeArrowheads="1"/>
          </p:cNvPicPr>
          <p:nvPr/>
        </p:nvPicPr>
        <p:blipFill>
          <a:blip r:embed="rId6" cstate="email"/>
          <a:srcRect b="-4076"/>
          <a:stretch>
            <a:fillRect/>
          </a:stretch>
        </p:blipFill>
        <p:spPr bwMode="auto">
          <a:xfrm>
            <a:off x="1081660" y="2971212"/>
            <a:ext cx="825932" cy="1163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圆角矩形标注 6"/>
          <p:cNvSpPr/>
          <p:nvPr/>
        </p:nvSpPr>
        <p:spPr>
          <a:xfrm>
            <a:off x="554078" y="2049112"/>
            <a:ext cx="1514784" cy="679200"/>
          </a:xfrm>
          <a:prstGeom prst="wedgeRoundRectCallout">
            <a:avLst>
              <a:gd name="adj1" fmla="val -12301"/>
              <a:gd name="adj2" fmla="val 93806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noProof="1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我用</a:t>
            </a:r>
            <a:r>
              <a:rPr lang="en-US" altLang="zh-CN" sz="2000" noProof="1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10×6</a:t>
            </a:r>
            <a:r>
              <a:rPr lang="zh-CN" altLang="en-US" sz="2000" noProof="1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做分母。</a:t>
            </a:r>
          </a:p>
        </p:txBody>
      </p:sp>
      <p:pic>
        <p:nvPicPr>
          <p:cNvPr id="8" name="图片 7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707547" y="2167684"/>
            <a:ext cx="888136" cy="99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圆角矩形标注 8"/>
          <p:cNvSpPr/>
          <p:nvPr/>
        </p:nvSpPr>
        <p:spPr>
          <a:xfrm flipH="1">
            <a:off x="7079746" y="1488484"/>
            <a:ext cx="1724436" cy="679200"/>
          </a:xfrm>
          <a:prstGeom prst="wedgeRoundRectCallout">
            <a:avLst>
              <a:gd name="adj1" fmla="val 8988"/>
              <a:gd name="adj2" fmla="val 80281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noProof="1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10</a:t>
            </a:r>
            <a:r>
              <a:rPr lang="zh-CN" altLang="en-US" sz="2000" noProof="1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和</a:t>
            </a:r>
            <a:r>
              <a:rPr lang="en-US" altLang="zh-CN" sz="2000" noProof="1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6</a:t>
            </a:r>
            <a:r>
              <a:rPr lang="zh-CN" altLang="en-US" sz="2000" noProof="1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的最小公倍数是</a:t>
            </a:r>
            <a:r>
              <a:rPr lang="en-US" altLang="zh-CN" sz="2000" noProof="1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30</a:t>
            </a:r>
            <a:r>
              <a:rPr lang="zh-CN" altLang="en-US" sz="2000" noProof="1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</a:p>
        </p:txBody>
      </p:sp>
      <p:pic>
        <p:nvPicPr>
          <p:cNvPr id="10" name="图片 9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 flipH="1">
            <a:off x="6901198" y="3282032"/>
            <a:ext cx="806349" cy="1017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圆角矩形标注 10"/>
          <p:cNvSpPr/>
          <p:nvPr/>
        </p:nvSpPr>
        <p:spPr>
          <a:xfrm flipH="1">
            <a:off x="7759383" y="3271672"/>
            <a:ext cx="1101243" cy="1075208"/>
          </a:xfrm>
          <a:prstGeom prst="wedgeRoundRectCallout">
            <a:avLst>
              <a:gd name="adj1" fmla="val 57840"/>
              <a:gd name="adj2" fmla="val -6546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noProof="1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计算结果可以约分。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圆角矩形 35"/>
          <p:cNvSpPr/>
          <p:nvPr/>
        </p:nvSpPr>
        <p:spPr>
          <a:xfrm>
            <a:off x="2429415" y="1342283"/>
            <a:ext cx="3344045" cy="782807"/>
          </a:xfrm>
          <a:prstGeom prst="roundRect">
            <a:avLst/>
          </a:prstGeom>
          <a:solidFill>
            <a:schemeClr val="accent1">
              <a:lumMod val="40000"/>
              <a:lumOff val="60000"/>
              <a:alpha val="71000"/>
            </a:schemeClr>
          </a:solidFill>
          <a:ln w="222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 noProof="1">
              <a:solidFill>
                <a:prstClr val="white"/>
              </a:solidFill>
            </a:endParaRPr>
          </a:p>
        </p:txBody>
      </p:sp>
      <p:sp>
        <p:nvSpPr>
          <p:cNvPr id="37" name="矩形 36"/>
          <p:cNvSpPr>
            <a:spLocks noChangeArrowheads="1"/>
          </p:cNvSpPr>
          <p:nvPr/>
        </p:nvSpPr>
        <p:spPr bwMode="auto">
          <a:xfrm>
            <a:off x="1907592" y="686107"/>
            <a:ext cx="4493669" cy="42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23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算一算</a:t>
            </a:r>
            <a:r>
              <a:rPr lang="en-US" altLang="zh-CN" sz="23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,</a:t>
            </a:r>
            <a:r>
              <a:rPr lang="zh-CN" altLang="zh-CN" sz="23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并与同伴交流你的做法。</a:t>
            </a:r>
          </a:p>
        </p:txBody>
      </p:sp>
      <p:pic>
        <p:nvPicPr>
          <p:cNvPr id="38" name="图片 64" descr="5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89443" y="743667"/>
            <a:ext cx="393959" cy="307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9" name="Object 1"/>
          <p:cNvGraphicFramePr>
            <a:graphicFrameLocks noChangeAspect="1"/>
          </p:cNvGraphicFramePr>
          <p:nvPr/>
        </p:nvGraphicFramePr>
        <p:xfrm>
          <a:off x="2628699" y="2508435"/>
          <a:ext cx="688853" cy="735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r:id="rId4" imgW="368300" imgH="393700" progId="Equation.DSMT4">
                  <p:embed/>
                </p:oleObj>
              </mc:Choice>
              <mc:Fallback>
                <p:oleObj r:id="rId4" imgW="368300" imgH="393700" progId="Equation.DSMT4">
                  <p:embed/>
                  <p:pic>
                    <p:nvPicPr>
                      <p:cNvPr id="0" name="图片 5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8699" y="2508435"/>
                        <a:ext cx="688853" cy="7356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2"/>
          <p:cNvGraphicFramePr>
            <a:graphicFrameLocks noChangeAspect="1"/>
          </p:cNvGraphicFramePr>
          <p:nvPr/>
        </p:nvGraphicFramePr>
        <p:xfrm>
          <a:off x="4623837" y="1361853"/>
          <a:ext cx="714195" cy="735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r:id="rId6" imgW="381000" imgH="393700" progId="Equation.DSMT4">
                  <p:embed/>
                </p:oleObj>
              </mc:Choice>
              <mc:Fallback>
                <p:oleObj r:id="rId6" imgW="381000" imgH="393700" progId="Equation.DSMT4">
                  <p:embed/>
                  <p:pic>
                    <p:nvPicPr>
                      <p:cNvPr id="0" name="图片 5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3837" y="1361853"/>
                        <a:ext cx="714195" cy="7356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矩形 40"/>
          <p:cNvSpPr>
            <a:spLocks noChangeArrowheads="1"/>
          </p:cNvSpPr>
          <p:nvPr/>
        </p:nvSpPr>
        <p:spPr bwMode="auto">
          <a:xfrm>
            <a:off x="3258803" y="2708742"/>
            <a:ext cx="392042" cy="37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CC0000"/>
                </a:solidFill>
                <a:latin typeface="Arial" panose="020B0604020202020204" pitchFamily="34" charset="0"/>
              </a:rPr>
              <a:t>＝</a:t>
            </a:r>
          </a:p>
        </p:txBody>
      </p:sp>
      <p:grpSp>
        <p:nvGrpSpPr>
          <p:cNvPr id="42" name="组合 41"/>
          <p:cNvGrpSpPr/>
          <p:nvPr/>
        </p:nvGrpSpPr>
        <p:grpSpPr bwMode="auto">
          <a:xfrm>
            <a:off x="3573280" y="2483109"/>
            <a:ext cx="482824" cy="819665"/>
            <a:chOff x="2643586" y="1980129"/>
            <a:chExt cx="666886" cy="1129450"/>
          </a:xfrm>
        </p:grpSpPr>
        <p:sp>
          <p:nvSpPr>
            <p:cNvPr id="18440" name="矩形 42"/>
            <p:cNvSpPr>
              <a:spLocks noChangeArrowheads="1"/>
            </p:cNvSpPr>
            <p:nvPr/>
          </p:nvSpPr>
          <p:spPr bwMode="auto">
            <a:xfrm>
              <a:off x="2643586" y="1980129"/>
              <a:ext cx="666886" cy="6149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300" b="1">
                  <a:solidFill>
                    <a:srgbClr val="C00000"/>
                  </a:solidFill>
                  <a:latin typeface="宋体" panose="02010600030101010101" pitchFamily="2" charset="-122"/>
                </a:rPr>
                <a:t>16</a:t>
              </a:r>
              <a:endParaRPr lang="zh-CN" altLang="zh-CN" sz="2300" b="1">
                <a:solidFill>
                  <a:srgbClr val="C00000"/>
                </a:solidFill>
                <a:latin typeface="宋体" panose="02010600030101010101" pitchFamily="2" charset="-122"/>
              </a:endParaRPr>
            </a:p>
          </p:txBody>
        </p:sp>
        <p:cxnSp>
          <p:nvCxnSpPr>
            <p:cNvPr id="44" name="直接连接符 43"/>
            <p:cNvCxnSpPr/>
            <p:nvPr/>
          </p:nvCxnSpPr>
          <p:spPr>
            <a:xfrm>
              <a:off x="2740642" y="2538495"/>
              <a:ext cx="432770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42" name="矩形 44"/>
            <p:cNvSpPr>
              <a:spLocks noChangeArrowheads="1"/>
            </p:cNvSpPr>
            <p:nvPr/>
          </p:nvSpPr>
          <p:spPr bwMode="auto">
            <a:xfrm>
              <a:off x="2643586" y="2494637"/>
              <a:ext cx="666886" cy="6149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300" b="1">
                  <a:solidFill>
                    <a:srgbClr val="C00000"/>
                  </a:solidFill>
                  <a:latin typeface="宋体" panose="02010600030101010101" pitchFamily="2" charset="-122"/>
                </a:rPr>
                <a:t>24</a:t>
              </a:r>
              <a:endParaRPr lang="zh-CN" altLang="zh-CN" sz="2300" b="1">
                <a:solidFill>
                  <a:srgbClr val="C00000"/>
                </a:solidFill>
                <a:latin typeface="宋体" panose="02010600030101010101" pitchFamily="2" charset="-122"/>
              </a:endParaRPr>
            </a:p>
          </p:txBody>
        </p:sp>
      </p:grpSp>
      <p:sp>
        <p:nvSpPr>
          <p:cNvPr id="46" name="矩形 45"/>
          <p:cNvSpPr>
            <a:spLocks noChangeArrowheads="1"/>
          </p:cNvSpPr>
          <p:nvPr/>
        </p:nvSpPr>
        <p:spPr bwMode="auto">
          <a:xfrm>
            <a:off x="3956871" y="2698381"/>
            <a:ext cx="392042" cy="37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CC0000"/>
                </a:solidFill>
                <a:latin typeface="Arial" panose="020B0604020202020204" pitchFamily="34" charset="0"/>
              </a:rPr>
              <a:t>＋</a:t>
            </a:r>
          </a:p>
        </p:txBody>
      </p:sp>
      <p:grpSp>
        <p:nvGrpSpPr>
          <p:cNvPr id="47" name="组合 46"/>
          <p:cNvGrpSpPr/>
          <p:nvPr/>
        </p:nvGrpSpPr>
        <p:grpSpPr bwMode="auto">
          <a:xfrm>
            <a:off x="4237941" y="2483109"/>
            <a:ext cx="482824" cy="819665"/>
            <a:chOff x="2655144" y="1980129"/>
            <a:chExt cx="665119" cy="1129450"/>
          </a:xfrm>
        </p:grpSpPr>
        <p:sp>
          <p:nvSpPr>
            <p:cNvPr id="18445" name="矩形 47"/>
            <p:cNvSpPr>
              <a:spLocks noChangeArrowheads="1"/>
            </p:cNvSpPr>
            <p:nvPr/>
          </p:nvSpPr>
          <p:spPr bwMode="auto">
            <a:xfrm>
              <a:off x="2746152" y="1980129"/>
              <a:ext cx="459755" cy="6149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300" b="1">
                  <a:solidFill>
                    <a:srgbClr val="C00000"/>
                  </a:solidFill>
                  <a:latin typeface="宋体" panose="02010600030101010101" pitchFamily="2" charset="-122"/>
                </a:rPr>
                <a:t>3</a:t>
              </a:r>
              <a:endParaRPr lang="zh-CN" altLang="zh-CN" sz="2300" b="1">
                <a:solidFill>
                  <a:srgbClr val="C00000"/>
                </a:solidFill>
                <a:latin typeface="宋体" panose="02010600030101010101" pitchFamily="2" charset="-122"/>
              </a:endParaRPr>
            </a:p>
          </p:txBody>
        </p:sp>
        <p:cxnSp>
          <p:nvCxnSpPr>
            <p:cNvPr id="49" name="直接连接符 48"/>
            <p:cNvCxnSpPr/>
            <p:nvPr/>
          </p:nvCxnSpPr>
          <p:spPr>
            <a:xfrm>
              <a:off x="2740834" y="2538495"/>
              <a:ext cx="433209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47" name="矩形 49"/>
            <p:cNvSpPr>
              <a:spLocks noChangeArrowheads="1"/>
            </p:cNvSpPr>
            <p:nvPr/>
          </p:nvSpPr>
          <p:spPr bwMode="auto">
            <a:xfrm>
              <a:off x="2655144" y="2494637"/>
              <a:ext cx="665119" cy="6149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300" b="1">
                  <a:solidFill>
                    <a:srgbClr val="C00000"/>
                  </a:solidFill>
                  <a:latin typeface="宋体" panose="02010600030101010101" pitchFamily="2" charset="-122"/>
                </a:rPr>
                <a:t>24</a:t>
              </a:r>
              <a:endParaRPr lang="zh-CN" altLang="zh-CN" sz="2300" b="1">
                <a:solidFill>
                  <a:srgbClr val="C00000"/>
                </a:solidFill>
                <a:latin typeface="宋体" panose="02010600030101010101" pitchFamily="2" charset="-122"/>
              </a:endParaRPr>
            </a:p>
          </p:txBody>
        </p:sp>
      </p:grpSp>
      <p:sp>
        <p:nvSpPr>
          <p:cNvPr id="51" name="矩形 50"/>
          <p:cNvSpPr>
            <a:spLocks noChangeArrowheads="1"/>
          </p:cNvSpPr>
          <p:nvPr/>
        </p:nvSpPr>
        <p:spPr bwMode="auto">
          <a:xfrm>
            <a:off x="4612318" y="2720253"/>
            <a:ext cx="392042" cy="37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CC0000"/>
                </a:solidFill>
                <a:latin typeface="Arial" panose="020B0604020202020204" pitchFamily="34" charset="0"/>
              </a:rPr>
              <a:t>＝</a:t>
            </a:r>
          </a:p>
        </p:txBody>
      </p:sp>
      <p:grpSp>
        <p:nvGrpSpPr>
          <p:cNvPr id="52" name="组合 51"/>
          <p:cNvGrpSpPr/>
          <p:nvPr/>
        </p:nvGrpSpPr>
        <p:grpSpPr bwMode="auto">
          <a:xfrm>
            <a:off x="4885325" y="2513041"/>
            <a:ext cx="522975" cy="811861"/>
            <a:chOff x="2628640" y="1990581"/>
            <a:chExt cx="720080" cy="1119366"/>
          </a:xfrm>
        </p:grpSpPr>
        <p:sp>
          <p:nvSpPr>
            <p:cNvPr id="18450" name="矩形 52"/>
            <p:cNvSpPr>
              <a:spLocks noChangeArrowheads="1"/>
            </p:cNvSpPr>
            <p:nvPr/>
          </p:nvSpPr>
          <p:spPr bwMode="auto">
            <a:xfrm>
              <a:off x="2628640" y="1990581"/>
              <a:ext cx="720080" cy="615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300" b="1">
                  <a:solidFill>
                    <a:srgbClr val="C00000"/>
                  </a:solidFill>
                  <a:latin typeface="宋体" panose="02010600030101010101" pitchFamily="2" charset="-122"/>
                </a:rPr>
                <a:t>19</a:t>
              </a:r>
              <a:endParaRPr lang="zh-CN" altLang="zh-CN" sz="2300" b="1">
                <a:solidFill>
                  <a:srgbClr val="C00000"/>
                </a:solidFill>
                <a:latin typeface="宋体" panose="02010600030101010101" pitchFamily="2" charset="-122"/>
              </a:endParaRPr>
            </a:p>
          </p:txBody>
        </p:sp>
        <p:cxnSp>
          <p:nvCxnSpPr>
            <p:cNvPr id="54" name="直接连接符 53"/>
            <p:cNvCxnSpPr/>
            <p:nvPr/>
          </p:nvCxnSpPr>
          <p:spPr>
            <a:xfrm>
              <a:off x="2741251" y="2538170"/>
              <a:ext cx="431414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52" name="矩形 54"/>
            <p:cNvSpPr>
              <a:spLocks noChangeArrowheads="1"/>
            </p:cNvSpPr>
            <p:nvPr/>
          </p:nvSpPr>
          <p:spPr bwMode="auto">
            <a:xfrm>
              <a:off x="2674144" y="2494637"/>
              <a:ext cx="664796" cy="615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300" b="1">
                  <a:solidFill>
                    <a:srgbClr val="C00000"/>
                  </a:solidFill>
                  <a:latin typeface="宋体" panose="02010600030101010101" pitchFamily="2" charset="-122"/>
                </a:rPr>
                <a:t>24</a:t>
              </a:r>
              <a:endParaRPr lang="zh-CN" altLang="zh-CN" sz="2300" b="1">
                <a:solidFill>
                  <a:srgbClr val="C00000"/>
                </a:solidFill>
                <a:latin typeface="宋体" panose="02010600030101010101" pitchFamily="2" charset="-122"/>
              </a:endParaRPr>
            </a:p>
          </p:txBody>
        </p:sp>
      </p:grpSp>
      <p:sp>
        <p:nvSpPr>
          <p:cNvPr id="56" name="矩形 55"/>
          <p:cNvSpPr>
            <a:spLocks noChangeArrowheads="1"/>
          </p:cNvSpPr>
          <p:nvPr/>
        </p:nvSpPr>
        <p:spPr bwMode="auto">
          <a:xfrm>
            <a:off x="3363628" y="3706820"/>
            <a:ext cx="392042" cy="37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CC0000"/>
                </a:solidFill>
                <a:latin typeface="Arial" panose="020B0604020202020204" pitchFamily="34" charset="0"/>
              </a:rPr>
              <a:t>＝</a:t>
            </a:r>
          </a:p>
        </p:txBody>
      </p:sp>
      <p:grpSp>
        <p:nvGrpSpPr>
          <p:cNvPr id="57" name="组合 56"/>
          <p:cNvGrpSpPr/>
          <p:nvPr/>
        </p:nvGrpSpPr>
        <p:grpSpPr bwMode="auto">
          <a:xfrm>
            <a:off x="3676953" y="3482338"/>
            <a:ext cx="482824" cy="819126"/>
            <a:chOff x="2643586" y="1980129"/>
            <a:chExt cx="665117" cy="1130339"/>
          </a:xfrm>
        </p:grpSpPr>
        <p:sp>
          <p:nvSpPr>
            <p:cNvPr id="18455" name="矩形 57"/>
            <p:cNvSpPr>
              <a:spLocks noChangeArrowheads="1"/>
            </p:cNvSpPr>
            <p:nvPr/>
          </p:nvSpPr>
          <p:spPr bwMode="auto">
            <a:xfrm>
              <a:off x="2756187" y="1980129"/>
              <a:ext cx="459754" cy="615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300" b="1">
                  <a:solidFill>
                    <a:srgbClr val="C00000"/>
                  </a:solidFill>
                  <a:latin typeface="宋体" panose="02010600030101010101" pitchFamily="2" charset="-122"/>
                </a:rPr>
                <a:t>9</a:t>
              </a:r>
              <a:endParaRPr lang="zh-CN" altLang="zh-CN" sz="2300" b="1">
                <a:solidFill>
                  <a:srgbClr val="C00000"/>
                </a:solidFill>
                <a:latin typeface="宋体" panose="02010600030101010101" pitchFamily="2" charset="-122"/>
              </a:endParaRPr>
            </a:p>
          </p:txBody>
        </p:sp>
        <p:cxnSp>
          <p:nvCxnSpPr>
            <p:cNvPr id="59" name="直接连接符 58"/>
            <p:cNvCxnSpPr/>
            <p:nvPr/>
          </p:nvCxnSpPr>
          <p:spPr>
            <a:xfrm>
              <a:off x="2741970" y="2537713"/>
              <a:ext cx="431622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57" name="矩形 59"/>
            <p:cNvSpPr>
              <a:spLocks noChangeArrowheads="1"/>
            </p:cNvSpPr>
            <p:nvPr/>
          </p:nvSpPr>
          <p:spPr bwMode="auto">
            <a:xfrm>
              <a:off x="2643586" y="2494637"/>
              <a:ext cx="665117" cy="615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300" b="1">
                  <a:solidFill>
                    <a:srgbClr val="C00000"/>
                  </a:solidFill>
                  <a:latin typeface="宋体" panose="02010600030101010101" pitchFamily="2" charset="-122"/>
                </a:rPr>
                <a:t>12</a:t>
              </a:r>
              <a:endParaRPr lang="zh-CN" altLang="zh-CN" sz="2300" b="1">
                <a:solidFill>
                  <a:srgbClr val="C00000"/>
                </a:solidFill>
                <a:latin typeface="宋体" panose="02010600030101010101" pitchFamily="2" charset="-122"/>
              </a:endParaRPr>
            </a:p>
          </p:txBody>
        </p:sp>
      </p:grpSp>
      <p:sp>
        <p:nvSpPr>
          <p:cNvPr id="61" name="矩形 60"/>
          <p:cNvSpPr>
            <a:spLocks noChangeArrowheads="1"/>
          </p:cNvSpPr>
          <p:nvPr/>
        </p:nvSpPr>
        <p:spPr bwMode="auto">
          <a:xfrm>
            <a:off x="4061696" y="3697610"/>
            <a:ext cx="392042" cy="37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CC0000"/>
                </a:solidFill>
                <a:latin typeface="Arial" panose="020B0604020202020204" pitchFamily="34" charset="0"/>
              </a:rPr>
              <a:t>－</a:t>
            </a:r>
          </a:p>
        </p:txBody>
      </p:sp>
      <p:grpSp>
        <p:nvGrpSpPr>
          <p:cNvPr id="62" name="组合 61"/>
          <p:cNvGrpSpPr/>
          <p:nvPr/>
        </p:nvGrpSpPr>
        <p:grpSpPr bwMode="auto">
          <a:xfrm>
            <a:off x="4347375" y="3482338"/>
            <a:ext cx="482824" cy="819126"/>
            <a:chOff x="2660892" y="1980129"/>
            <a:chExt cx="666886" cy="1130339"/>
          </a:xfrm>
        </p:grpSpPr>
        <p:sp>
          <p:nvSpPr>
            <p:cNvPr id="18460" name="矩形 62"/>
            <p:cNvSpPr>
              <a:spLocks noChangeArrowheads="1"/>
            </p:cNvSpPr>
            <p:nvPr/>
          </p:nvSpPr>
          <p:spPr bwMode="auto">
            <a:xfrm>
              <a:off x="2786746" y="1980129"/>
              <a:ext cx="460977" cy="615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300" b="1">
                  <a:solidFill>
                    <a:srgbClr val="C00000"/>
                  </a:solidFill>
                  <a:latin typeface="宋体" panose="02010600030101010101" pitchFamily="2" charset="-122"/>
                </a:rPr>
                <a:t>2</a:t>
              </a:r>
              <a:endParaRPr lang="zh-CN" altLang="zh-CN" sz="2300" b="1">
                <a:solidFill>
                  <a:srgbClr val="C00000"/>
                </a:solidFill>
                <a:latin typeface="宋体" panose="02010600030101010101" pitchFamily="2" charset="-122"/>
              </a:endParaRPr>
            </a:p>
          </p:txBody>
        </p:sp>
        <p:cxnSp>
          <p:nvCxnSpPr>
            <p:cNvPr id="64" name="直接连接符 63"/>
            <p:cNvCxnSpPr/>
            <p:nvPr/>
          </p:nvCxnSpPr>
          <p:spPr>
            <a:xfrm>
              <a:off x="2742037" y="2537713"/>
              <a:ext cx="431179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62" name="矩形 64"/>
            <p:cNvSpPr>
              <a:spLocks noChangeArrowheads="1"/>
            </p:cNvSpPr>
            <p:nvPr/>
          </p:nvSpPr>
          <p:spPr bwMode="auto">
            <a:xfrm>
              <a:off x="2660892" y="2494637"/>
              <a:ext cx="666886" cy="6158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300" b="1">
                  <a:solidFill>
                    <a:srgbClr val="C00000"/>
                  </a:solidFill>
                  <a:latin typeface="宋体" panose="02010600030101010101" pitchFamily="2" charset="-122"/>
                </a:rPr>
                <a:t>12</a:t>
              </a:r>
              <a:endParaRPr lang="zh-CN" altLang="zh-CN" sz="2300" b="1">
                <a:solidFill>
                  <a:srgbClr val="C00000"/>
                </a:solidFill>
                <a:latin typeface="宋体" panose="02010600030101010101" pitchFamily="2" charset="-122"/>
              </a:endParaRPr>
            </a:p>
          </p:txBody>
        </p:sp>
      </p:grpSp>
      <p:sp>
        <p:nvSpPr>
          <p:cNvPr id="66" name="矩形 65"/>
          <p:cNvSpPr>
            <a:spLocks noChangeArrowheads="1"/>
          </p:cNvSpPr>
          <p:nvPr/>
        </p:nvSpPr>
        <p:spPr bwMode="auto">
          <a:xfrm>
            <a:off x="4735574" y="3666528"/>
            <a:ext cx="392042" cy="37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CC0000"/>
                </a:solidFill>
                <a:latin typeface="Arial" panose="020B0604020202020204" pitchFamily="34" charset="0"/>
              </a:rPr>
              <a:t>＝</a:t>
            </a:r>
          </a:p>
        </p:txBody>
      </p:sp>
      <p:grpSp>
        <p:nvGrpSpPr>
          <p:cNvPr id="67" name="组合 66"/>
          <p:cNvGrpSpPr/>
          <p:nvPr/>
        </p:nvGrpSpPr>
        <p:grpSpPr bwMode="auto">
          <a:xfrm>
            <a:off x="5025860" y="3459316"/>
            <a:ext cx="590938" cy="811861"/>
            <a:chOff x="2651967" y="1990581"/>
            <a:chExt cx="814265" cy="1119366"/>
          </a:xfrm>
        </p:grpSpPr>
        <p:sp>
          <p:nvSpPr>
            <p:cNvPr id="18465" name="矩形 67"/>
            <p:cNvSpPr>
              <a:spLocks noChangeArrowheads="1"/>
            </p:cNvSpPr>
            <p:nvPr/>
          </p:nvSpPr>
          <p:spPr bwMode="auto">
            <a:xfrm>
              <a:off x="2746152" y="1990581"/>
              <a:ext cx="720080" cy="615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300" b="1">
                  <a:solidFill>
                    <a:srgbClr val="C00000"/>
                  </a:solidFill>
                  <a:latin typeface="宋体" panose="02010600030101010101" pitchFamily="2" charset="-122"/>
                </a:rPr>
                <a:t>7</a:t>
              </a:r>
              <a:endParaRPr lang="zh-CN" altLang="zh-CN" sz="2300" b="1">
                <a:solidFill>
                  <a:srgbClr val="C00000"/>
                </a:solidFill>
                <a:latin typeface="宋体" panose="02010600030101010101" pitchFamily="2" charset="-122"/>
              </a:endParaRPr>
            </a:p>
          </p:txBody>
        </p:sp>
        <p:cxnSp>
          <p:nvCxnSpPr>
            <p:cNvPr id="69" name="直接连接符 68"/>
            <p:cNvCxnSpPr/>
            <p:nvPr/>
          </p:nvCxnSpPr>
          <p:spPr>
            <a:xfrm>
              <a:off x="2740854" y="2538170"/>
              <a:ext cx="431735" cy="0"/>
            </a:xfrm>
            <a:prstGeom prst="line">
              <a:avLst/>
            </a:prstGeom>
            <a:ln w="254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67" name="矩形 69"/>
            <p:cNvSpPr>
              <a:spLocks noChangeArrowheads="1"/>
            </p:cNvSpPr>
            <p:nvPr/>
          </p:nvSpPr>
          <p:spPr bwMode="auto">
            <a:xfrm>
              <a:off x="2651967" y="2494637"/>
              <a:ext cx="665293" cy="615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300" b="1">
                  <a:solidFill>
                    <a:srgbClr val="C00000"/>
                  </a:solidFill>
                  <a:latin typeface="宋体" panose="02010600030101010101" pitchFamily="2" charset="-122"/>
                </a:rPr>
                <a:t>12</a:t>
              </a:r>
              <a:endParaRPr lang="zh-CN" altLang="zh-CN" sz="2300" b="1">
                <a:solidFill>
                  <a:srgbClr val="C00000"/>
                </a:solidFill>
                <a:latin typeface="宋体" panose="02010600030101010101" pitchFamily="2" charset="-122"/>
              </a:endParaRPr>
            </a:p>
          </p:txBody>
        </p:sp>
      </p:grpSp>
      <p:graphicFrame>
        <p:nvGraphicFramePr>
          <p:cNvPr id="71" name="Object 1"/>
          <p:cNvGraphicFramePr>
            <a:graphicFrameLocks noChangeAspect="1"/>
          </p:cNvGraphicFramePr>
          <p:nvPr/>
        </p:nvGraphicFramePr>
        <p:xfrm>
          <a:off x="2838349" y="1366458"/>
          <a:ext cx="688853" cy="735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r:id="rId8" imgW="368300" imgH="393700" progId="Equation.DSMT4">
                  <p:embed/>
                </p:oleObj>
              </mc:Choice>
              <mc:Fallback>
                <p:oleObj r:id="rId8" imgW="368300" imgH="393700" progId="Equation.DSMT4">
                  <p:embed/>
                  <p:pic>
                    <p:nvPicPr>
                      <p:cNvPr id="0" name="图片 5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8349" y="1366458"/>
                        <a:ext cx="688853" cy="7356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2"/>
          <p:cNvGraphicFramePr>
            <a:graphicFrameLocks noChangeAspect="1"/>
          </p:cNvGraphicFramePr>
          <p:nvPr/>
        </p:nvGraphicFramePr>
        <p:xfrm>
          <a:off x="2708182" y="3506514"/>
          <a:ext cx="714195" cy="735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r:id="rId9" imgW="381000" imgH="393700" progId="Equation.DSMT4">
                  <p:embed/>
                </p:oleObj>
              </mc:Choice>
              <mc:Fallback>
                <p:oleObj r:id="rId9" imgW="381000" imgH="393700" progId="Equation.DSMT4">
                  <p:embed/>
                  <p:pic>
                    <p:nvPicPr>
                      <p:cNvPr id="0" name="图片 5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8182" y="3506514"/>
                        <a:ext cx="714195" cy="7356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3" name="图片 72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7707547" y="2928618"/>
            <a:ext cx="740689" cy="1129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圆角矩形标注 73"/>
          <p:cNvSpPr/>
          <p:nvPr/>
        </p:nvSpPr>
        <p:spPr>
          <a:xfrm flipH="1">
            <a:off x="5950857" y="2684567"/>
            <a:ext cx="1663383" cy="1213350"/>
          </a:xfrm>
          <a:prstGeom prst="wedgeRoundRectCallout">
            <a:avLst>
              <a:gd name="adj1" fmla="val -61509"/>
              <a:gd name="adj2" fmla="val 15686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noProof="1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选用最小公倍数做公分母更简单！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/>
      <p:bldP spid="41" grpId="0"/>
      <p:bldP spid="46" grpId="0"/>
      <p:bldP spid="51" grpId="0"/>
      <p:bldP spid="56" grpId="0"/>
      <p:bldP spid="61" grpId="0"/>
      <p:bldP spid="66" grpId="0"/>
      <p:bldP spid="7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947680" y="514781"/>
            <a:ext cx="804013" cy="467087"/>
          </a:xfrm>
          <a:prstGeom prst="rect">
            <a:avLst/>
          </a:prstGeom>
          <a:noFill/>
          <a:ln>
            <a:noFill/>
          </a:ln>
        </p:spPr>
        <p:txBody>
          <a:bodyPr wrap="none" lIns="66331" tIns="33165" rIns="66331" bIns="33165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zh-CN" altLang="en-US" sz="2600" b="1" noProof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</a:rPr>
              <a:t>小结</a:t>
            </a:r>
            <a:endParaRPr lang="zh-CN" altLang="en-US" sz="2600" b="1" noProof="1">
              <a:ln w="22225">
                <a:solidFill>
                  <a:srgbClr val="ED7D31"/>
                </a:solidFill>
                <a:prstDash val="solid"/>
              </a:ln>
              <a:solidFill>
                <a:srgbClr val="ED7D31">
                  <a:lumMod val="40000"/>
                  <a:lumOff val="60000"/>
                </a:srgbClr>
              </a:solidFill>
              <a:latin typeface="Arial" panose="020B0604020202020204" pitchFamily="34" charset="0"/>
            </a:endParaRPr>
          </a:p>
        </p:txBody>
      </p:sp>
      <p:pic>
        <p:nvPicPr>
          <p:cNvPr id="7" name="Picture 2" descr="C:\Documents and Settings\Administrator\桌面\赵然卡通形象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5398" y="1277817"/>
            <a:ext cx="415845" cy="762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圆角矩形 3"/>
          <p:cNvSpPr>
            <a:spLocks noChangeArrowheads="1"/>
          </p:cNvSpPr>
          <p:nvPr/>
        </p:nvSpPr>
        <p:spPr bwMode="auto">
          <a:xfrm>
            <a:off x="1295919" y="1506903"/>
            <a:ext cx="7009478" cy="39946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14CD68"/>
              </a:gs>
              <a:gs pos="100000">
                <a:srgbClr val="035C7D"/>
              </a:gs>
            </a:gsLst>
            <a:lin ang="5400000"/>
          </a:gradFill>
          <a:ln w="12700">
            <a:solidFill>
              <a:srgbClr val="41719C"/>
            </a:solidFill>
            <a:miter lim="800000"/>
          </a:ln>
        </p:spPr>
        <p:txBody>
          <a:bodyPr lIns="66327" tIns="33164" rIns="66327" bIns="33164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srgbClr val="FF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异分母分数加、减法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1166903" y="2112427"/>
            <a:ext cx="7122367" cy="156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lnSpc>
                <a:spcPct val="16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一通：先通分，把异分母分数化成同分母分数；</a:t>
            </a:r>
          </a:p>
          <a:p>
            <a:pPr fontAlgn="base">
              <a:lnSpc>
                <a:spcPct val="16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二算：按照同分母分数加、减法的计算法则计算；</a:t>
            </a:r>
          </a:p>
          <a:p>
            <a:pPr fontAlgn="base">
              <a:lnSpc>
                <a:spcPct val="16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三约：结果能约分的，要约成最简分数。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533652" y="754259"/>
            <a:ext cx="2077156" cy="468991"/>
          </a:xfrm>
          <a:prstGeom prst="rect">
            <a:avLst/>
          </a:prstGeom>
          <a:noFill/>
          <a:ln>
            <a:noFill/>
          </a:ln>
        </p:spPr>
        <p:txBody>
          <a:bodyPr lIns="66331" tIns="33165" rIns="66331" bIns="33165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zh-CN" altLang="en-US" sz="2600" b="1" noProof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</a:rPr>
              <a:t>随堂小测</a:t>
            </a:r>
            <a:endParaRPr lang="zh-CN" altLang="en-US" sz="2600" b="1" noProof="1">
              <a:ln w="22225">
                <a:solidFill>
                  <a:srgbClr val="ED7D31"/>
                </a:solidFill>
                <a:prstDash val="solid"/>
              </a:ln>
              <a:solidFill>
                <a:srgbClr val="ED7D31">
                  <a:lumMod val="40000"/>
                  <a:lumOff val="60000"/>
                </a:srgbClr>
              </a:solidFill>
              <a:latin typeface="Arial" panose="020B0604020202020204" pitchFamily="34" charset="0"/>
            </a:endParaRPr>
          </a:p>
        </p:txBody>
      </p:sp>
      <p:sp>
        <p:nvSpPr>
          <p:cNvPr id="20482" name="文本框 5"/>
          <p:cNvSpPr txBox="1">
            <a:spLocks noChangeArrowheads="1"/>
          </p:cNvSpPr>
          <p:nvPr/>
        </p:nvSpPr>
        <p:spPr bwMode="auto">
          <a:xfrm>
            <a:off x="1538975" y="1298538"/>
            <a:ext cx="1221043" cy="42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3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1.</a:t>
            </a:r>
            <a:r>
              <a:rPr lang="zh-CN" altLang="en-US" sz="23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计算</a:t>
            </a:r>
            <a:r>
              <a:rPr lang="zh-CN" altLang="zh-CN" sz="23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</a:p>
        </p:txBody>
      </p:sp>
      <p:grpSp>
        <p:nvGrpSpPr>
          <p:cNvPr id="20483" name="组合 53"/>
          <p:cNvGrpSpPr/>
          <p:nvPr/>
        </p:nvGrpSpPr>
        <p:grpSpPr bwMode="auto">
          <a:xfrm>
            <a:off x="1601179" y="2090555"/>
            <a:ext cx="1180726" cy="800219"/>
            <a:chOff x="5624348" y="1370541"/>
            <a:chExt cx="1625768" cy="1104428"/>
          </a:xfrm>
        </p:grpSpPr>
        <p:grpSp>
          <p:nvGrpSpPr>
            <p:cNvPr id="20484" name="组合 54"/>
            <p:cNvGrpSpPr/>
            <p:nvPr/>
          </p:nvGrpSpPr>
          <p:grpSpPr bwMode="auto">
            <a:xfrm>
              <a:off x="5624348" y="1370541"/>
              <a:ext cx="812884" cy="1104428"/>
              <a:chOff x="5415340" y="1494135"/>
              <a:chExt cx="812884" cy="1104428"/>
            </a:xfrm>
          </p:grpSpPr>
          <p:sp>
            <p:nvSpPr>
              <p:cNvPr id="20485" name="矩形 17"/>
              <p:cNvSpPr>
                <a:spLocks noChangeArrowheads="1"/>
              </p:cNvSpPr>
              <p:nvPr/>
            </p:nvSpPr>
            <p:spPr bwMode="auto">
              <a:xfrm>
                <a:off x="5415340" y="1494135"/>
                <a:ext cx="812884" cy="11044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300">
                    <a:solidFill>
                      <a:prstClr val="black"/>
                    </a:solidFill>
                    <a:latin typeface="Arial" panose="020B0604020202020204" pitchFamily="34" charset="0"/>
                  </a:rPr>
                  <a:t>5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300">
                    <a:solidFill>
                      <a:prstClr val="black"/>
                    </a:solidFill>
                    <a:latin typeface="Arial" panose="020B0604020202020204" pitchFamily="34" charset="0"/>
                  </a:rPr>
                  <a:t>8</a:t>
                </a:r>
                <a:endParaRPr lang="en-US" altLang="zh-CN" sz="2300" baseline="30000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cxnSp>
            <p:nvCxnSpPr>
              <p:cNvPr id="15" name="直接连接符 14"/>
              <p:cNvCxnSpPr/>
              <p:nvPr/>
            </p:nvCxnSpPr>
            <p:spPr bwMode="auto">
              <a:xfrm>
                <a:off x="5642155" y="2032745"/>
                <a:ext cx="36004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487" name="组合 55"/>
            <p:cNvGrpSpPr/>
            <p:nvPr/>
          </p:nvGrpSpPr>
          <p:grpSpPr bwMode="auto">
            <a:xfrm>
              <a:off x="6437232" y="1370541"/>
              <a:ext cx="812884" cy="1104428"/>
              <a:chOff x="5415340" y="1507107"/>
              <a:chExt cx="812884" cy="1104428"/>
            </a:xfrm>
          </p:grpSpPr>
          <p:sp>
            <p:nvSpPr>
              <p:cNvPr id="20488" name="矩形 57"/>
              <p:cNvSpPr>
                <a:spLocks noChangeArrowheads="1"/>
              </p:cNvSpPr>
              <p:nvPr/>
            </p:nvSpPr>
            <p:spPr bwMode="auto">
              <a:xfrm>
                <a:off x="5415340" y="1507107"/>
                <a:ext cx="812884" cy="11044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300">
                    <a:solidFill>
                      <a:prstClr val="black"/>
                    </a:solidFill>
                    <a:latin typeface="Arial" panose="020B0604020202020204" pitchFamily="34" charset="0"/>
                  </a:rPr>
                  <a:t>1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300">
                    <a:solidFill>
                      <a:prstClr val="black"/>
                    </a:solidFill>
                    <a:latin typeface="Arial" panose="020B0604020202020204" pitchFamily="34" charset="0"/>
                  </a:rPr>
                  <a:t>3</a:t>
                </a:r>
                <a:endParaRPr lang="en-US" altLang="zh-CN" sz="2300" baseline="30000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cxnSp>
            <p:nvCxnSpPr>
              <p:cNvPr id="13" name="直接连接符 12"/>
              <p:cNvCxnSpPr/>
              <p:nvPr/>
            </p:nvCxnSpPr>
            <p:spPr bwMode="auto">
              <a:xfrm>
                <a:off x="5646119" y="2045717"/>
                <a:ext cx="36004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490" name="矩形 17"/>
            <p:cNvSpPr>
              <a:spLocks noChangeArrowheads="1"/>
            </p:cNvSpPr>
            <p:nvPr/>
          </p:nvSpPr>
          <p:spPr bwMode="auto">
            <a:xfrm>
              <a:off x="6165379" y="1616762"/>
              <a:ext cx="619906" cy="615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300">
                  <a:solidFill>
                    <a:prstClr val="black"/>
                  </a:solidFill>
                  <a:latin typeface="Arial" panose="020B0604020202020204" pitchFamily="34" charset="0"/>
                </a:rPr>
                <a:t>+</a:t>
              </a:r>
            </a:p>
          </p:txBody>
        </p:sp>
      </p:grpSp>
      <p:grpSp>
        <p:nvGrpSpPr>
          <p:cNvPr id="16" name="组合 63"/>
          <p:cNvGrpSpPr/>
          <p:nvPr/>
        </p:nvGrpSpPr>
        <p:grpSpPr bwMode="auto">
          <a:xfrm>
            <a:off x="2871755" y="2090555"/>
            <a:ext cx="1230259" cy="800219"/>
            <a:chOff x="5616729" y="2709790"/>
            <a:chExt cx="1694809" cy="1104428"/>
          </a:xfrm>
        </p:grpSpPr>
        <p:grpSp>
          <p:nvGrpSpPr>
            <p:cNvPr id="20492" name="组合 64"/>
            <p:cNvGrpSpPr/>
            <p:nvPr/>
          </p:nvGrpSpPr>
          <p:grpSpPr bwMode="auto">
            <a:xfrm>
              <a:off x="5616729" y="2709790"/>
              <a:ext cx="812884" cy="1104428"/>
              <a:chOff x="5407721" y="1496040"/>
              <a:chExt cx="812884" cy="1104428"/>
            </a:xfrm>
          </p:grpSpPr>
          <p:sp>
            <p:nvSpPr>
              <p:cNvPr id="20493" name="矩形 17"/>
              <p:cNvSpPr>
                <a:spLocks noChangeArrowheads="1"/>
              </p:cNvSpPr>
              <p:nvPr/>
            </p:nvSpPr>
            <p:spPr bwMode="auto">
              <a:xfrm>
                <a:off x="5407721" y="1496040"/>
                <a:ext cx="812884" cy="11044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300">
                    <a:solidFill>
                      <a:prstClr val="black"/>
                    </a:solidFill>
                    <a:latin typeface="Arial" panose="020B0604020202020204" pitchFamily="34" charset="0"/>
                  </a:rPr>
                  <a:t>15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300">
                    <a:solidFill>
                      <a:prstClr val="black"/>
                    </a:solidFill>
                    <a:latin typeface="Arial" panose="020B0604020202020204" pitchFamily="34" charset="0"/>
                  </a:rPr>
                  <a:t>24</a:t>
                </a:r>
                <a:endParaRPr lang="en-US" altLang="zh-CN" sz="2300" baseline="30000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cxnSp>
            <p:nvCxnSpPr>
              <p:cNvPr id="23" name="直接连接符 22"/>
              <p:cNvCxnSpPr/>
              <p:nvPr/>
            </p:nvCxnSpPr>
            <p:spPr bwMode="auto">
              <a:xfrm>
                <a:off x="5561650" y="2034650"/>
                <a:ext cx="504634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495" name="矩形 17"/>
            <p:cNvSpPr>
              <a:spLocks noChangeArrowheads="1"/>
            </p:cNvSpPr>
            <p:nvPr/>
          </p:nvSpPr>
          <p:spPr bwMode="auto">
            <a:xfrm>
              <a:off x="6165379" y="2956011"/>
              <a:ext cx="619905" cy="615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300" dirty="0">
                  <a:solidFill>
                    <a:prstClr val="black"/>
                  </a:solidFill>
                  <a:latin typeface="Arial" panose="020B0604020202020204" pitchFamily="34" charset="0"/>
                </a:rPr>
                <a:t>+</a:t>
              </a:r>
            </a:p>
          </p:txBody>
        </p:sp>
        <p:grpSp>
          <p:nvGrpSpPr>
            <p:cNvPr id="20496" name="组合 66"/>
            <p:cNvGrpSpPr/>
            <p:nvPr/>
          </p:nvGrpSpPr>
          <p:grpSpPr bwMode="auto">
            <a:xfrm>
              <a:off x="6498654" y="2709790"/>
              <a:ext cx="812884" cy="1104428"/>
              <a:chOff x="5415340" y="1489962"/>
              <a:chExt cx="812884" cy="1104428"/>
            </a:xfrm>
          </p:grpSpPr>
          <p:sp>
            <p:nvSpPr>
              <p:cNvPr id="20497" name="矩形 17"/>
              <p:cNvSpPr>
                <a:spLocks noChangeArrowheads="1"/>
              </p:cNvSpPr>
              <p:nvPr/>
            </p:nvSpPr>
            <p:spPr bwMode="auto">
              <a:xfrm>
                <a:off x="5415340" y="1489962"/>
                <a:ext cx="812884" cy="11044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300">
                    <a:solidFill>
                      <a:prstClr val="black"/>
                    </a:solidFill>
                    <a:latin typeface="Arial" panose="020B0604020202020204" pitchFamily="34" charset="0"/>
                  </a:rPr>
                  <a:t>8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300">
                    <a:solidFill>
                      <a:prstClr val="black"/>
                    </a:solidFill>
                    <a:latin typeface="Arial" panose="020B0604020202020204" pitchFamily="34" charset="0"/>
                  </a:rPr>
                  <a:t>24</a:t>
                </a:r>
                <a:endParaRPr lang="en-US" altLang="zh-CN" sz="2300" baseline="30000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cxnSp>
            <p:nvCxnSpPr>
              <p:cNvPr id="21" name="直接连接符 20"/>
              <p:cNvCxnSpPr/>
              <p:nvPr/>
            </p:nvCxnSpPr>
            <p:spPr bwMode="auto">
              <a:xfrm>
                <a:off x="5569660" y="2028572"/>
                <a:ext cx="504634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0499" name="矩形 17"/>
          <p:cNvSpPr>
            <a:spLocks noChangeArrowheads="1"/>
          </p:cNvSpPr>
          <p:nvPr/>
        </p:nvSpPr>
        <p:spPr bwMode="auto">
          <a:xfrm>
            <a:off x="2565343" y="2268988"/>
            <a:ext cx="449252" cy="42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300">
                <a:solidFill>
                  <a:prstClr val="black"/>
                </a:solidFill>
                <a:latin typeface="Arial" panose="020B0604020202020204" pitchFamily="34" charset="0"/>
              </a:rPr>
              <a:t>=</a:t>
            </a:r>
          </a:p>
        </p:txBody>
      </p:sp>
      <p:grpSp>
        <p:nvGrpSpPr>
          <p:cNvPr id="25" name="组合 72"/>
          <p:cNvGrpSpPr/>
          <p:nvPr/>
        </p:nvGrpSpPr>
        <p:grpSpPr bwMode="auto">
          <a:xfrm>
            <a:off x="3975302" y="2090555"/>
            <a:ext cx="1249841" cy="800219"/>
            <a:chOff x="5174779" y="2709790"/>
            <a:chExt cx="1721251" cy="1103007"/>
          </a:xfrm>
        </p:grpSpPr>
        <p:grpSp>
          <p:nvGrpSpPr>
            <p:cNvPr id="20501" name="组合 73"/>
            <p:cNvGrpSpPr/>
            <p:nvPr/>
          </p:nvGrpSpPr>
          <p:grpSpPr bwMode="auto">
            <a:xfrm>
              <a:off x="5624347" y="2709790"/>
              <a:ext cx="1271683" cy="1103007"/>
              <a:chOff x="5415339" y="1496040"/>
              <a:chExt cx="1271683" cy="1103007"/>
            </a:xfrm>
          </p:grpSpPr>
          <p:sp>
            <p:nvSpPr>
              <p:cNvPr id="20502" name="矩形 17"/>
              <p:cNvSpPr>
                <a:spLocks noChangeArrowheads="1"/>
              </p:cNvSpPr>
              <p:nvPr/>
            </p:nvSpPr>
            <p:spPr bwMode="auto">
              <a:xfrm>
                <a:off x="5415339" y="1496040"/>
                <a:ext cx="1271683" cy="11030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300">
                    <a:solidFill>
                      <a:prstClr val="black"/>
                    </a:solidFill>
                    <a:latin typeface="Arial" panose="020B0604020202020204" pitchFamily="34" charset="0"/>
                  </a:rPr>
                  <a:t>15+8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300">
                    <a:solidFill>
                      <a:prstClr val="black"/>
                    </a:solidFill>
                    <a:latin typeface="Arial" panose="020B0604020202020204" pitchFamily="34" charset="0"/>
                  </a:rPr>
                  <a:t>24</a:t>
                </a:r>
                <a:endParaRPr lang="en-US" altLang="zh-CN" sz="2300" baseline="30000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cxnSp>
            <p:nvCxnSpPr>
              <p:cNvPr id="29" name="直接连接符 28"/>
              <p:cNvCxnSpPr/>
              <p:nvPr/>
            </p:nvCxnSpPr>
            <p:spPr bwMode="auto">
              <a:xfrm>
                <a:off x="5541636" y="2033956"/>
                <a:ext cx="97246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504" name="矩形 17"/>
            <p:cNvSpPr>
              <a:spLocks noChangeArrowheads="1"/>
            </p:cNvSpPr>
            <p:nvPr/>
          </p:nvSpPr>
          <p:spPr bwMode="auto">
            <a:xfrm>
              <a:off x="5174779" y="2956012"/>
              <a:ext cx="619905" cy="615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300">
                  <a:solidFill>
                    <a:prstClr val="black"/>
                  </a:solidFill>
                  <a:latin typeface="Arial" panose="020B0604020202020204" pitchFamily="34" charset="0"/>
                </a:rPr>
                <a:t>=</a:t>
              </a:r>
            </a:p>
          </p:txBody>
        </p:sp>
      </p:grpSp>
      <p:grpSp>
        <p:nvGrpSpPr>
          <p:cNvPr id="30" name="组合 64"/>
          <p:cNvGrpSpPr/>
          <p:nvPr/>
        </p:nvGrpSpPr>
        <p:grpSpPr bwMode="auto">
          <a:xfrm>
            <a:off x="5382957" y="2090555"/>
            <a:ext cx="589787" cy="800219"/>
            <a:chOff x="5407721" y="1496040"/>
            <a:chExt cx="812884" cy="1104428"/>
          </a:xfrm>
        </p:grpSpPr>
        <p:sp>
          <p:nvSpPr>
            <p:cNvPr id="20506" name="矩形 17"/>
            <p:cNvSpPr>
              <a:spLocks noChangeArrowheads="1"/>
            </p:cNvSpPr>
            <p:nvPr/>
          </p:nvSpPr>
          <p:spPr bwMode="auto">
            <a:xfrm>
              <a:off x="5407721" y="1496040"/>
              <a:ext cx="812884" cy="1104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300">
                  <a:solidFill>
                    <a:prstClr val="black"/>
                  </a:solidFill>
                  <a:latin typeface="Arial" panose="020B0604020202020204" pitchFamily="34" charset="0"/>
                </a:rPr>
                <a:t>23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300">
                  <a:solidFill>
                    <a:prstClr val="black"/>
                  </a:solidFill>
                  <a:latin typeface="Arial" panose="020B0604020202020204" pitchFamily="34" charset="0"/>
                </a:rPr>
                <a:t>24</a:t>
              </a:r>
              <a:endParaRPr lang="en-US" altLang="zh-CN" sz="2300" baseline="3000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32" name="直接连接符 31"/>
            <p:cNvCxnSpPr/>
            <p:nvPr/>
          </p:nvCxnSpPr>
          <p:spPr bwMode="auto">
            <a:xfrm>
              <a:off x="5561724" y="2034650"/>
              <a:ext cx="50487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矩形 17"/>
          <p:cNvSpPr>
            <a:spLocks noChangeArrowheads="1"/>
          </p:cNvSpPr>
          <p:nvPr/>
        </p:nvSpPr>
        <p:spPr bwMode="auto">
          <a:xfrm>
            <a:off x="5076545" y="2268988"/>
            <a:ext cx="449252" cy="42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300">
                <a:solidFill>
                  <a:prstClr val="black"/>
                </a:solidFill>
                <a:latin typeface="Arial" panose="020B0604020202020204" pitchFamily="34" charset="0"/>
              </a:rPr>
              <a:t>=</a:t>
            </a:r>
          </a:p>
        </p:txBody>
      </p:sp>
      <p:grpSp>
        <p:nvGrpSpPr>
          <p:cNvPr id="20509" name="组合 53"/>
          <p:cNvGrpSpPr/>
          <p:nvPr/>
        </p:nvGrpSpPr>
        <p:grpSpPr bwMode="auto">
          <a:xfrm>
            <a:off x="1601179" y="3245195"/>
            <a:ext cx="1180726" cy="800219"/>
            <a:chOff x="5624348" y="1370541"/>
            <a:chExt cx="1625768" cy="1104428"/>
          </a:xfrm>
        </p:grpSpPr>
        <p:grpSp>
          <p:nvGrpSpPr>
            <p:cNvPr id="20510" name="组合 54"/>
            <p:cNvGrpSpPr/>
            <p:nvPr/>
          </p:nvGrpSpPr>
          <p:grpSpPr bwMode="auto">
            <a:xfrm>
              <a:off x="5624348" y="1370541"/>
              <a:ext cx="812884" cy="1104428"/>
              <a:chOff x="5415340" y="1494135"/>
              <a:chExt cx="812884" cy="1104428"/>
            </a:xfrm>
          </p:grpSpPr>
          <p:sp>
            <p:nvSpPr>
              <p:cNvPr id="20511" name="矩形 17"/>
              <p:cNvSpPr>
                <a:spLocks noChangeArrowheads="1"/>
              </p:cNvSpPr>
              <p:nvPr/>
            </p:nvSpPr>
            <p:spPr bwMode="auto">
              <a:xfrm>
                <a:off x="5415340" y="1494135"/>
                <a:ext cx="812884" cy="11044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300">
                    <a:solidFill>
                      <a:prstClr val="black"/>
                    </a:solidFill>
                    <a:latin typeface="Arial" panose="020B0604020202020204" pitchFamily="34" charset="0"/>
                  </a:rPr>
                  <a:t>1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300">
                    <a:solidFill>
                      <a:prstClr val="black"/>
                    </a:solidFill>
                    <a:latin typeface="Arial" panose="020B0604020202020204" pitchFamily="34" charset="0"/>
                  </a:rPr>
                  <a:t>4</a:t>
                </a:r>
                <a:endParaRPr lang="en-US" altLang="zh-CN" sz="2300" baseline="30000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cxnSp>
            <p:nvCxnSpPr>
              <p:cNvPr id="41" name="直接连接符 40"/>
              <p:cNvCxnSpPr/>
              <p:nvPr/>
            </p:nvCxnSpPr>
            <p:spPr bwMode="auto">
              <a:xfrm>
                <a:off x="5637396" y="2032743"/>
                <a:ext cx="36004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513" name="组合 55"/>
            <p:cNvGrpSpPr/>
            <p:nvPr/>
          </p:nvGrpSpPr>
          <p:grpSpPr bwMode="auto">
            <a:xfrm>
              <a:off x="6437232" y="1370541"/>
              <a:ext cx="812884" cy="1104428"/>
              <a:chOff x="5415340" y="1507107"/>
              <a:chExt cx="812884" cy="1104428"/>
            </a:xfrm>
          </p:grpSpPr>
          <p:sp>
            <p:nvSpPr>
              <p:cNvPr id="20514" name="矩形 57"/>
              <p:cNvSpPr>
                <a:spLocks noChangeArrowheads="1"/>
              </p:cNvSpPr>
              <p:nvPr/>
            </p:nvSpPr>
            <p:spPr bwMode="auto">
              <a:xfrm>
                <a:off x="5415340" y="1507107"/>
                <a:ext cx="812884" cy="11044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300">
                    <a:solidFill>
                      <a:prstClr val="black"/>
                    </a:solidFill>
                    <a:latin typeface="Arial" panose="020B0604020202020204" pitchFamily="34" charset="0"/>
                  </a:rPr>
                  <a:t>3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300">
                    <a:solidFill>
                      <a:prstClr val="black"/>
                    </a:solidFill>
                    <a:latin typeface="Arial" panose="020B0604020202020204" pitchFamily="34" charset="0"/>
                  </a:rPr>
                  <a:t>8</a:t>
                </a:r>
                <a:endParaRPr lang="en-US" altLang="zh-CN" sz="2300" baseline="30000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cxnSp>
            <p:nvCxnSpPr>
              <p:cNvPr id="39" name="直接连接符 38"/>
              <p:cNvCxnSpPr/>
              <p:nvPr/>
            </p:nvCxnSpPr>
            <p:spPr bwMode="auto">
              <a:xfrm>
                <a:off x="5646119" y="2045715"/>
                <a:ext cx="36004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516" name="矩形 17"/>
            <p:cNvSpPr>
              <a:spLocks noChangeArrowheads="1"/>
            </p:cNvSpPr>
            <p:nvPr/>
          </p:nvSpPr>
          <p:spPr bwMode="auto">
            <a:xfrm>
              <a:off x="6165379" y="1616762"/>
              <a:ext cx="619906" cy="615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300">
                  <a:solidFill>
                    <a:prstClr val="black"/>
                  </a:solidFill>
                  <a:latin typeface="Arial" panose="020B0604020202020204" pitchFamily="34" charset="0"/>
                </a:rPr>
                <a:t>+</a:t>
              </a:r>
            </a:p>
          </p:txBody>
        </p:sp>
      </p:grpSp>
      <p:grpSp>
        <p:nvGrpSpPr>
          <p:cNvPr id="42" name="组合 63"/>
          <p:cNvGrpSpPr/>
          <p:nvPr/>
        </p:nvGrpSpPr>
        <p:grpSpPr bwMode="auto">
          <a:xfrm>
            <a:off x="2871755" y="3245195"/>
            <a:ext cx="1230259" cy="800219"/>
            <a:chOff x="5616729" y="2709790"/>
            <a:chExt cx="1694809" cy="1104428"/>
          </a:xfrm>
        </p:grpSpPr>
        <p:grpSp>
          <p:nvGrpSpPr>
            <p:cNvPr id="20518" name="组合 64"/>
            <p:cNvGrpSpPr/>
            <p:nvPr/>
          </p:nvGrpSpPr>
          <p:grpSpPr bwMode="auto">
            <a:xfrm>
              <a:off x="5616729" y="2709790"/>
              <a:ext cx="812884" cy="1104428"/>
              <a:chOff x="5407721" y="1496040"/>
              <a:chExt cx="812884" cy="1104428"/>
            </a:xfrm>
          </p:grpSpPr>
          <p:sp>
            <p:nvSpPr>
              <p:cNvPr id="20519" name="矩形 17"/>
              <p:cNvSpPr>
                <a:spLocks noChangeArrowheads="1"/>
              </p:cNvSpPr>
              <p:nvPr/>
            </p:nvSpPr>
            <p:spPr bwMode="auto">
              <a:xfrm>
                <a:off x="5407721" y="1496040"/>
                <a:ext cx="812884" cy="11044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300">
                    <a:solidFill>
                      <a:prstClr val="black"/>
                    </a:solidFill>
                    <a:latin typeface="Arial" panose="020B0604020202020204" pitchFamily="34" charset="0"/>
                  </a:rPr>
                  <a:t>2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300">
                    <a:solidFill>
                      <a:prstClr val="black"/>
                    </a:solidFill>
                    <a:latin typeface="Arial" panose="020B0604020202020204" pitchFamily="34" charset="0"/>
                  </a:rPr>
                  <a:t>8</a:t>
                </a:r>
                <a:endParaRPr lang="en-US" altLang="zh-CN" sz="2300" baseline="30000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cxnSp>
            <p:nvCxnSpPr>
              <p:cNvPr id="49" name="直接连接符 48"/>
              <p:cNvCxnSpPr/>
              <p:nvPr/>
            </p:nvCxnSpPr>
            <p:spPr bwMode="auto">
              <a:xfrm>
                <a:off x="5621952" y="2034648"/>
                <a:ext cx="360227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521" name="矩形 17"/>
            <p:cNvSpPr>
              <a:spLocks noChangeArrowheads="1"/>
            </p:cNvSpPr>
            <p:nvPr/>
          </p:nvSpPr>
          <p:spPr bwMode="auto">
            <a:xfrm>
              <a:off x="6165379" y="2956011"/>
              <a:ext cx="619905" cy="615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300">
                  <a:solidFill>
                    <a:prstClr val="black"/>
                  </a:solidFill>
                  <a:latin typeface="Arial" panose="020B0604020202020204" pitchFamily="34" charset="0"/>
                </a:rPr>
                <a:t>+</a:t>
              </a:r>
            </a:p>
          </p:txBody>
        </p:sp>
        <p:grpSp>
          <p:nvGrpSpPr>
            <p:cNvPr id="20522" name="组合 66"/>
            <p:cNvGrpSpPr/>
            <p:nvPr/>
          </p:nvGrpSpPr>
          <p:grpSpPr bwMode="auto">
            <a:xfrm>
              <a:off x="6498654" y="2709790"/>
              <a:ext cx="812884" cy="1104428"/>
              <a:chOff x="5415340" y="1489962"/>
              <a:chExt cx="812884" cy="1104428"/>
            </a:xfrm>
          </p:grpSpPr>
          <p:sp>
            <p:nvSpPr>
              <p:cNvPr id="20523" name="矩形 17"/>
              <p:cNvSpPr>
                <a:spLocks noChangeArrowheads="1"/>
              </p:cNvSpPr>
              <p:nvPr/>
            </p:nvSpPr>
            <p:spPr bwMode="auto">
              <a:xfrm>
                <a:off x="5415340" y="1489962"/>
                <a:ext cx="812884" cy="11044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300">
                    <a:solidFill>
                      <a:prstClr val="black"/>
                    </a:solidFill>
                    <a:latin typeface="Arial" panose="020B0604020202020204" pitchFamily="34" charset="0"/>
                  </a:rPr>
                  <a:t>3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300">
                    <a:solidFill>
                      <a:prstClr val="black"/>
                    </a:solidFill>
                    <a:latin typeface="Arial" panose="020B0604020202020204" pitchFamily="34" charset="0"/>
                  </a:rPr>
                  <a:t>8</a:t>
                </a:r>
                <a:endParaRPr lang="en-US" altLang="zh-CN" sz="2300" baseline="30000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cxnSp>
            <p:nvCxnSpPr>
              <p:cNvPr id="47" name="直接连接符 46"/>
              <p:cNvCxnSpPr/>
              <p:nvPr/>
            </p:nvCxnSpPr>
            <p:spPr bwMode="auto">
              <a:xfrm>
                <a:off x="5631549" y="2028570"/>
                <a:ext cx="358640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0525" name="矩形 17"/>
          <p:cNvSpPr>
            <a:spLocks noChangeArrowheads="1"/>
          </p:cNvSpPr>
          <p:nvPr/>
        </p:nvSpPr>
        <p:spPr bwMode="auto">
          <a:xfrm>
            <a:off x="2565343" y="3423628"/>
            <a:ext cx="449252" cy="42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300">
                <a:solidFill>
                  <a:prstClr val="black"/>
                </a:solidFill>
                <a:latin typeface="Arial" panose="020B0604020202020204" pitchFamily="34" charset="0"/>
              </a:rPr>
              <a:t>=</a:t>
            </a:r>
          </a:p>
        </p:txBody>
      </p:sp>
      <p:grpSp>
        <p:nvGrpSpPr>
          <p:cNvPr id="51" name="组合 72"/>
          <p:cNvGrpSpPr/>
          <p:nvPr/>
        </p:nvGrpSpPr>
        <p:grpSpPr bwMode="auto">
          <a:xfrm>
            <a:off x="3975302" y="3245195"/>
            <a:ext cx="1249841" cy="800219"/>
            <a:chOff x="5174779" y="2709790"/>
            <a:chExt cx="1721251" cy="1103006"/>
          </a:xfrm>
        </p:grpSpPr>
        <p:grpSp>
          <p:nvGrpSpPr>
            <p:cNvPr id="20527" name="组合 73"/>
            <p:cNvGrpSpPr/>
            <p:nvPr/>
          </p:nvGrpSpPr>
          <p:grpSpPr bwMode="auto">
            <a:xfrm>
              <a:off x="5624347" y="2709790"/>
              <a:ext cx="1271683" cy="1103006"/>
              <a:chOff x="5415339" y="1496040"/>
              <a:chExt cx="1271683" cy="1103006"/>
            </a:xfrm>
          </p:grpSpPr>
          <p:sp>
            <p:nvSpPr>
              <p:cNvPr id="20528" name="矩形 17"/>
              <p:cNvSpPr>
                <a:spLocks noChangeArrowheads="1"/>
              </p:cNvSpPr>
              <p:nvPr/>
            </p:nvSpPr>
            <p:spPr bwMode="auto">
              <a:xfrm>
                <a:off x="5415339" y="1496040"/>
                <a:ext cx="1271683" cy="110300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300">
                    <a:solidFill>
                      <a:prstClr val="black"/>
                    </a:solidFill>
                    <a:latin typeface="Arial" panose="020B0604020202020204" pitchFamily="34" charset="0"/>
                  </a:rPr>
                  <a:t>2 + 3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300">
                    <a:solidFill>
                      <a:prstClr val="black"/>
                    </a:solidFill>
                    <a:latin typeface="Arial" panose="020B0604020202020204" pitchFamily="34" charset="0"/>
                  </a:rPr>
                  <a:t>8</a:t>
                </a:r>
                <a:endParaRPr lang="en-US" altLang="zh-CN" sz="2300" baseline="30000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  <p:cxnSp>
            <p:nvCxnSpPr>
              <p:cNvPr id="55" name="直接连接符 54"/>
              <p:cNvCxnSpPr/>
              <p:nvPr/>
            </p:nvCxnSpPr>
            <p:spPr bwMode="auto">
              <a:xfrm>
                <a:off x="5541636" y="2033955"/>
                <a:ext cx="97246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530" name="矩形 17"/>
            <p:cNvSpPr>
              <a:spLocks noChangeArrowheads="1"/>
            </p:cNvSpPr>
            <p:nvPr/>
          </p:nvSpPr>
          <p:spPr bwMode="auto">
            <a:xfrm>
              <a:off x="5174779" y="2956011"/>
              <a:ext cx="619905" cy="615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300">
                  <a:solidFill>
                    <a:prstClr val="black"/>
                  </a:solidFill>
                  <a:latin typeface="Arial" panose="020B0604020202020204" pitchFamily="34" charset="0"/>
                </a:rPr>
                <a:t>=</a:t>
              </a:r>
            </a:p>
          </p:txBody>
        </p:sp>
      </p:grpSp>
      <p:grpSp>
        <p:nvGrpSpPr>
          <p:cNvPr id="56" name="组合 64"/>
          <p:cNvGrpSpPr/>
          <p:nvPr/>
        </p:nvGrpSpPr>
        <p:grpSpPr bwMode="auto">
          <a:xfrm>
            <a:off x="5382957" y="3245195"/>
            <a:ext cx="589787" cy="800219"/>
            <a:chOff x="5407721" y="1496040"/>
            <a:chExt cx="812884" cy="1104428"/>
          </a:xfrm>
        </p:grpSpPr>
        <p:sp>
          <p:nvSpPr>
            <p:cNvPr id="20532" name="矩形 17"/>
            <p:cNvSpPr>
              <a:spLocks noChangeArrowheads="1"/>
            </p:cNvSpPr>
            <p:nvPr/>
          </p:nvSpPr>
          <p:spPr bwMode="auto">
            <a:xfrm>
              <a:off x="5407721" y="1496040"/>
              <a:ext cx="812884" cy="1104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300">
                  <a:solidFill>
                    <a:prstClr val="black"/>
                  </a:solidFill>
                  <a:latin typeface="Arial" panose="020B0604020202020204" pitchFamily="34" charset="0"/>
                </a:rPr>
                <a:t>5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300">
                  <a:solidFill>
                    <a:prstClr val="black"/>
                  </a:solidFill>
                  <a:latin typeface="Arial" panose="020B0604020202020204" pitchFamily="34" charset="0"/>
                </a:rPr>
                <a:t>8</a:t>
              </a:r>
              <a:endParaRPr lang="en-US" altLang="zh-CN" sz="2300" baseline="3000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58" name="直接连接符 57"/>
            <p:cNvCxnSpPr/>
            <p:nvPr/>
          </p:nvCxnSpPr>
          <p:spPr bwMode="auto">
            <a:xfrm>
              <a:off x="5634756" y="2034648"/>
              <a:ext cx="35881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矩形 17"/>
          <p:cNvSpPr>
            <a:spLocks noChangeArrowheads="1"/>
          </p:cNvSpPr>
          <p:nvPr/>
        </p:nvSpPr>
        <p:spPr bwMode="auto">
          <a:xfrm>
            <a:off x="5076545" y="3423628"/>
            <a:ext cx="449252" cy="42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300">
                <a:solidFill>
                  <a:prstClr val="black"/>
                </a:solidFill>
                <a:latin typeface="Arial" panose="020B0604020202020204" pitchFamily="34" charset="0"/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5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5" name="组合 358"/>
          <p:cNvGrpSpPr/>
          <p:nvPr/>
        </p:nvGrpSpPr>
        <p:grpSpPr bwMode="auto">
          <a:xfrm>
            <a:off x="1945606" y="2028390"/>
            <a:ext cx="2169079" cy="2217185"/>
            <a:chOff x="1684006" y="1611480"/>
            <a:chExt cx="2016127" cy="2236788"/>
          </a:xfrm>
        </p:grpSpPr>
        <p:grpSp>
          <p:nvGrpSpPr>
            <p:cNvPr id="21506" name="Group 360"/>
            <p:cNvGrpSpPr/>
            <p:nvPr/>
          </p:nvGrpSpPr>
          <p:grpSpPr bwMode="auto">
            <a:xfrm>
              <a:off x="1684006" y="1611480"/>
              <a:ext cx="2016127" cy="2236788"/>
              <a:chOff x="793" y="1389"/>
              <a:chExt cx="1270" cy="1409"/>
            </a:xfrm>
          </p:grpSpPr>
          <p:sp>
            <p:nvSpPr>
              <p:cNvPr id="21507" name="AutoShape 251"/>
              <p:cNvSpPr>
                <a:spLocks noChangeArrowheads="1"/>
              </p:cNvSpPr>
              <p:nvPr/>
            </p:nvSpPr>
            <p:spPr bwMode="auto">
              <a:xfrm>
                <a:off x="793" y="1389"/>
                <a:ext cx="408" cy="1406"/>
              </a:xfrm>
              <a:prstGeom prst="roundRect">
                <a:avLst>
                  <a:gd name="adj" fmla="val 28921"/>
                </a:avLst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000">
                  <a:solidFill>
                    <a:srgbClr val="CC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endParaRPr>
              </a:p>
            </p:txBody>
          </p:sp>
          <p:grpSp>
            <p:nvGrpSpPr>
              <p:cNvPr id="21508" name="Group 359"/>
              <p:cNvGrpSpPr/>
              <p:nvPr/>
            </p:nvGrpSpPr>
            <p:grpSpPr bwMode="auto">
              <a:xfrm>
                <a:off x="1202" y="1392"/>
                <a:ext cx="861" cy="1406"/>
                <a:chOff x="1202" y="1392"/>
                <a:chExt cx="861" cy="1406"/>
              </a:xfrm>
            </p:grpSpPr>
            <p:sp>
              <p:nvSpPr>
                <p:cNvPr id="21509" name="Line 325"/>
                <p:cNvSpPr>
                  <a:spLocks noChangeShapeType="1"/>
                </p:cNvSpPr>
                <p:nvPr/>
              </p:nvSpPr>
              <p:spPr bwMode="auto">
                <a:xfrm>
                  <a:off x="1202" y="1649"/>
                  <a:ext cx="453" cy="0"/>
                </a:xfrm>
                <a:prstGeom prst="line">
                  <a:avLst/>
                </a:prstGeom>
                <a:noFill/>
                <a:ln w="12700">
                  <a:solidFill>
                    <a:srgbClr val="660066"/>
                  </a:solidFill>
                  <a:rou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2000" b="1">
                    <a:solidFill>
                      <a:srgbClr val="CC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510" name="Line 326"/>
                <p:cNvSpPr>
                  <a:spLocks noChangeShapeType="1"/>
                </p:cNvSpPr>
                <p:nvPr/>
              </p:nvSpPr>
              <p:spPr bwMode="auto">
                <a:xfrm>
                  <a:off x="1202" y="2069"/>
                  <a:ext cx="453" cy="0"/>
                </a:xfrm>
                <a:prstGeom prst="line">
                  <a:avLst/>
                </a:prstGeom>
                <a:noFill/>
                <a:ln w="12700">
                  <a:solidFill>
                    <a:srgbClr val="660066"/>
                  </a:solidFill>
                  <a:rou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2000" b="1">
                    <a:solidFill>
                      <a:srgbClr val="CC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511" name="Line 327"/>
                <p:cNvSpPr>
                  <a:spLocks noChangeShapeType="1"/>
                </p:cNvSpPr>
                <p:nvPr/>
              </p:nvSpPr>
              <p:spPr bwMode="auto">
                <a:xfrm>
                  <a:off x="1202" y="2520"/>
                  <a:ext cx="453" cy="0"/>
                </a:xfrm>
                <a:prstGeom prst="line">
                  <a:avLst/>
                </a:prstGeom>
                <a:noFill/>
                <a:ln w="12700">
                  <a:solidFill>
                    <a:srgbClr val="660066"/>
                  </a:solidFill>
                  <a:rou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2000" b="1">
                    <a:solidFill>
                      <a:srgbClr val="CC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512" name="AutoShape 329"/>
                <p:cNvSpPr>
                  <a:spLocks noChangeArrowheads="1"/>
                </p:cNvSpPr>
                <p:nvPr/>
              </p:nvSpPr>
              <p:spPr bwMode="auto">
                <a:xfrm>
                  <a:off x="1655" y="1392"/>
                  <a:ext cx="408" cy="1406"/>
                </a:xfrm>
                <a:prstGeom prst="roundRect">
                  <a:avLst>
                    <a:gd name="adj" fmla="val 28921"/>
                  </a:avLst>
                </a:prstGeom>
                <a:solidFill>
                  <a:srgbClr val="FFFFCC"/>
                </a:solidFill>
                <a:ln w="12700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2000">
                    <a:solidFill>
                      <a:srgbClr val="CC0000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endParaRPr>
                </a:p>
              </p:txBody>
            </p:sp>
          </p:grpSp>
        </p:grpSp>
        <p:sp>
          <p:nvSpPr>
            <p:cNvPr id="21513" name="Rectangle 399"/>
            <p:cNvSpPr>
              <a:spLocks noChangeArrowheads="1"/>
            </p:cNvSpPr>
            <p:nvPr/>
          </p:nvSpPr>
          <p:spPr bwMode="auto">
            <a:xfrm>
              <a:off x="3125457" y="1755943"/>
              <a:ext cx="503238" cy="5746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srgbClr val="CC000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21514" name="Rectangle 412"/>
            <p:cNvSpPr>
              <a:spLocks noChangeArrowheads="1"/>
            </p:cNvSpPr>
            <p:nvPr/>
          </p:nvSpPr>
          <p:spPr bwMode="auto">
            <a:xfrm>
              <a:off x="3125457" y="3132305"/>
              <a:ext cx="503238" cy="5746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srgbClr val="CC000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21515" name="Rectangle 413"/>
            <p:cNvSpPr>
              <a:spLocks noChangeArrowheads="1"/>
            </p:cNvSpPr>
            <p:nvPr/>
          </p:nvSpPr>
          <p:spPr bwMode="auto">
            <a:xfrm>
              <a:off x="3125457" y="2427455"/>
              <a:ext cx="503238" cy="5746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srgbClr val="CC000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  <p:sp>
        <p:nvSpPr>
          <p:cNvPr id="21516" name="文本框 47"/>
          <p:cNvSpPr txBox="1">
            <a:spLocks noChangeArrowheads="1"/>
          </p:cNvSpPr>
          <p:nvPr/>
        </p:nvSpPr>
        <p:spPr bwMode="auto">
          <a:xfrm>
            <a:off x="1697941" y="986567"/>
            <a:ext cx="4758613" cy="422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3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2.</a:t>
            </a:r>
            <a:r>
              <a:rPr lang="zh-CN" altLang="en-US" sz="23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先计算，然后任选两题进行检验</a:t>
            </a:r>
            <a:r>
              <a:rPr lang="zh-CN" altLang="zh-CN" sz="23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</a:p>
        </p:txBody>
      </p:sp>
      <p:grpSp>
        <p:nvGrpSpPr>
          <p:cNvPr id="21517" name="组合 358"/>
          <p:cNvGrpSpPr/>
          <p:nvPr/>
        </p:nvGrpSpPr>
        <p:grpSpPr bwMode="auto">
          <a:xfrm>
            <a:off x="5006277" y="2015728"/>
            <a:ext cx="2167927" cy="2218335"/>
            <a:chOff x="1684006" y="1611480"/>
            <a:chExt cx="2016127" cy="2236788"/>
          </a:xfrm>
        </p:grpSpPr>
        <p:grpSp>
          <p:nvGrpSpPr>
            <p:cNvPr id="21518" name="Group 360"/>
            <p:cNvGrpSpPr/>
            <p:nvPr/>
          </p:nvGrpSpPr>
          <p:grpSpPr bwMode="auto">
            <a:xfrm>
              <a:off x="1684006" y="1611480"/>
              <a:ext cx="2016127" cy="2236788"/>
              <a:chOff x="793" y="1389"/>
              <a:chExt cx="1270" cy="1409"/>
            </a:xfrm>
          </p:grpSpPr>
          <p:sp>
            <p:nvSpPr>
              <p:cNvPr id="21519" name="AutoShape 251"/>
              <p:cNvSpPr>
                <a:spLocks noChangeArrowheads="1"/>
              </p:cNvSpPr>
              <p:nvPr/>
            </p:nvSpPr>
            <p:spPr bwMode="auto">
              <a:xfrm>
                <a:off x="793" y="1389"/>
                <a:ext cx="408" cy="1406"/>
              </a:xfrm>
              <a:prstGeom prst="roundRect">
                <a:avLst>
                  <a:gd name="adj" fmla="val 28921"/>
                </a:avLst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2000">
                  <a:solidFill>
                    <a:srgbClr val="CC0000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endParaRPr>
              </a:p>
            </p:txBody>
          </p:sp>
          <p:grpSp>
            <p:nvGrpSpPr>
              <p:cNvPr id="21520" name="Group 359"/>
              <p:cNvGrpSpPr/>
              <p:nvPr/>
            </p:nvGrpSpPr>
            <p:grpSpPr bwMode="auto">
              <a:xfrm>
                <a:off x="1202" y="1392"/>
                <a:ext cx="861" cy="1406"/>
                <a:chOff x="1202" y="1392"/>
                <a:chExt cx="861" cy="1406"/>
              </a:xfrm>
            </p:grpSpPr>
            <p:sp>
              <p:nvSpPr>
                <p:cNvPr id="21521" name="Line 325"/>
                <p:cNvSpPr>
                  <a:spLocks noChangeShapeType="1"/>
                </p:cNvSpPr>
                <p:nvPr/>
              </p:nvSpPr>
              <p:spPr bwMode="auto">
                <a:xfrm>
                  <a:off x="1202" y="1649"/>
                  <a:ext cx="453" cy="0"/>
                </a:xfrm>
                <a:prstGeom prst="line">
                  <a:avLst/>
                </a:prstGeom>
                <a:noFill/>
                <a:ln w="12700">
                  <a:solidFill>
                    <a:srgbClr val="660066"/>
                  </a:solidFill>
                  <a:rou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2000" b="1">
                    <a:solidFill>
                      <a:srgbClr val="CC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522" name="Line 326"/>
                <p:cNvSpPr>
                  <a:spLocks noChangeShapeType="1"/>
                </p:cNvSpPr>
                <p:nvPr/>
              </p:nvSpPr>
              <p:spPr bwMode="auto">
                <a:xfrm>
                  <a:off x="1202" y="2069"/>
                  <a:ext cx="453" cy="0"/>
                </a:xfrm>
                <a:prstGeom prst="line">
                  <a:avLst/>
                </a:prstGeom>
                <a:noFill/>
                <a:ln w="12700">
                  <a:solidFill>
                    <a:srgbClr val="660066"/>
                  </a:solidFill>
                  <a:rou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2000" b="1">
                    <a:solidFill>
                      <a:srgbClr val="CC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523" name="Line 327"/>
                <p:cNvSpPr>
                  <a:spLocks noChangeShapeType="1"/>
                </p:cNvSpPr>
                <p:nvPr/>
              </p:nvSpPr>
              <p:spPr bwMode="auto">
                <a:xfrm>
                  <a:off x="1202" y="2520"/>
                  <a:ext cx="453" cy="0"/>
                </a:xfrm>
                <a:prstGeom prst="line">
                  <a:avLst/>
                </a:prstGeom>
                <a:noFill/>
                <a:ln w="12700">
                  <a:solidFill>
                    <a:srgbClr val="660066"/>
                  </a:solidFill>
                  <a:rou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2000" b="1">
                    <a:solidFill>
                      <a:srgbClr val="CC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1524" name="AutoShape 329"/>
                <p:cNvSpPr>
                  <a:spLocks noChangeArrowheads="1"/>
                </p:cNvSpPr>
                <p:nvPr/>
              </p:nvSpPr>
              <p:spPr bwMode="auto">
                <a:xfrm>
                  <a:off x="1655" y="1392"/>
                  <a:ext cx="408" cy="1406"/>
                </a:xfrm>
                <a:prstGeom prst="roundRect">
                  <a:avLst>
                    <a:gd name="adj" fmla="val 28921"/>
                  </a:avLst>
                </a:prstGeom>
                <a:solidFill>
                  <a:srgbClr val="FFFFCC"/>
                </a:solidFill>
                <a:ln w="12700">
                  <a:solidFill>
                    <a:schemeClr val="tx1"/>
                  </a:solidFill>
                  <a:round/>
                </a:ln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zh-CN" altLang="en-US" sz="2000">
                    <a:solidFill>
                      <a:srgbClr val="CC0000"/>
                    </a:solidFill>
                    <a:latin typeface="华文楷体" panose="02010600040101010101" pitchFamily="2" charset="-122"/>
                    <a:ea typeface="华文楷体" panose="02010600040101010101" pitchFamily="2" charset="-122"/>
                  </a:endParaRPr>
                </a:p>
              </p:txBody>
            </p:sp>
          </p:grpSp>
        </p:grpSp>
        <p:sp>
          <p:nvSpPr>
            <p:cNvPr id="21525" name="Rectangle 399"/>
            <p:cNvSpPr>
              <a:spLocks noChangeArrowheads="1"/>
            </p:cNvSpPr>
            <p:nvPr/>
          </p:nvSpPr>
          <p:spPr bwMode="auto">
            <a:xfrm>
              <a:off x="3125457" y="1755943"/>
              <a:ext cx="503238" cy="5746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srgbClr val="CC000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21526" name="Rectangle 412"/>
            <p:cNvSpPr>
              <a:spLocks noChangeArrowheads="1"/>
            </p:cNvSpPr>
            <p:nvPr/>
          </p:nvSpPr>
          <p:spPr bwMode="auto">
            <a:xfrm>
              <a:off x="3125457" y="3132305"/>
              <a:ext cx="503238" cy="5746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srgbClr val="CC000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21527" name="Rectangle 413"/>
            <p:cNvSpPr>
              <a:spLocks noChangeArrowheads="1"/>
            </p:cNvSpPr>
            <p:nvPr/>
          </p:nvSpPr>
          <p:spPr bwMode="auto">
            <a:xfrm>
              <a:off x="3125457" y="2427455"/>
              <a:ext cx="503238" cy="57467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000">
                <a:solidFill>
                  <a:srgbClr val="CC0000"/>
                </a:solidFill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  <p:graphicFrame>
        <p:nvGraphicFramePr>
          <p:cNvPr id="60" name="对象 59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657370" y="2161928"/>
          <a:ext cx="220018" cy="566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0" r:id="rId3" imgW="152400" imgH="393700" progId="Equation.KSEE3">
                  <p:embed/>
                </p:oleObj>
              </mc:Choice>
              <mc:Fallback>
                <p:oleObj r:id="rId3" imgW="152400" imgH="393700" progId="Equation.KSEE3">
                  <p:embed/>
                  <p:pic>
                    <p:nvPicPr>
                      <p:cNvPr id="0" name="图片 6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370" y="2161928"/>
                        <a:ext cx="220018" cy="5663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对象 60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590559" y="2826163"/>
          <a:ext cx="329451" cy="567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1" r:id="rId5" imgW="228600" imgH="393700" progId="Equation.KSEE3">
                  <p:embed/>
                </p:oleObj>
              </mc:Choice>
              <mc:Fallback>
                <p:oleObj r:id="rId5" imgW="228600" imgH="393700" progId="Equation.KSEE3">
                  <p:embed/>
                  <p:pic>
                    <p:nvPicPr>
                      <p:cNvPr id="0" name="图片 6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0559" y="2826163"/>
                        <a:ext cx="329451" cy="5675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对象 6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596318" y="3542201"/>
          <a:ext cx="293742" cy="567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2" r:id="rId7" imgW="203200" imgH="393700" progId="Equation.KSEE3">
                  <p:embed/>
                </p:oleObj>
              </mc:Choice>
              <mc:Fallback>
                <p:oleObj r:id="rId7" imgW="203200" imgH="393700" progId="Equation.KSEE3">
                  <p:embed/>
                  <p:pic>
                    <p:nvPicPr>
                      <p:cNvPr id="0" name="图片 6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6318" y="3542201"/>
                        <a:ext cx="293742" cy="5675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31" name="对象 6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187510" y="2149266"/>
          <a:ext cx="220018" cy="567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3" r:id="rId9" imgW="152400" imgH="393700" progId="Equation.KSEE3">
                  <p:embed/>
                </p:oleObj>
              </mc:Choice>
              <mc:Fallback>
                <p:oleObj r:id="rId9" imgW="152400" imgH="393700" progId="Equation.KSEE3">
                  <p:embed/>
                  <p:pic>
                    <p:nvPicPr>
                      <p:cNvPr id="0" name="图片 6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7510" y="2149266"/>
                        <a:ext cx="220018" cy="5675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32" name="对象 6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139130" y="2813499"/>
          <a:ext cx="292590" cy="567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4" r:id="rId11" imgW="203200" imgH="393700" progId="Equation.KSEE3">
                  <p:embed/>
                </p:oleObj>
              </mc:Choice>
              <mc:Fallback>
                <p:oleObj r:id="rId11" imgW="203200" imgH="393700" progId="Equation.KSEE3">
                  <p:embed/>
                  <p:pic>
                    <p:nvPicPr>
                      <p:cNvPr id="0" name="图片 61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9130" y="2813499"/>
                        <a:ext cx="292590" cy="5675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33" name="对象 64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108027" y="3530689"/>
          <a:ext cx="330604" cy="567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" r:id="rId13" imgW="228600" imgH="393700" progId="Equation.KSEE3">
                  <p:embed/>
                </p:oleObj>
              </mc:Choice>
              <mc:Fallback>
                <p:oleObj r:id="rId13" imgW="228600" imgH="393700" progId="Equation.KSEE3">
                  <p:embed/>
                  <p:pic>
                    <p:nvPicPr>
                      <p:cNvPr id="0" name="图片 61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8027" y="3530689"/>
                        <a:ext cx="330604" cy="5675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34" name="对象 65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5210168" y="2137754"/>
          <a:ext cx="293741" cy="567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6" r:id="rId15" imgW="203200" imgH="393700" progId="Equation.KSEE3">
                  <p:embed/>
                </p:oleObj>
              </mc:Choice>
              <mc:Fallback>
                <p:oleObj r:id="rId15" imgW="203200" imgH="393700" progId="Equation.KSEE3">
                  <p:embed/>
                  <p:pic>
                    <p:nvPicPr>
                      <p:cNvPr id="0" name="图片 61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0168" y="2137754"/>
                        <a:ext cx="293741" cy="5675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35" name="对象 66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5198649" y="2801987"/>
          <a:ext cx="292590" cy="567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7" r:id="rId17" imgW="203200" imgH="393700" progId="Equation.KSEE3">
                  <p:embed/>
                </p:oleObj>
              </mc:Choice>
              <mc:Fallback>
                <p:oleObj r:id="rId17" imgW="203200" imgH="393700" progId="Equation.KSEE3">
                  <p:embed/>
                  <p:pic>
                    <p:nvPicPr>
                      <p:cNvPr id="0" name="图片 61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8649" y="2801987"/>
                        <a:ext cx="292590" cy="5675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36" name="对象 67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5222839" y="3518025"/>
          <a:ext cx="220019" cy="567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8" r:id="rId19" imgW="152400" imgH="393700" progId="Equation.KSEE3">
                  <p:embed/>
                </p:oleObj>
              </mc:Choice>
              <mc:Fallback>
                <p:oleObj r:id="rId19" imgW="152400" imgH="393700" progId="Equation.KSEE3">
                  <p:embed/>
                  <p:pic>
                    <p:nvPicPr>
                      <p:cNvPr id="0" name="图片 61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39" y="3518025"/>
                        <a:ext cx="220019" cy="5675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37" name="对象 68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847565" y="1817724"/>
          <a:ext cx="366313" cy="567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9" r:id="rId21" imgW="254000" imgH="393700" progId="Equation.KSEE3">
                  <p:embed/>
                </p:oleObj>
              </mc:Choice>
              <mc:Fallback>
                <p:oleObj r:id="rId21" imgW="254000" imgH="393700" progId="Equation.KSEE3">
                  <p:embed/>
                  <p:pic>
                    <p:nvPicPr>
                      <p:cNvPr id="0" name="图片 61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7565" y="1817724"/>
                        <a:ext cx="366313" cy="5675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38" name="对象 69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5908237" y="1806212"/>
          <a:ext cx="366313" cy="567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0" r:id="rId23" imgW="254000" imgH="393700" progId="Equation.KSEE3">
                  <p:embed/>
                </p:oleObj>
              </mc:Choice>
              <mc:Fallback>
                <p:oleObj r:id="rId23" imgW="254000" imgH="393700" progId="Equation.KSEE3">
                  <p:embed/>
                  <p:pic>
                    <p:nvPicPr>
                      <p:cNvPr id="0" name="图片 61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8237" y="1806212"/>
                        <a:ext cx="366313" cy="5675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对象 70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6716889" y="2149266"/>
          <a:ext cx="220018" cy="567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1" r:id="rId25" imgW="152400" imgH="393700" progId="Equation.KSEE3">
                  <p:embed/>
                </p:oleObj>
              </mc:Choice>
              <mc:Fallback>
                <p:oleObj r:id="rId25" imgW="152400" imgH="393700" progId="Equation.KSEE3">
                  <p:embed/>
                  <p:pic>
                    <p:nvPicPr>
                      <p:cNvPr id="0" name="图片 61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6889" y="2149266"/>
                        <a:ext cx="220018" cy="5675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对象 7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6650078" y="2813499"/>
          <a:ext cx="329451" cy="567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2" r:id="rId27" imgW="228600" imgH="393700" progId="Equation.KSEE3">
                  <p:embed/>
                </p:oleObj>
              </mc:Choice>
              <mc:Fallback>
                <p:oleObj r:id="rId27" imgW="228600" imgH="393700" progId="Equation.KSEE3">
                  <p:embed/>
                  <p:pic>
                    <p:nvPicPr>
                      <p:cNvPr id="0" name="图片 61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0078" y="2813499"/>
                        <a:ext cx="329451" cy="5675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对象 7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6690395" y="3530689"/>
          <a:ext cx="329451" cy="567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3" r:id="rId29" imgW="228600" imgH="393700" progId="Equation.KSEE3">
                  <p:embed/>
                </p:oleObj>
              </mc:Choice>
              <mc:Fallback>
                <p:oleObj r:id="rId29" imgW="228600" imgH="393700" progId="Equation.KSEE3">
                  <p:embed/>
                  <p:pic>
                    <p:nvPicPr>
                      <p:cNvPr id="0" name="图片 61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0395" y="3530689"/>
                        <a:ext cx="329451" cy="5675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图片 2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66640" y="1328469"/>
            <a:ext cx="725714" cy="1036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AutoShape 27"/>
          <p:cNvSpPr>
            <a:spLocks noChangeArrowheads="1"/>
          </p:cNvSpPr>
          <p:nvPr/>
        </p:nvSpPr>
        <p:spPr bwMode="auto">
          <a:xfrm>
            <a:off x="2108027" y="1328469"/>
            <a:ext cx="4580063" cy="972753"/>
          </a:xfrm>
          <a:prstGeom prst="wedgeRoundRectCallout">
            <a:avLst>
              <a:gd name="adj1" fmla="val 54005"/>
              <a:gd name="adj2" fmla="val -6773"/>
              <a:gd name="adj3" fmla="val 16667"/>
            </a:avLst>
          </a:prstGeom>
          <a:solidFill>
            <a:srgbClr val="FFFFFF"/>
          </a:solidFill>
          <a:ln w="19050">
            <a:solidFill>
              <a:srgbClr val="3399FF"/>
            </a:solidFill>
            <a:miter lim="800000"/>
          </a:ln>
        </p:spPr>
        <p:txBody>
          <a:bodyPr lIns="66331" tIns="33165" rIns="66331" bIns="33165">
            <a:spAutoFit/>
          </a:bodyPr>
          <a:lstStyle/>
          <a:p>
            <a:pPr algn="just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1C1C1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分数加、减法的验算方法与整数加、减法的验算方法相同。</a:t>
            </a:r>
          </a:p>
        </p:txBody>
      </p:sp>
      <p:grpSp>
        <p:nvGrpSpPr>
          <p:cNvPr id="25" name="组合 53"/>
          <p:cNvGrpSpPr/>
          <p:nvPr/>
        </p:nvGrpSpPr>
        <p:grpSpPr bwMode="auto">
          <a:xfrm>
            <a:off x="4315120" y="2980422"/>
            <a:ext cx="1180726" cy="800219"/>
            <a:chOff x="5624348" y="1370541"/>
            <a:chExt cx="1625768" cy="1104428"/>
          </a:xfrm>
        </p:grpSpPr>
        <p:grpSp>
          <p:nvGrpSpPr>
            <p:cNvPr id="22532" name="组合 54"/>
            <p:cNvGrpSpPr/>
            <p:nvPr/>
          </p:nvGrpSpPr>
          <p:grpSpPr bwMode="auto">
            <a:xfrm>
              <a:off x="5624348" y="1370541"/>
              <a:ext cx="812884" cy="1104428"/>
              <a:chOff x="5415340" y="1494135"/>
              <a:chExt cx="812884" cy="1104428"/>
            </a:xfrm>
          </p:grpSpPr>
          <p:sp>
            <p:nvSpPr>
              <p:cNvPr id="22533" name="矩形 17"/>
              <p:cNvSpPr>
                <a:spLocks noChangeArrowheads="1"/>
              </p:cNvSpPr>
              <p:nvPr/>
            </p:nvSpPr>
            <p:spPr bwMode="auto">
              <a:xfrm>
                <a:off x="5415340" y="1494135"/>
                <a:ext cx="812884" cy="11044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300">
                    <a:solidFill>
                      <a:srgbClr val="FF0000"/>
                    </a:solidFill>
                    <a:latin typeface="Arial" panose="020B0604020202020204" pitchFamily="34" charset="0"/>
                  </a:rPr>
                  <a:t>1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300">
                    <a:solidFill>
                      <a:srgbClr val="FF0000"/>
                    </a:solidFill>
                    <a:latin typeface="Arial" panose="020B0604020202020204" pitchFamily="34" charset="0"/>
                  </a:rPr>
                  <a:t>6</a:t>
                </a:r>
                <a:endParaRPr lang="zh-CN" altLang="en-US" sz="2300" baseline="30000">
                  <a:solidFill>
                    <a:srgbClr val="FF0000"/>
                  </a:solidFill>
                  <a:latin typeface="Arial" panose="020B0604020202020204" pitchFamily="34" charset="0"/>
                </a:endParaRPr>
              </a:p>
            </p:txBody>
          </p:sp>
          <p:cxnSp>
            <p:nvCxnSpPr>
              <p:cNvPr id="32" name="直接连接符 31"/>
              <p:cNvCxnSpPr/>
              <p:nvPr/>
            </p:nvCxnSpPr>
            <p:spPr bwMode="auto">
              <a:xfrm>
                <a:off x="5642155" y="2032743"/>
                <a:ext cx="360048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535" name="组合 55"/>
            <p:cNvGrpSpPr/>
            <p:nvPr/>
          </p:nvGrpSpPr>
          <p:grpSpPr bwMode="auto">
            <a:xfrm>
              <a:off x="6437232" y="1370541"/>
              <a:ext cx="812884" cy="1104428"/>
              <a:chOff x="5415340" y="1507107"/>
              <a:chExt cx="812884" cy="1104428"/>
            </a:xfrm>
          </p:grpSpPr>
          <p:sp>
            <p:nvSpPr>
              <p:cNvPr id="22536" name="矩形 57"/>
              <p:cNvSpPr>
                <a:spLocks noChangeArrowheads="1"/>
              </p:cNvSpPr>
              <p:nvPr/>
            </p:nvSpPr>
            <p:spPr bwMode="auto">
              <a:xfrm>
                <a:off x="5415340" y="1507107"/>
                <a:ext cx="812884" cy="11044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300">
                    <a:solidFill>
                      <a:srgbClr val="FF0000"/>
                    </a:solidFill>
                    <a:latin typeface="Arial" panose="020B0604020202020204" pitchFamily="34" charset="0"/>
                  </a:rPr>
                  <a:t>1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300">
                    <a:solidFill>
                      <a:srgbClr val="FF0000"/>
                    </a:solidFill>
                    <a:latin typeface="Arial" panose="020B0604020202020204" pitchFamily="34" charset="0"/>
                  </a:rPr>
                  <a:t>4</a:t>
                </a:r>
                <a:endParaRPr lang="zh-CN" altLang="en-US" sz="2300" baseline="30000">
                  <a:solidFill>
                    <a:srgbClr val="FF0000"/>
                  </a:solidFill>
                  <a:latin typeface="Arial" panose="020B0604020202020204" pitchFamily="34" charset="0"/>
                </a:endParaRPr>
              </a:p>
            </p:txBody>
          </p:sp>
          <p:cxnSp>
            <p:nvCxnSpPr>
              <p:cNvPr id="30" name="直接连接符 29"/>
              <p:cNvCxnSpPr/>
              <p:nvPr/>
            </p:nvCxnSpPr>
            <p:spPr bwMode="auto">
              <a:xfrm>
                <a:off x="5646119" y="2045715"/>
                <a:ext cx="360049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538" name="矩形 17"/>
            <p:cNvSpPr>
              <a:spLocks noChangeArrowheads="1"/>
            </p:cNvSpPr>
            <p:nvPr/>
          </p:nvSpPr>
          <p:spPr bwMode="auto">
            <a:xfrm>
              <a:off x="6165379" y="1616762"/>
              <a:ext cx="619906" cy="615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300">
                  <a:solidFill>
                    <a:srgbClr val="FF0000"/>
                  </a:solidFill>
                  <a:latin typeface="Arial" panose="020B0604020202020204" pitchFamily="34" charset="0"/>
                </a:rPr>
                <a:t>+</a:t>
              </a:r>
            </a:p>
          </p:txBody>
        </p:sp>
      </p:grpSp>
      <p:grpSp>
        <p:nvGrpSpPr>
          <p:cNvPr id="33" name="组合 32"/>
          <p:cNvGrpSpPr/>
          <p:nvPr/>
        </p:nvGrpSpPr>
        <p:grpSpPr bwMode="auto">
          <a:xfrm>
            <a:off x="6041860" y="2980422"/>
            <a:ext cx="896200" cy="800219"/>
            <a:chOff x="3681413" y="2671762"/>
            <a:chExt cx="1235075" cy="1103512"/>
          </a:xfrm>
        </p:grpSpPr>
        <p:grpSp>
          <p:nvGrpSpPr>
            <p:cNvPr id="22540" name="组合 64"/>
            <p:cNvGrpSpPr/>
            <p:nvPr/>
          </p:nvGrpSpPr>
          <p:grpSpPr bwMode="auto">
            <a:xfrm>
              <a:off x="4103688" y="2671762"/>
              <a:ext cx="812800" cy="1103512"/>
              <a:chOff x="5407721" y="1496040"/>
              <a:chExt cx="812884" cy="1104428"/>
            </a:xfrm>
          </p:grpSpPr>
          <p:sp>
            <p:nvSpPr>
              <p:cNvPr id="22541" name="矩形 17"/>
              <p:cNvSpPr>
                <a:spLocks noChangeArrowheads="1"/>
              </p:cNvSpPr>
              <p:nvPr/>
            </p:nvSpPr>
            <p:spPr bwMode="auto">
              <a:xfrm>
                <a:off x="5407721" y="1496040"/>
                <a:ext cx="812884" cy="11044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300">
                    <a:solidFill>
                      <a:srgbClr val="FF0000"/>
                    </a:solidFill>
                    <a:latin typeface="Arial" panose="020B0604020202020204" pitchFamily="34" charset="0"/>
                  </a:rPr>
                  <a:t>5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300">
                    <a:solidFill>
                      <a:srgbClr val="FF0000"/>
                    </a:solidFill>
                    <a:latin typeface="Arial" panose="020B0604020202020204" pitchFamily="34" charset="0"/>
                  </a:rPr>
                  <a:t>12</a:t>
                </a:r>
                <a:endParaRPr lang="zh-CN" altLang="en-US" sz="2300" baseline="30000">
                  <a:solidFill>
                    <a:srgbClr val="FF0000"/>
                  </a:solidFill>
                  <a:latin typeface="Arial" panose="020B0604020202020204" pitchFamily="34" charset="0"/>
                </a:endParaRPr>
              </a:p>
            </p:txBody>
          </p:sp>
          <p:cxnSp>
            <p:nvCxnSpPr>
              <p:cNvPr id="37" name="直接连接符 36"/>
              <p:cNvCxnSpPr/>
              <p:nvPr/>
            </p:nvCxnSpPr>
            <p:spPr bwMode="auto">
              <a:xfrm>
                <a:off x="5561724" y="2034648"/>
                <a:ext cx="504877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543" name="矩形 17"/>
            <p:cNvSpPr>
              <a:spLocks noChangeArrowheads="1"/>
            </p:cNvSpPr>
            <p:nvPr/>
          </p:nvSpPr>
          <p:spPr bwMode="auto">
            <a:xfrm>
              <a:off x="3681413" y="2917825"/>
              <a:ext cx="619125" cy="615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300">
                  <a:solidFill>
                    <a:srgbClr val="FF0000"/>
                  </a:solidFill>
                  <a:latin typeface="Arial" panose="020B0604020202020204" pitchFamily="34" charset="0"/>
                </a:rPr>
                <a:t>=</a:t>
              </a:r>
            </a:p>
          </p:txBody>
        </p:sp>
      </p:grpSp>
      <p:grpSp>
        <p:nvGrpSpPr>
          <p:cNvPr id="38" name="组合 37"/>
          <p:cNvGrpSpPr/>
          <p:nvPr/>
        </p:nvGrpSpPr>
        <p:grpSpPr bwMode="auto">
          <a:xfrm>
            <a:off x="5293107" y="2980422"/>
            <a:ext cx="905415" cy="800219"/>
            <a:chOff x="2649538" y="2671762"/>
            <a:chExt cx="1247775" cy="1103512"/>
          </a:xfrm>
        </p:grpSpPr>
        <p:sp>
          <p:nvSpPr>
            <p:cNvPr id="22545" name="矩形 17"/>
            <p:cNvSpPr>
              <a:spLocks noChangeArrowheads="1"/>
            </p:cNvSpPr>
            <p:nvPr/>
          </p:nvSpPr>
          <p:spPr bwMode="auto">
            <a:xfrm>
              <a:off x="2649538" y="2917824"/>
              <a:ext cx="619125" cy="615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300">
                  <a:solidFill>
                    <a:srgbClr val="FF0000"/>
                  </a:solidFill>
                  <a:latin typeface="Arial" panose="020B0604020202020204" pitchFamily="34" charset="0"/>
                </a:rPr>
                <a:t>=</a:t>
              </a:r>
            </a:p>
          </p:txBody>
        </p:sp>
        <p:grpSp>
          <p:nvGrpSpPr>
            <p:cNvPr id="22546" name="组合 64"/>
            <p:cNvGrpSpPr/>
            <p:nvPr/>
          </p:nvGrpSpPr>
          <p:grpSpPr bwMode="auto">
            <a:xfrm>
              <a:off x="3084513" y="2671762"/>
              <a:ext cx="812800" cy="1103512"/>
              <a:chOff x="5407721" y="1496040"/>
              <a:chExt cx="812884" cy="1104428"/>
            </a:xfrm>
          </p:grpSpPr>
          <p:sp>
            <p:nvSpPr>
              <p:cNvPr id="22547" name="矩形 17"/>
              <p:cNvSpPr>
                <a:spLocks noChangeArrowheads="1"/>
              </p:cNvSpPr>
              <p:nvPr/>
            </p:nvSpPr>
            <p:spPr bwMode="auto">
              <a:xfrm>
                <a:off x="5407721" y="1496040"/>
                <a:ext cx="812884" cy="11044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300">
                    <a:solidFill>
                      <a:srgbClr val="FF0000"/>
                    </a:solidFill>
                    <a:latin typeface="Arial" panose="020B0604020202020204" pitchFamily="34" charset="0"/>
                  </a:rPr>
                  <a:t>10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300">
                    <a:solidFill>
                      <a:srgbClr val="FF0000"/>
                    </a:solidFill>
                    <a:latin typeface="Arial" panose="020B0604020202020204" pitchFamily="34" charset="0"/>
                  </a:rPr>
                  <a:t>24</a:t>
                </a:r>
                <a:endParaRPr lang="zh-CN" altLang="en-US" sz="2300" baseline="30000">
                  <a:solidFill>
                    <a:srgbClr val="FF0000"/>
                  </a:solidFill>
                  <a:latin typeface="Arial" panose="020B0604020202020204" pitchFamily="34" charset="0"/>
                </a:endParaRPr>
              </a:p>
            </p:txBody>
          </p:sp>
          <p:cxnSp>
            <p:nvCxnSpPr>
              <p:cNvPr id="42" name="直接连接符 41"/>
              <p:cNvCxnSpPr/>
              <p:nvPr/>
            </p:nvCxnSpPr>
            <p:spPr bwMode="auto">
              <a:xfrm>
                <a:off x="5561724" y="2034648"/>
                <a:ext cx="504877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3" name="组合 53"/>
          <p:cNvGrpSpPr/>
          <p:nvPr/>
        </p:nvGrpSpPr>
        <p:grpSpPr bwMode="auto">
          <a:xfrm>
            <a:off x="1619610" y="2980422"/>
            <a:ext cx="1180726" cy="800219"/>
            <a:chOff x="5624348" y="1370541"/>
            <a:chExt cx="1625768" cy="1104428"/>
          </a:xfrm>
        </p:grpSpPr>
        <p:grpSp>
          <p:nvGrpSpPr>
            <p:cNvPr id="22550" name="组合 54"/>
            <p:cNvGrpSpPr/>
            <p:nvPr/>
          </p:nvGrpSpPr>
          <p:grpSpPr bwMode="auto">
            <a:xfrm>
              <a:off x="5624348" y="1370541"/>
              <a:ext cx="812884" cy="1104428"/>
              <a:chOff x="5415340" y="1494135"/>
              <a:chExt cx="812884" cy="1104428"/>
            </a:xfrm>
          </p:grpSpPr>
          <p:sp>
            <p:nvSpPr>
              <p:cNvPr id="22551" name="矩形 17"/>
              <p:cNvSpPr>
                <a:spLocks noChangeArrowheads="1"/>
              </p:cNvSpPr>
              <p:nvPr/>
            </p:nvSpPr>
            <p:spPr bwMode="auto">
              <a:xfrm>
                <a:off x="5415340" y="1494135"/>
                <a:ext cx="812884" cy="11044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300">
                    <a:solidFill>
                      <a:srgbClr val="FF0000"/>
                    </a:solidFill>
                    <a:latin typeface="Arial" panose="020B0604020202020204" pitchFamily="34" charset="0"/>
                  </a:rPr>
                  <a:t>7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300">
                    <a:solidFill>
                      <a:srgbClr val="FF0000"/>
                    </a:solidFill>
                    <a:latin typeface="Arial" panose="020B0604020202020204" pitchFamily="34" charset="0"/>
                  </a:rPr>
                  <a:t>8</a:t>
                </a:r>
                <a:endParaRPr lang="zh-CN" altLang="en-US" sz="2300" baseline="30000">
                  <a:solidFill>
                    <a:srgbClr val="FF0000"/>
                  </a:solidFill>
                  <a:latin typeface="Arial" panose="020B0604020202020204" pitchFamily="34" charset="0"/>
                </a:endParaRPr>
              </a:p>
            </p:txBody>
          </p:sp>
          <p:cxnSp>
            <p:nvCxnSpPr>
              <p:cNvPr id="50" name="直接连接符 49"/>
              <p:cNvCxnSpPr/>
              <p:nvPr/>
            </p:nvCxnSpPr>
            <p:spPr bwMode="auto">
              <a:xfrm>
                <a:off x="5642155" y="2032743"/>
                <a:ext cx="360048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553" name="组合 55"/>
            <p:cNvGrpSpPr/>
            <p:nvPr/>
          </p:nvGrpSpPr>
          <p:grpSpPr bwMode="auto">
            <a:xfrm>
              <a:off x="6437232" y="1370541"/>
              <a:ext cx="812884" cy="1104428"/>
              <a:chOff x="5415340" y="1507107"/>
              <a:chExt cx="812884" cy="1104428"/>
            </a:xfrm>
          </p:grpSpPr>
          <p:sp>
            <p:nvSpPr>
              <p:cNvPr id="22554" name="矩形 57"/>
              <p:cNvSpPr>
                <a:spLocks noChangeArrowheads="1"/>
              </p:cNvSpPr>
              <p:nvPr/>
            </p:nvSpPr>
            <p:spPr bwMode="auto">
              <a:xfrm>
                <a:off x="5415340" y="1507107"/>
                <a:ext cx="812884" cy="11044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300">
                    <a:solidFill>
                      <a:srgbClr val="FF0000"/>
                    </a:solidFill>
                    <a:latin typeface="Arial" panose="020B0604020202020204" pitchFamily="34" charset="0"/>
                  </a:rPr>
                  <a:t>3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300">
                    <a:solidFill>
                      <a:srgbClr val="FF0000"/>
                    </a:solidFill>
                    <a:latin typeface="Arial" panose="020B0604020202020204" pitchFamily="34" charset="0"/>
                  </a:rPr>
                  <a:t>8</a:t>
                </a:r>
                <a:endParaRPr lang="zh-CN" altLang="en-US" sz="2300" baseline="30000">
                  <a:solidFill>
                    <a:srgbClr val="FF0000"/>
                  </a:solidFill>
                  <a:latin typeface="Arial" panose="020B0604020202020204" pitchFamily="34" charset="0"/>
                </a:endParaRPr>
              </a:p>
            </p:txBody>
          </p:sp>
          <p:cxnSp>
            <p:nvCxnSpPr>
              <p:cNvPr id="48" name="直接连接符 47"/>
              <p:cNvCxnSpPr/>
              <p:nvPr/>
            </p:nvCxnSpPr>
            <p:spPr bwMode="auto">
              <a:xfrm>
                <a:off x="5646119" y="2045715"/>
                <a:ext cx="360049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556" name="矩形 17"/>
            <p:cNvSpPr>
              <a:spLocks noChangeArrowheads="1"/>
            </p:cNvSpPr>
            <p:nvPr/>
          </p:nvSpPr>
          <p:spPr bwMode="auto">
            <a:xfrm>
              <a:off x="6117796" y="1597697"/>
              <a:ext cx="619906" cy="615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300">
                  <a:solidFill>
                    <a:srgbClr val="FF0000"/>
                  </a:solidFill>
                  <a:latin typeface="Arial" panose="020B0604020202020204" pitchFamily="34" charset="0"/>
                  <a:ea typeface="楷体_GB2312" charset="-122"/>
                </a:rPr>
                <a:t>-</a:t>
              </a:r>
            </a:p>
          </p:txBody>
        </p:sp>
      </p:grpSp>
      <p:grpSp>
        <p:nvGrpSpPr>
          <p:cNvPr id="51" name="组合 50"/>
          <p:cNvGrpSpPr/>
          <p:nvPr/>
        </p:nvGrpSpPr>
        <p:grpSpPr bwMode="auto">
          <a:xfrm>
            <a:off x="2604508" y="2980421"/>
            <a:ext cx="847819" cy="800219"/>
            <a:chOff x="5059363" y="997267"/>
            <a:chExt cx="1168400" cy="1103512"/>
          </a:xfrm>
        </p:grpSpPr>
        <p:sp>
          <p:nvSpPr>
            <p:cNvPr id="22558" name="矩形 17"/>
            <p:cNvSpPr>
              <a:spLocks noChangeArrowheads="1"/>
            </p:cNvSpPr>
            <p:nvPr/>
          </p:nvSpPr>
          <p:spPr bwMode="auto">
            <a:xfrm>
              <a:off x="5059363" y="1250950"/>
              <a:ext cx="619125" cy="615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300">
                  <a:solidFill>
                    <a:srgbClr val="FF0000"/>
                  </a:solidFill>
                  <a:latin typeface="Arial" panose="020B0604020202020204" pitchFamily="34" charset="0"/>
                </a:rPr>
                <a:t>=</a:t>
              </a:r>
            </a:p>
          </p:txBody>
        </p:sp>
        <p:grpSp>
          <p:nvGrpSpPr>
            <p:cNvPr id="22559" name="组合 64"/>
            <p:cNvGrpSpPr/>
            <p:nvPr/>
          </p:nvGrpSpPr>
          <p:grpSpPr bwMode="auto">
            <a:xfrm>
              <a:off x="5414963" y="997267"/>
              <a:ext cx="812800" cy="1103512"/>
              <a:chOff x="5407721" y="1496040"/>
              <a:chExt cx="812884" cy="1104428"/>
            </a:xfrm>
          </p:grpSpPr>
          <p:sp>
            <p:nvSpPr>
              <p:cNvPr id="22560" name="矩形 17"/>
              <p:cNvSpPr>
                <a:spLocks noChangeArrowheads="1"/>
              </p:cNvSpPr>
              <p:nvPr/>
            </p:nvSpPr>
            <p:spPr bwMode="auto">
              <a:xfrm>
                <a:off x="5407721" y="1496040"/>
                <a:ext cx="812884" cy="11044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300">
                    <a:solidFill>
                      <a:srgbClr val="FF0000"/>
                    </a:solidFill>
                    <a:latin typeface="Arial" panose="020B0604020202020204" pitchFamily="34" charset="0"/>
                  </a:rPr>
                  <a:t>4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300">
                    <a:solidFill>
                      <a:srgbClr val="FF0000"/>
                    </a:solidFill>
                    <a:latin typeface="Arial" panose="020B0604020202020204" pitchFamily="34" charset="0"/>
                  </a:rPr>
                  <a:t>8</a:t>
                </a:r>
                <a:endParaRPr lang="zh-CN" altLang="en-US" sz="2300" baseline="30000">
                  <a:solidFill>
                    <a:srgbClr val="FF0000"/>
                  </a:solidFill>
                  <a:latin typeface="Arial" panose="020B0604020202020204" pitchFamily="34" charset="0"/>
                </a:endParaRPr>
              </a:p>
            </p:txBody>
          </p:sp>
          <p:cxnSp>
            <p:nvCxnSpPr>
              <p:cNvPr id="55" name="直接连接符 54"/>
              <p:cNvCxnSpPr/>
              <p:nvPr/>
            </p:nvCxnSpPr>
            <p:spPr bwMode="auto">
              <a:xfrm>
                <a:off x="5634756" y="2034648"/>
                <a:ext cx="358812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6" name="组合 55"/>
          <p:cNvGrpSpPr/>
          <p:nvPr/>
        </p:nvGrpSpPr>
        <p:grpSpPr bwMode="auto">
          <a:xfrm>
            <a:off x="3242676" y="2980421"/>
            <a:ext cx="824780" cy="800219"/>
            <a:chOff x="6053138" y="997267"/>
            <a:chExt cx="1136650" cy="1103512"/>
          </a:xfrm>
        </p:grpSpPr>
        <p:sp>
          <p:nvSpPr>
            <p:cNvPr id="22563" name="矩形 17"/>
            <p:cNvSpPr>
              <a:spLocks noChangeArrowheads="1"/>
            </p:cNvSpPr>
            <p:nvPr/>
          </p:nvSpPr>
          <p:spPr bwMode="auto">
            <a:xfrm>
              <a:off x="6053138" y="1260475"/>
              <a:ext cx="619125" cy="615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300">
                  <a:solidFill>
                    <a:srgbClr val="FF0000"/>
                  </a:solidFill>
                  <a:latin typeface="Arial" panose="020B0604020202020204" pitchFamily="34" charset="0"/>
                </a:rPr>
                <a:t>=</a:t>
              </a:r>
            </a:p>
          </p:txBody>
        </p:sp>
        <p:grpSp>
          <p:nvGrpSpPr>
            <p:cNvPr id="22564" name="组合 64"/>
            <p:cNvGrpSpPr/>
            <p:nvPr/>
          </p:nvGrpSpPr>
          <p:grpSpPr bwMode="auto">
            <a:xfrm>
              <a:off x="6376988" y="997267"/>
              <a:ext cx="812800" cy="1103512"/>
              <a:chOff x="5407721" y="1496040"/>
              <a:chExt cx="812884" cy="1104428"/>
            </a:xfrm>
          </p:grpSpPr>
          <p:sp>
            <p:nvSpPr>
              <p:cNvPr id="22565" name="矩形 17"/>
              <p:cNvSpPr>
                <a:spLocks noChangeArrowheads="1"/>
              </p:cNvSpPr>
              <p:nvPr/>
            </p:nvSpPr>
            <p:spPr bwMode="auto">
              <a:xfrm>
                <a:off x="5407721" y="1496040"/>
                <a:ext cx="812884" cy="11044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300">
                    <a:solidFill>
                      <a:srgbClr val="FF0000"/>
                    </a:solidFill>
                    <a:latin typeface="Arial" panose="020B0604020202020204" pitchFamily="34" charset="0"/>
                  </a:rPr>
                  <a:t>1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300">
                    <a:solidFill>
                      <a:srgbClr val="FF0000"/>
                    </a:solidFill>
                    <a:latin typeface="Arial" panose="020B0604020202020204" pitchFamily="34" charset="0"/>
                  </a:rPr>
                  <a:t>2</a:t>
                </a:r>
                <a:endParaRPr lang="zh-CN" altLang="en-US" sz="2300" baseline="30000">
                  <a:solidFill>
                    <a:srgbClr val="FF0000"/>
                  </a:solidFill>
                  <a:latin typeface="Arial" panose="020B0604020202020204" pitchFamily="34" charset="0"/>
                </a:endParaRPr>
              </a:p>
            </p:txBody>
          </p:sp>
          <p:cxnSp>
            <p:nvCxnSpPr>
              <p:cNvPr id="60" name="直接连接符 59"/>
              <p:cNvCxnSpPr/>
              <p:nvPr/>
            </p:nvCxnSpPr>
            <p:spPr bwMode="auto">
              <a:xfrm>
                <a:off x="5634756" y="2034648"/>
                <a:ext cx="358812" cy="0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533652" y="598158"/>
            <a:ext cx="2077156" cy="467842"/>
          </a:xfrm>
          <a:prstGeom prst="rect">
            <a:avLst/>
          </a:prstGeom>
          <a:noFill/>
          <a:ln>
            <a:noFill/>
          </a:ln>
        </p:spPr>
        <p:txBody>
          <a:bodyPr lIns="66331" tIns="33165" rIns="66331" bIns="33165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zh-CN" altLang="en-US" sz="2600" b="1" noProof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latin typeface="Arial" panose="020B0604020202020204" pitchFamily="34" charset="0"/>
              </a:rPr>
              <a:t>易错提醒</a:t>
            </a: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1063230" y="1429773"/>
            <a:ext cx="7291701" cy="378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【</a:t>
            </a:r>
            <a:r>
              <a:rPr lang="zh-CN" altLang="en-US" sz="20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例</a:t>
            </a:r>
            <a:r>
              <a:rPr lang="en-US" altLang="zh-CN" sz="20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】</a:t>
            </a:r>
            <a:r>
              <a:rPr lang="zh-CN" altLang="en-US" sz="20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计算：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1382313" y="2300070"/>
            <a:ext cx="1885706" cy="37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错解：</a:t>
            </a:r>
            <a:endParaRPr lang="en-US" altLang="zh-CN" sz="2000" b="1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5002821" y="2300070"/>
            <a:ext cx="1884553" cy="37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正解：</a:t>
            </a:r>
            <a:endParaRPr lang="en-US" altLang="zh-CN" sz="2000" b="1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1279792" y="2958549"/>
            <a:ext cx="6989896" cy="1660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lnSpc>
                <a:spcPct val="17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错因分析：</a:t>
            </a:r>
            <a:r>
              <a:rPr lang="zh-CN" altLang="zh-CN" sz="2000">
                <a:solidFill>
                  <a:srgbClr val="00B0F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错解错在两个分数的分母不同，直接相加了。</a:t>
            </a:r>
            <a:r>
              <a:rPr lang="zh-CN" altLang="zh-CN" sz="2000">
                <a:solidFill>
                  <a:srgbClr val="CC0000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宋体" panose="02010600030101010101" pitchFamily="2" charset="-122"/>
              </a:rPr>
              <a:t>应先通分，化成同分母分数后，再按照同分母分数加法的计算方法计算。</a:t>
            </a:r>
          </a:p>
        </p:txBody>
      </p:sp>
      <p:graphicFrame>
        <p:nvGraphicFramePr>
          <p:cNvPr id="13" name="对象 1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610268" y="1274364"/>
          <a:ext cx="669270" cy="689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r:id="rId3" imgW="381000" imgH="393700" progId="Equation.KSEE3">
                  <p:embed/>
                </p:oleObj>
              </mc:Choice>
              <mc:Fallback>
                <p:oleObj r:id="rId3" imgW="381000" imgH="393700" progId="Equation.KSEE3">
                  <p:embed/>
                  <p:pic>
                    <p:nvPicPr>
                      <p:cNvPr id="0" name="图片 71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0268" y="1274364"/>
                        <a:ext cx="669270" cy="6895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2161016" y="2138904"/>
          <a:ext cx="2473189" cy="6895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r:id="rId5" imgW="1409700" imgH="393700" progId="Equation.KSEE3">
                  <p:embed/>
                </p:oleObj>
              </mc:Choice>
              <mc:Fallback>
                <p:oleObj r:id="rId5" imgW="1409700" imgH="393700" progId="Equation.KSEE3">
                  <p:embed/>
                  <p:pic>
                    <p:nvPicPr>
                      <p:cNvPr id="0" name="图片 71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1016" y="2138904"/>
                        <a:ext cx="2473189" cy="6895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5855248" y="2113578"/>
          <a:ext cx="2339564" cy="6895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r:id="rId7" imgW="1333500" imgH="393700" progId="Equation.KSEE3">
                  <p:embed/>
                </p:oleObj>
              </mc:Choice>
              <mc:Fallback>
                <p:oleObj r:id="rId7" imgW="1333500" imgH="393700" progId="Equation.KSEE3">
                  <p:embed/>
                  <p:pic>
                    <p:nvPicPr>
                      <p:cNvPr id="0" name="图片 71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5248" y="2113578"/>
                        <a:ext cx="2339564" cy="6895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586947" y="263218"/>
            <a:ext cx="1682077" cy="533151"/>
          </a:xfrm>
          <a:prstGeom prst="rect">
            <a:avLst/>
          </a:prstGeom>
          <a:noFill/>
          <a:ln>
            <a:noFill/>
          </a:ln>
        </p:spPr>
        <p:txBody>
          <a:bodyPr wrap="none" lIns="74914" tIns="37457" rIns="74914" bIns="37457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3000" b="1" noProof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latin typeface="Arial" panose="020B0604020202020204" pitchFamily="34" charset="0"/>
              </a:rPr>
              <a:t>学习目标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89723" y="796621"/>
            <a:ext cx="7192635" cy="1950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4914" tIns="37457" rIns="74914" bIns="37457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1.</a:t>
            </a: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经历探索异分母分数加减计算方法的折纸操作与通分的活动过程，理解计算道理，体验分数直观模型和数学“转化”思想在解决问题中的运用</a:t>
            </a: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Arial" panose="020B0604020202020204" pitchFamily="34" charset="0"/>
              </a:rPr>
              <a:t>。</a:t>
            </a:r>
            <a:endParaRPr lang="en-US" altLang="zh-CN" sz="2000" dirty="0">
              <a:solidFill>
                <a:prstClr val="black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2.</a:t>
            </a: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能正确地进行异分母分数加减计算及解决有关的实际问题</a:t>
            </a:r>
            <a:r>
              <a:rPr lang="zh-CN" altLang="en-US" sz="20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89724" y="2732916"/>
            <a:ext cx="7296308" cy="2083647"/>
          </a:xfrm>
          <a:prstGeom prst="rect">
            <a:avLst/>
          </a:prstGeom>
          <a:noFill/>
        </p:spPr>
        <p:txBody>
          <a:bodyPr lIns="74914" tIns="37457" rIns="74914" bIns="37457">
            <a:spAutoFit/>
          </a:bodyPr>
          <a:lstStyle/>
          <a:p>
            <a:pPr marL="280670" indent="-28067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l"/>
            </a:pPr>
            <a:r>
              <a:rPr lang="zh-CN" altLang="en-US" sz="2300" b="1" noProof="1">
                <a:solidFill>
                  <a:srgbClr val="CC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重点</a:t>
            </a:r>
            <a:endParaRPr lang="en-US" altLang="zh-CN" sz="2300" b="1" noProof="1">
              <a:solidFill>
                <a:srgbClr val="CC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noProof="1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能正确地进行异分母分数加减计算及解决有关的实际问题</a:t>
            </a:r>
            <a:r>
              <a:rPr lang="zh-CN" altLang="en-US" sz="2000" noProof="1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Arial" panose="020B0604020202020204" pitchFamily="34" charset="0"/>
              </a:rPr>
              <a:t>。</a:t>
            </a:r>
            <a:endParaRPr lang="en-US" altLang="zh-CN" sz="2000" noProof="1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280670" indent="-28067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l"/>
            </a:pPr>
            <a:r>
              <a:rPr lang="zh-CN" altLang="en-US" sz="2300" b="1" noProof="1">
                <a:solidFill>
                  <a:srgbClr val="CC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难点</a:t>
            </a:r>
            <a:endParaRPr lang="en-US" altLang="zh-CN" sz="2300" b="1" noProof="1">
              <a:solidFill>
                <a:srgbClr val="CC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noProof="1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</a:rPr>
              <a:t>体验分数直观模型和数学“转化”思想在解决问题中的运用</a:t>
            </a:r>
            <a:r>
              <a:rPr lang="zh-CN" altLang="en-US" sz="2000" noProof="1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华文楷体" panose="02010600040101010101" pitchFamily="2" charset="-122"/>
                <a:sym typeface="Arial" panose="020B0604020202020204" pitchFamily="34" charset="0"/>
              </a:rPr>
              <a:t>。 </a:t>
            </a:r>
            <a:endParaRPr lang="zh-CN" altLang="en-US" sz="2000" noProof="1">
              <a:solidFill>
                <a:prstClr val="black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428828" y="570757"/>
            <a:ext cx="2076003" cy="468994"/>
          </a:xfrm>
          <a:prstGeom prst="rect">
            <a:avLst/>
          </a:prstGeom>
          <a:noFill/>
          <a:ln>
            <a:noFill/>
          </a:ln>
        </p:spPr>
        <p:txBody>
          <a:bodyPr lIns="66331" tIns="33165" rIns="66331" bIns="33165">
            <a:sp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zh-CN" altLang="en-US" sz="2600" b="1" noProof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</a:rPr>
              <a:t>课后作业</a:t>
            </a:r>
            <a:endParaRPr lang="zh-CN" altLang="en-US" sz="2600" b="1" noProof="1">
              <a:ln w="22225">
                <a:solidFill>
                  <a:srgbClr val="ED7D31"/>
                </a:solidFill>
                <a:prstDash val="solid"/>
              </a:ln>
              <a:solidFill>
                <a:srgbClr val="ED7D31">
                  <a:lumMod val="40000"/>
                  <a:lumOff val="60000"/>
                </a:srgbClr>
              </a:solidFill>
              <a:latin typeface="Arial" panose="020B0604020202020204" pitchFamily="34" charset="0"/>
            </a:endParaRPr>
          </a:p>
        </p:txBody>
      </p:sp>
      <p:sp>
        <p:nvSpPr>
          <p:cNvPr id="27652" name="Rectangle 2"/>
          <p:cNvSpPr/>
          <p:nvPr/>
        </p:nvSpPr>
        <p:spPr>
          <a:xfrm>
            <a:off x="1066685" y="1371063"/>
            <a:ext cx="7086658" cy="2686869"/>
          </a:xfrm>
          <a:prstGeom prst="rect">
            <a:avLst/>
          </a:prstGeom>
          <a:noFill/>
          <a:ln w="9525">
            <a:noFill/>
          </a:ln>
        </p:spPr>
        <p:txBody>
          <a:bodyPr lIns="66327" tIns="33164" rIns="66327" bIns="33164"/>
          <a:lstStyle/>
          <a:p>
            <a:pPr marL="248920" indent="-24892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zh-CN" sz="2300" b="1" dirty="0">
                <a:solidFill>
                  <a:srgbClr val="000000"/>
                </a:solidFill>
                <a:latin typeface="Calibri Light" panose="020F0302020204030204"/>
                <a:ea typeface="黑体" panose="02010609060101010101" pitchFamily="49" charset="-122"/>
                <a:sym typeface="+mn-ea"/>
              </a:rPr>
              <a:t>1.</a:t>
            </a:r>
            <a:r>
              <a:rPr lang="zh-CN" altLang="en-US" sz="2300" b="1" dirty="0">
                <a:solidFill>
                  <a:srgbClr val="000000"/>
                </a:solidFill>
                <a:latin typeface="Calibri Light" panose="020F0302020204030204"/>
                <a:ea typeface="黑体" panose="02010609060101010101" pitchFamily="49" charset="-122"/>
                <a:sym typeface="+mn-ea"/>
              </a:rPr>
              <a:t>从课后习题中选取；</a:t>
            </a:r>
            <a:endParaRPr lang="zh-CN" altLang="en-US" sz="2300" b="1" dirty="0">
              <a:solidFill>
                <a:srgbClr val="000000"/>
              </a:solidFill>
              <a:latin typeface="Calibri Light" panose="020F0302020204030204"/>
              <a:ea typeface="黑体" panose="02010609060101010101" pitchFamily="49" charset="-122"/>
            </a:endParaRPr>
          </a:p>
          <a:p>
            <a:pPr marL="248920" indent="-24892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zh-CN" altLang="en-US" sz="2300" b="1" noProof="1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86119" y="416271"/>
            <a:ext cx="1355929" cy="429700"/>
          </a:xfrm>
          <a:prstGeom prst="rect">
            <a:avLst/>
          </a:prstGeom>
          <a:noFill/>
          <a:ln>
            <a:noFill/>
          </a:ln>
        </p:spPr>
        <p:txBody>
          <a:bodyPr wrap="none" lIns="60868" tIns="30434" rIns="60868" bIns="30434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noProof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</a:rPr>
              <a:t>回顾复习</a:t>
            </a:r>
            <a:endParaRPr lang="zh-CN" altLang="en-US" sz="2400" b="1" noProof="1">
              <a:ln w="22225">
                <a:solidFill>
                  <a:srgbClr val="ED7D31"/>
                </a:solidFill>
                <a:prstDash val="solid"/>
              </a:ln>
              <a:solidFill>
                <a:srgbClr val="ED7D31">
                  <a:lumMod val="40000"/>
                  <a:lumOff val="60000"/>
                </a:srgbClr>
              </a:solidFill>
              <a:latin typeface="Arial" panose="020B0604020202020204" pitchFamily="34" charset="0"/>
            </a:endParaRPr>
          </a:p>
        </p:txBody>
      </p:sp>
      <p:pic>
        <p:nvPicPr>
          <p:cNvPr id="14" name="图片 1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82268" y="2354176"/>
            <a:ext cx="782158" cy="91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AutoShape 27"/>
          <p:cNvSpPr>
            <a:spLocks noChangeArrowheads="1"/>
          </p:cNvSpPr>
          <p:nvPr/>
        </p:nvSpPr>
        <p:spPr bwMode="auto">
          <a:xfrm>
            <a:off x="5457832" y="2020333"/>
            <a:ext cx="1416871" cy="1250188"/>
          </a:xfrm>
          <a:prstGeom prst="wedgeRoundRectCallout">
            <a:avLst>
              <a:gd name="adj1" fmla="val 66884"/>
              <a:gd name="adj2" fmla="val -10792"/>
              <a:gd name="adj3" fmla="val 16667"/>
            </a:avLst>
          </a:prstGeom>
          <a:solidFill>
            <a:srgbClr val="FFFFFF"/>
          </a:solidFill>
          <a:ln w="19050">
            <a:solidFill>
              <a:srgbClr val="3399FF"/>
            </a:solidFill>
            <a:miter lim="800000"/>
          </a:ln>
        </p:spPr>
        <p:txBody>
          <a:bodyPr lIns="66331" tIns="33165" rIns="66331" bIns="33165">
            <a:spAutoFit/>
          </a:bodyPr>
          <a:lstStyle/>
          <a:p>
            <a:pPr algn="just" fontAlgn="base">
              <a:lnSpc>
                <a:spcPct val="17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>
                <a:solidFill>
                  <a:srgbClr val="1C1C1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我的身高是      米。</a:t>
            </a:r>
          </a:p>
        </p:txBody>
      </p:sp>
      <p:pic>
        <p:nvPicPr>
          <p:cNvPr id="16" name="图片 1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flipH="1">
            <a:off x="1657624" y="1672675"/>
            <a:ext cx="1229106" cy="1649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AutoShape 27"/>
          <p:cNvSpPr>
            <a:spLocks noChangeArrowheads="1"/>
          </p:cNvSpPr>
          <p:nvPr/>
        </p:nvSpPr>
        <p:spPr bwMode="auto">
          <a:xfrm>
            <a:off x="3027265" y="2072136"/>
            <a:ext cx="1391528" cy="1250188"/>
          </a:xfrm>
          <a:prstGeom prst="wedgeRoundRectCallout">
            <a:avLst>
              <a:gd name="adj1" fmla="val -63556"/>
              <a:gd name="adj2" fmla="val -38102"/>
              <a:gd name="adj3" fmla="val 16667"/>
            </a:avLst>
          </a:prstGeom>
          <a:solidFill>
            <a:srgbClr val="FFFFFF"/>
          </a:solidFill>
          <a:ln w="19050">
            <a:solidFill>
              <a:srgbClr val="3399FF"/>
            </a:solidFill>
            <a:miter lim="800000"/>
          </a:ln>
        </p:spPr>
        <p:txBody>
          <a:bodyPr lIns="66331" tIns="33165" rIns="66331" bIns="33165">
            <a:spAutoFit/>
          </a:bodyPr>
          <a:lstStyle/>
          <a:p>
            <a:pPr algn="just" fontAlgn="base">
              <a:lnSpc>
                <a:spcPct val="17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>
                <a:solidFill>
                  <a:srgbClr val="1C1C1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我的身高是    米。</a:t>
            </a:r>
          </a:p>
        </p:txBody>
      </p:sp>
      <p:sp>
        <p:nvSpPr>
          <p:cNvPr id="18" name="文本框 17"/>
          <p:cNvSpPr txBox="1">
            <a:spLocks noChangeArrowheads="1"/>
          </p:cNvSpPr>
          <p:nvPr/>
        </p:nvSpPr>
        <p:spPr bwMode="auto">
          <a:xfrm>
            <a:off x="1657624" y="1057940"/>
            <a:ext cx="3671192" cy="422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3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小黄鸭比梅花鹿矮多少米？</a:t>
            </a:r>
          </a:p>
        </p:txBody>
      </p:sp>
      <p:graphicFrame>
        <p:nvGraphicFramePr>
          <p:cNvPr id="19" name="对象 18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431592" y="2639671"/>
          <a:ext cx="248816" cy="702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r:id="rId6" imgW="139700" imgH="393700" progId="Equation.KSEE3">
                  <p:embed/>
                </p:oleObj>
              </mc:Choice>
              <mc:Fallback>
                <p:oleObj r:id="rId6" imgW="139700" imgH="393700" progId="Equation.KSEE3">
                  <p:embed/>
                  <p:pic>
                    <p:nvPicPr>
                      <p:cNvPr id="0" name="图片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1592" y="2639671"/>
                        <a:ext cx="248816" cy="7022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对象 19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5950857" y="2586716"/>
          <a:ext cx="273007" cy="7033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r:id="rId8" imgW="152400" imgH="393700" progId="Equation.KSEE3">
                  <p:embed/>
                </p:oleObj>
              </mc:Choice>
              <mc:Fallback>
                <p:oleObj r:id="rId8" imgW="152400" imgH="393700" progId="Equation.KSEE3">
                  <p:embed/>
                  <p:pic>
                    <p:nvPicPr>
                      <p:cNvPr id="0" name="图片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0857" y="2586716"/>
                        <a:ext cx="273007" cy="7033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对象 20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896971" y="3783950"/>
          <a:ext cx="1110458" cy="702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r:id="rId10" imgW="622300" imgH="393700" progId="Equation.KSEE3">
                  <p:embed/>
                </p:oleObj>
              </mc:Choice>
              <mc:Fallback>
                <p:oleObj r:id="rId10" imgW="622300" imgH="393700" progId="Equation.KSEE3">
                  <p:embed/>
                  <p:pic>
                    <p:nvPicPr>
                      <p:cNvPr id="0" name="图片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6971" y="3783950"/>
                        <a:ext cx="1110458" cy="7022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4" name="对象 2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240245" y="2220639"/>
          <a:ext cx="663510" cy="1565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r:id="rId12" imgW="914400" imgH="215900" progId="Equation.KSEE3">
                  <p:embed/>
                </p:oleObj>
              </mc:Choice>
              <mc:Fallback>
                <p:oleObj r:id="rId12" imgW="914400" imgH="215900" progId="Equation.KSEE3">
                  <p:embed/>
                  <p:pic>
                    <p:nvPicPr>
                      <p:cNvPr id="0" name="图片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0245" y="2220639"/>
                        <a:ext cx="663510" cy="1565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文本框 22"/>
          <p:cNvSpPr txBox="1">
            <a:spLocks noChangeArrowheads="1"/>
          </p:cNvSpPr>
          <p:nvPr/>
        </p:nvSpPr>
        <p:spPr bwMode="auto">
          <a:xfrm>
            <a:off x="4845007" y="3923242"/>
            <a:ext cx="1017152" cy="42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3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（米）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8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198005" y="727550"/>
            <a:ext cx="5568417" cy="471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2.</a:t>
            </a:r>
            <a:r>
              <a:rPr lang="zh-CN" altLang="en-US" sz="20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小明和小刚</a:t>
            </a:r>
            <a:r>
              <a:rPr lang="zh-CN" altLang="zh-CN" sz="20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各有一本相同的故事书</a:t>
            </a:r>
            <a:r>
              <a:rPr lang="en-US" altLang="zh-CN" sz="20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,</a:t>
            </a:r>
            <a:r>
              <a:rPr lang="zh-CN" altLang="zh-CN" sz="20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谁看的多</a:t>
            </a:r>
            <a:r>
              <a:rPr lang="zh-CN" altLang="en-US" sz="20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？</a:t>
            </a:r>
            <a:endParaRPr lang="zh-CN" altLang="zh-CN" sz="2000">
              <a:solidFill>
                <a:prstClr val="black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3" name="图片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63946" y="1823479"/>
            <a:ext cx="923846" cy="1086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云形标注 3"/>
          <p:cNvSpPr/>
          <p:nvPr/>
        </p:nvSpPr>
        <p:spPr>
          <a:xfrm>
            <a:off x="1905288" y="1645046"/>
            <a:ext cx="3618204" cy="762085"/>
          </a:xfrm>
          <a:prstGeom prst="cloudCallout">
            <a:avLst>
              <a:gd name="adj1" fmla="val -61701"/>
              <a:gd name="adj2" fmla="val 44473"/>
            </a:avLst>
          </a:prstGeom>
          <a:noFill/>
          <a:ln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00B0F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700" noProof="1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我看了这本书的       。</a:t>
            </a:r>
          </a:p>
        </p:txBody>
      </p:sp>
      <p:graphicFrame>
        <p:nvGraphicFramePr>
          <p:cNvPr id="5" name="对象 4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075520" y="1645046"/>
          <a:ext cx="269551" cy="697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r:id="rId5" imgW="152400" imgH="393700" progId="Equation.KSEE3">
                  <p:embed/>
                </p:oleObj>
              </mc:Choice>
              <mc:Fallback>
                <p:oleObj r:id="rId5" imgW="152400" imgH="393700" progId="Equation.KSEE3">
                  <p:embed/>
                  <p:pic>
                    <p:nvPicPr>
                      <p:cNvPr id="0" name="图片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5520" y="1645046"/>
                        <a:ext cx="269551" cy="6976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图片 5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flipH="1">
            <a:off x="7676445" y="2083647"/>
            <a:ext cx="1085116" cy="1402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云形标注 6"/>
          <p:cNvSpPr/>
          <p:nvPr/>
        </p:nvSpPr>
        <p:spPr>
          <a:xfrm>
            <a:off x="4127357" y="2433608"/>
            <a:ext cx="3618204" cy="796621"/>
          </a:xfrm>
          <a:prstGeom prst="cloudCallout">
            <a:avLst>
              <a:gd name="adj1" fmla="val 54891"/>
              <a:gd name="adj2" fmla="val -18710"/>
            </a:avLst>
          </a:prstGeom>
          <a:noFill/>
          <a:ln>
            <a:solidFill>
              <a:srgbClr val="00B0F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00B0F0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lnSpc>
                <a:spcPct val="13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1700" noProof="1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  <a:sym typeface="+mn-ea"/>
              </a:rPr>
              <a:t>我看了这本书的       。</a:t>
            </a:r>
          </a:p>
        </p:txBody>
      </p:sp>
      <p:graphicFrame>
        <p:nvGraphicFramePr>
          <p:cNvPr id="8" name="对象 7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6369008" y="2437062"/>
          <a:ext cx="269551" cy="6964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r:id="rId8" imgW="152400" imgH="393700" progId="Equation.KSEE3">
                  <p:embed/>
                </p:oleObj>
              </mc:Choice>
              <mc:Fallback>
                <p:oleObj r:id="rId8" imgW="152400" imgH="393700" progId="Equation.KSEE3">
                  <p:embed/>
                  <p:pic>
                    <p:nvPicPr>
                      <p:cNvPr id="0" name="图片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9008" y="2437062"/>
                        <a:ext cx="269551" cy="6964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1001025" y="2986177"/>
            <a:ext cx="648535" cy="378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小明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7894159" y="3485792"/>
            <a:ext cx="648535" cy="378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小刚</a:t>
            </a:r>
          </a:p>
        </p:txBody>
      </p:sp>
      <p:graphicFrame>
        <p:nvGraphicFramePr>
          <p:cNvPr id="11" name="对象 10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787792" y="3599760"/>
          <a:ext cx="809805" cy="6964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r:id="rId10" imgW="457200" imgH="393700" progId="Equation.KSEE3">
                  <p:embed/>
                </p:oleObj>
              </mc:Choice>
              <mc:Fallback>
                <p:oleObj r:id="rId10" imgW="457200" imgH="393700" progId="Equation.KSEE3">
                  <p:embed/>
                  <p:pic>
                    <p:nvPicPr>
                      <p:cNvPr id="0" name="图片 20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7792" y="3599760"/>
                        <a:ext cx="809805" cy="6964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对象 1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104445" y="3599760"/>
          <a:ext cx="810957" cy="6964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r:id="rId12" imgW="457200" imgH="393700" progId="Equation.KSEE3">
                  <p:embed/>
                </p:oleObj>
              </mc:Choice>
              <mc:Fallback>
                <p:oleObj r:id="rId12" imgW="457200" imgH="393700" progId="Equation.KSEE3">
                  <p:embed/>
                  <p:pic>
                    <p:nvPicPr>
                      <p:cNvPr id="0" name="图片 20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4445" y="3599760"/>
                        <a:ext cx="810957" cy="6964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4623837" y="3650412"/>
          <a:ext cx="923846" cy="6964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r:id="rId14" imgW="520700" imgH="393700" progId="Equation.KSEE3">
                  <p:embed/>
                </p:oleObj>
              </mc:Choice>
              <mc:Fallback>
                <p:oleObj r:id="rId14" imgW="520700" imgH="393700" progId="Equation.KSEE3">
                  <p:embed/>
                  <p:pic>
                    <p:nvPicPr>
                      <p:cNvPr id="0" name="图片 20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3837" y="3650412"/>
                        <a:ext cx="923846" cy="6964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5994630" y="3856474"/>
            <a:ext cx="2305007" cy="377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>
                <a:solidFill>
                  <a:srgbClr val="CC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小明看的多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ldLvl="0" animBg="1"/>
      <p:bldP spid="7" grpId="0" bldLvl="0" animBg="1"/>
      <p:bldP spid="9" grpId="0"/>
      <p:bldP spid="10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617778" y="537395"/>
            <a:ext cx="1466391" cy="467842"/>
          </a:xfrm>
          <a:prstGeom prst="rect">
            <a:avLst/>
          </a:prstGeom>
          <a:noFill/>
          <a:ln>
            <a:noFill/>
          </a:ln>
        </p:spPr>
        <p:txBody>
          <a:bodyPr wrap="none" lIns="66331" tIns="33165" rIns="66331" bIns="33165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zh-CN" altLang="en-US" sz="2600" b="1" noProof="1">
                <a:ln w="22225">
                  <a:solidFill>
                    <a:srgbClr val="ED7D31"/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</a:rPr>
              <a:t>例题解读</a:t>
            </a:r>
            <a:endParaRPr lang="zh-CN" altLang="en-US" sz="2600" b="1" noProof="1">
              <a:ln w="22225">
                <a:solidFill>
                  <a:srgbClr val="ED7D31"/>
                </a:solidFill>
                <a:prstDash val="solid"/>
              </a:ln>
              <a:solidFill>
                <a:srgbClr val="ED7D31">
                  <a:lumMod val="40000"/>
                  <a:lumOff val="60000"/>
                </a:srgbClr>
              </a:solidFill>
              <a:latin typeface="Arial" panose="020B0604020202020204" pitchFamily="34" charset="0"/>
            </a:endParaRPr>
          </a:p>
        </p:txBody>
      </p:sp>
      <p:pic>
        <p:nvPicPr>
          <p:cNvPr id="9218" name="图片 42" descr="8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94731" y="1486182"/>
            <a:ext cx="2113786" cy="1608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图片 43" descr="9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30477" y="1851108"/>
            <a:ext cx="2417895" cy="786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图片 44" descr="10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146812" y="1642744"/>
            <a:ext cx="2507746" cy="8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图片 64" descr="5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368490" y="3564073"/>
            <a:ext cx="395111" cy="306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矩形 35"/>
          <p:cNvSpPr>
            <a:spLocks noChangeArrowheads="1"/>
          </p:cNvSpPr>
          <p:nvPr/>
        </p:nvSpPr>
        <p:spPr bwMode="auto">
          <a:xfrm>
            <a:off x="1763601" y="3505362"/>
            <a:ext cx="4846158" cy="42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23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他俩一共用了这张纸的几分之几呢</a:t>
            </a:r>
            <a:r>
              <a:rPr lang="zh-CN" altLang="en-US" sz="23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？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图片 40" descr="11.png"/>
          <p:cNvPicPr>
            <a:picLocks noChangeAspect="1" noChangeArrowheads="1"/>
          </p:cNvPicPr>
          <p:nvPr/>
        </p:nvPicPr>
        <p:blipFill>
          <a:blip r:embed="rId2" cstate="email"/>
          <a:srcRect b="-4076"/>
          <a:stretch>
            <a:fillRect/>
          </a:stretch>
        </p:blipFill>
        <p:spPr bwMode="auto">
          <a:xfrm>
            <a:off x="2011266" y="665386"/>
            <a:ext cx="888136" cy="1253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圆角矩形标注 1"/>
          <p:cNvSpPr/>
          <p:nvPr/>
        </p:nvSpPr>
        <p:spPr>
          <a:xfrm>
            <a:off x="2899401" y="953182"/>
            <a:ext cx="1515937" cy="679200"/>
          </a:xfrm>
          <a:prstGeom prst="wedgeRoundRectCallout">
            <a:avLst>
              <a:gd name="adj1" fmla="val -55416"/>
              <a:gd name="adj2" fmla="val 30689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noProof="1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我画一画。</a:t>
            </a:r>
          </a:p>
        </p:txBody>
      </p:sp>
      <p:graphicFrame>
        <p:nvGraphicFramePr>
          <p:cNvPr id="43" name="表格 42"/>
          <p:cNvGraphicFramePr>
            <a:graphicFrameLocks noGrp="1"/>
          </p:cNvGraphicFramePr>
          <p:nvPr/>
        </p:nvGraphicFramePr>
        <p:xfrm>
          <a:off x="2429415" y="2760545"/>
          <a:ext cx="783311" cy="3914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3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1403"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66321" marR="66321" marT="33139" marB="3313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4" name="表格 43"/>
          <p:cNvGraphicFramePr>
            <a:graphicFrameLocks noGrp="1"/>
          </p:cNvGraphicFramePr>
          <p:nvPr/>
        </p:nvGraphicFramePr>
        <p:xfrm>
          <a:off x="2423655" y="2369141"/>
          <a:ext cx="783311" cy="7828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3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1403"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66321" marR="66321" marT="33139" marB="33139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403"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66321" marR="66321" marT="33139" marB="33139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右箭头 2"/>
          <p:cNvSpPr/>
          <p:nvPr/>
        </p:nvSpPr>
        <p:spPr>
          <a:xfrm>
            <a:off x="3521442" y="2645426"/>
            <a:ext cx="626649" cy="2290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 noProof="1">
              <a:solidFill>
                <a:prstClr val="white"/>
              </a:solidFill>
            </a:endParaRPr>
          </a:p>
        </p:txBody>
      </p:sp>
      <p:graphicFrame>
        <p:nvGraphicFramePr>
          <p:cNvPr id="48" name="表格 47"/>
          <p:cNvGraphicFramePr>
            <a:graphicFrameLocks noGrp="1"/>
          </p:cNvGraphicFramePr>
          <p:nvPr/>
        </p:nvGraphicFramePr>
        <p:xfrm>
          <a:off x="4520163" y="2806592"/>
          <a:ext cx="783311" cy="3914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3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1403"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66321" marR="66321" marT="33139" marB="3313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9" name="表格 48"/>
          <p:cNvGraphicFramePr>
            <a:graphicFrameLocks noGrp="1"/>
          </p:cNvGraphicFramePr>
          <p:nvPr/>
        </p:nvGraphicFramePr>
        <p:xfrm>
          <a:off x="4514404" y="2415188"/>
          <a:ext cx="783311" cy="7828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3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1403"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66321" marR="66321" marT="33139" marB="33139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403"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66321" marR="66321" marT="33139" marB="33139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0" name="矩形 49"/>
          <p:cNvSpPr/>
          <p:nvPr/>
        </p:nvSpPr>
        <p:spPr>
          <a:xfrm>
            <a:off x="4524771" y="2427852"/>
            <a:ext cx="391655" cy="391403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000" b="1" noProof="1">
              <a:solidFill>
                <a:prstClr val="white"/>
              </a:solidFill>
            </a:endParaRPr>
          </a:p>
        </p:txBody>
      </p:sp>
      <p:sp>
        <p:nvSpPr>
          <p:cNvPr id="52" name="右箭头 51"/>
          <p:cNvSpPr/>
          <p:nvPr/>
        </p:nvSpPr>
        <p:spPr>
          <a:xfrm>
            <a:off x="5500454" y="2716800"/>
            <a:ext cx="626649" cy="2290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 sz="2000" b="1" noProof="1">
              <a:solidFill>
                <a:prstClr val="white"/>
              </a:solidFill>
            </a:endParaRPr>
          </a:p>
        </p:txBody>
      </p:sp>
      <p:graphicFrame>
        <p:nvGraphicFramePr>
          <p:cNvPr id="53" name="表格 52"/>
          <p:cNvGraphicFramePr>
            <a:graphicFrameLocks noGrp="1"/>
          </p:cNvGraphicFramePr>
          <p:nvPr/>
        </p:nvGraphicFramePr>
        <p:xfrm>
          <a:off x="6348272" y="2858396"/>
          <a:ext cx="783311" cy="3914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3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1403"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66321" marR="66321" marT="33139" marB="33139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" name="表格 53"/>
          <p:cNvGraphicFramePr>
            <a:graphicFrameLocks noGrp="1"/>
          </p:cNvGraphicFramePr>
          <p:nvPr/>
        </p:nvGraphicFramePr>
        <p:xfrm>
          <a:off x="6342512" y="2466992"/>
          <a:ext cx="783311" cy="7828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3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1403"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66321" marR="66321" marT="33139" marB="33139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403"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66321" marR="66321" marT="33139" marB="33139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5" name="矩形 54"/>
          <p:cNvSpPr/>
          <p:nvPr/>
        </p:nvSpPr>
        <p:spPr>
          <a:xfrm>
            <a:off x="6354032" y="2479655"/>
            <a:ext cx="391655" cy="391403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000" b="1" noProof="1">
              <a:solidFill>
                <a:prstClr val="white"/>
              </a:solidFill>
            </a:endParaRPr>
          </a:p>
        </p:txBody>
      </p:sp>
      <p:pic>
        <p:nvPicPr>
          <p:cNvPr id="56" name="图片 55" descr="11.png"/>
          <p:cNvPicPr>
            <a:picLocks noChangeAspect="1" noChangeArrowheads="1"/>
          </p:cNvPicPr>
          <p:nvPr/>
        </p:nvPicPr>
        <p:blipFill>
          <a:blip r:embed="rId3" cstate="email"/>
          <a:srcRect b="-4076"/>
          <a:stretch>
            <a:fillRect/>
          </a:stretch>
        </p:blipFill>
        <p:spPr bwMode="auto">
          <a:xfrm flipH="1">
            <a:off x="6237687" y="3643505"/>
            <a:ext cx="889288" cy="1252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圆角矩形标注 56"/>
          <p:cNvSpPr>
            <a:spLocks noRot="1" noChangeAspect="1" noMove="1" noResize="1" noEditPoints="1" noAdjustHandles="1" noChangeArrowheads="1" noTextEdit="1"/>
          </p:cNvSpPr>
          <p:nvPr/>
        </p:nvSpPr>
        <p:spPr bwMode="auto">
          <a:xfrm flipH="1">
            <a:off x="2603356" y="3930150"/>
            <a:ext cx="3635483" cy="679200"/>
          </a:xfrm>
          <a:prstGeom prst="wedgeRoundRectCallout">
            <a:avLst>
              <a:gd name="adj1" fmla="val -55417"/>
              <a:gd name="adj2" fmla="val 30690"/>
              <a:gd name="adj3" fmla="val 16667"/>
            </a:avLst>
          </a:prstGeom>
          <a:blipFill dpi="0" rotWithShape="0">
            <a:blip r:embed="rId4" cstate="email"/>
            <a:srcRect/>
            <a:stretch>
              <a:fillRect/>
            </a:stretch>
          </a:blipFill>
          <a:ln w="9525">
            <a:solidFill>
              <a:srgbClr val="00B0F0"/>
            </a:solidFill>
            <a:round/>
          </a:ln>
        </p:spPr>
        <p:txBody>
          <a:bodyPr lIns="66331" tIns="33165" rIns="66331" bIns="33165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zh-CN" sz="2000" b="1">
              <a:solidFill>
                <a:srgbClr val="CC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0" grpId="0" animBg="1"/>
      <p:bldP spid="52" grpId="0" animBg="1"/>
      <p:bldP spid="55" grpId="0" animBg="1"/>
      <p:bldP spid="57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384617" y="1109744"/>
            <a:ext cx="1067837" cy="120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圆角矩形标注 42"/>
          <p:cNvSpPr/>
          <p:nvPr/>
        </p:nvSpPr>
        <p:spPr>
          <a:xfrm>
            <a:off x="2586077" y="1266305"/>
            <a:ext cx="2874059" cy="679200"/>
          </a:xfrm>
          <a:prstGeom prst="wedgeRoundRectCallout">
            <a:avLst>
              <a:gd name="adj1" fmla="val -55416"/>
              <a:gd name="adj2" fmla="val 30689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noProof="1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变成同分母的分数</a:t>
            </a:r>
            <a:r>
              <a:rPr lang="en-US" altLang="zh-CN" sz="2000" noProof="1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……</a:t>
            </a:r>
            <a:endParaRPr lang="zh-CN" altLang="en-US" sz="2000" noProof="1">
              <a:solidFill>
                <a:prstClr val="black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pSp>
        <p:nvGrpSpPr>
          <p:cNvPr id="44" name="组合 54"/>
          <p:cNvGrpSpPr/>
          <p:nvPr/>
        </p:nvGrpSpPr>
        <p:grpSpPr bwMode="auto">
          <a:xfrm>
            <a:off x="3026114" y="2466993"/>
            <a:ext cx="1792399" cy="876052"/>
            <a:chOff x="2753097" y="3682687"/>
            <a:chExt cx="1837584" cy="792000"/>
          </a:xfrm>
        </p:grpSpPr>
        <p:graphicFrame>
          <p:nvGraphicFramePr>
            <p:cNvPr id="11268" name="Object 44"/>
            <p:cNvGraphicFramePr>
              <a:graphicFrameLocks noChangeAspect="1"/>
            </p:cNvGraphicFramePr>
            <p:nvPr/>
          </p:nvGraphicFramePr>
          <p:xfrm>
            <a:off x="2753097" y="3682687"/>
            <a:ext cx="306575" cy="792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4" r:id="rId4" imgW="152400" imgH="393700" progId="Equation.3">
                    <p:embed/>
                  </p:oleObj>
                </mc:Choice>
                <mc:Fallback>
                  <p:oleObj r:id="rId4" imgW="152400" imgH="393700" progId="Equation.3">
                    <p:embed/>
                    <p:pic>
                      <p:nvPicPr>
                        <p:cNvPr id="0" name="图片 30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53097" y="3682687"/>
                          <a:ext cx="306575" cy="792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69" name="TextBox 47"/>
            <p:cNvSpPr txBox="1">
              <a:spLocks noChangeArrowheads="1"/>
            </p:cNvSpPr>
            <p:nvPr/>
          </p:nvSpPr>
          <p:spPr bwMode="auto">
            <a:xfrm>
              <a:off x="3131342" y="3918689"/>
              <a:ext cx="627912" cy="361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 b="1">
                  <a:solidFill>
                    <a:prstClr val="black"/>
                  </a:solidFill>
                  <a:latin typeface="Arial" panose="020B0604020202020204" pitchFamily="34" charset="0"/>
                </a:rPr>
                <a:t>＋</a:t>
              </a:r>
            </a:p>
          </p:txBody>
        </p:sp>
        <p:graphicFrame>
          <p:nvGraphicFramePr>
            <p:cNvPr id="11270" name="Object 45"/>
            <p:cNvGraphicFramePr>
              <a:graphicFrameLocks noChangeAspect="1"/>
            </p:cNvGraphicFramePr>
            <p:nvPr/>
          </p:nvGraphicFramePr>
          <p:xfrm>
            <a:off x="3602642" y="3682687"/>
            <a:ext cx="306575" cy="792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5" r:id="rId6" imgW="152400" imgH="393700" progId="Equation.3">
                    <p:embed/>
                  </p:oleObj>
                </mc:Choice>
                <mc:Fallback>
                  <p:oleObj r:id="rId6" imgW="152400" imgH="393700" progId="Equation.3">
                    <p:embed/>
                    <p:pic>
                      <p:nvPicPr>
                        <p:cNvPr id="0" name="图片 30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2642" y="3682687"/>
                          <a:ext cx="306575" cy="792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71" name="TextBox 49"/>
            <p:cNvSpPr txBox="1">
              <a:spLocks noChangeArrowheads="1"/>
            </p:cNvSpPr>
            <p:nvPr/>
          </p:nvSpPr>
          <p:spPr bwMode="auto">
            <a:xfrm>
              <a:off x="3962769" y="3914673"/>
              <a:ext cx="627912" cy="361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 b="1">
                  <a:solidFill>
                    <a:prstClr val="black"/>
                  </a:solidFill>
                  <a:latin typeface="Arial" panose="020B0604020202020204" pitchFamily="34" charset="0"/>
                </a:rPr>
                <a:t>＝</a:t>
              </a:r>
            </a:p>
          </p:txBody>
        </p:sp>
      </p:grpSp>
      <p:grpSp>
        <p:nvGrpSpPr>
          <p:cNvPr id="49" name="组合 61"/>
          <p:cNvGrpSpPr/>
          <p:nvPr/>
        </p:nvGrpSpPr>
        <p:grpSpPr bwMode="auto">
          <a:xfrm>
            <a:off x="4611166" y="2466993"/>
            <a:ext cx="1305133" cy="876052"/>
            <a:chOff x="3945608" y="3634549"/>
            <a:chExt cx="1337122" cy="792927"/>
          </a:xfrm>
        </p:grpSpPr>
        <p:graphicFrame>
          <p:nvGraphicFramePr>
            <p:cNvPr id="11273" name="Object 46"/>
            <p:cNvGraphicFramePr>
              <a:graphicFrameLocks noChangeAspect="1"/>
            </p:cNvGraphicFramePr>
            <p:nvPr/>
          </p:nvGraphicFramePr>
          <p:xfrm>
            <a:off x="3945608" y="3635476"/>
            <a:ext cx="306575" cy="792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6" r:id="rId8" imgW="152400" imgH="393700" progId="Equation.3">
                    <p:embed/>
                  </p:oleObj>
                </mc:Choice>
                <mc:Fallback>
                  <p:oleObj r:id="rId8" imgW="152400" imgH="393700" progId="Equation.3">
                    <p:embed/>
                    <p:pic>
                      <p:nvPicPr>
                        <p:cNvPr id="0" name="图片 30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45608" y="3635476"/>
                          <a:ext cx="306575" cy="792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4" name="Object 47"/>
            <p:cNvGraphicFramePr>
              <a:graphicFrameLocks noChangeAspect="1"/>
            </p:cNvGraphicFramePr>
            <p:nvPr/>
          </p:nvGraphicFramePr>
          <p:xfrm>
            <a:off x="4976155" y="3634549"/>
            <a:ext cx="306575" cy="792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7" r:id="rId10" imgW="152400" imgH="393700" progId="Equation.3">
                    <p:embed/>
                  </p:oleObj>
                </mc:Choice>
                <mc:Fallback>
                  <p:oleObj r:id="rId10" imgW="152400" imgH="393700" progId="Equation.3">
                    <p:embed/>
                    <p:pic>
                      <p:nvPicPr>
                        <p:cNvPr id="0" name="图片 30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76155" y="3634549"/>
                          <a:ext cx="306575" cy="792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75" name="TextBox 58"/>
            <p:cNvSpPr txBox="1">
              <a:spLocks noChangeArrowheads="1"/>
            </p:cNvSpPr>
            <p:nvPr/>
          </p:nvSpPr>
          <p:spPr bwMode="auto">
            <a:xfrm>
              <a:off x="4387152" y="3867419"/>
              <a:ext cx="627912" cy="362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 b="1">
                  <a:solidFill>
                    <a:prstClr val="black"/>
                  </a:solidFill>
                  <a:latin typeface="Arial" panose="020B0604020202020204" pitchFamily="34" charset="0"/>
                </a:rPr>
                <a:t>＋</a:t>
              </a:r>
            </a:p>
          </p:txBody>
        </p:sp>
      </p:grpSp>
      <p:grpSp>
        <p:nvGrpSpPr>
          <p:cNvPr id="53" name="组合 62"/>
          <p:cNvGrpSpPr/>
          <p:nvPr/>
        </p:nvGrpSpPr>
        <p:grpSpPr bwMode="auto">
          <a:xfrm>
            <a:off x="6034949" y="2466993"/>
            <a:ext cx="821324" cy="876052"/>
            <a:chOff x="4612976" y="3688282"/>
            <a:chExt cx="842273" cy="792000"/>
          </a:xfrm>
        </p:grpSpPr>
        <p:sp>
          <p:nvSpPr>
            <p:cNvPr id="11277" name="TextBox 59"/>
            <p:cNvSpPr txBox="1">
              <a:spLocks noChangeArrowheads="1"/>
            </p:cNvSpPr>
            <p:nvPr/>
          </p:nvSpPr>
          <p:spPr bwMode="auto">
            <a:xfrm>
              <a:off x="4612976" y="3924282"/>
              <a:ext cx="627912" cy="361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 b="1">
                  <a:solidFill>
                    <a:prstClr val="black"/>
                  </a:solidFill>
                  <a:latin typeface="Arial" panose="020B0604020202020204" pitchFamily="34" charset="0"/>
                </a:rPr>
                <a:t>＝</a:t>
              </a:r>
            </a:p>
          </p:txBody>
        </p:sp>
        <p:graphicFrame>
          <p:nvGraphicFramePr>
            <p:cNvPr id="11278" name="Object 48"/>
            <p:cNvGraphicFramePr>
              <a:graphicFrameLocks noChangeAspect="1"/>
            </p:cNvGraphicFramePr>
            <p:nvPr/>
          </p:nvGraphicFramePr>
          <p:xfrm>
            <a:off x="5148674" y="3688282"/>
            <a:ext cx="306575" cy="792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8" r:id="rId11" imgW="152400" imgH="393700" progId="Equation.3">
                    <p:embed/>
                  </p:oleObj>
                </mc:Choice>
                <mc:Fallback>
                  <p:oleObj r:id="rId11" imgW="152400" imgH="393700" progId="Equation.3">
                    <p:embed/>
                    <p:pic>
                      <p:nvPicPr>
                        <p:cNvPr id="0" name="图片 30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48674" y="3688282"/>
                          <a:ext cx="306575" cy="792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6" name="组合 65"/>
          <p:cNvGrpSpPr/>
          <p:nvPr/>
        </p:nvGrpSpPr>
        <p:grpSpPr bwMode="auto">
          <a:xfrm>
            <a:off x="2477796" y="3981954"/>
            <a:ext cx="4027138" cy="626245"/>
            <a:chOff x="1686510" y="5645293"/>
            <a:chExt cx="5549786" cy="863918"/>
          </a:xfrm>
        </p:grpSpPr>
        <p:sp>
          <p:nvSpPr>
            <p:cNvPr id="11280" name="TextBox 63"/>
            <p:cNvSpPr txBox="1">
              <a:spLocks noChangeArrowheads="1"/>
            </p:cNvSpPr>
            <p:nvPr/>
          </p:nvSpPr>
          <p:spPr bwMode="auto">
            <a:xfrm>
              <a:off x="1686510" y="5805488"/>
              <a:ext cx="5549786" cy="551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 dirty="0">
                  <a:solidFill>
                    <a:prstClr val="black"/>
                  </a:solidFill>
                  <a:latin typeface="华文楷体" panose="02010600040101010101" pitchFamily="2" charset="-122"/>
                  <a:ea typeface="华文楷体" panose="02010600040101010101" pitchFamily="2" charset="-122"/>
                </a:rPr>
                <a:t>答：他俩一共用了这张纸的      。</a:t>
              </a:r>
            </a:p>
          </p:txBody>
        </p:sp>
        <p:graphicFrame>
          <p:nvGraphicFramePr>
            <p:cNvPr id="11281" name="Object 49"/>
            <p:cNvGraphicFramePr/>
            <p:nvPr/>
          </p:nvGraphicFramePr>
          <p:xfrm>
            <a:off x="6084192" y="5645293"/>
            <a:ext cx="442402" cy="8639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9" r:id="rId13" imgW="152400" imgH="393700" progId="Equation.3">
                    <p:embed/>
                  </p:oleObj>
                </mc:Choice>
                <mc:Fallback>
                  <p:oleObj r:id="rId13" imgW="152400" imgH="393700" progId="Equation.3">
                    <p:embed/>
                    <p:pic>
                      <p:nvPicPr>
                        <p:cNvPr id="0" name="图片 3078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84192" y="5645293"/>
                          <a:ext cx="442402" cy="8639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42" descr="8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94731" y="1260550"/>
            <a:ext cx="2113786" cy="1608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图片 43" descr="9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30477" y="1625475"/>
            <a:ext cx="2417895" cy="786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图片 44" descr="10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146812" y="1417111"/>
            <a:ext cx="2507746" cy="8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图片 64" descr="5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578141" y="3668831"/>
            <a:ext cx="395111" cy="306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973252" y="3610120"/>
            <a:ext cx="6099455" cy="42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6331" tIns="33165" rIns="66331" bIns="33165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3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笑笑比淘气多</a:t>
            </a:r>
            <a:r>
              <a:rPr lang="zh-CN" altLang="zh-CN" sz="23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用了这张纸的几分之几</a:t>
            </a:r>
            <a:r>
              <a:rPr lang="zh-CN" altLang="en-US" sz="2300" dirty="0">
                <a:solidFill>
                  <a:prstClr val="black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？算一算。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546658" y="1552951"/>
            <a:ext cx="391655" cy="391403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000" b="1" noProof="1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4155003" y="1555253"/>
            <a:ext cx="391655" cy="391403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331" tIns="33165" rIns="66331" bIns="3316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en-US" sz="2000" b="1" noProof="1">
              <a:solidFill>
                <a:prstClr val="white"/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4148091" y="1163849"/>
          <a:ext cx="783311" cy="7828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33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1403"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66321" marR="66321" marT="33139" marB="33139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403"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66321" marR="66321" marT="33139" marB="33139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4148091" y="1161547"/>
          <a:ext cx="783310" cy="7828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1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1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1403"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66321" marR="66321" marT="33139" marB="33139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66321" marR="66321" marT="33139" marB="33139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403"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66321" marR="66321" marT="33139" marB="33139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1100" dirty="0"/>
                    </a:p>
                  </a:txBody>
                  <a:tcPr marL="66321" marR="66321" marT="33139" marB="33139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6" name="组合 54"/>
          <p:cNvGrpSpPr/>
          <p:nvPr/>
        </p:nvGrpSpPr>
        <p:grpSpPr bwMode="auto">
          <a:xfrm>
            <a:off x="2996164" y="2452027"/>
            <a:ext cx="2028544" cy="795470"/>
            <a:chOff x="2799338" y="3631433"/>
            <a:chExt cx="1662101" cy="797832"/>
          </a:xfrm>
        </p:grpSpPr>
        <p:graphicFrame>
          <p:nvGraphicFramePr>
            <p:cNvPr id="13335" name="Object 44"/>
            <p:cNvGraphicFramePr/>
            <p:nvPr/>
          </p:nvGraphicFramePr>
          <p:xfrm>
            <a:off x="2799338" y="3631433"/>
            <a:ext cx="306575" cy="792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5" r:id="rId3" imgW="152400" imgH="393700" progId="Equation.3">
                    <p:embed/>
                  </p:oleObj>
                </mc:Choice>
                <mc:Fallback>
                  <p:oleObj r:id="rId3" imgW="152400" imgH="393700" progId="Equation.3">
                    <p:embed/>
                    <p:pic>
                      <p:nvPicPr>
                        <p:cNvPr id="0" name="图片 4097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99338" y="3631433"/>
                          <a:ext cx="306575" cy="792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36" name="TextBox 47"/>
            <p:cNvSpPr txBox="1">
              <a:spLocks noChangeArrowheads="1"/>
            </p:cNvSpPr>
            <p:nvPr/>
          </p:nvSpPr>
          <p:spPr bwMode="auto">
            <a:xfrm>
              <a:off x="3131342" y="3846910"/>
              <a:ext cx="627912" cy="401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>
                  <a:solidFill>
                    <a:prstClr val="black"/>
                  </a:solidFill>
                  <a:latin typeface="Arial" panose="020B0604020202020204" pitchFamily="34" charset="0"/>
                </a:rPr>
                <a:t>－</a:t>
              </a:r>
            </a:p>
          </p:txBody>
        </p:sp>
        <p:graphicFrame>
          <p:nvGraphicFramePr>
            <p:cNvPr id="13337" name="Object 45"/>
            <p:cNvGraphicFramePr/>
            <p:nvPr/>
          </p:nvGraphicFramePr>
          <p:xfrm>
            <a:off x="3491120" y="3637265"/>
            <a:ext cx="306575" cy="792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6" r:id="rId5" imgW="152400" imgH="393700" progId="Equation.3">
                    <p:embed/>
                  </p:oleObj>
                </mc:Choice>
                <mc:Fallback>
                  <p:oleObj r:id="rId5" imgW="152400" imgH="393700" progId="Equation.3">
                    <p:embed/>
                    <p:pic>
                      <p:nvPicPr>
                        <p:cNvPr id="0" name="图片 4098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91120" y="3637265"/>
                          <a:ext cx="306575" cy="792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38" name="TextBox 49"/>
            <p:cNvSpPr txBox="1">
              <a:spLocks noChangeArrowheads="1"/>
            </p:cNvSpPr>
            <p:nvPr/>
          </p:nvSpPr>
          <p:spPr bwMode="auto">
            <a:xfrm>
              <a:off x="3833527" y="3847801"/>
              <a:ext cx="627912" cy="4012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>
                  <a:solidFill>
                    <a:prstClr val="black"/>
                  </a:solidFill>
                  <a:latin typeface="Arial" panose="020B0604020202020204" pitchFamily="34" charset="0"/>
                </a:rPr>
                <a:t>＝</a:t>
              </a:r>
            </a:p>
          </p:txBody>
        </p:sp>
      </p:grpSp>
      <p:grpSp>
        <p:nvGrpSpPr>
          <p:cNvPr id="11" name="组合 61"/>
          <p:cNvGrpSpPr/>
          <p:nvPr/>
        </p:nvGrpSpPr>
        <p:grpSpPr bwMode="auto">
          <a:xfrm>
            <a:off x="4718295" y="2449724"/>
            <a:ext cx="1149624" cy="797772"/>
            <a:chOff x="4509674" y="3628617"/>
            <a:chExt cx="941772" cy="801521"/>
          </a:xfrm>
        </p:grpSpPr>
        <p:graphicFrame>
          <p:nvGraphicFramePr>
            <p:cNvPr id="13340" name="Object 46"/>
            <p:cNvGraphicFramePr/>
            <p:nvPr/>
          </p:nvGraphicFramePr>
          <p:xfrm>
            <a:off x="4509674" y="3638138"/>
            <a:ext cx="306575" cy="792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7" r:id="rId7" imgW="152400" imgH="393700" progId="Equation.3">
                    <p:embed/>
                  </p:oleObj>
                </mc:Choice>
                <mc:Fallback>
                  <p:oleObj r:id="rId7" imgW="152400" imgH="393700" progId="Equation.3">
                    <p:embed/>
                    <p:pic>
                      <p:nvPicPr>
                        <p:cNvPr id="0" name="图片 4099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09674" y="3638138"/>
                          <a:ext cx="306575" cy="792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341" name="Object 47"/>
            <p:cNvGraphicFramePr/>
            <p:nvPr/>
          </p:nvGraphicFramePr>
          <p:xfrm>
            <a:off x="5144871" y="3628617"/>
            <a:ext cx="306575" cy="792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8" r:id="rId9" imgW="152400" imgH="393700" progId="Equation.3">
                    <p:embed/>
                  </p:oleObj>
                </mc:Choice>
                <mc:Fallback>
                  <p:oleObj r:id="rId9" imgW="152400" imgH="393700" progId="Equation.3">
                    <p:embed/>
                    <p:pic>
                      <p:nvPicPr>
                        <p:cNvPr id="0" name="图片 4100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44871" y="3628617"/>
                          <a:ext cx="306575" cy="792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42" name="TextBox 58"/>
            <p:cNvSpPr txBox="1">
              <a:spLocks noChangeArrowheads="1"/>
            </p:cNvSpPr>
            <p:nvPr/>
          </p:nvSpPr>
          <p:spPr bwMode="auto">
            <a:xfrm>
              <a:off x="4823534" y="3847713"/>
              <a:ext cx="627912" cy="4019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>
                  <a:solidFill>
                    <a:prstClr val="black"/>
                  </a:solidFill>
                  <a:latin typeface="Arial" panose="020B0604020202020204" pitchFamily="34" charset="0"/>
                </a:rPr>
                <a:t>－</a:t>
              </a:r>
            </a:p>
          </p:txBody>
        </p:sp>
      </p:grpSp>
      <p:grpSp>
        <p:nvGrpSpPr>
          <p:cNvPr id="15" name="组合 54"/>
          <p:cNvGrpSpPr/>
          <p:nvPr/>
        </p:nvGrpSpPr>
        <p:grpSpPr bwMode="auto">
          <a:xfrm>
            <a:off x="5837968" y="2461236"/>
            <a:ext cx="767184" cy="789714"/>
            <a:chOff x="5811301" y="3641920"/>
            <a:chExt cx="627912" cy="792000"/>
          </a:xfrm>
        </p:grpSpPr>
        <p:sp>
          <p:nvSpPr>
            <p:cNvPr id="13344" name="TextBox 59"/>
            <p:cNvSpPr txBox="1">
              <a:spLocks noChangeArrowheads="1"/>
            </p:cNvSpPr>
            <p:nvPr/>
          </p:nvSpPr>
          <p:spPr bwMode="auto">
            <a:xfrm>
              <a:off x="5811301" y="3858807"/>
              <a:ext cx="627912" cy="401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000">
                  <a:solidFill>
                    <a:prstClr val="black"/>
                  </a:solidFill>
                  <a:latin typeface="Arial" panose="020B0604020202020204" pitchFamily="34" charset="0"/>
                </a:rPr>
                <a:t>＝</a:t>
              </a:r>
            </a:p>
          </p:txBody>
        </p:sp>
        <p:graphicFrame>
          <p:nvGraphicFramePr>
            <p:cNvPr id="13345" name="Object 9"/>
            <p:cNvGraphicFramePr/>
            <p:nvPr/>
          </p:nvGraphicFramePr>
          <p:xfrm>
            <a:off x="6115142" y="3641920"/>
            <a:ext cx="306575" cy="792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19" r:id="rId10" imgW="152400" imgH="393700" progId="Equation.3">
                    <p:embed/>
                  </p:oleObj>
                </mc:Choice>
                <mc:Fallback>
                  <p:oleObj r:id="rId10" imgW="152400" imgH="393700" progId="Equation.3">
                    <p:embed/>
                    <p:pic>
                      <p:nvPicPr>
                        <p:cNvPr id="0" name="图片 4101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15142" y="3641920"/>
                          <a:ext cx="306575" cy="792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9" name="TextBox 6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704883" y="3760990"/>
            <a:ext cx="4793156" cy="709593"/>
          </a:xfrm>
          <a:prstGeom prst="rect">
            <a:avLst/>
          </a:prstGeom>
          <a:blipFill rotWithShape="0">
            <a:blip r:embed="rId11" cstate="email"/>
            <a:stretch>
              <a:fillRect/>
            </a:stretch>
          </a:blipFill>
          <a:ln w="9525">
            <a:noFill/>
          </a:ln>
        </p:spPr>
        <p:txBody>
          <a:bodyPr lIns="66331" tIns="33165" rIns="66331" bIns="33165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noProof="1">
                <a:noFill/>
                <a:latin typeface="Arial" panose="020B0604020202020204" pitchFamily="34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9483E-6 -3.14235E-6 L 0.08995 0.0076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00" y="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9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531</Words>
  <Application>Microsoft Office PowerPoint</Application>
  <PresentationFormat>全屏显示(16:9)</PresentationFormat>
  <Paragraphs>163</Paragraphs>
  <Slides>20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20</vt:i4>
      </vt:variant>
    </vt:vector>
  </HeadingPairs>
  <TitlesOfParts>
    <vt:vector size="35" baseType="lpstr">
      <vt:lpstr>黑体</vt:lpstr>
      <vt:lpstr>华文楷体</vt:lpstr>
      <vt:lpstr>楷体</vt:lpstr>
      <vt:lpstr>楷体_GB2312</vt:lpstr>
      <vt:lpstr>隶书</vt:lpstr>
      <vt:lpstr>宋体</vt:lpstr>
      <vt:lpstr>微软雅黑</vt:lpstr>
      <vt:lpstr>Arial</vt:lpstr>
      <vt:lpstr>Calibri</vt:lpstr>
      <vt:lpstr>Calibri Light</vt:lpstr>
      <vt:lpstr>Wingdings</vt:lpstr>
      <vt:lpstr>WWW.2PPT.COM
</vt:lpstr>
      <vt:lpstr>Equation.KSEE3</vt:lpstr>
      <vt:lpstr>Equation.3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2020-07-16T02:36:00Z</dcterms:created>
  <dcterms:modified xsi:type="dcterms:W3CDTF">2023-01-16T18:20:35Z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631FA30D550B47B1B7F925489F9D266E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