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2" r:id="rId2"/>
    <p:sldId id="277" r:id="rId3"/>
    <p:sldId id="295" r:id="rId4"/>
    <p:sldId id="294" r:id="rId5"/>
    <p:sldId id="313" r:id="rId6"/>
    <p:sldId id="300" r:id="rId7"/>
    <p:sldId id="286" r:id="rId8"/>
    <p:sldId id="315" r:id="rId9"/>
    <p:sldId id="311" r:id="rId10"/>
    <p:sldId id="316" r:id="rId11"/>
    <p:sldId id="319" r:id="rId12"/>
    <p:sldId id="312" r:id="rId13"/>
    <p:sldId id="317" r:id="rId14"/>
    <p:sldId id="320" r:id="rId15"/>
    <p:sldId id="321" r:id="rId16"/>
    <p:sldId id="318" r:id="rId17"/>
    <p:sldId id="314" r:id="rId18"/>
    <p:sldId id="274" r:id="rId19"/>
    <p:sldId id="264" r:id="rId20"/>
  </p:sldIdLst>
  <p:sldSz cx="9144000" cy="6858000" type="screen4x3"/>
  <p:notesSz cx="6858000" cy="9144000"/>
  <p:custDataLst>
    <p:tags r:id="rId23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333FF"/>
    <a:srgbClr val="82C115"/>
    <a:srgbClr val="FFFFFF"/>
    <a:srgbClr val="009900"/>
    <a:srgbClr val="00CC00"/>
    <a:srgbClr val="FF33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8" autoAdjust="0"/>
    <p:restoredTop sz="95811" autoAdjust="0"/>
  </p:normalViewPr>
  <p:slideViewPr>
    <p:cSldViewPr>
      <p:cViewPr>
        <p:scale>
          <a:sx n="100" d="100"/>
          <a:sy n="100" d="100"/>
        </p:scale>
        <p:origin x="-35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5CA6541-D1FC-4DD9-BB48-B1BB531BB1E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193CD900-2B77-44DA-8ABA-67C800F4A9D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D83A02C-CE1A-4812-89E9-52F318F2973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/>
            </a:lvl1pPr>
          </a:lstStyle>
          <a:p>
            <a:fld id="{4739DBF1-8F83-48F4-8AF3-D2130860BBB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E169D291-6109-460F-872E-06E3B1C2B433}" type="slidenum">
              <a:rPr lang="zh-CN" altLang="en-US" sz="1200"/>
              <a:t>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532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CA9DF2F-6694-457C-9533-5E837FA82B8C}" type="slidenum">
              <a:rPr lang="zh-CN" altLang="en-US" sz="1200"/>
              <a:t>19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EF4A63E-7CF3-4E40-88C4-A7BF2FDC8E41}" type="slidenum">
              <a:rPr lang="zh-CN" altLang="en-US" sz="1200"/>
              <a:t>3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1EA1FC9-C76D-4216-A966-3A4A677AE848}" type="slidenum">
              <a:rPr lang="zh-CN" altLang="en-US" sz="1200"/>
              <a:t>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E5F59C5A-3F6A-47A0-B568-5AE8BE5AB167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48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6523CB5-4CD5-4A29-B016-D374618BB72C}" type="slidenum">
              <a:rPr lang="zh-CN" altLang="en-US" sz="120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1EAFB1A-DEFF-411A-B2C2-D4BF73BE80D9}" type="slidenum">
              <a:rPr lang="zh-CN" altLang="en-US" sz="1200"/>
              <a:t>7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FBD1409D-96EC-4402-88B7-44F73EE84556}" type="slidenum">
              <a:rPr lang="zh-CN" altLang="en-US" sz="1200"/>
              <a:t>9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6C2FEAE-7506-4600-AE9C-9E8CEA11D1C0}" type="slidenum">
              <a:rPr lang="zh-CN" altLang="en-US" sz="1200"/>
              <a:t>12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501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EF98184-58AF-41D5-8CF6-BC387AE8DEEA}" type="slidenum">
              <a:rPr lang="zh-CN" altLang="en-US" sz="1200"/>
              <a:t>17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89B-4077-4020-9A61-1050F773CB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D9CF-4D49-40C8-892A-FC34CC73C6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89B-4077-4020-9A61-1050F773CB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D9CF-4D49-40C8-892A-FC34CC73C6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89B-4077-4020-9A61-1050F773CB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D9CF-4D49-40C8-892A-FC34CC73C6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CD9DC-4C22-465C-A01C-023B145E96B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95AB3945-B552-4648-95A2-14E1211D093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endParaRPr lang="zh-CN" altLang="en-US" dirty="0" smtClean="0"/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09268-3444-47FF-9AFC-9E1DA3F39C4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89B-4077-4020-9A61-1050F773CB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D9CF-4D49-40C8-892A-FC34CC73C6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89B-4077-4020-9A61-1050F773CB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D9CF-4D49-40C8-892A-FC34CC73C6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89B-4077-4020-9A61-1050F773CB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D9CF-4D49-40C8-892A-FC34CC73C6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89B-4077-4020-9A61-1050F773CB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D9CF-4D49-40C8-892A-FC34CC73C6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89B-4077-4020-9A61-1050F773CB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D9CF-4D49-40C8-892A-FC34CC73C6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89B-4077-4020-9A61-1050F773CB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D9CF-4D49-40C8-892A-FC34CC73C6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89B-4077-4020-9A61-1050F773CB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D9CF-4D49-40C8-892A-FC34CC73C6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389B-4077-4020-9A61-1050F773CB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D9CF-4D49-40C8-892A-FC34CC73C6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C389B-4077-4020-9A61-1050F773CBF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DD9CF-4D49-40C8-892A-FC34CC73C68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file:///C:\Users\Administrator\Desktop\&#20154;&#25945;&#26032;&#29256;\&#20116;&#24180;&#32423;\U5%20I&#8217;m%20cleaning%20my%20room\Lesson29%20&#25945;&#23398;&#35838;&#20214;\cousin-128k.mp3" TargetMode="External"/><Relationship Id="rId1" Type="http://schemas.microsoft.com/office/2007/relationships/media" Target="file:///C:\Users\Administrator\Desktop\&#20154;&#25945;&#26032;&#29256;\&#20116;&#24180;&#32423;\U5%20I&#8217;m%20cleaning%20my%20room\Lesson29%20&#25945;&#23398;&#35838;&#20214;\cousin-128k.mp3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file:///C:\Users\Administrator\Desktop\&#20154;&#25945;&#26032;&#29256;\&#20116;&#24180;&#32423;\U5%20I&#8217;m%20cleaning%20my%20room\Lesson29%20&#25945;&#23398;&#35838;&#20214;\talk_about-128k.mp3" TargetMode="External"/><Relationship Id="rId1" Type="http://schemas.microsoft.com/office/2007/relationships/media" Target="file:///C:\Users\Administrator\Desktop\&#20154;&#25945;&#26032;&#29256;\&#20116;&#24180;&#32423;\U5%20I&#8217;m%20cleaning%20my%20room\Lesson29%20&#25945;&#23398;&#35838;&#20214;\talk_about-128k.mp3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audio" Target="file:///C:\Users\Administrator\Desktop\&#20154;&#25945;&#26032;&#29256;\&#20116;&#24180;&#32423;\U5%20I&#8217;m%20cleaning%20my%20room\Lesson29%20&#25945;&#23398;&#35838;&#20214;\12-128k.mp3" TargetMode="External"/><Relationship Id="rId13" Type="http://schemas.openxmlformats.org/officeDocument/2006/relationships/image" Target="../media/image15.png"/><Relationship Id="rId3" Type="http://schemas.microsoft.com/office/2007/relationships/media" Target="file:///C:\Users\Administrator\Desktop\&#20154;&#25945;&#26032;&#29256;\&#20116;&#24180;&#32423;\U5%20I&#8217;m%20cleaning%20my%20room\Lesson29%20&#25945;&#23398;&#35838;&#20214;\10-128k.mp3" TargetMode="External"/><Relationship Id="rId7" Type="http://schemas.microsoft.com/office/2007/relationships/media" Target="file:///C:\Users\Administrator\Desktop\&#20154;&#25945;&#26032;&#29256;\&#20116;&#24180;&#32423;\U5%20I&#8217;m%20cleaning%20my%20room\Lesson29%20&#25945;&#23398;&#35838;&#20214;\12-128k.mp3" TargetMode="External"/><Relationship Id="rId12" Type="http://schemas.openxmlformats.org/officeDocument/2006/relationships/image" Target="../media/image14.png"/><Relationship Id="rId2" Type="http://schemas.openxmlformats.org/officeDocument/2006/relationships/audio" Target="file:///C:\Users\Administrator\Desktop\&#20154;&#25945;&#26032;&#29256;\&#20116;&#24180;&#32423;\U5%20I&#8217;m%20cleaning%20my%20room\Lesson29%20&#25945;&#23398;&#35838;&#20214;\09-128k.mp3" TargetMode="External"/><Relationship Id="rId1" Type="http://schemas.microsoft.com/office/2007/relationships/media" Target="file:///C:\Users\Administrator\Desktop\&#20154;&#25945;&#26032;&#29256;\&#20116;&#24180;&#32423;\U5%20I&#8217;m%20cleaning%20my%20room\Lesson29%20&#25945;&#23398;&#35838;&#20214;\09-128k.mp3" TargetMode="External"/><Relationship Id="rId6" Type="http://schemas.openxmlformats.org/officeDocument/2006/relationships/audio" Target="file:///C:\Users\Administrator\Desktop\&#20154;&#25945;&#26032;&#29256;\&#20116;&#24180;&#32423;\U5%20I&#8217;m%20cleaning%20my%20room\Lesson29%20&#25945;&#23398;&#35838;&#20214;\11-128k.mp3" TargetMode="External"/><Relationship Id="rId11" Type="http://schemas.openxmlformats.org/officeDocument/2006/relationships/image" Target="../media/image3.png"/><Relationship Id="rId5" Type="http://schemas.microsoft.com/office/2007/relationships/media" Target="file:///C:\Users\Administrator\Desktop\&#20154;&#25945;&#26032;&#29256;\&#20116;&#24180;&#32423;\U5%20I&#8217;m%20cleaning%20my%20room\Lesson29%20&#25945;&#23398;&#35838;&#20214;\11-128k.mp3" TargetMode="External"/><Relationship Id="rId10" Type="http://schemas.openxmlformats.org/officeDocument/2006/relationships/notesSlide" Target="../notesSlides/notesSlide8.xml"/><Relationship Id="rId4" Type="http://schemas.openxmlformats.org/officeDocument/2006/relationships/audio" Target="file:///C:\Users\Administrator\Desktop\&#20154;&#25945;&#26032;&#29256;\&#20116;&#24180;&#32423;\U5%20I&#8217;m%20cleaning%20my%20room\Lesson29%20&#25945;&#23398;&#35838;&#20214;\10-128k.mp3" TargetMode="External"/><Relationship Id="rId9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file:///C:\Users\Administrator\Desktop\&#20154;&#25945;&#26032;&#29256;\&#20116;&#24180;&#32423;\U5%20I&#8217;m%20cleaning%20my%20room\Lesson29%20&#25945;&#23398;&#35838;&#20214;\stand-128k.mp3" TargetMode="External"/><Relationship Id="rId1" Type="http://schemas.microsoft.com/office/2007/relationships/media" Target="file:///C:\Users\Administrator\Desktop\&#20154;&#25945;&#26032;&#29256;\&#20116;&#24180;&#32423;\U5%20I&#8217;m%20cleaning%20my%20room\Lesson29%20&#25945;&#23398;&#35838;&#20214;\stand-128k.mp3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hyperlink" Target="Lesson28_Let&#8217;s_chant&#35838;&#25991;&#21160;&#30011;.swf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.png"/><Relationship Id="rId2" Type="http://schemas.openxmlformats.org/officeDocument/2006/relationships/audio" Target="file:///C:\Users\Administrator\Desktop\&#20154;&#25945;&#26032;&#29256;\&#20116;&#24180;&#32423;\U5%20I&#8217;m%20cleaning%20my%20room\Lesson29%20&#25945;&#23398;&#35838;&#20214;\Lesson29_Just_talk&#35838;&#25991;&#24405;&#38899;-128k.mp3" TargetMode="External"/><Relationship Id="rId1" Type="http://schemas.microsoft.com/office/2007/relationships/media" Target="file:///C:\Users\Administrator\Desktop\&#20154;&#25945;&#26032;&#29256;\&#20116;&#24180;&#32423;\U5%20I&#8217;m%20cleaning%20my%20room\Lesson29%20&#25945;&#23398;&#35838;&#20214;\Lesson29_Just_talk&#35838;&#25991;&#24405;&#38899;-128k.mp3" TargetMode="Externa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file:///C:\Users\Administrator\Desktop\&#20154;&#25945;&#26032;&#29256;\&#20116;&#24180;&#32423;\U5%20I&#8217;m%20cleaning%20my%20room\Lesson29%20&#25945;&#23398;&#35838;&#20214;\04-128k.mp3" TargetMode="External"/><Relationship Id="rId13" Type="http://schemas.openxmlformats.org/officeDocument/2006/relationships/image" Target="../media/image15.png"/><Relationship Id="rId3" Type="http://schemas.microsoft.com/office/2007/relationships/media" Target="file:///C:\Users\Administrator\Desktop\&#20154;&#25945;&#26032;&#29256;\&#20116;&#24180;&#32423;\U5%20I&#8217;m%20cleaning%20my%20room\Lesson29%20&#25945;&#23398;&#35838;&#20214;\02-128k.mp3" TargetMode="External"/><Relationship Id="rId7" Type="http://schemas.microsoft.com/office/2007/relationships/media" Target="file:///C:\Users\Administrator\Desktop\&#20154;&#25945;&#26032;&#29256;\&#20116;&#24180;&#32423;\U5%20I&#8217;m%20cleaning%20my%20room\Lesson29%20&#25945;&#23398;&#35838;&#20214;\04-128k.mp3" TargetMode="External"/><Relationship Id="rId12" Type="http://schemas.openxmlformats.org/officeDocument/2006/relationships/image" Target="../media/image14.png"/><Relationship Id="rId2" Type="http://schemas.openxmlformats.org/officeDocument/2006/relationships/audio" Target="file:///C:\Users\Administrator\Desktop\&#20154;&#25945;&#26032;&#29256;\&#20116;&#24180;&#32423;\U5%20I&#8217;m%20cleaning%20my%20room\Lesson29%20&#25945;&#23398;&#35838;&#20214;\01-128k.mp3" TargetMode="External"/><Relationship Id="rId1" Type="http://schemas.microsoft.com/office/2007/relationships/media" Target="file:///C:\Users\Administrator\Desktop\&#20154;&#25945;&#26032;&#29256;\&#20116;&#24180;&#32423;\U5%20I&#8217;m%20cleaning%20my%20room\Lesson29%20&#25945;&#23398;&#35838;&#20214;\01-128k.mp3" TargetMode="External"/><Relationship Id="rId6" Type="http://schemas.openxmlformats.org/officeDocument/2006/relationships/audio" Target="file:///C:\Users\Administrator\Desktop\&#20154;&#25945;&#26032;&#29256;\&#20116;&#24180;&#32423;\U5%20I&#8217;m%20cleaning%20my%20room\Lesson29%20&#25945;&#23398;&#35838;&#20214;\03-128k.mp3" TargetMode="External"/><Relationship Id="rId11" Type="http://schemas.openxmlformats.org/officeDocument/2006/relationships/image" Target="../media/image3.png"/><Relationship Id="rId5" Type="http://schemas.microsoft.com/office/2007/relationships/media" Target="file:///C:\Users\Administrator\Desktop\&#20154;&#25945;&#26032;&#29256;\&#20116;&#24180;&#32423;\U5%20I&#8217;m%20cleaning%20my%20room\Lesson29%20&#25945;&#23398;&#35838;&#20214;\03-128k.mp3" TargetMode="External"/><Relationship Id="rId10" Type="http://schemas.openxmlformats.org/officeDocument/2006/relationships/notesSlide" Target="../notesSlides/notesSlide6.xml"/><Relationship Id="rId4" Type="http://schemas.openxmlformats.org/officeDocument/2006/relationships/audio" Target="file:///C:\Users\Administrator\Desktop\&#20154;&#25945;&#26032;&#29256;\&#20116;&#24180;&#32423;\U5%20I&#8217;m%20cleaning%20my%20room\Lesson29%20&#25945;&#23398;&#35838;&#20214;\02-128k.mp3" TargetMode="External"/><Relationship Id="rId9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file:///C:\Users\Administrator\Desktop\&#20154;&#25945;&#26032;&#29256;\&#20116;&#24180;&#32423;\U5%20I&#8217;m%20cleaning%20my%20room\Lesson29%20&#25945;&#23398;&#35838;&#20214;\look_at_the_picture-128k.mp3" TargetMode="External"/><Relationship Id="rId1" Type="http://schemas.microsoft.com/office/2007/relationships/media" Target="file:///C:\Users\Administrator\Desktop\&#20154;&#25945;&#26032;&#29256;\&#20116;&#24180;&#32423;\U5%20I&#8217;m%20cleaning%20my%20room\Lesson29%20&#25945;&#23398;&#35838;&#20214;\look_at_the_picture-128k.mp3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audio" Target="file:///C:\Users\Administrator\Desktop\&#20154;&#25945;&#26032;&#29256;\&#20116;&#24180;&#32423;\U5%20I&#8217;m%20cleaning%20my%20room\Lesson29%20&#25945;&#23398;&#35838;&#20214;\08-128k.mp3" TargetMode="External"/><Relationship Id="rId13" Type="http://schemas.openxmlformats.org/officeDocument/2006/relationships/image" Target="../media/image15.png"/><Relationship Id="rId3" Type="http://schemas.microsoft.com/office/2007/relationships/media" Target="file:///C:\Users\Administrator\Desktop\&#20154;&#25945;&#26032;&#29256;\&#20116;&#24180;&#32423;\U5%20I&#8217;m%20cleaning%20my%20room\Lesson29%20&#25945;&#23398;&#35838;&#20214;\06-128k.mp3" TargetMode="External"/><Relationship Id="rId7" Type="http://schemas.microsoft.com/office/2007/relationships/media" Target="file:///C:\Users\Administrator\Desktop\&#20154;&#25945;&#26032;&#29256;\&#20116;&#24180;&#32423;\U5%20I&#8217;m%20cleaning%20my%20room\Lesson29%20&#25945;&#23398;&#35838;&#20214;\08-128k.mp3" TargetMode="External"/><Relationship Id="rId12" Type="http://schemas.openxmlformats.org/officeDocument/2006/relationships/image" Target="../media/image14.png"/><Relationship Id="rId2" Type="http://schemas.openxmlformats.org/officeDocument/2006/relationships/audio" Target="file:///C:\Users\Administrator\Desktop\&#20154;&#25945;&#26032;&#29256;\&#20116;&#24180;&#32423;\U5%20I&#8217;m%20cleaning%20my%20room\Lesson29%20&#25945;&#23398;&#35838;&#20214;\05-128k.mp3" TargetMode="External"/><Relationship Id="rId1" Type="http://schemas.microsoft.com/office/2007/relationships/media" Target="file:///C:\Users\Administrator\Desktop\&#20154;&#25945;&#26032;&#29256;\&#20116;&#24180;&#32423;\U5%20I&#8217;m%20cleaning%20my%20room\Lesson29%20&#25945;&#23398;&#35838;&#20214;\05-128k.mp3" TargetMode="External"/><Relationship Id="rId6" Type="http://schemas.openxmlformats.org/officeDocument/2006/relationships/audio" Target="file:///C:\Users\Administrator\Desktop\&#20154;&#25945;&#26032;&#29256;\&#20116;&#24180;&#32423;\U5%20I&#8217;m%20cleaning%20my%20room\Lesson29%20&#25945;&#23398;&#35838;&#20214;\07-128k.mp3" TargetMode="External"/><Relationship Id="rId11" Type="http://schemas.openxmlformats.org/officeDocument/2006/relationships/image" Target="../media/image3.png"/><Relationship Id="rId5" Type="http://schemas.microsoft.com/office/2007/relationships/media" Target="file:///C:\Users\Administrator\Desktop\&#20154;&#25945;&#26032;&#29256;\&#20116;&#24180;&#32423;\U5%20I&#8217;m%20cleaning%20my%20room\Lesson29%20&#25945;&#23398;&#35838;&#20214;\07-128k.mp3" TargetMode="External"/><Relationship Id="rId10" Type="http://schemas.openxmlformats.org/officeDocument/2006/relationships/notesSlide" Target="../notesSlides/notesSlide7.xml"/><Relationship Id="rId4" Type="http://schemas.openxmlformats.org/officeDocument/2006/relationships/audio" Target="file:///C:\Users\Administrator\Desktop\&#20154;&#25945;&#26032;&#29256;\&#20116;&#24180;&#32423;\U5%20I&#8217;m%20cleaning%20my%20room\Lesson29%20&#25945;&#23398;&#35838;&#20214;\06-128k.mp3" TargetMode="External"/><Relationship Id="rId9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13320" y="2996952"/>
            <a:ext cx="9144000" cy="8604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4000" dirty="0" smtClean="0">
                <a:latin typeface="Arial Black" panose="020B0A04020102020204" pitchFamily="34" charset="0"/>
              </a:rPr>
              <a:t>Unit 5 I’m cleaning my room.</a:t>
            </a:r>
            <a:endParaRPr lang="zh-CN" altLang="en-US" sz="4000" dirty="0">
              <a:latin typeface="Arial Black" panose="020B0A04020102020204" pitchFamily="34" charset="0"/>
            </a:endParaRPr>
          </a:p>
        </p:txBody>
      </p:sp>
      <p:sp>
        <p:nvSpPr>
          <p:cNvPr id="4" name="标题 1"/>
          <p:cNvSpPr txBox="1"/>
          <p:nvPr/>
        </p:nvSpPr>
        <p:spPr bwMode="auto">
          <a:xfrm>
            <a:off x="1777664" y="1255614"/>
            <a:ext cx="5557838" cy="69929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zh-CN" alt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人教精通版五年级下册</a:t>
            </a:r>
            <a:endParaRPr lang="zh-CN" altLang="en-US" sz="36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79190" y="5373216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40963" name="图片 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82900" y="1993900"/>
            <a:ext cx="3529013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644900" y="1341438"/>
            <a:ext cx="173513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5F5F5F">
                    <a:lumMod val="50000"/>
                  </a:srgbClr>
                </a:solidFill>
                <a:latin typeface="Arial" panose="020B0604020202020204"/>
                <a:ea typeface="微软雅黑" panose="020B0503020204020204" pitchFamily="34" charset="-122"/>
              </a:rPr>
              <a:t>cousin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  <a:latin typeface="+mn-lt"/>
              <a:ea typeface="宋体" panose="02010600030101010101" pitchFamily="2" charset="-122"/>
            </a:endParaRPr>
          </a:p>
        </p:txBody>
      </p:sp>
      <p:pic>
        <p:nvPicPr>
          <p:cNvPr id="7" name="cousin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38" y="14192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2781300" y="5721350"/>
            <a:ext cx="3735388" cy="7318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This is my cousin.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5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41987" name="图片 2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30513" y="2492375"/>
            <a:ext cx="3540125" cy="265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3190875" y="1425575"/>
            <a:ext cx="2376488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5F5F5F">
                    <a:lumMod val="50000"/>
                  </a:srgbClr>
                </a:solidFill>
                <a:latin typeface="Arial" panose="020B0604020202020204"/>
                <a:ea typeface="微软雅黑" panose="020B0503020204020204" pitchFamily="34" charset="-122"/>
              </a:rPr>
              <a:t>talk about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  <a:latin typeface="+mn-lt"/>
              <a:ea typeface="宋体" panose="02010600030101010101" pitchFamily="2" charset="-122"/>
            </a:endParaRPr>
          </a:p>
        </p:txBody>
      </p:sp>
      <p:pic>
        <p:nvPicPr>
          <p:cNvPr id="8" name="talk_about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363" y="14620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1331913" y="5568950"/>
            <a:ext cx="6737350" cy="7318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They’re talking about this picture.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6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15423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Just talk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43010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43011" name="图片 19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4" name="矩形 2"/>
          <p:cNvSpPr>
            <a:spLocks noChangeArrowheads="1"/>
          </p:cNvSpPr>
          <p:nvPr/>
        </p:nvSpPr>
        <p:spPr bwMode="auto">
          <a:xfrm>
            <a:off x="179388" y="1844675"/>
            <a:ext cx="8856662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Kate: Li Yan, look at the man in the picture. 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Is he look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ing</a:t>
            </a: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at the moon?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Peter: Is he look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ing</a:t>
            </a: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at the sun?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Li Yan: No, he isn’t. He is just stand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ing</a:t>
            </a: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there.</a:t>
            </a:r>
          </a:p>
          <a:p>
            <a:pPr>
              <a:lnSpc>
                <a:spcPct val="150000"/>
              </a:lnSpc>
            </a:pP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Cousin: No. He’s only sing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ing</a:t>
            </a:r>
            <a:r>
              <a:rPr lang="en-US" altLang="zh-CN" sz="32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over there.</a:t>
            </a:r>
            <a:endParaRPr lang="zh-CN" altLang="en-US" sz="3200" b="1" dirty="0">
              <a:solidFill>
                <a:srgbClr val="303030"/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" name="09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27860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10-128k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3" y="34512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11-128k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475" y="37211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12-128k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75" y="49260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36538" y="3360738"/>
            <a:ext cx="672782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36538" y="4116388"/>
            <a:ext cx="8799512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31175" y="3490913"/>
            <a:ext cx="942975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9388" y="4770438"/>
            <a:ext cx="8701087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3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4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45059" name="图片 1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47925" y="2133600"/>
            <a:ext cx="4211638" cy="315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3578225" y="1268413"/>
            <a:ext cx="1735138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5F5F5F">
                    <a:lumMod val="50000"/>
                  </a:srgbClr>
                </a:solidFill>
                <a:latin typeface="Arial" panose="020B0604020202020204"/>
                <a:ea typeface="微软雅黑" panose="020B0503020204020204" pitchFamily="34" charset="-122"/>
              </a:rPr>
              <a:t>stand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  <a:latin typeface="+mn-lt"/>
              <a:ea typeface="宋体" panose="02010600030101010101" pitchFamily="2" charset="-122"/>
            </a:endParaRPr>
          </a:p>
        </p:txBody>
      </p:sp>
      <p:pic>
        <p:nvPicPr>
          <p:cNvPr id="3" name="stand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563" y="13414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576513" y="5589588"/>
            <a:ext cx="4083050" cy="6651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He’s standing there.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&gt;&gt;Practice</a:t>
            </a:r>
            <a:endParaRPr lang="zh-CN" altLang="en-US" dirty="0" smtClean="0"/>
          </a:p>
        </p:txBody>
      </p:sp>
      <p:sp>
        <p:nvSpPr>
          <p:cNvPr id="5" name="矩形 4"/>
          <p:cNvSpPr/>
          <p:nvPr/>
        </p:nvSpPr>
        <p:spPr>
          <a:xfrm>
            <a:off x="1403350" y="1412875"/>
            <a:ext cx="5199063" cy="3694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1. ---________________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   ---No, he’s sitting there.</a:t>
            </a:r>
          </a:p>
          <a:p>
            <a:pPr marL="514350" indent="-514350">
              <a:lnSpc>
                <a:spcPct val="150000"/>
              </a:lnSpc>
              <a:buFontTx/>
              <a:buAutoNum type="alphaUcPeriod"/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What is he doing?</a:t>
            </a:r>
          </a:p>
          <a:p>
            <a:pPr marL="514350" indent="-514350">
              <a:lnSpc>
                <a:spcPct val="150000"/>
              </a:lnSpc>
              <a:buFontTx/>
              <a:buAutoNum type="alphaUcPeriod"/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Is he sitting there?</a:t>
            </a:r>
          </a:p>
          <a:p>
            <a:pPr marL="514350" indent="-514350">
              <a:lnSpc>
                <a:spcPct val="150000"/>
              </a:lnSpc>
              <a:buFontTx/>
              <a:buAutoNum type="alphaUcPeriod"/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Is he standing there?</a:t>
            </a:r>
          </a:p>
        </p:txBody>
      </p:sp>
      <p:pic>
        <p:nvPicPr>
          <p:cNvPr id="46084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02413" y="3416300"/>
            <a:ext cx="2201862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8888" y="4437063"/>
            <a:ext cx="80327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图片 6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602413" y="3416300"/>
            <a:ext cx="2201862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5" name="矩形 4"/>
          <p:cNvSpPr/>
          <p:nvPr/>
        </p:nvSpPr>
        <p:spPr>
          <a:xfrm>
            <a:off x="1403350" y="1412875"/>
            <a:ext cx="5962650" cy="3786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2. ---Is he looking at the sun?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   ---________________</a:t>
            </a:r>
          </a:p>
          <a:p>
            <a:pPr marL="514350" indent="-514350">
              <a:lnSpc>
                <a:spcPct val="150000"/>
              </a:lnSpc>
              <a:buFontTx/>
              <a:buAutoNum type="alphaUcPeriod"/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I’m looking at the picture.</a:t>
            </a:r>
          </a:p>
          <a:p>
            <a:pPr marL="514350" indent="-514350">
              <a:lnSpc>
                <a:spcPct val="150000"/>
              </a:lnSpc>
              <a:buFontTx/>
              <a:buAutoNum type="alphaUcPeriod"/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This is my cousin.</a:t>
            </a:r>
          </a:p>
          <a:p>
            <a:pPr marL="514350" indent="-514350">
              <a:lnSpc>
                <a:spcPct val="150000"/>
              </a:lnSpc>
              <a:buFontTx/>
              <a:buAutoNum type="alphaUcPeriod"/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No, he isn’t.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8888" y="4437063"/>
            <a:ext cx="80327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grpSp>
        <p:nvGrpSpPr>
          <p:cNvPr id="48131" name="组合 5"/>
          <p:cNvGrpSpPr/>
          <p:nvPr/>
        </p:nvGrpSpPr>
        <p:grpSpPr bwMode="auto">
          <a:xfrm>
            <a:off x="1692275" y="2289175"/>
            <a:ext cx="6048375" cy="4540250"/>
            <a:chOff x="1907704" y="2780928"/>
            <a:chExt cx="5257429" cy="4037256"/>
          </a:xfrm>
        </p:grpSpPr>
        <p:pic>
          <p:nvPicPr>
            <p:cNvPr id="48134" name="图片 2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907704" y="2780928"/>
              <a:ext cx="5257429" cy="4037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图片 3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211961" y="3047140"/>
              <a:ext cx="517202" cy="5485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图片 4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1507142">
              <a:off x="3112105" y="3243881"/>
              <a:ext cx="1044668" cy="492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7" name="图片 15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947425">
              <a:off x="3307811" y="3688102"/>
              <a:ext cx="2082017" cy="523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8" name="图片 16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-1507142">
              <a:off x="4404006" y="3716878"/>
              <a:ext cx="1044668" cy="492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8132" name="矩形 18"/>
          <p:cNvSpPr>
            <a:spLocks noChangeArrowheads="1"/>
          </p:cNvSpPr>
          <p:nvPr/>
        </p:nvSpPr>
        <p:spPr bwMode="auto">
          <a:xfrm>
            <a:off x="3454400" y="3175000"/>
            <a:ext cx="223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3200" b="1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分角色朗读</a:t>
            </a:r>
            <a:endParaRPr lang="en-US" altLang="zh-CN" sz="3200" b="1">
              <a:solidFill>
                <a:srgbClr val="FF0000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52685" y="1085835"/>
            <a:ext cx="349499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8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ea typeface="华文琥珀" panose="02010800040101010101" pitchFamily="2" charset="-122"/>
              </a:rPr>
              <a:t>Group Work</a:t>
            </a:r>
            <a:endParaRPr lang="zh-CN" altLang="en-US" sz="48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+mn-lt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55861">
            <a:off x="4724119" y="2392712"/>
            <a:ext cx="3834494" cy="38344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  <a:headEnd/>
            <a:tailEnd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9155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&gt;&gt;Practice</a:t>
            </a:r>
            <a:endParaRPr lang="zh-CN" altLang="en-US" smtClean="0"/>
          </a:p>
        </p:txBody>
      </p:sp>
      <p:sp>
        <p:nvSpPr>
          <p:cNvPr id="6" name="圆角矩形标注 5"/>
          <p:cNvSpPr/>
          <p:nvPr/>
        </p:nvSpPr>
        <p:spPr>
          <a:xfrm>
            <a:off x="250825" y="1790700"/>
            <a:ext cx="3884613" cy="811213"/>
          </a:xfrm>
          <a:prstGeom prst="wedgeRoundRectCallout">
            <a:avLst>
              <a:gd name="adj1" fmla="val -46318"/>
              <a:gd name="adj2" fmla="val 6749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What’s she doing?</a:t>
            </a:r>
          </a:p>
        </p:txBody>
      </p:sp>
      <p:sp>
        <p:nvSpPr>
          <p:cNvPr id="7" name="圆角矩形标注 6"/>
          <p:cNvSpPr/>
          <p:nvPr/>
        </p:nvSpPr>
        <p:spPr>
          <a:xfrm>
            <a:off x="179388" y="4581525"/>
            <a:ext cx="2517775" cy="809625"/>
          </a:xfrm>
          <a:prstGeom prst="wedgeRoundRectCallout">
            <a:avLst>
              <a:gd name="adj1" fmla="val -42860"/>
              <a:gd name="adj2" fmla="val 6856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No. She’s…</a:t>
            </a:r>
          </a:p>
        </p:txBody>
      </p:sp>
      <p:sp>
        <p:nvSpPr>
          <p:cNvPr id="8" name="圆角矩形标注 7"/>
          <p:cNvSpPr/>
          <p:nvPr/>
        </p:nvSpPr>
        <p:spPr>
          <a:xfrm>
            <a:off x="250825" y="3213100"/>
            <a:ext cx="2084388" cy="809625"/>
          </a:xfrm>
          <a:prstGeom prst="wedgeRoundRectCallout">
            <a:avLst>
              <a:gd name="adj1" fmla="val -46318"/>
              <a:gd name="adj2" fmla="val 67492"/>
              <a:gd name="adj3" fmla="val 16667"/>
            </a:avLst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Is she…?</a:t>
            </a:r>
          </a:p>
        </p:txBody>
      </p:sp>
      <p:sp>
        <p:nvSpPr>
          <p:cNvPr id="9" name="矩形 8"/>
          <p:cNvSpPr/>
          <p:nvPr/>
        </p:nvSpPr>
        <p:spPr>
          <a:xfrm>
            <a:off x="5364088" y="1113474"/>
            <a:ext cx="298286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宋体" panose="02010600030101010101" pitchFamily="2" charset="-122"/>
              </a:rPr>
              <a:t>Pair Work</a:t>
            </a:r>
            <a:endParaRPr lang="zh-CN" altLang="en-US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zh-CN" dirty="0" smtClean="0"/>
              <a:t>&gt;&gt;Summary</a:t>
            </a:r>
            <a:endParaRPr lang="zh-CN" altLang="en-US" dirty="0" smtClean="0"/>
          </a:p>
        </p:txBody>
      </p:sp>
      <p:pic>
        <p:nvPicPr>
          <p:cNvPr id="51203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65950" y="5373688"/>
            <a:ext cx="126047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4" name="图片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885825"/>
            <a:ext cx="15843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1835150" y="1617663"/>
            <a:ext cx="2244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重点词汇：</a:t>
            </a:r>
            <a:endParaRPr lang="zh-CN" altLang="en-US" sz="2800" dirty="0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816350" y="1677988"/>
            <a:ext cx="3281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look at the picture</a:t>
            </a:r>
            <a:endParaRPr lang="zh-CN" altLang="en-US" dirty="0"/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1835150" y="3568700"/>
            <a:ext cx="59515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如何表达“他正在看月亮吗”？</a:t>
            </a:r>
            <a:endParaRPr lang="zh-CN" altLang="en-US" sz="2800" dirty="0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816350" y="2473325"/>
            <a:ext cx="1884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talk about</a:t>
            </a:r>
            <a:endParaRPr lang="zh-CN" altLang="en-US" dirty="0"/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308850" y="2451100"/>
            <a:ext cx="1144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stand</a:t>
            </a:r>
            <a:endParaRPr lang="zh-CN" altLang="en-US" dirty="0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7308850" y="1677988"/>
            <a:ext cx="1343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cousin</a:t>
            </a:r>
            <a:endParaRPr lang="zh-CN" altLang="en-US" dirty="0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835150" y="4418013"/>
            <a:ext cx="4737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28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Is he looking at the moon?</a:t>
            </a:r>
            <a:endParaRPr lang="zh-CN" altLang="en-US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31950" y="1484313"/>
            <a:ext cx="7000875" cy="2880791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1. </a:t>
            </a:r>
            <a:r>
              <a:rPr lang="zh-CN" altLang="zh-CN" sz="2800" b="1" dirty="0" smtClean="0"/>
              <a:t>观</a:t>
            </a:r>
            <a:r>
              <a:rPr lang="zh-CN" altLang="zh-CN" sz="2800" b="1" dirty="0"/>
              <a:t>看课文动画，按照正确的语音、语调朗读</a:t>
            </a:r>
            <a:r>
              <a:rPr lang="zh-CN" altLang="zh-CN" sz="2800" b="1" dirty="0" smtClean="0"/>
              <a:t>课文。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2. </a:t>
            </a:r>
            <a:r>
              <a:rPr lang="zh-CN" altLang="en-US" sz="2800" b="1" dirty="0" smtClean="0"/>
              <a:t>熟练表演本课的对话</a:t>
            </a:r>
            <a:r>
              <a:rPr lang="zh-CN" altLang="zh-CN" sz="2800" b="1" dirty="0" smtClean="0"/>
              <a:t>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3. </a:t>
            </a:r>
            <a:r>
              <a:rPr lang="zh-CN" altLang="zh-CN" sz="2800" b="1" dirty="0" smtClean="0"/>
              <a:t>预习</a:t>
            </a:r>
            <a:r>
              <a:rPr lang="en-US" altLang="zh-CN" sz="2800" b="1" dirty="0" smtClean="0"/>
              <a:t>Lesson30</a:t>
            </a:r>
            <a:r>
              <a:rPr lang="zh-CN" altLang="zh-CN" sz="2800" b="1" dirty="0" smtClean="0"/>
              <a:t>。</a:t>
            </a:r>
            <a:r>
              <a:rPr lang="en-US" altLang="zh-CN" sz="2800" b="1" dirty="0" smtClean="0"/>
              <a:t> </a:t>
            </a:r>
            <a:endParaRPr lang="zh-CN" altLang="zh-CN" sz="2800" b="1" dirty="0"/>
          </a:p>
        </p:txBody>
      </p:sp>
      <p:sp>
        <p:nvSpPr>
          <p:cNvPr id="52227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zh-CN" dirty="0" smtClean="0"/>
              <a:t>&gt;&gt;Homework</a:t>
            </a:r>
            <a:endParaRPr lang="zh-CN" altLang="en-US" dirty="0" smtClean="0"/>
          </a:p>
        </p:txBody>
      </p:sp>
      <p:sp>
        <p:nvSpPr>
          <p:cNvPr id="24" name="圆角矩形 23">
            <a:hlinkClick r:id="" action="ppaction://hlinkshowjump?jump=endshow"/>
          </p:cNvPr>
          <p:cNvSpPr/>
          <p:nvPr/>
        </p:nvSpPr>
        <p:spPr>
          <a:xfrm>
            <a:off x="6591846" y="6093296"/>
            <a:ext cx="1152128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CN" dirty="0">
                <a:latin typeface="Arial Black" panose="020B0A04020102020204" pitchFamily="34" charset="0"/>
              </a:rPr>
              <a:t>close</a:t>
            </a:r>
            <a:endParaRPr lang="zh-CN" altLang="en-US" dirty="0">
              <a:latin typeface="Arial Black" panose="020B0A04020102020204" pitchFamily="34" charset="0"/>
            </a:endParaRPr>
          </a:p>
        </p:txBody>
      </p:sp>
      <p:pic>
        <p:nvPicPr>
          <p:cNvPr id="52231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5121275"/>
            <a:ext cx="1293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2" name="图片 1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" y="1052513"/>
            <a:ext cx="13874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7"/>
          <p:cNvSpPr>
            <a:spLocks noGrp="1"/>
          </p:cNvSpPr>
          <p:nvPr>
            <p:ph type="title"/>
          </p:nvPr>
        </p:nvSpPr>
        <p:spPr>
          <a:xfrm>
            <a:off x="684213" y="155575"/>
            <a:ext cx="8291512" cy="477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zh-CN" smtClean="0"/>
              <a:t>&gt;&gt;Warm-up</a:t>
            </a:r>
            <a:endParaRPr lang="zh-CN" altLang="en-US" smtClean="0"/>
          </a:p>
        </p:txBody>
      </p:sp>
      <p:sp>
        <p:nvSpPr>
          <p:cNvPr id="25603" name="内容占位符 1"/>
          <p:cNvSpPr>
            <a:spLocks noGrp="1"/>
          </p:cNvSpPr>
          <p:nvPr>
            <p:ph sz="quarter" idx="4294967295"/>
          </p:nvPr>
        </p:nvSpPr>
        <p:spPr bwMode="auto">
          <a:xfrm>
            <a:off x="1008063" y="868363"/>
            <a:ext cx="813593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Let’s chant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684213" y="1484313"/>
            <a:ext cx="2519362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5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580219" y="1844824"/>
            <a:ext cx="5983562" cy="46344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7" name="图片 2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443663" y="5445125"/>
            <a:ext cx="1092200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zh-CN" smtClean="0"/>
              <a:t>&gt;&gt;Lead-in</a:t>
            </a:r>
            <a:endParaRPr lang="zh-CN" altLang="en-US" smtClean="0"/>
          </a:p>
        </p:txBody>
      </p:sp>
      <p:pic>
        <p:nvPicPr>
          <p:cNvPr id="27651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内容占位符 1"/>
          <p:cNvSpPr txBox="1"/>
          <p:nvPr/>
        </p:nvSpPr>
        <p:spPr bwMode="auto">
          <a:xfrm>
            <a:off x="989013" y="868363"/>
            <a:ext cx="26463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47675" indent="-4476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review</a:t>
            </a:r>
            <a:endParaRPr kumimoji="0" lang="zh-CN" altLang="en-US" sz="3200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59238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 bwMode="auto">
          <a:xfrm>
            <a:off x="5467350" y="4902200"/>
            <a:ext cx="2346325" cy="17668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5468938" y="2235200"/>
            <a:ext cx="2344737" cy="17668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 bwMode="auto">
          <a:xfrm>
            <a:off x="1292225" y="2243138"/>
            <a:ext cx="2343150" cy="1765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 bwMode="auto">
          <a:xfrm>
            <a:off x="1285875" y="4848225"/>
            <a:ext cx="2343150" cy="17653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矩形 12"/>
          <p:cNvSpPr/>
          <p:nvPr/>
        </p:nvSpPr>
        <p:spPr>
          <a:xfrm>
            <a:off x="989013" y="1557338"/>
            <a:ext cx="3354387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play the guitar</a:t>
            </a:r>
            <a:endParaRPr lang="zh-CN" altLang="en-US" sz="3200" dirty="0">
              <a:solidFill>
                <a:schemeClr val="tx1">
                  <a:lumMod val="50000"/>
                </a:schemeClr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93775" y="4191000"/>
            <a:ext cx="33655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rgbClr val="5F5F5F">
                    <a:lumMod val="50000"/>
                  </a:srgbClr>
                </a:solidFill>
                <a:latin typeface="Arial" panose="020B0604020202020204"/>
                <a:ea typeface="微软雅黑" panose="020B0503020204020204" pitchFamily="34" charset="-122"/>
              </a:rPr>
              <a:t>play the violin</a:t>
            </a:r>
            <a:endParaRPr lang="zh-CN" altLang="en-US" sz="3200" dirty="0">
              <a:solidFill>
                <a:schemeClr val="tx1">
                  <a:lumMod val="50000"/>
                </a:schemeClr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541963" y="4191000"/>
            <a:ext cx="250031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tell a story </a:t>
            </a:r>
            <a:endParaRPr lang="zh-CN" altLang="en-US" sz="3200" dirty="0">
              <a:solidFill>
                <a:schemeClr val="tx1">
                  <a:lumMod val="50000"/>
                </a:schemeClr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408613" y="1557338"/>
            <a:ext cx="27686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sing a song</a:t>
            </a:r>
            <a:endParaRPr lang="zh-CN" altLang="en-US" sz="3200" dirty="0">
              <a:solidFill>
                <a:schemeClr val="tx1">
                  <a:lumMod val="50000"/>
                </a:schemeClr>
              </a:solidFill>
              <a:latin typeface="+mn-lt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标题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zh-CN" smtClean="0"/>
              <a:t>&gt;&gt;Lead-in</a:t>
            </a:r>
            <a:endParaRPr lang="zh-CN" altLang="en-US" smtClean="0"/>
          </a:p>
        </p:txBody>
      </p:sp>
      <p:pic>
        <p:nvPicPr>
          <p:cNvPr id="29699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内容占位符 1"/>
          <p:cNvSpPr txBox="1"/>
          <p:nvPr/>
        </p:nvSpPr>
        <p:spPr bwMode="auto">
          <a:xfrm>
            <a:off x="989013" y="868363"/>
            <a:ext cx="26463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47675" indent="-44767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 dirty="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review</a:t>
            </a:r>
            <a:endParaRPr kumimoji="0" lang="zh-CN" altLang="en-US" sz="3200" dirty="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684213" y="1484313"/>
            <a:ext cx="2592387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358775" y="1546225"/>
            <a:ext cx="3990975" cy="6651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---What’s he doing?</a:t>
            </a:r>
          </a:p>
        </p:txBody>
      </p:sp>
      <p:sp>
        <p:nvSpPr>
          <p:cNvPr id="7" name="矩形 6"/>
          <p:cNvSpPr/>
          <p:nvPr/>
        </p:nvSpPr>
        <p:spPr>
          <a:xfrm>
            <a:off x="358775" y="5013325"/>
            <a:ext cx="842645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---He’s ________________.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640263" y="1544638"/>
            <a:ext cx="3990975" cy="7318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---What’s he doing?</a:t>
            </a:r>
          </a:p>
        </p:txBody>
      </p:sp>
      <p:sp>
        <p:nvSpPr>
          <p:cNvPr id="10" name="矩形 9"/>
          <p:cNvSpPr/>
          <p:nvPr/>
        </p:nvSpPr>
        <p:spPr>
          <a:xfrm>
            <a:off x="323850" y="5784850"/>
            <a:ext cx="7200900" cy="7318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---He’s ________________</a:t>
            </a:r>
            <a:r>
              <a:rPr lang="en-US" altLang="zh-CN" sz="3200" b="1" dirty="0">
                <a:solidFill>
                  <a:srgbClr val="5F5F5F">
                    <a:lumMod val="50000"/>
                  </a:srgbClr>
                </a:solidFill>
                <a:latin typeface="Arial" panose="020B0604020202020204"/>
                <a:ea typeface="微软雅黑" panose="020B0503020204020204" pitchFamily="34" charset="-122"/>
              </a:rPr>
              <a:t>.</a:t>
            </a:r>
            <a:endParaRPr lang="en-US" altLang="zh-CN" sz="3200" b="1" dirty="0">
              <a:solidFill>
                <a:srgbClr val="5F5F5F">
                  <a:lumMod val="50000"/>
                </a:srgbClr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835150" y="5078413"/>
            <a:ext cx="35972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playing the guitar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1835150" y="5784850"/>
            <a:ext cx="3529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playing the violin</a:t>
            </a:r>
            <a:endParaRPr lang="zh-CN" altLang="en-US" dirty="0">
              <a:solidFill>
                <a:srgbClr val="FF0000"/>
              </a:solidFill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00113" y="2441575"/>
            <a:ext cx="3059112" cy="2295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148263" y="2486025"/>
            <a:ext cx="3059112" cy="22955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27250" y="1341438"/>
            <a:ext cx="7053263" cy="528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15423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600" dirty="0" smtClean="0">
                <a:solidFill>
                  <a:srgbClr val="30937B"/>
                </a:solidFill>
                <a:latin typeface="Arial" panose="020B0604020202020204" pitchFamily="34" charset="0"/>
              </a:rPr>
              <a:t>Discuss</a:t>
            </a:r>
            <a:endParaRPr lang="zh-CN" altLang="en-US" sz="3600" dirty="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31747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zh-CN" dirty="0" smtClean="0"/>
              <a:t>&gt;&gt;Lead-in</a:t>
            </a:r>
            <a:endParaRPr lang="zh-CN" altLang="en-US" dirty="0" smtClean="0"/>
          </a:p>
        </p:txBody>
      </p:sp>
      <p:pic>
        <p:nvPicPr>
          <p:cNvPr id="31748" name="图片 19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323850" y="1689100"/>
            <a:ext cx="4967288" cy="7318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1. What are they doing?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23850" y="2457450"/>
            <a:ext cx="5111750" cy="1373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2. What’s the man in the</a:t>
            </a:r>
          </a:p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picture doing?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4" name="椭圆 3"/>
          <p:cNvSpPr/>
          <p:nvPr/>
        </p:nvSpPr>
        <p:spPr>
          <a:xfrm>
            <a:off x="4494213" y="4652963"/>
            <a:ext cx="293687" cy="7921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6726238" y="2062163"/>
            <a:ext cx="293687" cy="7921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图片 3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76600" y="4246563"/>
            <a:ext cx="2530475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9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15423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dirty="0" smtClean="0">
                <a:solidFill>
                  <a:srgbClr val="30937B"/>
                </a:solidFill>
                <a:latin typeface="Arial" panose="020B0604020202020204" pitchFamily="34" charset="0"/>
              </a:rPr>
              <a:t>Just talk</a:t>
            </a:r>
            <a:endParaRPr lang="zh-CN" altLang="en-US" dirty="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33795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3" name="Lesson29_Just_talk课文录音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3" y="9413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图片 19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直接连接符 5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0" name="矩形 7"/>
          <p:cNvSpPr>
            <a:spLocks noChangeArrowheads="1"/>
          </p:cNvSpPr>
          <p:nvPr/>
        </p:nvSpPr>
        <p:spPr bwMode="auto">
          <a:xfrm>
            <a:off x="323850" y="1700213"/>
            <a:ext cx="792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Peter thinks the man is _________________.</a:t>
            </a:r>
            <a:endParaRPr lang="zh-CN" altLang="en-US" sz="2000" dirty="0"/>
          </a:p>
        </p:txBody>
      </p:sp>
      <p:sp>
        <p:nvSpPr>
          <p:cNvPr id="33801" name="矩形 9"/>
          <p:cNvSpPr>
            <a:spLocks noChangeArrowheads="1"/>
          </p:cNvSpPr>
          <p:nvPr/>
        </p:nvSpPr>
        <p:spPr bwMode="auto">
          <a:xfrm>
            <a:off x="323850" y="2336800"/>
            <a:ext cx="80073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Kate thinks the man is ___________________.</a:t>
            </a:r>
            <a:endParaRPr lang="zh-CN" altLang="en-US" sz="2000" dirty="0"/>
          </a:p>
        </p:txBody>
      </p:sp>
      <p:sp>
        <p:nvSpPr>
          <p:cNvPr id="11" name="椭圆 10"/>
          <p:cNvSpPr/>
          <p:nvPr/>
        </p:nvSpPr>
        <p:spPr>
          <a:xfrm>
            <a:off x="4716463" y="5084763"/>
            <a:ext cx="320675" cy="53816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3803" name="矩形 11"/>
          <p:cNvSpPr>
            <a:spLocks noChangeArrowheads="1"/>
          </p:cNvSpPr>
          <p:nvPr/>
        </p:nvSpPr>
        <p:spPr bwMode="auto">
          <a:xfrm>
            <a:off x="323850" y="2987675"/>
            <a:ext cx="8477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Li Yan thinks the man is ___________________.</a:t>
            </a:r>
            <a:endParaRPr lang="zh-CN" altLang="en-US" sz="2000" dirty="0"/>
          </a:p>
        </p:txBody>
      </p:sp>
      <p:sp>
        <p:nvSpPr>
          <p:cNvPr id="33804" name="矩形 12"/>
          <p:cNvSpPr>
            <a:spLocks noChangeArrowheads="1"/>
          </p:cNvSpPr>
          <p:nvPr/>
        </p:nvSpPr>
        <p:spPr bwMode="auto">
          <a:xfrm>
            <a:off x="323850" y="3652838"/>
            <a:ext cx="84439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Cousin thinks the man is __________________.</a:t>
            </a:r>
            <a:endParaRPr lang="zh-CN" altLang="en-US" sz="2000" dirty="0"/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4786313" y="2917825"/>
            <a:ext cx="340201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just standing there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15" name="矩形 14"/>
          <p:cNvSpPr>
            <a:spLocks noChangeArrowheads="1"/>
          </p:cNvSpPr>
          <p:nvPr/>
        </p:nvSpPr>
        <p:spPr bwMode="auto">
          <a:xfrm>
            <a:off x="4546600" y="2324100"/>
            <a:ext cx="35988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looking at the moon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auto">
          <a:xfrm>
            <a:off x="4546600" y="1692275"/>
            <a:ext cx="3260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looking at the sun</a:t>
            </a:r>
            <a:endParaRPr lang="zh-CN" altLang="en-US" sz="2000">
              <a:solidFill>
                <a:srgbClr val="FF0000"/>
              </a:solidFill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4786313" y="3638550"/>
            <a:ext cx="33004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singing over there</a:t>
            </a:r>
            <a:endParaRPr lang="zh-CN" altLang="en-US" sz="2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79388" y="1857375"/>
            <a:ext cx="8640762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Peter: Hi, Kate! 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 are you doing </a:t>
            </a: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here?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Kate: I’m look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ing</a:t>
            </a: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at the picture. Look at the    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man in it. Is he look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ing</a:t>
            </a: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at the moon?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Peter: No, he isn’t. He’s look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ing</a:t>
            </a: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at the sun.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Kate: I don’t think so. He’s look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ing</a:t>
            </a: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at the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         moon. It’s not the sun.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5846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15423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600" dirty="0" smtClean="0">
                <a:solidFill>
                  <a:srgbClr val="30937B"/>
                </a:solidFill>
                <a:latin typeface="Arial" panose="020B0604020202020204" pitchFamily="34" charset="0"/>
              </a:rPr>
              <a:t>Just talk</a:t>
            </a:r>
            <a:endParaRPr lang="zh-CN" altLang="en-US" sz="3600" dirty="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3584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35844" name="图片 19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01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913" y="19891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02-128k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345281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03-128k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488" y="42592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04-128k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5661025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36538" y="2781300"/>
            <a:ext cx="8907462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19063" y="4259263"/>
            <a:ext cx="890587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9400" y="4867275"/>
            <a:ext cx="8907463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37891" name="图片 4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22550" y="2276475"/>
            <a:ext cx="3898900" cy="292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405063" y="1270000"/>
            <a:ext cx="4333875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5F5F5F">
                    <a:lumMod val="50000"/>
                  </a:srgbClr>
                </a:solidFill>
                <a:latin typeface="Arial" panose="020B0604020202020204"/>
                <a:ea typeface="微软雅黑" panose="020B0503020204020204" pitchFamily="34" charset="-122"/>
              </a:rPr>
              <a:t>look at the picture</a:t>
            </a:r>
            <a:endParaRPr lang="zh-CN" altLang="en-US" sz="3600" dirty="0">
              <a:solidFill>
                <a:schemeClr val="tx1">
                  <a:lumMod val="50000"/>
                </a:schemeClr>
              </a:solidFill>
              <a:latin typeface="+mn-lt"/>
              <a:ea typeface="宋体" panose="02010600030101010101" pitchFamily="2" charset="-122"/>
            </a:endParaRPr>
          </a:p>
        </p:txBody>
      </p:sp>
      <p:pic>
        <p:nvPicPr>
          <p:cNvPr id="8" name="look_at_the_picture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913" y="13414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1908175" y="5661025"/>
            <a:ext cx="5532438" cy="7334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He is looking at the picture.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154237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Just talk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38914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mtClean="0"/>
              <a:t>&gt;&gt;Presentation</a:t>
            </a:r>
            <a:endParaRPr lang="zh-CN" altLang="en-US" smtClean="0"/>
          </a:p>
        </p:txBody>
      </p:sp>
      <p:pic>
        <p:nvPicPr>
          <p:cNvPr id="38915" name="图片 19"/>
          <p:cNvPicPr>
            <a:picLocks noChangeAspect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/>
          <p:cNvSpPr txBox="1"/>
          <p:nvPr/>
        </p:nvSpPr>
        <p:spPr>
          <a:xfrm>
            <a:off x="192088" y="1905000"/>
            <a:ext cx="8964612" cy="304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Li Yan: Hi, Peter and Kate. This is my cousin.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Cousin: Hello! Glad to meet you.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Li Yan: 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What are you doing </a:t>
            </a: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here?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Peter: We are talk</a:t>
            </a:r>
            <a:r>
              <a:rPr lang="en-US" altLang="zh-CN" sz="3200" b="1" dirty="0">
                <a:solidFill>
                  <a:srgbClr val="FF000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ing</a:t>
            </a: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 about this picture.</a:t>
            </a:r>
          </a:p>
        </p:txBody>
      </p:sp>
      <p:pic>
        <p:nvPicPr>
          <p:cNvPr id="2" name="05-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263683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06-128k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8194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07-128k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3544888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08-128k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550" y="4259263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55588" y="2655888"/>
            <a:ext cx="7269162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2088" y="3478213"/>
            <a:ext cx="740410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92088" y="4156075"/>
            <a:ext cx="8907462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8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3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0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4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cb6e4d3868da3a31ae6245d86e28d652aa35f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Module1 Unit1教学课件</Template>
  <TotalTime>0</TotalTime>
  <Words>498</Words>
  <Application>Microsoft Office PowerPoint</Application>
  <PresentationFormat>全屏显示(4:3)</PresentationFormat>
  <Paragraphs>110</Paragraphs>
  <Slides>19</Slides>
  <Notes>10</Notes>
  <HiddenSlides>0</HiddenSlides>
  <MMClips>17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黑体</vt:lpstr>
      <vt:lpstr>华文琥珀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PowerPoint 演示文稿</vt:lpstr>
      <vt:lpstr>&gt;&gt;Warm-up</vt:lpstr>
      <vt:lpstr>&gt;&gt;Lead-in</vt:lpstr>
      <vt:lpstr>&gt;&gt;Lead-in</vt:lpstr>
      <vt:lpstr>&gt;&gt;Lead-in</vt:lpstr>
      <vt:lpstr>&gt;&gt;Presentation</vt:lpstr>
      <vt:lpstr>&gt;&gt;Presentation</vt:lpstr>
      <vt:lpstr>&gt;&gt;Presentation</vt:lpstr>
      <vt:lpstr>&gt;&gt;Presentation</vt:lpstr>
      <vt:lpstr>&gt;&gt;Presentation</vt:lpstr>
      <vt:lpstr>&gt;&gt;Presentation</vt:lpstr>
      <vt:lpstr>&gt;&gt;Presentation</vt:lpstr>
      <vt:lpstr>&gt;&gt;Presentation</vt:lpstr>
      <vt:lpstr>&gt;&gt;Practice</vt:lpstr>
      <vt:lpstr>&gt;&gt;Practice</vt:lpstr>
      <vt:lpstr>&gt;&gt;Practice</vt:lpstr>
      <vt:lpstr>&gt;&gt;Practice</vt:lpstr>
      <vt:lpstr>&gt;&gt;Summary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2011-05-04T08:34:00Z</dcterms:created>
  <dcterms:modified xsi:type="dcterms:W3CDTF">2023-01-16T18:20:51Z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B3D9FCAE9698431380F5D785B0AF42E5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